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498"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&lt;Why are </a:t>
            </a:r>
            <a:r>
              <a:rPr lang="en-AU" sz="1070" b="1" dirty="0"/>
              <a:t>you</a:t>
            </a:r>
            <a:r>
              <a:rPr lang="en-AU" sz="1070" b="1" i="0" u="none" strike="noStrike" cap="none" dirty="0">
                <a:solidFill>
                  <a:srgbClr val="000000"/>
                </a:solidFill>
                <a:latin typeface="Arial"/>
                <a:ea typeface="Arial"/>
                <a:cs typeface="Arial"/>
                <a:sym typeface="Arial"/>
              </a:rPr>
              <a:t> </a:t>
            </a:r>
            <a:r>
              <a:rPr lang="en-AU" sz="1070" b="1" dirty="0"/>
              <a:t>working on this problem</a:t>
            </a:r>
            <a:r>
              <a:rPr lang="en-AU" sz="1070" b="1" i="0" u="none" strike="noStrike" cap="none" dirty="0">
                <a:solidFill>
                  <a:srgbClr val="000000"/>
                </a:solidFill>
                <a:latin typeface="Arial"/>
                <a:ea typeface="Arial"/>
                <a:cs typeface="Arial"/>
                <a:sym typeface="Arial"/>
              </a:rPr>
              <a:t>?&gt;</a:t>
            </a: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r>
              <a:rPr lang="en-AU" sz="1070" b="1" dirty="0"/>
              <a:t>The Big Mountain resort in Montana is adding a new lift that will increase the cost of operations by $1.5M. With the data given, what can be done to increase revenue for the resort? </a:t>
            </a:r>
            <a:endParaRPr dirty="0"/>
          </a:p>
        </p:txBody>
      </p:sp>
      <p:sp>
        <p:nvSpPr>
          <p:cNvPr id="35" name="Google Shape;35;p1"/>
          <p:cNvSpPr txBox="1"/>
          <p:nvPr/>
        </p:nvSpPr>
        <p:spPr>
          <a:xfrm>
            <a:off x="143108" y="3538874"/>
            <a:ext cx="4324418" cy="12267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&lt;What is the key criteria </a:t>
            </a:r>
            <a:r>
              <a:rPr lang="en-AU" sz="1071" b="1" dirty="0"/>
              <a:t>that</a:t>
            </a:r>
            <a:r>
              <a:rPr lang="en-AU" sz="1071" b="1" i="0" u="none" strike="noStrike" cap="none" dirty="0">
                <a:solidFill>
                  <a:srgbClr val="000000"/>
                </a:solidFill>
                <a:latin typeface="Arial"/>
                <a:ea typeface="Arial"/>
                <a:cs typeface="Arial"/>
                <a:sym typeface="Arial"/>
              </a:rPr>
              <a:t> will deem this work </a:t>
            </a:r>
            <a:r>
              <a:rPr lang="en-AU" sz="1071" b="1" dirty="0"/>
              <a:t>successful</a:t>
            </a:r>
            <a:r>
              <a:rPr lang="en-AU" sz="1071" b="1" i="0" u="none" strike="noStrike" cap="none" dirty="0">
                <a:solidFill>
                  <a:srgbClr val="000000"/>
                </a:solidFill>
                <a:latin typeface="Arial"/>
                <a:ea typeface="Arial"/>
                <a:cs typeface="Arial"/>
                <a:sym typeface="Arial"/>
              </a:rPr>
              <a:t>?&gt;</a:t>
            </a:r>
          </a:p>
          <a:p>
            <a:pPr marL="0" marR="0" lvl="0" indent="0" algn="l" rtl="0">
              <a:lnSpc>
                <a:spcPct val="100000"/>
              </a:lnSpc>
              <a:spcBef>
                <a:spcPts val="0"/>
              </a:spcBef>
              <a:spcAft>
                <a:spcPts val="0"/>
              </a:spcAft>
              <a:buNone/>
            </a:pPr>
            <a:endParaRPr lang="en-AU" sz="1071" b="1" dirty="0"/>
          </a:p>
          <a:p>
            <a:pPr marL="0" marR="0" lvl="0" indent="0" algn="l" rtl="0">
              <a:lnSpc>
                <a:spcPct val="100000"/>
              </a:lnSpc>
              <a:spcBef>
                <a:spcPts val="0"/>
              </a:spcBef>
              <a:spcAft>
                <a:spcPts val="0"/>
              </a:spcAft>
              <a:buNone/>
            </a:pPr>
            <a:r>
              <a:rPr lang="en-US" sz="1071" b="1" dirty="0"/>
              <a:t>Finding a solution that will increase revenue to help pay for the additional operations costs while keeping the ticket prices in line with the market. (At least to cover the additional $1.5M cost)</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4"/>
            <a:ext cx="4324418" cy="107227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i="0" u="none" strike="noStrike" cap="none" dirty="0">
                <a:solidFill>
                  <a:srgbClr val="000000"/>
                </a:solidFill>
                <a:latin typeface="Arial"/>
                <a:ea typeface="Arial"/>
                <a:cs typeface="Arial"/>
                <a:sym typeface="Arial"/>
              </a:rPr>
              <a:t>What is the focus of this business initiative? </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I.e. What are </a:t>
            </a:r>
            <a:r>
              <a:rPr lang="en-AU" sz="1071" b="1"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you</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n-AU" sz="1071" b="1"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specific items will you focus on exclusively</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a:t>
            </a:r>
            <a:r>
              <a:rPr lang="en-AU" sz="1071" b="1" dirty="0"/>
              <a:t>&gt;</a:t>
            </a:r>
          </a:p>
          <a:p>
            <a:pPr marL="0" marR="0" lvl="0" indent="0" algn="l" rtl="0">
              <a:lnSpc>
                <a:spcPct val="100000"/>
              </a:lnSpc>
              <a:spcBef>
                <a:spcPts val="0"/>
              </a:spcBef>
              <a:spcAft>
                <a:spcPts val="0"/>
              </a:spcAft>
              <a:buNone/>
            </a:pPr>
            <a:endParaRPr lang="en-AU" sz="1071"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AU" sz="1071" b="1" dirty="0"/>
              <a:t>Controllable factors. Areas of the resort that can be improved upon or utilized. The areas of the resort that could be making more money.</a:t>
            </a:r>
            <a:endParaRPr lang="en-AU" sz="1071"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6613" y="1905613"/>
            <a:ext cx="4324418" cy="1217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constraints exist </a:t>
            </a:r>
            <a:r>
              <a:rPr lang="en-AU" sz="1070" b="1" dirty="0"/>
              <a:t>that may</a:t>
            </a:r>
            <a:r>
              <a:rPr lang="en-AU" sz="1070" b="1" i="0" u="none" strike="noStrike" cap="none" dirty="0">
                <a:solidFill>
                  <a:srgbClr val="000000"/>
                </a:solidFill>
                <a:latin typeface="Arial"/>
                <a:ea typeface="Arial"/>
                <a:cs typeface="Arial"/>
                <a:sym typeface="Arial"/>
              </a:rPr>
              <a:t> prevent this business initiative from succeeding?&gt;</a:t>
            </a:r>
          </a:p>
          <a:p>
            <a:pPr marL="0" marR="0" lvl="0" indent="0" algn="l" rtl="0">
              <a:lnSpc>
                <a:spcPct val="100000"/>
              </a:lnSpc>
              <a:spcBef>
                <a:spcPts val="0"/>
              </a:spcBef>
              <a:spcAft>
                <a:spcPts val="0"/>
              </a:spcAft>
              <a:buNone/>
            </a:pPr>
            <a:r>
              <a:rPr lang="en-AU" sz="1070" b="1" dirty="0"/>
              <a:t>Raising the tickets pricing substantially. Can’t make the ticket pricings too low otherwise the additional operations cost won’t be met. Factors outside of control like altitude, weather (too hot or too cold or blizzardy). Out of season time of the year.</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are the key pieces of data </a:t>
            </a:r>
            <a:r>
              <a:rPr lang="en-AU" sz="1070" b="1" dirty="0"/>
              <a:t>you</a:t>
            </a:r>
            <a:r>
              <a:rPr lang="en-AU" sz="1070" b="1" i="0" u="none" strike="noStrike" cap="none" dirty="0">
                <a:solidFill>
                  <a:srgbClr val="000000"/>
                </a:solidFill>
                <a:latin typeface="Arial"/>
                <a:ea typeface="Arial"/>
                <a:cs typeface="Arial"/>
                <a:sym typeface="Arial"/>
              </a:rPr>
              <a:t> need to answer the questions </a:t>
            </a:r>
            <a:r>
              <a:rPr lang="en-AU" sz="1070" b="1" dirty="0"/>
              <a:t>related to the </a:t>
            </a:r>
            <a:r>
              <a:rPr lang="en-AU" sz="1070" b="1" i="0" u="none" strike="noStrike" cap="none" dirty="0">
                <a:solidFill>
                  <a:srgbClr val="000000"/>
                </a:solidFill>
                <a:latin typeface="Arial"/>
                <a:ea typeface="Arial"/>
                <a:cs typeface="Arial"/>
                <a:sym typeface="Arial"/>
              </a:rPr>
              <a:t>problem</a:t>
            </a:r>
            <a:r>
              <a:rPr lang="en-AU" sz="1070" b="1" dirty="0"/>
              <a:t> you</a:t>
            </a:r>
            <a:r>
              <a:rPr lang="en-AU" sz="1070" b="1" i="0" u="none" strike="noStrike" cap="none" dirty="0">
                <a:solidFill>
                  <a:srgbClr val="000000"/>
                </a:solidFill>
                <a:latin typeface="Arial"/>
                <a:ea typeface="Arial"/>
                <a:cs typeface="Arial"/>
                <a:sym typeface="Arial"/>
              </a:rPr>
              <a:t> are trying to solve?&gt;</a:t>
            </a: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r>
              <a:rPr lang="en-AU" sz="1070" b="1" dirty="0"/>
              <a:t>The data of the Big Mountain ski resort provided. Specifically which lift sees the most people get onto and areas that lack traffic. Maybe data on the traffic of the new lift. </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dirty="0"/>
              <a:t>Who</a:t>
            </a:r>
            <a:r>
              <a:rPr lang="en-AU" sz="1071" b="1" i="0" u="none" strike="noStrike" cap="none" dirty="0">
                <a:solidFill>
                  <a:srgbClr val="000000"/>
                </a:solidFill>
                <a:latin typeface="Arial"/>
                <a:ea typeface="Arial"/>
                <a:cs typeface="Arial"/>
                <a:sym typeface="Arial"/>
              </a:rPr>
              <a:t> are the key stakeholders that need to be involved in th</a:t>
            </a:r>
            <a:r>
              <a:rPr lang="en-AU" sz="1071" b="1" dirty="0"/>
              <a:t>is project</a:t>
            </a:r>
            <a:r>
              <a:rPr lang="en-AU" sz="1071" b="1" i="0" u="none" strike="noStrike" cap="none" dirty="0">
                <a:solidFill>
                  <a:srgbClr val="000000"/>
                </a:solidFill>
                <a:latin typeface="Arial"/>
                <a:ea typeface="Arial"/>
                <a:cs typeface="Arial"/>
                <a:sym typeface="Arial"/>
              </a:rPr>
              <a:t>? </a:t>
            </a:r>
            <a:r>
              <a:rPr lang="en-AU" sz="1071" b="1" dirty="0"/>
              <a:t>Where will you source your data from and who will you present your recommendation to once you have identified a solution?</a:t>
            </a:r>
            <a:r>
              <a:rPr lang="en-AU" sz="1071" b="1" i="0" u="none" strike="noStrike" cap="none" dirty="0">
                <a:solidFill>
                  <a:srgbClr val="000000"/>
                </a:solidFill>
                <a:latin typeface="Arial"/>
                <a:ea typeface="Arial"/>
                <a:cs typeface="Arial"/>
                <a:sym typeface="Arial"/>
              </a:rPr>
              <a:t>&gt;</a:t>
            </a:r>
          </a:p>
          <a:p>
            <a:pPr marL="0" marR="0" lvl="0" indent="0" algn="l" rtl="0">
              <a:lnSpc>
                <a:spcPct val="100000"/>
              </a:lnSpc>
              <a:spcBef>
                <a:spcPts val="0"/>
              </a:spcBef>
              <a:spcAft>
                <a:spcPts val="0"/>
              </a:spcAft>
              <a:buNone/>
            </a:pPr>
            <a:r>
              <a:rPr lang="en-AU" sz="1071" b="1" dirty="0"/>
              <a:t>The stakeholders would be those who own the resort. Decision makers in the resort business.</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70706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&lt;What is the business problem </a:t>
            </a:r>
            <a:r>
              <a:rPr lang="en-AU" b="1" dirty="0"/>
              <a:t>you</a:t>
            </a:r>
            <a:r>
              <a:rPr lang="en-AU" sz="1400" b="1" i="0" u="none" strike="noStrike" cap="none" dirty="0">
                <a:solidFill>
                  <a:srgbClr val="000000"/>
                </a:solidFill>
                <a:latin typeface="Arial"/>
                <a:ea typeface="Arial"/>
                <a:cs typeface="Arial"/>
                <a:sym typeface="Arial"/>
              </a:rPr>
              <a:t> are investigating? (Use SMART principles)&gt;</a:t>
            </a:r>
          </a:p>
          <a:p>
            <a:pPr marL="0" marR="0" lvl="0" indent="0" algn="l" rtl="0">
              <a:lnSpc>
                <a:spcPct val="100000"/>
              </a:lnSpc>
              <a:spcBef>
                <a:spcPts val="0"/>
              </a:spcBef>
              <a:spcAft>
                <a:spcPts val="0"/>
              </a:spcAft>
              <a:buClr>
                <a:srgbClr val="000000"/>
              </a:buClr>
              <a:buSzPts val="1400"/>
              <a:buFont typeface="Arial"/>
              <a:buNone/>
            </a:pPr>
            <a:r>
              <a:rPr lang="en-AU" b="1" dirty="0"/>
              <a:t>A new lift was installed into a Montana ski resort that has increased the operations cost and </a:t>
            </a:r>
          </a:p>
          <a:p>
            <a:pPr marL="0" marR="0" lvl="0" indent="0" algn="l" rtl="0">
              <a:lnSpc>
                <a:spcPct val="100000"/>
              </a:lnSpc>
              <a:spcBef>
                <a:spcPts val="0"/>
              </a:spcBef>
              <a:spcAft>
                <a:spcPts val="0"/>
              </a:spcAft>
              <a:buClr>
                <a:srgbClr val="000000"/>
              </a:buClr>
              <a:buSzPts val="1400"/>
              <a:buFont typeface="Arial"/>
              <a:buNone/>
            </a:pPr>
            <a:r>
              <a:rPr lang="en-AU" b="1" dirty="0"/>
              <a:t>the resort needs to generate more revenue to offset the cost/make a profit.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704</Words>
  <Application>Microsoft Office PowerPoint</Application>
  <PresentationFormat>On-screen Show (4:3)</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Adam Edward Reichenbach</cp:lastModifiedBy>
  <cp:revision>1</cp:revision>
  <dcterms:modified xsi:type="dcterms:W3CDTF">2021-10-07T03:07:01Z</dcterms:modified>
</cp:coreProperties>
</file>