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F98E4-1F92-4FD1-9927-2BD2585DF201}" v="170" dt="2019-04-14T13:07:51.209"/>
    <p1510:client id="{ACE1FBB4-5792-A292-E1B8-B2C5C919FD8F}" v="43" dt="2019-04-14T13:25:09.467"/>
    <p1510:client id="{C9EE7E96-497D-46B5-22B4-C87AEF694D86}" v="4" dt="2019-04-14T13:41:45.744"/>
    <p1510:client id="{466045CB-3B85-E6FD-D894-FAC3B0065C22}" v="109" dt="2019-04-14T14:01:2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rett, Corey M." userId="S::everettc1@wit.edu::b4cf81b9-e220-47c0-bb23-bc5e5a6530f3" providerId="AD" clId="Web-{18BB0848-C2CC-CD2D-6C31-C0D7538C95DF}"/>
    <pc:docChg chg="modSld">
      <pc:chgData name="Everett, Corey M." userId="S::everettc1@wit.edu::b4cf81b9-e220-47c0-bb23-bc5e5a6530f3" providerId="AD" clId="Web-{18BB0848-C2CC-CD2D-6C31-C0D7538C95DF}" dt="2019-04-13T15:08:23.152" v="63" actId="20577"/>
      <pc:docMkLst>
        <pc:docMk/>
      </pc:docMkLst>
      <pc:sldChg chg="modSp">
        <pc:chgData name="Everett, Corey M." userId="S::everettc1@wit.edu::b4cf81b9-e220-47c0-bb23-bc5e5a6530f3" providerId="AD" clId="Web-{18BB0848-C2CC-CD2D-6C31-C0D7538C95DF}" dt="2019-04-13T15:08:23.137" v="62" actId="20577"/>
        <pc:sldMkLst>
          <pc:docMk/>
          <pc:sldMk cId="109857222" sldId="256"/>
        </pc:sldMkLst>
        <pc:spChg chg="mod">
          <ac:chgData name="Everett, Corey M." userId="S::everettc1@wit.edu::b4cf81b9-e220-47c0-bb23-bc5e5a6530f3" providerId="AD" clId="Web-{18BB0848-C2CC-CD2D-6C31-C0D7538C95DF}" dt="2019-04-13T14:45:51.839" v="2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verett, Corey M." userId="S::everettc1@wit.edu::b4cf81b9-e220-47c0-bb23-bc5e5a6530f3" providerId="AD" clId="Web-{18BB0848-C2CC-CD2D-6C31-C0D7538C95DF}" dt="2019-04-13T15:08:23.137" v="6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verett, Corey M." userId="S::everettc1@wit.edu::b4cf81b9-e220-47c0-bb23-bc5e5a6530f3" providerId="AD" clId="Web-{C9EE7E96-497D-46B5-22B4-C87AEF694D86}"/>
    <pc:docChg chg="addSld modSld sldOrd">
      <pc:chgData name="Everett, Corey M." userId="S::everettc1@wit.edu::b4cf81b9-e220-47c0-bb23-bc5e5a6530f3" providerId="AD" clId="Web-{C9EE7E96-497D-46B5-22B4-C87AEF694D86}" dt="2019-04-14T13:58:31.147" v="327"/>
      <pc:docMkLst>
        <pc:docMk/>
      </pc:docMkLst>
      <pc:sldChg chg="modSp">
        <pc:chgData name="Everett, Corey M." userId="S::everettc1@wit.edu::b4cf81b9-e220-47c0-bb23-bc5e5a6530f3" providerId="AD" clId="Web-{C9EE7E96-497D-46B5-22B4-C87AEF694D86}" dt="2019-04-14T11:41:46.665" v="13" actId="20577"/>
        <pc:sldMkLst>
          <pc:docMk/>
          <pc:sldMk cId="109857222" sldId="256"/>
        </pc:sldMkLst>
        <pc:spChg chg="mod">
          <ac:chgData name="Everett, Corey M." userId="S::everettc1@wit.edu::b4cf81b9-e220-47c0-bb23-bc5e5a6530f3" providerId="AD" clId="Web-{C9EE7E96-497D-46B5-22B4-C87AEF694D86}" dt="2019-04-14T11:41:46.665" v="1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ord">
        <pc:chgData name="Everett, Corey M." userId="S::everettc1@wit.edu::b4cf81b9-e220-47c0-bb23-bc5e5a6530f3" providerId="AD" clId="Web-{C9EE7E96-497D-46B5-22B4-C87AEF694D86}" dt="2019-04-14T13:58:31.147" v="327"/>
        <pc:sldMkLst>
          <pc:docMk/>
          <pc:sldMk cId="2016763473" sldId="257"/>
        </pc:sldMkLst>
        <pc:spChg chg="mod">
          <ac:chgData name="Everett, Corey M." userId="S::everettc1@wit.edu::b4cf81b9-e220-47c0-bb23-bc5e5a6530f3" providerId="AD" clId="Web-{C9EE7E96-497D-46B5-22B4-C87AEF694D86}" dt="2019-04-14T11:46:27.977" v="19" actId="20577"/>
          <ac:spMkLst>
            <pc:docMk/>
            <pc:sldMk cId="2016763473" sldId="257"/>
            <ac:spMk id="2" creationId="{3920C725-9516-4304-8662-FFFF2E652E82}"/>
          </ac:spMkLst>
        </pc:spChg>
        <pc:spChg chg="mod">
          <ac:chgData name="Everett, Corey M." userId="S::everettc1@wit.edu::b4cf81b9-e220-47c0-bb23-bc5e5a6530f3" providerId="AD" clId="Web-{C9EE7E96-497D-46B5-22B4-C87AEF694D86}" dt="2019-04-14T11:51:32.039" v="241" actId="20577"/>
          <ac:spMkLst>
            <pc:docMk/>
            <pc:sldMk cId="2016763473" sldId="257"/>
            <ac:spMk id="3" creationId="{D659518E-3818-4611-ACC5-720A071EA243}"/>
          </ac:spMkLst>
        </pc:spChg>
      </pc:sldChg>
      <pc:sldChg chg="modSp">
        <pc:chgData name="Everett, Corey M." userId="S::everettc1@wit.edu::b4cf81b9-e220-47c0-bb23-bc5e5a6530f3" providerId="AD" clId="Web-{C9EE7E96-497D-46B5-22B4-C87AEF694D86}" dt="2019-04-14T11:55:33.882" v="314" actId="20577"/>
        <pc:sldMkLst>
          <pc:docMk/>
          <pc:sldMk cId="2593045573" sldId="258"/>
        </pc:sldMkLst>
        <pc:spChg chg="mod">
          <ac:chgData name="Everett, Corey M." userId="S::everettc1@wit.edu::b4cf81b9-e220-47c0-bb23-bc5e5a6530f3" providerId="AD" clId="Web-{C9EE7E96-497D-46B5-22B4-C87AEF694D86}" dt="2019-04-14T11:55:33.882" v="314" actId="20577"/>
          <ac:spMkLst>
            <pc:docMk/>
            <pc:sldMk cId="2593045573" sldId="258"/>
            <ac:spMk id="3" creationId="{BCE83855-B336-4C7A-9404-D3A603512979}"/>
          </ac:spMkLst>
        </pc:spChg>
      </pc:sldChg>
      <pc:sldChg chg="modSp">
        <pc:chgData name="Everett, Corey M." userId="S::everettc1@wit.edu::b4cf81b9-e220-47c0-bb23-bc5e5a6530f3" providerId="AD" clId="Web-{C9EE7E96-497D-46B5-22B4-C87AEF694D86}" dt="2019-04-14T13:41:45.744" v="323" actId="20577"/>
        <pc:sldMkLst>
          <pc:docMk/>
          <pc:sldMk cId="3068717311" sldId="263"/>
        </pc:sldMkLst>
        <pc:spChg chg="mod">
          <ac:chgData name="Everett, Corey M." userId="S::everettc1@wit.edu::b4cf81b9-e220-47c0-bb23-bc5e5a6530f3" providerId="AD" clId="Web-{C9EE7E96-497D-46B5-22B4-C87AEF694D86}" dt="2019-04-14T13:41:45.744" v="323" actId="20577"/>
          <ac:spMkLst>
            <pc:docMk/>
            <pc:sldMk cId="3068717311" sldId="263"/>
            <ac:spMk id="2" creationId="{7822705D-071E-422B-913A-873D5BAB53A2}"/>
          </ac:spMkLst>
        </pc:spChg>
      </pc:sldChg>
      <pc:sldChg chg="new">
        <pc:chgData name="Everett, Corey M." userId="S::everettc1@wit.edu::b4cf81b9-e220-47c0-bb23-bc5e5a6530f3" providerId="AD" clId="Web-{C9EE7E96-497D-46B5-22B4-C87AEF694D86}" dt="2019-04-14T13:58:28.632" v="326"/>
        <pc:sldMkLst>
          <pc:docMk/>
          <pc:sldMk cId="1270998759" sldId="264"/>
        </pc:sldMkLst>
      </pc:sldChg>
    </pc:docChg>
  </pc:docChgLst>
  <pc:docChgLst>
    <pc:chgData name="Craig, Bruce" userId="S::craigb@wit.edu::80f7310e-61b2-43da-89b9-0b4c4d66e82a" providerId="AD" clId="Web-{ACE1FBB4-5792-A292-E1B8-B2C5C919FD8F}"/>
    <pc:docChg chg="addSld delSld modSld sldOrd">
      <pc:chgData name="Craig, Bruce" userId="S::craigb@wit.edu::80f7310e-61b2-43da-89b9-0b4c4d66e82a" providerId="AD" clId="Web-{ACE1FBB4-5792-A292-E1B8-B2C5C919FD8F}" dt="2019-04-14T13:25:45.389" v="90"/>
      <pc:docMkLst>
        <pc:docMk/>
      </pc:docMkLst>
      <pc:sldChg chg="delSp modSp">
        <pc:chgData name="Craig, Bruce" userId="S::craigb@wit.edu::80f7310e-61b2-43da-89b9-0b4c4d66e82a" providerId="AD" clId="Web-{ACE1FBB4-5792-A292-E1B8-B2C5C919FD8F}" dt="2019-04-14T13:18:38.265" v="57" actId="1076"/>
        <pc:sldMkLst>
          <pc:docMk/>
          <pc:sldMk cId="2016763473" sldId="257"/>
        </pc:sldMkLst>
        <pc:spChg chg="mod">
          <ac:chgData name="Craig, Bruce" userId="S::craigb@wit.edu::80f7310e-61b2-43da-89b9-0b4c4d66e82a" providerId="AD" clId="Web-{ACE1FBB4-5792-A292-E1B8-B2C5C919FD8F}" dt="2019-04-14T13:18:38.265" v="57" actId="1076"/>
          <ac:spMkLst>
            <pc:docMk/>
            <pc:sldMk cId="2016763473" sldId="257"/>
            <ac:spMk id="2" creationId="{3920C725-9516-4304-8662-FFFF2E652E82}"/>
          </ac:spMkLst>
        </pc:spChg>
        <pc:spChg chg="del mod">
          <ac:chgData name="Craig, Bruce" userId="S::craigb@wit.edu::80f7310e-61b2-43da-89b9-0b4c4d66e82a" providerId="AD" clId="Web-{ACE1FBB4-5792-A292-E1B8-B2C5C919FD8F}" dt="2019-04-14T13:18:27.046" v="55"/>
          <ac:spMkLst>
            <pc:docMk/>
            <pc:sldMk cId="2016763473" sldId="257"/>
            <ac:spMk id="3" creationId="{D659518E-3818-4611-ACC5-720A071EA243}"/>
          </ac:spMkLst>
        </pc:spChg>
      </pc:sldChg>
      <pc:sldChg chg="del">
        <pc:chgData name="Craig, Bruce" userId="S::craigb@wit.edu::80f7310e-61b2-43da-89b9-0b4c4d66e82a" providerId="AD" clId="Web-{ACE1FBB4-5792-A292-E1B8-B2C5C919FD8F}" dt="2019-04-14T13:17:33.593" v="34"/>
        <pc:sldMkLst>
          <pc:docMk/>
          <pc:sldMk cId="2593045573" sldId="258"/>
        </pc:sldMkLst>
      </pc:sldChg>
      <pc:sldChg chg="del ord">
        <pc:chgData name="Craig, Bruce" userId="S::craigb@wit.edu::80f7310e-61b2-43da-89b9-0b4c4d66e82a" providerId="AD" clId="Web-{ACE1FBB4-5792-A292-E1B8-B2C5C919FD8F}" dt="2019-04-14T13:17:39.061" v="35"/>
        <pc:sldMkLst>
          <pc:docMk/>
          <pc:sldMk cId="2087684441" sldId="260"/>
        </pc:sldMkLst>
      </pc:sldChg>
      <pc:sldChg chg="addSp delSp modSp new mod setBg setClrOvrMap">
        <pc:chgData name="Craig, Bruce" userId="S::craigb@wit.edu::80f7310e-61b2-43da-89b9-0b4c4d66e82a" providerId="AD" clId="Web-{ACE1FBB4-5792-A292-E1B8-B2C5C919FD8F}" dt="2019-04-14T13:25:45.389" v="90"/>
        <pc:sldMkLst>
          <pc:docMk/>
          <pc:sldMk cId="583692657" sldId="262"/>
        </pc:sldMkLst>
        <pc:spChg chg="mod">
          <ac:chgData name="Craig, Bruce" userId="S::craigb@wit.edu::80f7310e-61b2-43da-89b9-0b4c4d66e82a" providerId="AD" clId="Web-{ACE1FBB4-5792-A292-E1B8-B2C5C919FD8F}" dt="2019-04-14T13:25:45.389" v="90"/>
          <ac:spMkLst>
            <pc:docMk/>
            <pc:sldMk cId="583692657" sldId="262"/>
            <ac:spMk id="2" creationId="{20980E91-8FFC-4313-8C93-BFA3E5D46CC9}"/>
          </ac:spMkLst>
        </pc:spChg>
        <pc:spChg chg="del mod">
          <ac:chgData name="Craig, Bruce" userId="S::craigb@wit.edu::80f7310e-61b2-43da-89b9-0b4c4d66e82a" providerId="AD" clId="Web-{ACE1FBB4-5792-A292-E1B8-B2C5C919FD8F}" dt="2019-04-14T13:21:12.639" v="71"/>
          <ac:spMkLst>
            <pc:docMk/>
            <pc:sldMk cId="583692657" sldId="262"/>
            <ac:spMk id="3" creationId="{432E2CC6-D957-4BB7-9344-671667319C06}"/>
          </ac:spMkLst>
        </pc:spChg>
        <pc:spChg chg="add">
          <ac:chgData name="Craig, Bruce" userId="S::craigb@wit.edu::80f7310e-61b2-43da-89b9-0b4c4d66e82a" providerId="AD" clId="Web-{ACE1FBB4-5792-A292-E1B8-B2C5C919FD8F}" dt="2019-04-14T13:25:45.389" v="90"/>
          <ac:spMkLst>
            <pc:docMk/>
            <pc:sldMk cId="583692657" sldId="262"/>
            <ac:spMk id="15" creationId="{E67A1FC6-22FB-4EA7-B90A-C9F18FBEF30F}"/>
          </ac:spMkLst>
        </pc:spChg>
        <pc:spChg chg="add">
          <ac:chgData name="Craig, Bruce" userId="S::craigb@wit.edu::80f7310e-61b2-43da-89b9-0b4c4d66e82a" providerId="AD" clId="Web-{ACE1FBB4-5792-A292-E1B8-B2C5C919FD8F}" dt="2019-04-14T13:25:45.389" v="90"/>
          <ac:spMkLst>
            <pc:docMk/>
            <pc:sldMk cId="583692657" sldId="262"/>
            <ac:spMk id="17" creationId="{6246FDC4-DD97-431A-914A-9EB57A4A3C7C}"/>
          </ac:spMkLst>
        </pc:spChg>
        <pc:spChg chg="add">
          <ac:chgData name="Craig, Bruce" userId="S::craigb@wit.edu::80f7310e-61b2-43da-89b9-0b4c4d66e82a" providerId="AD" clId="Web-{ACE1FBB4-5792-A292-E1B8-B2C5C919FD8F}" dt="2019-04-14T13:25:45.389" v="90"/>
          <ac:spMkLst>
            <pc:docMk/>
            <pc:sldMk cId="583692657" sldId="262"/>
            <ac:spMk id="19" creationId="{CD4E68A2-74B0-42F5-BB75-2E1A7C2018C7}"/>
          </ac:spMkLst>
        </pc:spChg>
        <pc:grpChg chg="add">
          <ac:chgData name="Craig, Bruce" userId="S::craigb@wit.edu::80f7310e-61b2-43da-89b9-0b4c4d66e82a" providerId="AD" clId="Web-{ACE1FBB4-5792-A292-E1B8-B2C5C919FD8F}" dt="2019-04-14T13:25:45.389" v="90"/>
          <ac:grpSpMkLst>
            <pc:docMk/>
            <pc:sldMk cId="583692657" sldId="262"/>
            <ac:grpSpMk id="7" creationId="{E9D059B6-ADD8-488A-B346-63289E90D13F}"/>
          </ac:grpSpMkLst>
        </pc:grpChg>
      </pc:sldChg>
      <pc:sldChg chg="modSp new">
        <pc:chgData name="Craig, Bruce" userId="S::craigb@wit.edu::80f7310e-61b2-43da-89b9-0b4c4d66e82a" providerId="AD" clId="Web-{ACE1FBB4-5792-A292-E1B8-B2C5C919FD8F}" dt="2019-04-14T13:25:09.467" v="88" actId="20577"/>
        <pc:sldMkLst>
          <pc:docMk/>
          <pc:sldMk cId="3068717311" sldId="263"/>
        </pc:sldMkLst>
        <pc:spChg chg="mod">
          <ac:chgData name="Craig, Bruce" userId="S::craigb@wit.edu::80f7310e-61b2-43da-89b9-0b4c4d66e82a" providerId="AD" clId="Web-{ACE1FBB4-5792-A292-E1B8-B2C5C919FD8F}" dt="2019-04-14T13:25:09.467" v="88" actId="20577"/>
          <ac:spMkLst>
            <pc:docMk/>
            <pc:sldMk cId="3068717311" sldId="263"/>
            <ac:spMk id="2" creationId="{7822705D-071E-422B-913A-873D5BAB53A2}"/>
          </ac:spMkLst>
        </pc:spChg>
      </pc:sldChg>
    </pc:docChg>
  </pc:docChgLst>
  <pc:docChgLst>
    <pc:chgData name="Everett, Corey M." userId="S::everettc1@wit.edu::b4cf81b9-e220-47c0-bb23-bc5e5a6530f3" providerId="AD" clId="Web-{7DA385F2-495F-C7DC-A0B4-C4C304FB93F2}"/>
    <pc:docChg chg="modSld">
      <pc:chgData name="Everett, Corey M." userId="S::everettc1@wit.edu::b4cf81b9-e220-47c0-bb23-bc5e5a6530f3" providerId="AD" clId="Web-{7DA385F2-495F-C7DC-A0B4-C4C304FB93F2}" dt="2019-04-14T03:17:36.306" v="15" actId="20577"/>
      <pc:docMkLst>
        <pc:docMk/>
      </pc:docMkLst>
      <pc:sldChg chg="modSp">
        <pc:chgData name="Everett, Corey M." userId="S::everettc1@wit.edu::b4cf81b9-e220-47c0-bb23-bc5e5a6530f3" providerId="AD" clId="Web-{7DA385F2-495F-C7DC-A0B4-C4C304FB93F2}" dt="2019-04-14T03:17:36.306" v="14" actId="20577"/>
        <pc:sldMkLst>
          <pc:docMk/>
          <pc:sldMk cId="109857222" sldId="256"/>
        </pc:sldMkLst>
        <pc:spChg chg="mod">
          <ac:chgData name="Everett, Corey M." userId="S::everettc1@wit.edu::b4cf81b9-e220-47c0-bb23-bc5e5a6530f3" providerId="AD" clId="Web-{7DA385F2-495F-C7DC-A0B4-C4C304FB93F2}" dt="2019-04-14T03:17:36.306" v="1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raig, Bruce" userId="S::craigb@wit.edu::80f7310e-61b2-43da-89b9-0b4c4d66e82a" providerId="AD" clId="Web-{54DD9C5D-F640-4051-BFB1-DA76D851DE2D}"/>
    <pc:docChg chg="addSld modSld">
      <pc:chgData name="Craig, Bruce" userId="S::craigb@wit.edu::80f7310e-61b2-43da-89b9-0b4c4d66e82a" providerId="AD" clId="Web-{54DD9C5D-F640-4051-BFB1-DA76D851DE2D}" dt="2019-04-14T08:38:43.929" v="764"/>
      <pc:docMkLst>
        <pc:docMk/>
      </pc:docMkLst>
      <pc:sldChg chg="modSp">
        <pc:chgData name="Craig, Bruce" userId="S::craigb@wit.edu::80f7310e-61b2-43da-89b9-0b4c4d66e82a" providerId="AD" clId="Web-{54DD9C5D-F640-4051-BFB1-DA76D851DE2D}" dt="2019-04-14T08:14:13.578" v="101" actId="20577"/>
        <pc:sldMkLst>
          <pc:docMk/>
          <pc:sldMk cId="109857222" sldId="256"/>
        </pc:sldMkLst>
        <pc:spChg chg="mod">
          <ac:chgData name="Craig, Bruce" userId="S::craigb@wit.edu::80f7310e-61b2-43da-89b9-0b4c4d66e82a" providerId="AD" clId="Web-{54DD9C5D-F640-4051-BFB1-DA76D851DE2D}" dt="2019-04-14T08:14:13.578" v="10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Craig, Bruce" userId="S::craigb@wit.edu::80f7310e-61b2-43da-89b9-0b4c4d66e82a" providerId="AD" clId="Web-{54DD9C5D-F640-4051-BFB1-DA76D851DE2D}" dt="2019-04-14T08:17:04.986" v="143" actId="20577"/>
        <pc:sldMkLst>
          <pc:docMk/>
          <pc:sldMk cId="2016763473" sldId="257"/>
        </pc:sldMkLst>
        <pc:spChg chg="mod">
          <ac:chgData name="Craig, Bruce" userId="S::craigb@wit.edu::80f7310e-61b2-43da-89b9-0b4c4d66e82a" providerId="AD" clId="Web-{54DD9C5D-F640-4051-BFB1-DA76D851DE2D}" dt="2019-04-14T08:16:13.782" v="125" actId="20577"/>
          <ac:spMkLst>
            <pc:docMk/>
            <pc:sldMk cId="2016763473" sldId="257"/>
            <ac:spMk id="2" creationId="{3920C725-9516-4304-8662-FFFF2E652E82}"/>
          </ac:spMkLst>
        </pc:spChg>
        <pc:spChg chg="mod">
          <ac:chgData name="Craig, Bruce" userId="S::craigb@wit.edu::80f7310e-61b2-43da-89b9-0b4c4d66e82a" providerId="AD" clId="Web-{54DD9C5D-F640-4051-BFB1-DA76D851DE2D}" dt="2019-04-14T08:17:04.986" v="143" actId="20577"/>
          <ac:spMkLst>
            <pc:docMk/>
            <pc:sldMk cId="2016763473" sldId="257"/>
            <ac:spMk id="3" creationId="{D659518E-3818-4611-ACC5-720A071EA243}"/>
          </ac:spMkLst>
        </pc:spChg>
      </pc:sldChg>
      <pc:sldChg chg="modSp new">
        <pc:chgData name="Craig, Bruce" userId="S::craigb@wit.edu::80f7310e-61b2-43da-89b9-0b4c4d66e82a" providerId="AD" clId="Web-{54DD9C5D-F640-4051-BFB1-DA76D851DE2D}" dt="2019-04-14T08:19:38.878" v="216" actId="20577"/>
        <pc:sldMkLst>
          <pc:docMk/>
          <pc:sldMk cId="2593045573" sldId="258"/>
        </pc:sldMkLst>
        <pc:spChg chg="mod">
          <ac:chgData name="Craig, Bruce" userId="S::craigb@wit.edu::80f7310e-61b2-43da-89b9-0b4c4d66e82a" providerId="AD" clId="Web-{54DD9C5D-F640-4051-BFB1-DA76D851DE2D}" dt="2019-04-14T08:17:22.111" v="175" actId="20577"/>
          <ac:spMkLst>
            <pc:docMk/>
            <pc:sldMk cId="2593045573" sldId="258"/>
            <ac:spMk id="2" creationId="{58A105EC-F6A4-44F8-BC1B-14A3C9B607CE}"/>
          </ac:spMkLst>
        </pc:spChg>
        <pc:spChg chg="mod">
          <ac:chgData name="Craig, Bruce" userId="S::craigb@wit.edu::80f7310e-61b2-43da-89b9-0b4c4d66e82a" providerId="AD" clId="Web-{54DD9C5D-F640-4051-BFB1-DA76D851DE2D}" dt="2019-04-14T08:19:38.878" v="216" actId="20577"/>
          <ac:spMkLst>
            <pc:docMk/>
            <pc:sldMk cId="2593045573" sldId="258"/>
            <ac:spMk id="3" creationId="{BCE83855-B336-4C7A-9404-D3A603512979}"/>
          </ac:spMkLst>
        </pc:spChg>
      </pc:sldChg>
      <pc:sldChg chg="addSp delSp modSp new mod setBg">
        <pc:chgData name="Craig, Bruce" userId="S::craigb@wit.edu::80f7310e-61b2-43da-89b9-0b4c4d66e82a" providerId="AD" clId="Web-{54DD9C5D-F640-4051-BFB1-DA76D851DE2D}" dt="2019-04-14T08:35:31.047" v="576"/>
        <pc:sldMkLst>
          <pc:docMk/>
          <pc:sldMk cId="2971319696" sldId="259"/>
        </pc:sldMkLst>
        <pc:spChg chg="mod">
          <ac:chgData name="Craig, Bruce" userId="S::craigb@wit.edu::80f7310e-61b2-43da-89b9-0b4c4d66e82a" providerId="AD" clId="Web-{54DD9C5D-F640-4051-BFB1-DA76D851DE2D}" dt="2019-04-14T08:35:31.047" v="576"/>
          <ac:spMkLst>
            <pc:docMk/>
            <pc:sldMk cId="2971319696" sldId="259"/>
            <ac:spMk id="2" creationId="{A79055EC-486A-4F71-8583-54EA9C0057FF}"/>
          </ac:spMkLst>
        </pc:spChg>
        <pc:spChg chg="del mod">
          <ac:chgData name="Craig, Bruce" userId="S::craigb@wit.edu::80f7310e-61b2-43da-89b9-0b4c4d66e82a" providerId="AD" clId="Web-{54DD9C5D-F640-4051-BFB1-DA76D851DE2D}" dt="2019-04-14T08:35:22.641" v="575"/>
          <ac:spMkLst>
            <pc:docMk/>
            <pc:sldMk cId="2971319696" sldId="259"/>
            <ac:spMk id="3" creationId="{84251489-489A-4284-A23F-D6FAB610B8F8}"/>
          </ac:spMkLst>
        </pc:spChg>
        <pc:spChg chg="add">
          <ac:chgData name="Craig, Bruce" userId="S::craigb@wit.edu::80f7310e-61b2-43da-89b9-0b4c4d66e82a" providerId="AD" clId="Web-{54DD9C5D-F640-4051-BFB1-DA76D851DE2D}" dt="2019-04-14T08:35:31.047" v="576"/>
          <ac:spMkLst>
            <pc:docMk/>
            <pc:sldMk cId="2971319696" sldId="259"/>
            <ac:spMk id="9" creationId="{94C52C56-BEF2-4E22-8C8E-A7AC96B03A72}"/>
          </ac:spMkLst>
        </pc:spChg>
        <pc:spChg chg="add">
          <ac:chgData name="Craig, Bruce" userId="S::craigb@wit.edu::80f7310e-61b2-43da-89b9-0b4c4d66e82a" providerId="AD" clId="Web-{54DD9C5D-F640-4051-BFB1-DA76D851DE2D}" dt="2019-04-14T08:35:31.047" v="576"/>
          <ac:spMkLst>
            <pc:docMk/>
            <pc:sldMk cId="2971319696" sldId="259"/>
            <ac:spMk id="11" creationId="{42285737-90EE-47DC-AC80-8AE156B11969}"/>
          </ac:spMkLst>
        </pc:spChg>
        <pc:grpChg chg="add">
          <ac:chgData name="Craig, Bruce" userId="S::craigb@wit.edu::80f7310e-61b2-43da-89b9-0b4c4d66e82a" providerId="AD" clId="Web-{54DD9C5D-F640-4051-BFB1-DA76D851DE2D}" dt="2019-04-14T08:35:31.047" v="576"/>
          <ac:grpSpMkLst>
            <pc:docMk/>
            <pc:sldMk cId="2971319696" sldId="259"/>
            <ac:grpSpMk id="13" creationId="{B57BDC17-F1B3-455F-BBF1-680AA1F25C06}"/>
          </ac:grpSpMkLst>
        </pc:grpChg>
        <pc:graphicFrameChg chg="add mod modGraphic">
          <ac:chgData name="Craig, Bruce" userId="S::craigb@wit.edu::80f7310e-61b2-43da-89b9-0b4c4d66e82a" providerId="AD" clId="Web-{54DD9C5D-F640-4051-BFB1-DA76D851DE2D}" dt="2019-04-14T08:35:31.047" v="576"/>
          <ac:graphicFrameMkLst>
            <pc:docMk/>
            <pc:sldMk cId="2971319696" sldId="259"/>
            <ac:graphicFrameMk id="4" creationId="{15A13429-5EB7-498D-95F9-81CA89AC2975}"/>
          </ac:graphicFrameMkLst>
        </pc:graphicFrameChg>
      </pc:sldChg>
      <pc:sldChg chg="addSp modSp new mod setBg setClrOvrMap">
        <pc:chgData name="Craig, Bruce" userId="S::craigb@wit.edu::80f7310e-61b2-43da-89b9-0b4c4d66e82a" providerId="AD" clId="Web-{54DD9C5D-F640-4051-BFB1-DA76D851DE2D}" dt="2019-04-14T08:38:43.929" v="764"/>
        <pc:sldMkLst>
          <pc:docMk/>
          <pc:sldMk cId="2087684441" sldId="260"/>
        </pc:sldMkLst>
        <pc:spChg chg="mod">
          <ac:chgData name="Craig, Bruce" userId="S::craigb@wit.edu::80f7310e-61b2-43da-89b9-0b4c4d66e82a" providerId="AD" clId="Web-{54DD9C5D-F640-4051-BFB1-DA76D851DE2D}" dt="2019-04-14T08:38:43.929" v="764"/>
          <ac:spMkLst>
            <pc:docMk/>
            <pc:sldMk cId="2087684441" sldId="260"/>
            <ac:spMk id="2" creationId="{201028A8-19E0-499C-9254-C1CB79E43BAE}"/>
          </ac:spMkLst>
        </pc:spChg>
        <pc:spChg chg="mod">
          <ac:chgData name="Craig, Bruce" userId="S::craigb@wit.edu::80f7310e-61b2-43da-89b9-0b4c4d66e82a" providerId="AD" clId="Web-{54DD9C5D-F640-4051-BFB1-DA76D851DE2D}" dt="2019-04-14T08:38:43.929" v="764"/>
          <ac:spMkLst>
            <pc:docMk/>
            <pc:sldMk cId="2087684441" sldId="260"/>
            <ac:spMk id="3" creationId="{0E92EBF2-3B1D-4C99-84C1-10A661882244}"/>
          </ac:spMkLst>
        </pc:spChg>
        <pc:spChg chg="add">
          <ac:chgData name="Craig, Bruce" userId="S::craigb@wit.edu::80f7310e-61b2-43da-89b9-0b4c4d66e82a" providerId="AD" clId="Web-{54DD9C5D-F640-4051-BFB1-DA76D851DE2D}" dt="2019-04-14T08:38:43.929" v="764"/>
          <ac:spMkLst>
            <pc:docMk/>
            <pc:sldMk cId="2087684441" sldId="260"/>
            <ac:spMk id="8" creationId="{F659138C-74A1-445B-848C-3608AE871A9F}"/>
          </ac:spMkLst>
        </pc:spChg>
        <pc:spChg chg="add">
          <ac:chgData name="Craig, Bruce" userId="S::craigb@wit.edu::80f7310e-61b2-43da-89b9-0b4c4d66e82a" providerId="AD" clId="Web-{54DD9C5D-F640-4051-BFB1-DA76D851DE2D}" dt="2019-04-14T08:38:43.929" v="764"/>
          <ac:spMkLst>
            <pc:docMk/>
            <pc:sldMk cId="2087684441" sldId="260"/>
            <ac:spMk id="18" creationId="{225F4217-4021-45A0-812B-398F9A7A93F9}"/>
          </ac:spMkLst>
        </pc:spChg>
        <pc:grpChg chg="add">
          <ac:chgData name="Craig, Bruce" userId="S::craigb@wit.edu::80f7310e-61b2-43da-89b9-0b4c4d66e82a" providerId="AD" clId="Web-{54DD9C5D-F640-4051-BFB1-DA76D851DE2D}" dt="2019-04-14T08:38:43.929" v="764"/>
          <ac:grpSpMkLst>
            <pc:docMk/>
            <pc:sldMk cId="2087684441" sldId="260"/>
            <ac:grpSpMk id="10" creationId="{7DFD7409-66D7-4C9C-B528-E79EB64A4D31}"/>
          </ac:grpSpMkLst>
        </pc:grpChg>
        <pc:cxnChg chg="add">
          <ac:chgData name="Craig, Bruce" userId="S::craigb@wit.edu::80f7310e-61b2-43da-89b9-0b4c4d66e82a" providerId="AD" clId="Web-{54DD9C5D-F640-4051-BFB1-DA76D851DE2D}" dt="2019-04-14T08:38:43.929" v="764"/>
          <ac:cxnSpMkLst>
            <pc:docMk/>
            <pc:sldMk cId="2087684441" sldId="260"/>
            <ac:cxnSpMk id="20" creationId="{486F4EBC-E415-40E4-A8BA-BA66F0B632CB}"/>
          </ac:cxnSpMkLst>
        </pc:cxnChg>
      </pc:sldChg>
    </pc:docChg>
  </pc:docChgLst>
  <pc:docChgLst>
    <pc:chgData name="Everett, Corey M." userId="S::everettc1@wit.edu::b4cf81b9-e220-47c0-bb23-bc5e5a6530f3" providerId="AD" clId="Web-{466045CB-3B85-E6FD-D894-FAC3B0065C22}"/>
    <pc:docChg chg="delSld modSld sldOrd">
      <pc:chgData name="Everett, Corey M." userId="S::everettc1@wit.edu::b4cf81b9-e220-47c0-bb23-bc5e5a6530f3" providerId="AD" clId="Web-{466045CB-3B85-E6FD-D894-FAC3B0065C22}" dt="2019-04-14T14:02:55.963" v="235" actId="20577"/>
      <pc:docMkLst>
        <pc:docMk/>
      </pc:docMkLst>
      <pc:sldChg chg="modSp">
        <pc:chgData name="Everett, Corey M." userId="S::everettc1@wit.edu::b4cf81b9-e220-47c0-bb23-bc5e5a6530f3" providerId="AD" clId="Web-{466045CB-3B85-E6FD-D894-FAC3B0065C22}" dt="2019-04-14T14:01:29.788" v="233" actId="20577"/>
        <pc:sldMkLst>
          <pc:docMk/>
          <pc:sldMk cId="3068717311" sldId="263"/>
        </pc:sldMkLst>
        <pc:spChg chg="mod">
          <ac:chgData name="Everett, Corey M." userId="S::everettc1@wit.edu::b4cf81b9-e220-47c0-bb23-bc5e5a6530f3" providerId="AD" clId="Web-{466045CB-3B85-E6FD-D894-FAC3B0065C22}" dt="2019-04-14T14:01:29.788" v="233" actId="20577"/>
          <ac:spMkLst>
            <pc:docMk/>
            <pc:sldMk cId="3068717311" sldId="263"/>
            <ac:spMk id="3" creationId="{86EE564C-DE90-4409-A584-F21E9FE6AD9B}"/>
          </ac:spMkLst>
        </pc:spChg>
      </pc:sldChg>
      <pc:sldChg chg="modSp del ord">
        <pc:chgData name="Everett, Corey M." userId="S::everettc1@wit.edu::b4cf81b9-e220-47c0-bb23-bc5e5a6530f3" providerId="AD" clId="Web-{466045CB-3B85-E6FD-D894-FAC3B0065C22}" dt="2019-04-14T13:59:33.532" v="67"/>
        <pc:sldMkLst>
          <pc:docMk/>
          <pc:sldMk cId="1270998759" sldId="264"/>
        </pc:sldMkLst>
        <pc:spChg chg="mod">
          <ac:chgData name="Everett, Corey M." userId="S::everettc1@wit.edu::b4cf81b9-e220-47c0-bb23-bc5e5a6530f3" providerId="AD" clId="Web-{466045CB-3B85-E6FD-D894-FAC3B0065C22}" dt="2019-04-14T13:59:17.141" v="64" actId="20577"/>
          <ac:spMkLst>
            <pc:docMk/>
            <pc:sldMk cId="1270998759" sldId="264"/>
            <ac:spMk id="2" creationId="{10080CE8-84DF-480A-B2D9-B750E6E317AB}"/>
          </ac:spMkLst>
        </pc:spChg>
      </pc:sldChg>
    </pc:docChg>
  </pc:docChgLst>
  <pc:docChgLst>
    <pc:chgData name="Craig, Bruce" userId="S::craigb@wit.edu::80f7310e-61b2-43da-89b9-0b4c4d66e82a" providerId="AD" clId="Web-{61BF98E4-1F92-4FD1-9927-2BD2585DF201}"/>
    <pc:docChg chg="addSld modSld">
      <pc:chgData name="Craig, Bruce" userId="S::craigb@wit.edu::80f7310e-61b2-43da-89b9-0b4c4d66e82a" providerId="AD" clId="Web-{61BF98E4-1F92-4FD1-9927-2BD2585DF201}" dt="2019-04-14T13:09:22.163" v="346"/>
      <pc:docMkLst>
        <pc:docMk/>
      </pc:docMkLst>
      <pc:sldChg chg="addSp modSp new mod setBg">
        <pc:chgData name="Craig, Bruce" userId="S::craigb@wit.edu::80f7310e-61b2-43da-89b9-0b4c4d66e82a" providerId="AD" clId="Web-{61BF98E4-1F92-4FD1-9927-2BD2585DF201}" dt="2019-04-14T13:09:22.163" v="346"/>
        <pc:sldMkLst>
          <pc:docMk/>
          <pc:sldMk cId="4151234386" sldId="261"/>
        </pc:sldMkLst>
        <pc:spChg chg="mod">
          <ac:chgData name="Craig, Bruce" userId="S::craigb@wit.edu::80f7310e-61b2-43da-89b9-0b4c4d66e82a" providerId="AD" clId="Web-{61BF98E4-1F92-4FD1-9927-2BD2585DF201}" dt="2019-04-14T13:09:22.163" v="346"/>
          <ac:spMkLst>
            <pc:docMk/>
            <pc:sldMk cId="4151234386" sldId="261"/>
            <ac:spMk id="2" creationId="{80A07C13-9F5A-4ECB-842B-CD0C718BB636}"/>
          </ac:spMkLst>
        </pc:spChg>
        <pc:spChg chg="mod">
          <ac:chgData name="Craig, Bruce" userId="S::craigb@wit.edu::80f7310e-61b2-43da-89b9-0b4c4d66e82a" providerId="AD" clId="Web-{61BF98E4-1F92-4FD1-9927-2BD2585DF201}" dt="2019-04-14T13:09:22.163" v="346"/>
          <ac:spMkLst>
            <pc:docMk/>
            <pc:sldMk cId="4151234386" sldId="261"/>
            <ac:spMk id="3" creationId="{D6F6D77D-CE38-46CB-90AB-74E615077D47}"/>
          </ac:spMkLst>
        </pc:spChg>
        <pc:spChg chg="add">
          <ac:chgData name="Craig, Bruce" userId="S::craigb@wit.edu::80f7310e-61b2-43da-89b9-0b4c4d66e82a" providerId="AD" clId="Web-{61BF98E4-1F92-4FD1-9927-2BD2585DF201}" dt="2019-04-14T13:09:22.163" v="346"/>
          <ac:spMkLst>
            <pc:docMk/>
            <pc:sldMk cId="4151234386" sldId="261"/>
            <ac:spMk id="8" creationId="{C8643778-7F6C-4E8D-84D1-D5CDB9928191}"/>
          </ac:spMkLst>
        </pc:spChg>
        <pc:spChg chg="add">
          <ac:chgData name="Craig, Bruce" userId="S::craigb@wit.edu::80f7310e-61b2-43da-89b9-0b4c4d66e82a" providerId="AD" clId="Web-{61BF98E4-1F92-4FD1-9927-2BD2585DF201}" dt="2019-04-14T13:09:22.163" v="346"/>
          <ac:spMkLst>
            <pc:docMk/>
            <pc:sldMk cId="4151234386" sldId="261"/>
            <ac:spMk id="10" creationId="{1D22F88D-6907-48AF-B024-346E855E0D96}"/>
          </ac:spMkLst>
        </pc:spChg>
        <pc:grpChg chg="add">
          <ac:chgData name="Craig, Bruce" userId="S::craigb@wit.edu::80f7310e-61b2-43da-89b9-0b4c4d66e82a" providerId="AD" clId="Web-{61BF98E4-1F92-4FD1-9927-2BD2585DF201}" dt="2019-04-14T13:09:22.163" v="346"/>
          <ac:grpSpMkLst>
            <pc:docMk/>
            <pc:sldMk cId="4151234386" sldId="261"/>
            <ac:grpSpMk id="12" creationId="{F3842748-48B5-4DD0-A06A-A31C74024A99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709A4-2AB3-4175-AA99-F669812A4E2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25654F-87CC-43ED-9DFC-E77030D74E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 used where</a:t>
          </a:r>
        </a:p>
      </dgm:t>
    </dgm:pt>
    <dgm:pt modelId="{2549FCD2-7658-40DD-8349-17E68B9F6547}" type="parTrans" cxnId="{28387D9F-8869-44C0-8E56-3DAC54E03409}">
      <dgm:prSet/>
      <dgm:spPr/>
      <dgm:t>
        <a:bodyPr/>
        <a:lstStyle/>
        <a:p>
          <a:endParaRPr lang="en-US"/>
        </a:p>
      </dgm:t>
    </dgm:pt>
    <dgm:pt modelId="{F9D6D5E4-44D3-43FA-942F-ABB5C0AD3013}" type="sibTrans" cxnId="{28387D9F-8869-44C0-8E56-3DAC54E03409}">
      <dgm:prSet/>
      <dgm:spPr/>
      <dgm:t>
        <a:bodyPr/>
        <a:lstStyle/>
        <a:p>
          <a:endParaRPr lang="en-US"/>
        </a:p>
      </dgm:t>
    </dgm:pt>
    <dgm:pt modelId="{9CDF1A1F-D0EA-4A5F-8365-5116F2394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API</a:t>
          </a:r>
        </a:p>
      </dgm:t>
    </dgm:pt>
    <dgm:pt modelId="{5C23B4A5-3A29-49F4-A240-FA8B288FFB5F}" type="parTrans" cxnId="{48E65041-A6A1-483E-83B3-C2AF7C52B050}">
      <dgm:prSet/>
      <dgm:spPr/>
      <dgm:t>
        <a:bodyPr/>
        <a:lstStyle/>
        <a:p>
          <a:endParaRPr lang="en-US"/>
        </a:p>
      </dgm:t>
    </dgm:pt>
    <dgm:pt modelId="{B20683A9-CF9B-4EB6-B4B8-5E27A06F1423}" type="sibTrans" cxnId="{48E65041-A6A1-483E-83B3-C2AF7C52B050}">
      <dgm:prSet/>
      <dgm:spPr/>
      <dgm:t>
        <a:bodyPr/>
        <a:lstStyle/>
        <a:p>
          <a:endParaRPr lang="en-US"/>
        </a:p>
      </dgm:t>
    </dgm:pt>
    <dgm:pt modelId="{386540B4-B330-4AFE-977F-6DF2C9C67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Django</a:t>
          </a:r>
        </a:p>
      </dgm:t>
    </dgm:pt>
    <dgm:pt modelId="{53AD224E-5246-4F12-9BFB-9ACD71AB0F67}" type="parTrans" cxnId="{61F43BCC-E3F0-4E3D-A2BB-6DC9A0D94BE0}">
      <dgm:prSet/>
      <dgm:spPr/>
      <dgm:t>
        <a:bodyPr/>
        <a:lstStyle/>
        <a:p>
          <a:endParaRPr lang="en-US"/>
        </a:p>
      </dgm:t>
    </dgm:pt>
    <dgm:pt modelId="{11D122CB-80B1-4C1A-9ED6-FFFE5360F572}" type="sibTrans" cxnId="{61F43BCC-E3F0-4E3D-A2BB-6DC9A0D94BE0}">
      <dgm:prSet/>
      <dgm:spPr/>
      <dgm:t>
        <a:bodyPr/>
        <a:lstStyle/>
        <a:p>
          <a:endParaRPr lang="en-US"/>
        </a:p>
      </dgm:t>
    </dgm:pt>
    <dgm:pt modelId="{77B0C3AE-E158-42FD-88D7-4C56A9FF0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API</a:t>
          </a:r>
        </a:p>
      </dgm:t>
    </dgm:pt>
    <dgm:pt modelId="{D406DC6C-20F9-4261-8267-C797037C54DE}" type="parTrans" cxnId="{4B05DA0C-C656-42D0-8400-9736496DD58C}">
      <dgm:prSet/>
      <dgm:spPr/>
      <dgm:t>
        <a:bodyPr/>
        <a:lstStyle/>
        <a:p>
          <a:endParaRPr lang="en-US"/>
        </a:p>
      </dgm:t>
    </dgm:pt>
    <dgm:pt modelId="{461CB0FD-BE84-4755-8375-A97979EECA50}" type="sibTrans" cxnId="{4B05DA0C-C656-42D0-8400-9736496DD58C}">
      <dgm:prSet/>
      <dgm:spPr/>
      <dgm:t>
        <a:bodyPr/>
        <a:lstStyle/>
        <a:p>
          <a:endParaRPr lang="en-US"/>
        </a:p>
      </dgm:t>
    </dgm:pt>
    <dgm:pt modelId="{D2D30796-F822-42F8-B3E4-2D299E90CB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JQuery</a:t>
          </a:r>
        </a:p>
      </dgm:t>
    </dgm:pt>
    <dgm:pt modelId="{584B018F-4CC2-4864-ADA1-1AC239D2EE05}" type="parTrans" cxnId="{8CC84617-E968-4903-8C58-A0154C230D26}">
      <dgm:prSet/>
      <dgm:spPr/>
      <dgm:t>
        <a:bodyPr/>
        <a:lstStyle/>
        <a:p>
          <a:endParaRPr lang="en-US"/>
        </a:p>
      </dgm:t>
    </dgm:pt>
    <dgm:pt modelId="{E6CFD4AA-7955-41F2-BCFE-4C18484B76E0}" type="sibTrans" cxnId="{8CC84617-E968-4903-8C58-A0154C230D26}">
      <dgm:prSet/>
      <dgm:spPr/>
      <dgm:t>
        <a:bodyPr/>
        <a:lstStyle/>
        <a:p>
          <a:endParaRPr lang="en-US"/>
        </a:p>
      </dgm:t>
    </dgm:pt>
    <dgm:pt modelId="{45C517A7-38D0-440B-855A-A110B4F292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Languages used</a:t>
          </a:r>
        </a:p>
      </dgm:t>
    </dgm:pt>
    <dgm:pt modelId="{98F23153-321D-485C-8A89-60C3DAD4F016}" type="parTrans" cxnId="{D2624565-3D4D-4507-8FE4-FF6FA6CB53CD}">
      <dgm:prSet/>
      <dgm:spPr/>
      <dgm:t>
        <a:bodyPr/>
        <a:lstStyle/>
        <a:p>
          <a:endParaRPr lang="en-US"/>
        </a:p>
      </dgm:t>
    </dgm:pt>
    <dgm:pt modelId="{2ECCC5B2-0985-477A-85EC-034675039D93}" type="sibTrans" cxnId="{D2624565-3D4D-4507-8FE4-FF6FA6CB53CD}">
      <dgm:prSet/>
      <dgm:spPr/>
      <dgm:t>
        <a:bodyPr/>
        <a:lstStyle/>
        <a:p>
          <a:endParaRPr lang="en-US"/>
        </a:p>
      </dgm:t>
    </dgm:pt>
    <dgm:pt modelId="{02B0DFC2-E897-4636-8F08-0E030042FD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</a:t>
          </a:r>
        </a:p>
      </dgm:t>
    </dgm:pt>
    <dgm:pt modelId="{7767CDC9-FD11-409E-8A50-C29C0861EDED}" type="parTrans" cxnId="{39E173CC-2F12-471D-98A8-9B51FDCE1938}">
      <dgm:prSet/>
      <dgm:spPr/>
      <dgm:t>
        <a:bodyPr/>
        <a:lstStyle/>
        <a:p>
          <a:endParaRPr lang="en-US"/>
        </a:p>
      </dgm:t>
    </dgm:pt>
    <dgm:pt modelId="{F4E0AD16-85BA-4A78-A2D6-6F28B5DF0389}" type="sibTrans" cxnId="{39E173CC-2F12-471D-98A8-9B51FDCE1938}">
      <dgm:prSet/>
      <dgm:spPr/>
      <dgm:t>
        <a:bodyPr/>
        <a:lstStyle/>
        <a:p>
          <a:endParaRPr lang="en-US"/>
        </a:p>
      </dgm:t>
    </dgm:pt>
    <dgm:pt modelId="{0EE4513F-439C-4390-A9D1-E3FCA7F478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HTML/CSS</a:t>
          </a:r>
        </a:p>
      </dgm:t>
    </dgm:pt>
    <dgm:pt modelId="{CEBF5926-3060-4E13-BA6E-70A0B05C2A0D}" type="parTrans" cxnId="{44DDC5C0-6BA8-461D-9FF2-8A0442994675}">
      <dgm:prSet/>
      <dgm:spPr/>
      <dgm:t>
        <a:bodyPr/>
        <a:lstStyle/>
        <a:p>
          <a:endParaRPr lang="en-US"/>
        </a:p>
      </dgm:t>
    </dgm:pt>
    <dgm:pt modelId="{2C09E21A-EF2B-486D-BC9A-945C54B1C24E}" type="sibTrans" cxnId="{44DDC5C0-6BA8-461D-9FF2-8A0442994675}">
      <dgm:prSet/>
      <dgm:spPr/>
      <dgm:t>
        <a:bodyPr/>
        <a:lstStyle/>
        <a:p>
          <a:endParaRPr lang="en-US"/>
        </a:p>
      </dgm:t>
    </dgm:pt>
    <dgm:pt modelId="{6D28E2D9-2CE9-4235-AF07-288FB34E4F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</a:t>
          </a:r>
        </a:p>
      </dgm:t>
    </dgm:pt>
    <dgm:pt modelId="{6D7815A8-29D6-4846-B016-ECB3E51F9B84}" type="parTrans" cxnId="{8DD8647F-BCDF-41DD-A54F-C625EE618789}">
      <dgm:prSet/>
      <dgm:spPr/>
      <dgm:t>
        <a:bodyPr/>
        <a:lstStyle/>
        <a:p>
          <a:endParaRPr lang="en-US"/>
        </a:p>
      </dgm:t>
    </dgm:pt>
    <dgm:pt modelId="{8AFBC0A6-DE3C-4B39-8E11-386D10CE9E98}" type="sibTrans" cxnId="{8DD8647F-BCDF-41DD-A54F-C625EE618789}">
      <dgm:prSet/>
      <dgm:spPr/>
      <dgm:t>
        <a:bodyPr/>
        <a:lstStyle/>
        <a:p>
          <a:endParaRPr lang="en-US"/>
        </a:p>
      </dgm:t>
    </dgm:pt>
    <dgm:pt modelId="{38BBD067-B58B-4E65-815E-D8AD165154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</a:t>
          </a:r>
        </a:p>
      </dgm:t>
    </dgm:pt>
    <dgm:pt modelId="{9E359CFF-7BAD-4315-8BC7-04D221049438}" type="parTrans" cxnId="{8383EC27-C620-4F68-BCED-7230442B7759}">
      <dgm:prSet/>
      <dgm:spPr/>
    </dgm:pt>
    <dgm:pt modelId="{690C9966-AA48-472E-B741-BA6427892F8C}" type="sibTrans" cxnId="{8383EC27-C620-4F68-BCED-7230442B7759}">
      <dgm:prSet/>
      <dgm:spPr/>
    </dgm:pt>
    <dgm:pt modelId="{DED75AF4-9FA0-450D-80ED-1F69682766C1}" type="pres">
      <dgm:prSet presAssocID="{3A9709A4-2AB3-4175-AA99-F669812A4E29}" presName="root" presStyleCnt="0">
        <dgm:presLayoutVars>
          <dgm:dir/>
          <dgm:resizeHandles val="exact"/>
        </dgm:presLayoutVars>
      </dgm:prSet>
      <dgm:spPr/>
    </dgm:pt>
    <dgm:pt modelId="{FAF8C032-B1E7-43B4-AE33-EFB4232FD080}" type="pres">
      <dgm:prSet presAssocID="{6225654F-87CC-43ED-9DFC-E77030D74E1E}" presName="compNode" presStyleCnt="0"/>
      <dgm:spPr/>
    </dgm:pt>
    <dgm:pt modelId="{809B2B48-24C2-4563-9BD7-9B645E755984}" type="pres">
      <dgm:prSet presAssocID="{6225654F-87CC-43ED-9DFC-E77030D74E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07C1CFE-6E06-45D0-95B1-F8E2681E4CE8}" type="pres">
      <dgm:prSet presAssocID="{6225654F-87CC-43ED-9DFC-E77030D74E1E}" presName="iconSpace" presStyleCnt="0"/>
      <dgm:spPr/>
    </dgm:pt>
    <dgm:pt modelId="{1A9DF7C7-058A-4108-AA3C-4F86F4622433}" type="pres">
      <dgm:prSet presAssocID="{6225654F-87CC-43ED-9DFC-E77030D74E1E}" presName="parTx" presStyleLbl="revTx" presStyleIdx="0" presStyleCnt="4">
        <dgm:presLayoutVars>
          <dgm:chMax val="0"/>
          <dgm:chPref val="0"/>
        </dgm:presLayoutVars>
      </dgm:prSet>
      <dgm:spPr/>
    </dgm:pt>
    <dgm:pt modelId="{28F4E2A8-F986-4E09-B92C-4ADAD478F048}" type="pres">
      <dgm:prSet presAssocID="{6225654F-87CC-43ED-9DFC-E77030D74E1E}" presName="txSpace" presStyleCnt="0"/>
      <dgm:spPr/>
    </dgm:pt>
    <dgm:pt modelId="{7DADE461-B24D-459B-A089-897458B70E59}" type="pres">
      <dgm:prSet presAssocID="{6225654F-87CC-43ED-9DFC-E77030D74E1E}" presName="desTx" presStyleLbl="revTx" presStyleIdx="1" presStyleCnt="4">
        <dgm:presLayoutVars/>
      </dgm:prSet>
      <dgm:spPr/>
    </dgm:pt>
    <dgm:pt modelId="{96635778-505C-4989-B2F9-95E6D95C7D35}" type="pres">
      <dgm:prSet presAssocID="{F9D6D5E4-44D3-43FA-942F-ABB5C0AD3013}" presName="sibTrans" presStyleCnt="0"/>
      <dgm:spPr/>
    </dgm:pt>
    <dgm:pt modelId="{5447F452-A484-4259-A7D4-708C43966687}" type="pres">
      <dgm:prSet presAssocID="{45C517A7-38D0-440B-855A-A110B4F29213}" presName="compNode" presStyleCnt="0"/>
      <dgm:spPr/>
    </dgm:pt>
    <dgm:pt modelId="{9C7CC50B-5A44-4C09-9339-7D8DAB452C9E}" type="pres">
      <dgm:prSet presAssocID="{45C517A7-38D0-440B-855A-A110B4F292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18909E4-3D56-4FC9-9FBA-E0FDBA6D93AC}" type="pres">
      <dgm:prSet presAssocID="{45C517A7-38D0-440B-855A-A110B4F29213}" presName="iconSpace" presStyleCnt="0"/>
      <dgm:spPr/>
    </dgm:pt>
    <dgm:pt modelId="{1345F03A-2025-40B2-9814-3E72D07ED69C}" type="pres">
      <dgm:prSet presAssocID="{45C517A7-38D0-440B-855A-A110B4F29213}" presName="parTx" presStyleLbl="revTx" presStyleIdx="2" presStyleCnt="4">
        <dgm:presLayoutVars>
          <dgm:chMax val="0"/>
          <dgm:chPref val="0"/>
        </dgm:presLayoutVars>
      </dgm:prSet>
      <dgm:spPr/>
    </dgm:pt>
    <dgm:pt modelId="{745F0B18-45F6-43D8-8745-E17CDEF75DD9}" type="pres">
      <dgm:prSet presAssocID="{45C517A7-38D0-440B-855A-A110B4F29213}" presName="txSpace" presStyleCnt="0"/>
      <dgm:spPr/>
    </dgm:pt>
    <dgm:pt modelId="{84D8C5D3-DC69-4A63-A03B-E4CC0AA5C7FD}" type="pres">
      <dgm:prSet presAssocID="{45C517A7-38D0-440B-855A-A110B4F29213}" presName="desTx" presStyleLbl="revTx" presStyleIdx="3" presStyleCnt="4">
        <dgm:presLayoutVars/>
      </dgm:prSet>
      <dgm:spPr/>
    </dgm:pt>
  </dgm:ptLst>
  <dgm:cxnLst>
    <dgm:cxn modelId="{4B05DA0C-C656-42D0-8400-9736496DD58C}" srcId="{6225654F-87CC-43ED-9DFC-E77030D74E1E}" destId="{77B0C3AE-E158-42FD-88D7-4C56A9FF00BA}" srcOrd="2" destOrd="0" parTransId="{D406DC6C-20F9-4261-8267-C797037C54DE}" sibTransId="{461CB0FD-BE84-4755-8375-A97979EECA50}"/>
    <dgm:cxn modelId="{8CC84617-E968-4903-8C58-A0154C230D26}" srcId="{6225654F-87CC-43ED-9DFC-E77030D74E1E}" destId="{D2D30796-F822-42F8-B3E4-2D299E90CBAE}" srcOrd="3" destOrd="0" parTransId="{584B018F-4CC2-4864-ADA1-1AC239D2EE05}" sibTransId="{E6CFD4AA-7955-41F2-BCFE-4C18484B76E0}"/>
    <dgm:cxn modelId="{0DF4C618-FF57-4CF9-BAFF-80DBE4419A90}" type="presOf" srcId="{77B0C3AE-E158-42FD-88D7-4C56A9FF00BA}" destId="{7DADE461-B24D-459B-A089-897458B70E59}" srcOrd="0" destOrd="2" presId="urn:microsoft.com/office/officeart/2018/2/layout/IconLabelDescriptionList"/>
    <dgm:cxn modelId="{8383EC27-C620-4F68-BCED-7230442B7759}" srcId="{45C517A7-38D0-440B-855A-A110B4F29213}" destId="{38BBD067-B58B-4E65-815E-D8AD16515488}" srcOrd="3" destOrd="0" parTransId="{9E359CFF-7BAD-4315-8BC7-04D221049438}" sibTransId="{690C9966-AA48-472E-B741-BA6427892F8C}"/>
    <dgm:cxn modelId="{C227E637-70F4-43CE-BCE7-A25FC67426B3}" type="presOf" srcId="{38BBD067-B58B-4E65-815E-D8AD16515488}" destId="{84D8C5D3-DC69-4A63-A03B-E4CC0AA5C7FD}" srcOrd="0" destOrd="3" presId="urn:microsoft.com/office/officeart/2018/2/layout/IconLabelDescriptionList"/>
    <dgm:cxn modelId="{DF6C1340-475F-4648-805F-B3840ECA7ED3}" type="presOf" srcId="{02B0DFC2-E897-4636-8F08-0E030042FD4A}" destId="{84D8C5D3-DC69-4A63-A03B-E4CC0AA5C7FD}" srcOrd="0" destOrd="0" presId="urn:microsoft.com/office/officeart/2018/2/layout/IconLabelDescriptionList"/>
    <dgm:cxn modelId="{48E65041-A6A1-483E-83B3-C2AF7C52B050}" srcId="{6225654F-87CC-43ED-9DFC-E77030D74E1E}" destId="{9CDF1A1F-D0EA-4A5F-8365-5116F2394F08}" srcOrd="0" destOrd="0" parTransId="{5C23B4A5-3A29-49F4-A240-FA8B288FFB5F}" sibTransId="{B20683A9-CF9B-4EB6-B4B8-5E27A06F1423}"/>
    <dgm:cxn modelId="{D2624565-3D4D-4507-8FE4-FF6FA6CB53CD}" srcId="{3A9709A4-2AB3-4175-AA99-F669812A4E29}" destId="{45C517A7-38D0-440B-855A-A110B4F29213}" srcOrd="1" destOrd="0" parTransId="{98F23153-321D-485C-8A89-60C3DAD4F016}" sibTransId="{2ECCC5B2-0985-477A-85EC-034675039D93}"/>
    <dgm:cxn modelId="{E52A4253-36AF-4992-9F92-526B19EC75C9}" type="presOf" srcId="{6D28E2D9-2CE9-4235-AF07-288FB34E4FD3}" destId="{84D8C5D3-DC69-4A63-A03B-E4CC0AA5C7FD}" srcOrd="0" destOrd="2" presId="urn:microsoft.com/office/officeart/2018/2/layout/IconLabelDescriptionList"/>
    <dgm:cxn modelId="{8DD8647F-BCDF-41DD-A54F-C625EE618789}" srcId="{45C517A7-38D0-440B-855A-A110B4F29213}" destId="{6D28E2D9-2CE9-4235-AF07-288FB34E4FD3}" srcOrd="2" destOrd="0" parTransId="{6D7815A8-29D6-4846-B016-ECB3E51F9B84}" sibTransId="{8AFBC0A6-DE3C-4B39-8E11-386D10CE9E98}"/>
    <dgm:cxn modelId="{0B0FBC9B-D622-44B0-9FBA-6B66326B53DE}" type="presOf" srcId="{9CDF1A1F-D0EA-4A5F-8365-5116F2394F08}" destId="{7DADE461-B24D-459B-A089-897458B70E59}" srcOrd="0" destOrd="0" presId="urn:microsoft.com/office/officeart/2018/2/layout/IconLabelDescriptionList"/>
    <dgm:cxn modelId="{28387D9F-8869-44C0-8E56-3DAC54E03409}" srcId="{3A9709A4-2AB3-4175-AA99-F669812A4E29}" destId="{6225654F-87CC-43ED-9DFC-E77030D74E1E}" srcOrd="0" destOrd="0" parTransId="{2549FCD2-7658-40DD-8349-17E68B9F6547}" sibTransId="{F9D6D5E4-44D3-43FA-942F-ABB5C0AD3013}"/>
    <dgm:cxn modelId="{BA22DDA2-6E65-4A2B-A67C-57FD029C862D}" type="presOf" srcId="{3A9709A4-2AB3-4175-AA99-F669812A4E29}" destId="{DED75AF4-9FA0-450D-80ED-1F69682766C1}" srcOrd="0" destOrd="0" presId="urn:microsoft.com/office/officeart/2018/2/layout/IconLabelDescriptionList"/>
    <dgm:cxn modelId="{498E4FAA-2EBA-437A-BE33-761FE0B8DA22}" type="presOf" srcId="{D2D30796-F822-42F8-B3E4-2D299E90CBAE}" destId="{7DADE461-B24D-459B-A089-897458B70E59}" srcOrd="0" destOrd="3" presId="urn:microsoft.com/office/officeart/2018/2/layout/IconLabelDescriptionList"/>
    <dgm:cxn modelId="{7C4172B5-D7EF-41C1-AE0D-97FAB28CD961}" type="presOf" srcId="{6225654F-87CC-43ED-9DFC-E77030D74E1E}" destId="{1A9DF7C7-058A-4108-AA3C-4F86F4622433}" srcOrd="0" destOrd="0" presId="urn:microsoft.com/office/officeart/2018/2/layout/IconLabelDescriptionList"/>
    <dgm:cxn modelId="{44DDC5C0-6BA8-461D-9FF2-8A0442994675}" srcId="{45C517A7-38D0-440B-855A-A110B4F29213}" destId="{0EE4513F-439C-4390-A9D1-E3FCA7F47884}" srcOrd="1" destOrd="0" parTransId="{CEBF5926-3060-4E13-BA6E-70A0B05C2A0D}" sibTransId="{2C09E21A-EF2B-486D-BC9A-945C54B1C24E}"/>
    <dgm:cxn modelId="{61F43BCC-E3F0-4E3D-A2BB-6DC9A0D94BE0}" srcId="{6225654F-87CC-43ED-9DFC-E77030D74E1E}" destId="{386540B4-B330-4AFE-977F-6DF2C9C671A8}" srcOrd="1" destOrd="0" parTransId="{53AD224E-5246-4F12-9BFB-9ACD71AB0F67}" sibTransId="{11D122CB-80B1-4C1A-9ED6-FFFE5360F572}"/>
    <dgm:cxn modelId="{39E173CC-2F12-471D-98A8-9B51FDCE1938}" srcId="{45C517A7-38D0-440B-855A-A110B4F29213}" destId="{02B0DFC2-E897-4636-8F08-0E030042FD4A}" srcOrd="0" destOrd="0" parTransId="{7767CDC9-FD11-409E-8A50-C29C0861EDED}" sibTransId="{F4E0AD16-85BA-4A78-A2D6-6F28B5DF0389}"/>
    <dgm:cxn modelId="{C045B0E6-B400-4BD7-A859-271810E9F5E4}" type="presOf" srcId="{45C517A7-38D0-440B-855A-A110B4F29213}" destId="{1345F03A-2025-40B2-9814-3E72D07ED69C}" srcOrd="0" destOrd="0" presId="urn:microsoft.com/office/officeart/2018/2/layout/IconLabelDescriptionList"/>
    <dgm:cxn modelId="{24A89FEC-35E6-419C-8157-5920F2F48D3B}" type="presOf" srcId="{0EE4513F-439C-4390-A9D1-E3FCA7F47884}" destId="{84D8C5D3-DC69-4A63-A03B-E4CC0AA5C7FD}" srcOrd="0" destOrd="1" presId="urn:microsoft.com/office/officeart/2018/2/layout/IconLabelDescriptionList"/>
    <dgm:cxn modelId="{EEA49FF2-68C0-4A96-ACBA-CB94D5AAFCCB}" type="presOf" srcId="{386540B4-B330-4AFE-977F-6DF2C9C671A8}" destId="{7DADE461-B24D-459B-A089-897458B70E59}" srcOrd="0" destOrd="1" presId="urn:microsoft.com/office/officeart/2018/2/layout/IconLabelDescriptionList"/>
    <dgm:cxn modelId="{07920CD2-281D-4ABA-B63C-3EC7264FAE27}" type="presParOf" srcId="{DED75AF4-9FA0-450D-80ED-1F69682766C1}" destId="{FAF8C032-B1E7-43B4-AE33-EFB4232FD080}" srcOrd="0" destOrd="0" presId="urn:microsoft.com/office/officeart/2018/2/layout/IconLabelDescriptionList"/>
    <dgm:cxn modelId="{3FFD1E06-F081-46D8-B43F-B8DC4EE7ADC8}" type="presParOf" srcId="{FAF8C032-B1E7-43B4-AE33-EFB4232FD080}" destId="{809B2B48-24C2-4563-9BD7-9B645E755984}" srcOrd="0" destOrd="0" presId="urn:microsoft.com/office/officeart/2018/2/layout/IconLabelDescriptionList"/>
    <dgm:cxn modelId="{E1196FC8-0CB3-4026-BBF4-ADBC2792FD5C}" type="presParOf" srcId="{FAF8C032-B1E7-43B4-AE33-EFB4232FD080}" destId="{C07C1CFE-6E06-45D0-95B1-F8E2681E4CE8}" srcOrd="1" destOrd="0" presId="urn:microsoft.com/office/officeart/2018/2/layout/IconLabelDescriptionList"/>
    <dgm:cxn modelId="{F63B2754-76EB-4F25-A4D1-D00DBE9C3FBC}" type="presParOf" srcId="{FAF8C032-B1E7-43B4-AE33-EFB4232FD080}" destId="{1A9DF7C7-058A-4108-AA3C-4F86F4622433}" srcOrd="2" destOrd="0" presId="urn:microsoft.com/office/officeart/2018/2/layout/IconLabelDescriptionList"/>
    <dgm:cxn modelId="{D02F62AE-1FF7-406B-A48D-98587640564E}" type="presParOf" srcId="{FAF8C032-B1E7-43B4-AE33-EFB4232FD080}" destId="{28F4E2A8-F986-4E09-B92C-4ADAD478F048}" srcOrd="3" destOrd="0" presId="urn:microsoft.com/office/officeart/2018/2/layout/IconLabelDescriptionList"/>
    <dgm:cxn modelId="{F7B49198-D22F-4FBF-A4A8-FCE4C3D9D5CB}" type="presParOf" srcId="{FAF8C032-B1E7-43B4-AE33-EFB4232FD080}" destId="{7DADE461-B24D-459B-A089-897458B70E59}" srcOrd="4" destOrd="0" presId="urn:microsoft.com/office/officeart/2018/2/layout/IconLabelDescriptionList"/>
    <dgm:cxn modelId="{C706A033-E22D-42A5-87DC-9DAB8373B45E}" type="presParOf" srcId="{DED75AF4-9FA0-450D-80ED-1F69682766C1}" destId="{96635778-505C-4989-B2F9-95E6D95C7D35}" srcOrd="1" destOrd="0" presId="urn:microsoft.com/office/officeart/2018/2/layout/IconLabelDescriptionList"/>
    <dgm:cxn modelId="{65617B19-C044-4D49-8307-F37117AE5945}" type="presParOf" srcId="{DED75AF4-9FA0-450D-80ED-1F69682766C1}" destId="{5447F452-A484-4259-A7D4-708C43966687}" srcOrd="2" destOrd="0" presId="urn:microsoft.com/office/officeart/2018/2/layout/IconLabelDescriptionList"/>
    <dgm:cxn modelId="{A999FCF4-6C89-41F5-AD23-E06479D977DD}" type="presParOf" srcId="{5447F452-A484-4259-A7D4-708C43966687}" destId="{9C7CC50B-5A44-4C09-9339-7D8DAB452C9E}" srcOrd="0" destOrd="0" presId="urn:microsoft.com/office/officeart/2018/2/layout/IconLabelDescriptionList"/>
    <dgm:cxn modelId="{9825C6B9-2ACE-42FB-8650-C4733CEE8405}" type="presParOf" srcId="{5447F452-A484-4259-A7D4-708C43966687}" destId="{E18909E4-3D56-4FC9-9FBA-E0FDBA6D93AC}" srcOrd="1" destOrd="0" presId="urn:microsoft.com/office/officeart/2018/2/layout/IconLabelDescriptionList"/>
    <dgm:cxn modelId="{6A13921C-85B0-4197-8B5C-3C4E7828980B}" type="presParOf" srcId="{5447F452-A484-4259-A7D4-708C43966687}" destId="{1345F03A-2025-40B2-9814-3E72D07ED69C}" srcOrd="2" destOrd="0" presId="urn:microsoft.com/office/officeart/2018/2/layout/IconLabelDescriptionList"/>
    <dgm:cxn modelId="{BC2F6EA8-5828-40DB-948B-586771FA0D32}" type="presParOf" srcId="{5447F452-A484-4259-A7D4-708C43966687}" destId="{745F0B18-45F6-43D8-8745-E17CDEF75DD9}" srcOrd="3" destOrd="0" presId="urn:microsoft.com/office/officeart/2018/2/layout/IconLabelDescriptionList"/>
    <dgm:cxn modelId="{3B019AD2-671C-410E-8696-A29FE9963C31}" type="presParOf" srcId="{5447F452-A484-4259-A7D4-708C43966687}" destId="{84D8C5D3-DC69-4A63-A03B-E4CC0AA5C7F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B2B48-24C2-4563-9BD7-9B645E755984}">
      <dsp:nvSpPr>
        <dsp:cNvPr id="0" name=""/>
        <dsp:cNvSpPr/>
      </dsp:nvSpPr>
      <dsp:spPr>
        <a:xfrm>
          <a:off x="2798" y="1028184"/>
          <a:ext cx="1043929" cy="1043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DF7C7-058A-4108-AA3C-4F86F4622433}">
      <dsp:nvSpPr>
        <dsp:cNvPr id="0" name=""/>
        <dsp:cNvSpPr/>
      </dsp:nvSpPr>
      <dsp:spPr>
        <a:xfrm>
          <a:off x="2798" y="2203222"/>
          <a:ext cx="2982656" cy="44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Tools used where</a:t>
          </a:r>
        </a:p>
      </dsp:txBody>
      <dsp:txXfrm>
        <a:off x="2798" y="2203222"/>
        <a:ext cx="2982656" cy="447398"/>
      </dsp:txXfrm>
    </dsp:sp>
    <dsp:sp modelId="{7DADE461-B24D-459B-A089-897458B70E59}">
      <dsp:nvSpPr>
        <dsp:cNvPr id="0" name=""/>
        <dsp:cNvSpPr/>
      </dsp:nvSpPr>
      <dsp:spPr>
        <a:xfrm>
          <a:off x="2798" y="2711601"/>
          <a:ext cx="2982656" cy="13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Twitter API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Django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Google API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JQuery</a:t>
          </a:r>
        </a:p>
      </dsp:txBody>
      <dsp:txXfrm>
        <a:off x="2798" y="2711601"/>
        <a:ext cx="2982656" cy="1365613"/>
      </dsp:txXfrm>
    </dsp:sp>
    <dsp:sp modelId="{9C7CC50B-5A44-4C09-9339-7D8DAB452C9E}">
      <dsp:nvSpPr>
        <dsp:cNvPr id="0" name=""/>
        <dsp:cNvSpPr/>
      </dsp:nvSpPr>
      <dsp:spPr>
        <a:xfrm>
          <a:off x="3507419" y="1028184"/>
          <a:ext cx="1043929" cy="1043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5F03A-2025-40B2-9814-3E72D07ED69C}">
      <dsp:nvSpPr>
        <dsp:cNvPr id="0" name=""/>
        <dsp:cNvSpPr/>
      </dsp:nvSpPr>
      <dsp:spPr>
        <a:xfrm>
          <a:off x="3507419" y="2203222"/>
          <a:ext cx="2982656" cy="44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Languages used</a:t>
          </a:r>
        </a:p>
      </dsp:txBody>
      <dsp:txXfrm>
        <a:off x="3507419" y="2203222"/>
        <a:ext cx="2982656" cy="447398"/>
      </dsp:txXfrm>
    </dsp:sp>
    <dsp:sp modelId="{84D8C5D3-DC69-4A63-A03B-E4CC0AA5C7FD}">
      <dsp:nvSpPr>
        <dsp:cNvPr id="0" name=""/>
        <dsp:cNvSpPr/>
      </dsp:nvSpPr>
      <dsp:spPr>
        <a:xfrm>
          <a:off x="3507419" y="2711601"/>
          <a:ext cx="2982656" cy="13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Python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HTML/CSS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JavaScript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SQL</a:t>
          </a:r>
        </a:p>
      </dsp:txBody>
      <dsp:txXfrm>
        <a:off x="3507419" y="2711601"/>
        <a:ext cx="2982656" cy="1365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0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0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8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4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                          #Trashtag      Geo Web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Presentation by Andrew Bissel, Corey Everett, Bruce Craig, Vincent Jodice and Griffin Campbell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C725-9516-4304-8662-FFFF2E65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36" y="2583330"/>
            <a:ext cx="10018713" cy="1752599"/>
          </a:xfrm>
        </p:spPr>
        <p:txBody>
          <a:bodyPr/>
          <a:lstStyle/>
          <a:p>
            <a:r>
              <a:rPr lang="en-US"/>
              <a:t>What is the problem at hand?</a:t>
            </a:r>
          </a:p>
        </p:txBody>
      </p:sp>
    </p:spTree>
    <p:extLst>
      <p:ext uri="{BB962C8B-B14F-4D97-AF65-F5344CB8AC3E}">
        <p14:creationId xmlns:p14="http://schemas.microsoft.com/office/powerpoint/2010/main" val="201676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80E91-8FFC-4313-8C93-BFA3E5D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583692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055EC-486A-4F71-8583-54EA9C00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Implementation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A13429-5EB7-498D-95F9-81CA89AC2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1928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31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07C13-9F5A-4ECB-842B-CD0C718B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Major Roadblocks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D77D-CE38-46CB-90AB-74E61507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/>
              <a:t>Roadblocks</a:t>
            </a:r>
          </a:p>
          <a:p>
            <a:pPr marL="800100" lvl="1" indent="-342900"/>
            <a:r>
              <a:rPr lang="en-US"/>
              <a:t>Twitter API Data blocking </a:t>
            </a:r>
          </a:p>
          <a:p>
            <a:pPr marL="800100" lvl="1" indent="-342900"/>
            <a:r>
              <a:rPr lang="en-US"/>
              <a:t>Marker popup on map</a:t>
            </a:r>
          </a:p>
          <a:p>
            <a:pPr marL="342900" indent="-342900"/>
            <a:r>
              <a:rPr lang="en-US" sz="2000"/>
              <a:t>Solutions</a:t>
            </a:r>
          </a:p>
          <a:p>
            <a:pPr marL="800100" lvl="1" indent="-342900"/>
            <a:r>
              <a:rPr lang="en-US"/>
              <a:t>Keep continuously pulling data</a:t>
            </a:r>
          </a:p>
          <a:p>
            <a:pPr marL="800100" lvl="1" indent="-342900"/>
            <a:r>
              <a:rPr lang="en-US"/>
              <a:t>List of data for markers</a:t>
            </a:r>
          </a:p>
          <a:p>
            <a:pPr marL="800100" lvl="1" indent="-3429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705D-071E-422B-913A-873D5BAB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to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564C-DE90-4409-A584-F21E9FE6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Separate pins for places that need to be trash tagged</a:t>
            </a:r>
          </a:p>
          <a:p>
            <a:r>
              <a:rPr lang="en-US"/>
              <a:t>Community scheduler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                          #Trashtag      Geo Web Map</vt:lpstr>
      <vt:lpstr>What is the problem at hand?</vt:lpstr>
      <vt:lpstr>How does it work?</vt:lpstr>
      <vt:lpstr>Implementation </vt:lpstr>
      <vt:lpstr>Major Roadblocks</vt:lpstr>
      <vt:lpstr>Features to add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2019-04-14T14:03:11Z</dcterms:modified>
</cp:coreProperties>
</file>