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0eda6c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0eda6c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70eda6c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70eda6c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e3e6ab9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e3e6ab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e3e6ab9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e3e6ab9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e3e6ab9c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e3e6ab9c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e3e6ab9ce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e3e6ab9ce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2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Throw the Box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Яновский Даниил Юрьевич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 “Е”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Идея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Была задумка создать пошаговую стратегию, но из-за “</a:t>
            </a:r>
            <a:r>
              <a:rPr lang="en-GB"/>
              <a:t>заоблачных</a:t>
            </a:r>
            <a:r>
              <a:rPr lang="en-GB"/>
              <a:t>” идей, я решил придумать другую идею. Основываясь на идеях игр, в которые я играл тогда (Toru, Celeste, Downwell), началась работа над аркадным платформером с механиками из выше перечисленных игр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279375"/>
            <a:ext cx="5719500" cy="42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Что взял из других игр?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Toru (игра пользователя из ВК) - это аркадный платформер с идеей прохождения “волн”, а основная механика - это бросание ящиков во врагов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Celesta (игра Steam) - это отличный платформер, от которого я взял механики передвижения (скольжения, передвижение)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Downwell (игра Steam) - это аркада с механикой “случайной” прокачки героя, путём прохождений уровней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800" y="2693475"/>
            <a:ext cx="2985998" cy="167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897" y="1311300"/>
            <a:ext cx="2511975" cy="27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2800" y="944604"/>
            <a:ext cx="2985997" cy="162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Механики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 своей игре я выделил несколько основных механик (в основном влияют на персонажа)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Плавное перемещение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Прыжок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Подъём/бросание ящиков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WallSlide и WallJump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В основном все эти механики </a:t>
            </a:r>
            <a:r>
              <a:rPr lang="en-GB"/>
              <a:t>основываются</a:t>
            </a:r>
            <a:r>
              <a:rPr lang="en-GB"/>
              <a:t> на изменении скорости передвижения. VelocityX VelocityY, которые изменяются в </a:t>
            </a:r>
            <a:r>
              <a:rPr lang="en-GB"/>
              <a:t>определенные</a:t>
            </a:r>
            <a:r>
              <a:rPr lang="en-GB"/>
              <a:t> моменты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42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Карты способностей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Еще</a:t>
            </a:r>
            <a:r>
              <a:rPr lang="en-GB"/>
              <a:t> одна важная механика заключается в уникальных эффектах карт способностей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Было решено сделать 10 карточек с положительными эффектами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До этого были идеи “карт </a:t>
            </a:r>
            <a:r>
              <a:rPr lang="en-GB"/>
              <a:t>проклятий</a:t>
            </a:r>
            <a:r>
              <a:rPr lang="en-GB"/>
              <a:t>”, когда игрок получает один плюс с одним минусом, но эта идея пока </a:t>
            </a:r>
            <a:r>
              <a:rPr lang="en-GB"/>
              <a:t>отложена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Все эффекты карт обрабатывает класс игрока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625" y="1159225"/>
            <a:ext cx="954780" cy="129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640" y="395300"/>
            <a:ext cx="954780" cy="129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4625" y="2687064"/>
            <a:ext cx="954780" cy="129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655" y="395300"/>
            <a:ext cx="954780" cy="129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7640" y="1923139"/>
            <a:ext cx="954780" cy="129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7650" y="3450978"/>
            <a:ext cx="954780" cy="129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3670" y="1159225"/>
            <a:ext cx="954780" cy="129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10655" y="1923139"/>
            <a:ext cx="954780" cy="129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10665" y="3450978"/>
            <a:ext cx="954780" cy="129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83670" y="2687064"/>
            <a:ext cx="954780" cy="1297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Итоги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Смог создать игру, изучив основы pygame. Реализовал идею, которую можно дальше развивать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Несколько идей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Добавить звуки в игру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Добавить больше монстров/разные виды пуль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Новые карты способностей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Доработать механики </a:t>
            </a:r>
            <a:r>
              <a:rPr lang="en-GB"/>
              <a:t>платформера</a:t>
            </a:r>
            <a:r>
              <a:rPr lang="en-GB"/>
              <a:t> используя Время </a:t>
            </a:r>
            <a:r>
              <a:rPr lang="en-GB"/>
              <a:t>Койота</a:t>
            </a:r>
            <a:r>
              <a:rPr lang="en-GB"/>
              <a:t>, Запоминание прыжков и WallJump/WallSlide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650" y="279375"/>
            <a:ext cx="5719500" cy="42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