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6"/>
  </p:notesMasterIdLst>
  <p:sldIdLst>
    <p:sldId id="256" r:id="rId5"/>
  </p:sldIdLst>
  <p:sldSz cx="36576000" cy="29260800"/>
  <p:notesSz cx="9144000" cy="6858000"/>
  <p:defaultTextStyle>
    <a:defPPr>
      <a:defRPr lang="en-US"/>
    </a:defPPr>
    <a:lvl1pPr marL="0" algn="l" defTabSz="1880918" rtl="0" eaLnBrk="1" latinLnBrk="0" hangingPunct="1">
      <a:defRPr sz="7457" kern="1200">
        <a:solidFill>
          <a:schemeClr val="tx1"/>
        </a:solidFill>
        <a:latin typeface="+mn-lt"/>
        <a:ea typeface="+mn-ea"/>
        <a:cs typeface="+mn-cs"/>
      </a:defRPr>
    </a:lvl1pPr>
    <a:lvl2pPr marL="1880918" algn="l" defTabSz="1880918" rtl="0" eaLnBrk="1" latinLnBrk="0" hangingPunct="1">
      <a:defRPr sz="7457" kern="1200">
        <a:solidFill>
          <a:schemeClr val="tx1"/>
        </a:solidFill>
        <a:latin typeface="+mn-lt"/>
        <a:ea typeface="+mn-ea"/>
        <a:cs typeface="+mn-cs"/>
      </a:defRPr>
    </a:lvl2pPr>
    <a:lvl3pPr marL="3761836" algn="l" defTabSz="1880918" rtl="0" eaLnBrk="1" latinLnBrk="0" hangingPunct="1">
      <a:defRPr sz="7457" kern="1200">
        <a:solidFill>
          <a:schemeClr val="tx1"/>
        </a:solidFill>
        <a:latin typeface="+mn-lt"/>
        <a:ea typeface="+mn-ea"/>
        <a:cs typeface="+mn-cs"/>
      </a:defRPr>
    </a:lvl3pPr>
    <a:lvl4pPr marL="5642755" algn="l" defTabSz="1880918" rtl="0" eaLnBrk="1" latinLnBrk="0" hangingPunct="1">
      <a:defRPr sz="7457" kern="1200">
        <a:solidFill>
          <a:schemeClr val="tx1"/>
        </a:solidFill>
        <a:latin typeface="+mn-lt"/>
        <a:ea typeface="+mn-ea"/>
        <a:cs typeface="+mn-cs"/>
      </a:defRPr>
    </a:lvl4pPr>
    <a:lvl5pPr marL="7523673" algn="l" defTabSz="1880918" rtl="0" eaLnBrk="1" latinLnBrk="0" hangingPunct="1">
      <a:defRPr sz="7457" kern="1200">
        <a:solidFill>
          <a:schemeClr val="tx1"/>
        </a:solidFill>
        <a:latin typeface="+mn-lt"/>
        <a:ea typeface="+mn-ea"/>
        <a:cs typeface="+mn-cs"/>
      </a:defRPr>
    </a:lvl5pPr>
    <a:lvl6pPr marL="9404591" algn="l" defTabSz="1880918" rtl="0" eaLnBrk="1" latinLnBrk="0" hangingPunct="1">
      <a:defRPr sz="7457" kern="1200">
        <a:solidFill>
          <a:schemeClr val="tx1"/>
        </a:solidFill>
        <a:latin typeface="+mn-lt"/>
        <a:ea typeface="+mn-ea"/>
        <a:cs typeface="+mn-cs"/>
      </a:defRPr>
    </a:lvl6pPr>
    <a:lvl7pPr marL="11285509" algn="l" defTabSz="1880918" rtl="0" eaLnBrk="1" latinLnBrk="0" hangingPunct="1">
      <a:defRPr sz="7457" kern="1200">
        <a:solidFill>
          <a:schemeClr val="tx1"/>
        </a:solidFill>
        <a:latin typeface="+mn-lt"/>
        <a:ea typeface="+mn-ea"/>
        <a:cs typeface="+mn-cs"/>
      </a:defRPr>
    </a:lvl7pPr>
    <a:lvl8pPr marL="13166427" algn="l" defTabSz="1880918" rtl="0" eaLnBrk="1" latinLnBrk="0" hangingPunct="1">
      <a:defRPr sz="7457" kern="1200">
        <a:solidFill>
          <a:schemeClr val="tx1"/>
        </a:solidFill>
        <a:latin typeface="+mn-lt"/>
        <a:ea typeface="+mn-ea"/>
        <a:cs typeface="+mn-cs"/>
      </a:defRPr>
    </a:lvl8pPr>
    <a:lvl9pPr marL="15047346" algn="l" defTabSz="1880918" rtl="0" eaLnBrk="1" latinLnBrk="0" hangingPunct="1">
      <a:defRPr sz="7457"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16" userDrawn="1">
          <p15:clr>
            <a:srgbClr val="A4A3A4"/>
          </p15:clr>
        </p15:guide>
        <p15:guide id="2" pos="115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642E"/>
    <a:srgbClr val="FFFFFF"/>
    <a:srgbClr val="B6C5FF"/>
    <a:srgbClr val="A0A3FF"/>
    <a:srgbClr val="8FFDF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76" autoAdjust="0"/>
    <p:restoredTop sz="94712"/>
  </p:normalViewPr>
  <p:slideViewPr>
    <p:cSldViewPr snapToGrid="0" snapToObjects="1">
      <p:cViewPr>
        <p:scale>
          <a:sx n="17" d="100"/>
          <a:sy n="17" d="100"/>
        </p:scale>
        <p:origin x="1734" y="-18"/>
      </p:cViewPr>
      <p:guideLst>
        <p:guide orient="horz" pos="9216"/>
        <p:guide pos="1152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CF7263C8-1F4A-D143-B9CC-F49476357AC0}" type="datetimeFigureOut">
              <a:rPr lang="en-US" smtClean="0"/>
              <a:t>4/20/2017</a:t>
            </a:fld>
            <a:endParaRPr lang="en-US"/>
          </a:p>
        </p:txBody>
      </p:sp>
      <p:sp>
        <p:nvSpPr>
          <p:cNvPr id="4" name="Slide Image Placeholder 3"/>
          <p:cNvSpPr>
            <a:spLocks noGrp="1" noRot="1" noChangeAspect="1"/>
          </p:cNvSpPr>
          <p:nvPr>
            <p:ph type="sldImg" idx="2"/>
          </p:nvPr>
        </p:nvSpPr>
        <p:spPr>
          <a:xfrm>
            <a:off x="2963863" y="514350"/>
            <a:ext cx="3216275"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7531B56C-B07E-3E41-B87D-461E056AF03A}" type="slidenum">
              <a:rPr lang="en-US" smtClean="0"/>
              <a:t>‹#›</a:t>
            </a:fld>
            <a:endParaRPr lang="en-US"/>
          </a:p>
        </p:txBody>
      </p:sp>
    </p:spTree>
    <p:extLst>
      <p:ext uri="{BB962C8B-B14F-4D97-AF65-F5344CB8AC3E}">
        <p14:creationId xmlns:p14="http://schemas.microsoft.com/office/powerpoint/2010/main" val="1495928661"/>
      </p:ext>
    </p:extLst>
  </p:cSld>
  <p:clrMap bg1="lt1" tx1="dk1" bg2="lt2" tx2="dk2" accent1="accent1" accent2="accent2" accent3="accent3" accent4="accent4" accent5="accent5" accent6="accent6" hlink="hlink" folHlink="folHlink"/>
  <p:notesStyle>
    <a:lvl1pPr marL="0" algn="l" defTabSz="1880918" rtl="0" eaLnBrk="1" latinLnBrk="0" hangingPunct="1">
      <a:defRPr sz="4885" kern="1200">
        <a:solidFill>
          <a:schemeClr val="tx1"/>
        </a:solidFill>
        <a:latin typeface="+mn-lt"/>
        <a:ea typeface="+mn-ea"/>
        <a:cs typeface="+mn-cs"/>
      </a:defRPr>
    </a:lvl1pPr>
    <a:lvl2pPr marL="1880918" algn="l" defTabSz="1880918" rtl="0" eaLnBrk="1" latinLnBrk="0" hangingPunct="1">
      <a:defRPr sz="4885" kern="1200">
        <a:solidFill>
          <a:schemeClr val="tx1"/>
        </a:solidFill>
        <a:latin typeface="+mn-lt"/>
        <a:ea typeface="+mn-ea"/>
        <a:cs typeface="+mn-cs"/>
      </a:defRPr>
    </a:lvl2pPr>
    <a:lvl3pPr marL="3761836" algn="l" defTabSz="1880918" rtl="0" eaLnBrk="1" latinLnBrk="0" hangingPunct="1">
      <a:defRPr sz="4885" kern="1200">
        <a:solidFill>
          <a:schemeClr val="tx1"/>
        </a:solidFill>
        <a:latin typeface="+mn-lt"/>
        <a:ea typeface="+mn-ea"/>
        <a:cs typeface="+mn-cs"/>
      </a:defRPr>
    </a:lvl3pPr>
    <a:lvl4pPr marL="5642755" algn="l" defTabSz="1880918" rtl="0" eaLnBrk="1" latinLnBrk="0" hangingPunct="1">
      <a:defRPr sz="4885" kern="1200">
        <a:solidFill>
          <a:schemeClr val="tx1"/>
        </a:solidFill>
        <a:latin typeface="+mn-lt"/>
        <a:ea typeface="+mn-ea"/>
        <a:cs typeface="+mn-cs"/>
      </a:defRPr>
    </a:lvl4pPr>
    <a:lvl5pPr marL="7523673" algn="l" defTabSz="1880918" rtl="0" eaLnBrk="1" latinLnBrk="0" hangingPunct="1">
      <a:defRPr sz="4885" kern="1200">
        <a:solidFill>
          <a:schemeClr val="tx1"/>
        </a:solidFill>
        <a:latin typeface="+mn-lt"/>
        <a:ea typeface="+mn-ea"/>
        <a:cs typeface="+mn-cs"/>
      </a:defRPr>
    </a:lvl5pPr>
    <a:lvl6pPr marL="9404591" algn="l" defTabSz="1880918" rtl="0" eaLnBrk="1" latinLnBrk="0" hangingPunct="1">
      <a:defRPr sz="4885" kern="1200">
        <a:solidFill>
          <a:schemeClr val="tx1"/>
        </a:solidFill>
        <a:latin typeface="+mn-lt"/>
        <a:ea typeface="+mn-ea"/>
        <a:cs typeface="+mn-cs"/>
      </a:defRPr>
    </a:lvl6pPr>
    <a:lvl7pPr marL="11285509" algn="l" defTabSz="1880918" rtl="0" eaLnBrk="1" latinLnBrk="0" hangingPunct="1">
      <a:defRPr sz="4885" kern="1200">
        <a:solidFill>
          <a:schemeClr val="tx1"/>
        </a:solidFill>
        <a:latin typeface="+mn-lt"/>
        <a:ea typeface="+mn-ea"/>
        <a:cs typeface="+mn-cs"/>
      </a:defRPr>
    </a:lvl7pPr>
    <a:lvl8pPr marL="13166427" algn="l" defTabSz="1880918" rtl="0" eaLnBrk="1" latinLnBrk="0" hangingPunct="1">
      <a:defRPr sz="4885" kern="1200">
        <a:solidFill>
          <a:schemeClr val="tx1"/>
        </a:solidFill>
        <a:latin typeface="+mn-lt"/>
        <a:ea typeface="+mn-ea"/>
        <a:cs typeface="+mn-cs"/>
      </a:defRPr>
    </a:lvl8pPr>
    <a:lvl9pPr marL="15047346" algn="l" defTabSz="1880918" rtl="0" eaLnBrk="1" latinLnBrk="0" hangingPunct="1">
      <a:defRPr sz="488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63863" y="514350"/>
            <a:ext cx="3216275" cy="25717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31B56C-B07E-3E41-B87D-461E056AF03A}" type="slidenum">
              <a:rPr lang="en-US" smtClean="0"/>
              <a:t>1</a:t>
            </a:fld>
            <a:endParaRPr lang="en-US"/>
          </a:p>
        </p:txBody>
      </p:sp>
    </p:spTree>
    <p:extLst>
      <p:ext uri="{BB962C8B-B14F-4D97-AF65-F5344CB8AC3E}">
        <p14:creationId xmlns:p14="http://schemas.microsoft.com/office/powerpoint/2010/main" val="2893713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9089815"/>
            <a:ext cx="31089600" cy="6272107"/>
          </a:xfrm>
        </p:spPr>
        <p:txBody>
          <a:bodyPr/>
          <a:lstStyle/>
          <a:p>
            <a:r>
              <a:rPr lang="en-US"/>
              <a:t>Click to edit Master title style</a:t>
            </a:r>
            <a:endParaRPr lang="en-US" dirty="0"/>
          </a:p>
        </p:txBody>
      </p:sp>
      <p:sp>
        <p:nvSpPr>
          <p:cNvPr id="3" name="Subtitle 2"/>
          <p:cNvSpPr>
            <a:spLocks noGrp="1"/>
          </p:cNvSpPr>
          <p:nvPr>
            <p:ph type="subTitle" idx="1"/>
          </p:nvPr>
        </p:nvSpPr>
        <p:spPr>
          <a:xfrm>
            <a:off x="5486400" y="16581120"/>
            <a:ext cx="25603200" cy="7477760"/>
          </a:xfrm>
        </p:spPr>
        <p:txBody>
          <a:bodyPr/>
          <a:lstStyle>
            <a:lvl1pPr marL="0" indent="0" algn="ctr">
              <a:buNone/>
              <a:defRPr>
                <a:solidFill>
                  <a:schemeClr val="tx1">
                    <a:tint val="75000"/>
                  </a:schemeClr>
                </a:solidFill>
              </a:defRPr>
            </a:lvl1pPr>
            <a:lvl2pPr marL="1828689" indent="0" algn="ctr">
              <a:buNone/>
              <a:defRPr>
                <a:solidFill>
                  <a:schemeClr val="tx1">
                    <a:tint val="75000"/>
                  </a:schemeClr>
                </a:solidFill>
              </a:defRPr>
            </a:lvl2pPr>
            <a:lvl3pPr marL="3657377" indent="0" algn="ctr">
              <a:buNone/>
              <a:defRPr>
                <a:solidFill>
                  <a:schemeClr val="tx1">
                    <a:tint val="75000"/>
                  </a:schemeClr>
                </a:solidFill>
              </a:defRPr>
            </a:lvl3pPr>
            <a:lvl4pPr marL="5486066" indent="0" algn="ctr">
              <a:buNone/>
              <a:defRPr>
                <a:solidFill>
                  <a:schemeClr val="tx1">
                    <a:tint val="75000"/>
                  </a:schemeClr>
                </a:solidFill>
              </a:defRPr>
            </a:lvl4pPr>
            <a:lvl5pPr marL="7314755" indent="0" algn="ctr">
              <a:buNone/>
              <a:defRPr>
                <a:solidFill>
                  <a:schemeClr val="tx1">
                    <a:tint val="75000"/>
                  </a:schemeClr>
                </a:solidFill>
              </a:defRPr>
            </a:lvl5pPr>
            <a:lvl6pPr marL="9143443" indent="0" algn="ctr">
              <a:buNone/>
              <a:defRPr>
                <a:solidFill>
                  <a:schemeClr val="tx1">
                    <a:tint val="75000"/>
                  </a:schemeClr>
                </a:solidFill>
              </a:defRPr>
            </a:lvl6pPr>
            <a:lvl7pPr marL="10972132" indent="0" algn="ctr">
              <a:buNone/>
              <a:defRPr>
                <a:solidFill>
                  <a:schemeClr val="tx1">
                    <a:tint val="75000"/>
                  </a:schemeClr>
                </a:solidFill>
              </a:defRPr>
            </a:lvl7pPr>
            <a:lvl8pPr marL="12800820" indent="0" algn="ctr">
              <a:buNone/>
              <a:defRPr>
                <a:solidFill>
                  <a:schemeClr val="tx1">
                    <a:tint val="75000"/>
                  </a:schemeClr>
                </a:solidFill>
              </a:defRPr>
            </a:lvl8pPr>
            <a:lvl9pPr marL="14629511"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72835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1" y="18802775"/>
            <a:ext cx="31089600" cy="5811520"/>
          </a:xfrm>
        </p:spPr>
        <p:txBody>
          <a:bodyPr anchor="t"/>
          <a:lstStyle>
            <a:lvl1pPr algn="l">
              <a:defRPr sz="15999" b="1" cap="all"/>
            </a:lvl1pPr>
          </a:lstStyle>
          <a:p>
            <a:r>
              <a:rPr lang="en-US"/>
              <a:t>Click to edit Master title style</a:t>
            </a:r>
          </a:p>
        </p:txBody>
      </p:sp>
      <p:sp>
        <p:nvSpPr>
          <p:cNvPr id="3" name="Text Placeholder 2"/>
          <p:cNvSpPr>
            <a:spLocks noGrp="1"/>
          </p:cNvSpPr>
          <p:nvPr>
            <p:ph type="body" idx="1"/>
          </p:nvPr>
        </p:nvSpPr>
        <p:spPr>
          <a:xfrm>
            <a:off x="2889251" y="12401979"/>
            <a:ext cx="31089600" cy="6400798"/>
          </a:xfrm>
        </p:spPr>
        <p:txBody>
          <a:bodyPr anchor="b"/>
          <a:lstStyle>
            <a:lvl1pPr marL="0" indent="0">
              <a:buNone/>
              <a:defRPr sz="8083">
                <a:solidFill>
                  <a:schemeClr val="tx1">
                    <a:tint val="75000"/>
                  </a:schemeClr>
                </a:solidFill>
              </a:defRPr>
            </a:lvl1pPr>
            <a:lvl2pPr marL="1828689" indent="0">
              <a:buNone/>
              <a:defRPr sz="7250">
                <a:solidFill>
                  <a:schemeClr val="tx1">
                    <a:tint val="75000"/>
                  </a:schemeClr>
                </a:solidFill>
              </a:defRPr>
            </a:lvl2pPr>
            <a:lvl3pPr marL="3657377" indent="0">
              <a:buNone/>
              <a:defRPr sz="6416">
                <a:solidFill>
                  <a:schemeClr val="tx1">
                    <a:tint val="75000"/>
                  </a:schemeClr>
                </a:solidFill>
              </a:defRPr>
            </a:lvl3pPr>
            <a:lvl4pPr marL="5486066" indent="0">
              <a:buNone/>
              <a:defRPr sz="5583">
                <a:solidFill>
                  <a:schemeClr val="tx1">
                    <a:tint val="75000"/>
                  </a:schemeClr>
                </a:solidFill>
              </a:defRPr>
            </a:lvl4pPr>
            <a:lvl5pPr marL="7314755" indent="0">
              <a:buNone/>
              <a:defRPr sz="5583">
                <a:solidFill>
                  <a:schemeClr val="tx1">
                    <a:tint val="75000"/>
                  </a:schemeClr>
                </a:solidFill>
              </a:defRPr>
            </a:lvl5pPr>
            <a:lvl6pPr marL="9143443" indent="0">
              <a:buNone/>
              <a:defRPr sz="5583">
                <a:solidFill>
                  <a:schemeClr val="tx1">
                    <a:tint val="75000"/>
                  </a:schemeClr>
                </a:solidFill>
              </a:defRPr>
            </a:lvl6pPr>
            <a:lvl7pPr marL="10972132" indent="0">
              <a:buNone/>
              <a:defRPr sz="5583">
                <a:solidFill>
                  <a:schemeClr val="tx1">
                    <a:tint val="75000"/>
                  </a:schemeClr>
                </a:solidFill>
              </a:defRPr>
            </a:lvl7pPr>
            <a:lvl8pPr marL="12800820" indent="0">
              <a:buNone/>
              <a:defRPr sz="5583">
                <a:solidFill>
                  <a:schemeClr val="tx1">
                    <a:tint val="75000"/>
                  </a:schemeClr>
                </a:solidFill>
              </a:defRPr>
            </a:lvl8pPr>
            <a:lvl9pPr marL="14629511" indent="0">
              <a:buNone/>
              <a:defRPr sz="5583">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828800" y="6827524"/>
            <a:ext cx="16154400" cy="19310775"/>
          </a:xfrm>
        </p:spPr>
        <p:txBody>
          <a:bodyPr/>
          <a:lstStyle>
            <a:lvl1pPr>
              <a:defRPr sz="11166"/>
            </a:lvl1pPr>
            <a:lvl2pPr>
              <a:defRPr sz="9583"/>
            </a:lvl2pPr>
            <a:lvl3pPr>
              <a:defRPr sz="8083"/>
            </a:lvl3pPr>
            <a:lvl4pPr>
              <a:defRPr sz="7250"/>
            </a:lvl4pPr>
            <a:lvl5pPr>
              <a:defRPr sz="7250"/>
            </a:lvl5pPr>
            <a:lvl6pPr>
              <a:defRPr sz="7250"/>
            </a:lvl6pPr>
            <a:lvl7pPr>
              <a:defRPr sz="7250"/>
            </a:lvl7pPr>
            <a:lvl8pPr>
              <a:defRPr sz="7250"/>
            </a:lvl8pPr>
            <a:lvl9pPr>
              <a:defRPr sz="7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592800" y="6827524"/>
            <a:ext cx="16154400" cy="19310775"/>
          </a:xfrm>
        </p:spPr>
        <p:txBody>
          <a:bodyPr/>
          <a:lstStyle>
            <a:lvl1pPr>
              <a:defRPr sz="11166"/>
            </a:lvl1pPr>
            <a:lvl2pPr>
              <a:defRPr sz="9583"/>
            </a:lvl2pPr>
            <a:lvl3pPr>
              <a:defRPr sz="8083"/>
            </a:lvl3pPr>
            <a:lvl4pPr>
              <a:defRPr sz="7250"/>
            </a:lvl4pPr>
            <a:lvl5pPr>
              <a:defRPr sz="7250"/>
            </a:lvl5pPr>
            <a:lvl6pPr>
              <a:defRPr sz="7250"/>
            </a:lvl6pPr>
            <a:lvl7pPr>
              <a:defRPr sz="7250"/>
            </a:lvl7pPr>
            <a:lvl8pPr>
              <a:defRPr sz="7250"/>
            </a:lvl8pPr>
            <a:lvl9pPr>
              <a:defRPr sz="7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6059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28802" y="6549816"/>
            <a:ext cx="16160753" cy="2729652"/>
          </a:xfrm>
        </p:spPr>
        <p:txBody>
          <a:bodyPr anchor="b"/>
          <a:lstStyle>
            <a:lvl1pPr marL="0" indent="0">
              <a:buNone/>
              <a:defRPr sz="9583" b="1"/>
            </a:lvl1pPr>
            <a:lvl2pPr marL="1828689" indent="0">
              <a:buNone/>
              <a:defRPr sz="8083" b="1"/>
            </a:lvl2pPr>
            <a:lvl3pPr marL="3657377" indent="0">
              <a:buNone/>
              <a:defRPr sz="7250" b="1"/>
            </a:lvl3pPr>
            <a:lvl4pPr marL="5486066" indent="0">
              <a:buNone/>
              <a:defRPr sz="6416" b="1"/>
            </a:lvl4pPr>
            <a:lvl5pPr marL="7314755" indent="0">
              <a:buNone/>
              <a:defRPr sz="6416" b="1"/>
            </a:lvl5pPr>
            <a:lvl6pPr marL="9143443" indent="0">
              <a:buNone/>
              <a:defRPr sz="6416" b="1"/>
            </a:lvl6pPr>
            <a:lvl7pPr marL="10972132" indent="0">
              <a:buNone/>
              <a:defRPr sz="6416" b="1"/>
            </a:lvl7pPr>
            <a:lvl8pPr marL="12800820" indent="0">
              <a:buNone/>
              <a:defRPr sz="6416" b="1"/>
            </a:lvl8pPr>
            <a:lvl9pPr marL="14629511" indent="0">
              <a:buNone/>
              <a:defRPr sz="6416" b="1"/>
            </a:lvl9pPr>
          </a:lstStyle>
          <a:p>
            <a:pPr lvl="0"/>
            <a:r>
              <a:rPr lang="en-US"/>
              <a:t>Click to edit Master text styles</a:t>
            </a:r>
          </a:p>
        </p:txBody>
      </p:sp>
      <p:sp>
        <p:nvSpPr>
          <p:cNvPr id="4" name="Content Placeholder 3"/>
          <p:cNvSpPr>
            <a:spLocks noGrp="1"/>
          </p:cNvSpPr>
          <p:nvPr>
            <p:ph sz="half" idx="2"/>
          </p:nvPr>
        </p:nvSpPr>
        <p:spPr>
          <a:xfrm>
            <a:off x="1828802" y="9279468"/>
            <a:ext cx="16160753" cy="16858828"/>
          </a:xfrm>
        </p:spPr>
        <p:txBody>
          <a:bodyPr/>
          <a:lstStyle>
            <a:lvl1pPr>
              <a:defRPr sz="9583"/>
            </a:lvl1pPr>
            <a:lvl2pPr>
              <a:defRPr sz="8083"/>
            </a:lvl2pPr>
            <a:lvl3pPr>
              <a:defRPr sz="7250"/>
            </a:lvl3pPr>
            <a:lvl4pPr>
              <a:defRPr sz="6416"/>
            </a:lvl4pPr>
            <a:lvl5pPr>
              <a:defRPr sz="6416"/>
            </a:lvl5pPr>
            <a:lvl6pPr>
              <a:defRPr sz="6416"/>
            </a:lvl6pPr>
            <a:lvl7pPr>
              <a:defRPr sz="6416"/>
            </a:lvl7pPr>
            <a:lvl8pPr>
              <a:defRPr sz="6416"/>
            </a:lvl8pPr>
            <a:lvl9pPr>
              <a:defRPr sz="641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103" y="6549816"/>
            <a:ext cx="16167100" cy="2729652"/>
          </a:xfrm>
        </p:spPr>
        <p:txBody>
          <a:bodyPr anchor="b"/>
          <a:lstStyle>
            <a:lvl1pPr marL="0" indent="0">
              <a:buNone/>
              <a:defRPr sz="9583" b="1"/>
            </a:lvl1pPr>
            <a:lvl2pPr marL="1828689" indent="0">
              <a:buNone/>
              <a:defRPr sz="8083" b="1"/>
            </a:lvl2pPr>
            <a:lvl3pPr marL="3657377" indent="0">
              <a:buNone/>
              <a:defRPr sz="7250" b="1"/>
            </a:lvl3pPr>
            <a:lvl4pPr marL="5486066" indent="0">
              <a:buNone/>
              <a:defRPr sz="6416" b="1"/>
            </a:lvl4pPr>
            <a:lvl5pPr marL="7314755" indent="0">
              <a:buNone/>
              <a:defRPr sz="6416" b="1"/>
            </a:lvl5pPr>
            <a:lvl6pPr marL="9143443" indent="0">
              <a:buNone/>
              <a:defRPr sz="6416" b="1"/>
            </a:lvl6pPr>
            <a:lvl7pPr marL="10972132" indent="0">
              <a:buNone/>
              <a:defRPr sz="6416" b="1"/>
            </a:lvl7pPr>
            <a:lvl8pPr marL="12800820" indent="0">
              <a:buNone/>
              <a:defRPr sz="6416" b="1"/>
            </a:lvl8pPr>
            <a:lvl9pPr marL="14629511" indent="0">
              <a:buNone/>
              <a:defRPr sz="6416" b="1"/>
            </a:lvl9pPr>
          </a:lstStyle>
          <a:p>
            <a:pPr lvl="0"/>
            <a:r>
              <a:rPr lang="en-US"/>
              <a:t>Click to edit Master text styles</a:t>
            </a:r>
          </a:p>
        </p:txBody>
      </p:sp>
      <p:sp>
        <p:nvSpPr>
          <p:cNvPr id="6" name="Content Placeholder 5"/>
          <p:cNvSpPr>
            <a:spLocks noGrp="1"/>
          </p:cNvSpPr>
          <p:nvPr>
            <p:ph sz="quarter" idx="4"/>
          </p:nvPr>
        </p:nvSpPr>
        <p:spPr>
          <a:xfrm>
            <a:off x="18580103" y="9279468"/>
            <a:ext cx="16167100" cy="16858828"/>
          </a:xfrm>
        </p:spPr>
        <p:txBody>
          <a:bodyPr/>
          <a:lstStyle>
            <a:lvl1pPr>
              <a:defRPr sz="9583"/>
            </a:lvl1pPr>
            <a:lvl2pPr>
              <a:defRPr sz="8083"/>
            </a:lvl2pPr>
            <a:lvl3pPr>
              <a:defRPr sz="7250"/>
            </a:lvl3pPr>
            <a:lvl4pPr>
              <a:defRPr sz="6416"/>
            </a:lvl4pPr>
            <a:lvl5pPr>
              <a:defRPr sz="6416"/>
            </a:lvl5pPr>
            <a:lvl6pPr>
              <a:defRPr sz="6416"/>
            </a:lvl6pPr>
            <a:lvl7pPr>
              <a:defRPr sz="6416"/>
            </a:lvl7pPr>
            <a:lvl8pPr>
              <a:defRPr sz="6416"/>
            </a:lvl8pPr>
            <a:lvl9pPr>
              <a:defRPr sz="641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682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3" y="1165013"/>
            <a:ext cx="12033253" cy="4958080"/>
          </a:xfrm>
        </p:spPr>
        <p:txBody>
          <a:bodyPr anchor="b"/>
          <a:lstStyle>
            <a:lvl1pPr algn="l">
              <a:defRPr sz="8083" b="1"/>
            </a:lvl1pPr>
          </a:lstStyle>
          <a:p>
            <a:r>
              <a:rPr lang="en-US"/>
              <a:t>Click to edit Master title style</a:t>
            </a:r>
          </a:p>
        </p:txBody>
      </p:sp>
      <p:sp>
        <p:nvSpPr>
          <p:cNvPr id="3" name="Content Placeholder 2"/>
          <p:cNvSpPr>
            <a:spLocks noGrp="1"/>
          </p:cNvSpPr>
          <p:nvPr>
            <p:ph idx="1"/>
          </p:nvPr>
        </p:nvSpPr>
        <p:spPr>
          <a:xfrm>
            <a:off x="14300200" y="1165017"/>
            <a:ext cx="20447000" cy="24973282"/>
          </a:xfrm>
        </p:spPr>
        <p:txBody>
          <a:bodyPr/>
          <a:lstStyle>
            <a:lvl1pPr>
              <a:defRPr sz="12833"/>
            </a:lvl1pPr>
            <a:lvl2pPr>
              <a:defRPr sz="11166"/>
            </a:lvl2pPr>
            <a:lvl3pPr>
              <a:defRPr sz="9583"/>
            </a:lvl3pPr>
            <a:lvl4pPr>
              <a:defRPr sz="8083"/>
            </a:lvl4pPr>
            <a:lvl5pPr>
              <a:defRPr sz="8083"/>
            </a:lvl5pPr>
            <a:lvl6pPr>
              <a:defRPr sz="8083"/>
            </a:lvl6pPr>
            <a:lvl7pPr>
              <a:defRPr sz="8083"/>
            </a:lvl7pPr>
            <a:lvl8pPr>
              <a:defRPr sz="8083"/>
            </a:lvl8pPr>
            <a:lvl9pPr>
              <a:defRPr sz="808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803" y="6123097"/>
            <a:ext cx="12033253" cy="20015202"/>
          </a:xfrm>
        </p:spPr>
        <p:txBody>
          <a:bodyPr/>
          <a:lstStyle>
            <a:lvl1pPr marL="0" indent="0">
              <a:buNone/>
              <a:defRPr sz="5583"/>
            </a:lvl1pPr>
            <a:lvl2pPr marL="1828689" indent="0">
              <a:buNone/>
              <a:defRPr sz="4750"/>
            </a:lvl2pPr>
            <a:lvl3pPr marL="3657377" indent="0">
              <a:buNone/>
              <a:defRPr sz="4000"/>
            </a:lvl3pPr>
            <a:lvl4pPr marL="5486066" indent="0">
              <a:buNone/>
              <a:defRPr sz="3583"/>
            </a:lvl4pPr>
            <a:lvl5pPr marL="7314755" indent="0">
              <a:buNone/>
              <a:defRPr sz="3583"/>
            </a:lvl5pPr>
            <a:lvl6pPr marL="9143443" indent="0">
              <a:buNone/>
              <a:defRPr sz="3583"/>
            </a:lvl6pPr>
            <a:lvl7pPr marL="10972132" indent="0">
              <a:buNone/>
              <a:defRPr sz="3583"/>
            </a:lvl7pPr>
            <a:lvl8pPr marL="12800820" indent="0">
              <a:buNone/>
              <a:defRPr sz="3583"/>
            </a:lvl8pPr>
            <a:lvl9pPr marL="14629511" indent="0">
              <a:buNone/>
              <a:defRPr sz="3583"/>
            </a:lvl9pPr>
          </a:lstStyle>
          <a:p>
            <a:pPr lvl="0"/>
            <a:r>
              <a:rPr lang="en-US"/>
              <a:t>Click to edit Master text styles</a:t>
            </a:r>
          </a:p>
        </p:txBody>
      </p:sp>
    </p:spTree>
    <p:extLst>
      <p:ext uri="{BB962C8B-B14F-4D97-AF65-F5344CB8AC3E}">
        <p14:creationId xmlns:p14="http://schemas.microsoft.com/office/powerpoint/2010/main" val="121822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3" y="20482561"/>
            <a:ext cx="21945600" cy="2418082"/>
          </a:xfrm>
        </p:spPr>
        <p:txBody>
          <a:bodyPr anchor="b"/>
          <a:lstStyle>
            <a:lvl1pPr algn="l">
              <a:defRPr sz="8083" b="1"/>
            </a:lvl1pPr>
          </a:lstStyle>
          <a:p>
            <a:r>
              <a:rPr lang="en-US"/>
              <a:t>Click to edit Master title style</a:t>
            </a:r>
          </a:p>
        </p:txBody>
      </p:sp>
      <p:sp>
        <p:nvSpPr>
          <p:cNvPr id="3" name="Picture Placeholder 2"/>
          <p:cNvSpPr>
            <a:spLocks noGrp="1"/>
          </p:cNvSpPr>
          <p:nvPr>
            <p:ph type="pic" idx="1"/>
          </p:nvPr>
        </p:nvSpPr>
        <p:spPr>
          <a:xfrm>
            <a:off x="7169153" y="3811804"/>
            <a:ext cx="21945600" cy="15960436"/>
          </a:xfrm>
        </p:spPr>
        <p:txBody>
          <a:bodyPr/>
          <a:lstStyle>
            <a:lvl1pPr marL="0" indent="0">
              <a:buNone/>
              <a:defRPr sz="12833"/>
            </a:lvl1pPr>
            <a:lvl2pPr marL="1828689" indent="0">
              <a:buNone/>
              <a:defRPr sz="11166"/>
            </a:lvl2pPr>
            <a:lvl3pPr marL="3657377" indent="0">
              <a:buNone/>
              <a:defRPr sz="9583"/>
            </a:lvl3pPr>
            <a:lvl4pPr marL="5486066" indent="0">
              <a:buNone/>
              <a:defRPr sz="8083"/>
            </a:lvl4pPr>
            <a:lvl5pPr marL="7314755" indent="0">
              <a:buNone/>
              <a:defRPr sz="8083"/>
            </a:lvl5pPr>
            <a:lvl6pPr marL="9143443" indent="0">
              <a:buNone/>
              <a:defRPr sz="8083"/>
            </a:lvl6pPr>
            <a:lvl7pPr marL="10972132" indent="0">
              <a:buNone/>
              <a:defRPr sz="8083"/>
            </a:lvl7pPr>
            <a:lvl8pPr marL="12800820" indent="0">
              <a:buNone/>
              <a:defRPr sz="8083"/>
            </a:lvl8pPr>
            <a:lvl9pPr marL="14629511" indent="0">
              <a:buNone/>
              <a:defRPr sz="8083"/>
            </a:lvl9pPr>
          </a:lstStyle>
          <a:p>
            <a:r>
              <a:rPr lang="en-US"/>
              <a:t>Drag picture to placeholder or click icon to add</a:t>
            </a:r>
          </a:p>
        </p:txBody>
      </p:sp>
      <p:sp>
        <p:nvSpPr>
          <p:cNvPr id="4" name="Text Placeholder 3"/>
          <p:cNvSpPr>
            <a:spLocks noGrp="1"/>
          </p:cNvSpPr>
          <p:nvPr>
            <p:ph type="body" sz="half" idx="2"/>
          </p:nvPr>
        </p:nvSpPr>
        <p:spPr>
          <a:xfrm>
            <a:off x="7169153" y="22900643"/>
            <a:ext cx="21945600" cy="3434078"/>
          </a:xfrm>
        </p:spPr>
        <p:txBody>
          <a:bodyPr/>
          <a:lstStyle>
            <a:lvl1pPr marL="0" indent="0">
              <a:buNone/>
              <a:defRPr sz="5583"/>
            </a:lvl1pPr>
            <a:lvl2pPr marL="1828689" indent="0">
              <a:buNone/>
              <a:defRPr sz="4750"/>
            </a:lvl2pPr>
            <a:lvl3pPr marL="3657377" indent="0">
              <a:buNone/>
              <a:defRPr sz="4000"/>
            </a:lvl3pPr>
            <a:lvl4pPr marL="5486066" indent="0">
              <a:buNone/>
              <a:defRPr sz="3583"/>
            </a:lvl4pPr>
            <a:lvl5pPr marL="7314755" indent="0">
              <a:buNone/>
              <a:defRPr sz="3583"/>
            </a:lvl5pPr>
            <a:lvl6pPr marL="9143443" indent="0">
              <a:buNone/>
              <a:defRPr sz="3583"/>
            </a:lvl6pPr>
            <a:lvl7pPr marL="10972132" indent="0">
              <a:buNone/>
              <a:defRPr sz="3583"/>
            </a:lvl7pPr>
            <a:lvl8pPr marL="12800820" indent="0">
              <a:buNone/>
              <a:defRPr sz="3583"/>
            </a:lvl8pPr>
            <a:lvl9pPr marL="14629511" indent="0">
              <a:buNone/>
              <a:defRPr sz="3583"/>
            </a:lvl9pPr>
          </a:lstStyle>
          <a:p>
            <a:pPr lvl="0"/>
            <a:r>
              <a:rPr lang="en-US"/>
              <a:t>Click to edit Master text styles</a:t>
            </a:r>
          </a:p>
        </p:txBody>
      </p:sp>
    </p:spTree>
    <p:extLst>
      <p:ext uri="{BB962C8B-B14F-4D97-AF65-F5344CB8AC3E}">
        <p14:creationId xmlns:p14="http://schemas.microsoft.com/office/powerpoint/2010/main" val="3615983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2601906"/>
            <a:ext cx="32918400" cy="4433455"/>
          </a:xfrm>
          <a:prstGeom prst="rect">
            <a:avLst/>
          </a:prstGeom>
        </p:spPr>
        <p:txBody>
          <a:bodyPr vert="horz" lIns="438903" tIns="219451" rIns="438903" bIns="219451"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28800" y="7809654"/>
            <a:ext cx="32918400" cy="19310775"/>
          </a:xfrm>
          <a:prstGeom prst="rect">
            <a:avLst/>
          </a:prstGeom>
        </p:spPr>
        <p:txBody>
          <a:bodyPr vert="horz" lIns="438903" tIns="219451" rIns="438903" bIns="21945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59" r:id="rId4"/>
    <p:sldLayoutId id="2147493460" r:id="rId5"/>
    <p:sldLayoutId id="2147493461" r:id="rId6"/>
    <p:sldLayoutId id="2147493462" r:id="rId7"/>
    <p:sldLayoutId id="2147493463" r:id="rId8"/>
    <p:sldLayoutId id="2147493464" r:id="rId9"/>
  </p:sldLayoutIdLst>
  <p:txStyles>
    <p:titleStyle>
      <a:lvl1pPr algn="ctr" defTabSz="1828689" rtl="0" eaLnBrk="1" latinLnBrk="0" hangingPunct="1">
        <a:spcBef>
          <a:spcPct val="0"/>
        </a:spcBef>
        <a:buNone/>
        <a:defRPr sz="17583" b="1" kern="1200">
          <a:solidFill>
            <a:schemeClr val="tx1"/>
          </a:solidFill>
          <a:latin typeface="+mj-lt"/>
          <a:ea typeface="+mj-ea"/>
          <a:cs typeface="+mj-cs"/>
        </a:defRPr>
      </a:lvl1pPr>
    </p:titleStyle>
    <p:bodyStyle>
      <a:lvl1pPr marL="1371517" indent="-1371517" algn="l" defTabSz="1828689" rtl="0" eaLnBrk="1" latinLnBrk="0" hangingPunct="1">
        <a:spcBef>
          <a:spcPct val="20000"/>
        </a:spcBef>
        <a:buFont typeface="Arial"/>
        <a:buChar char="•"/>
        <a:defRPr sz="11166" kern="1200">
          <a:solidFill>
            <a:schemeClr val="tx1"/>
          </a:solidFill>
          <a:latin typeface="+mn-lt"/>
          <a:ea typeface="+mn-ea"/>
          <a:cs typeface="+mn-cs"/>
        </a:defRPr>
      </a:lvl1pPr>
      <a:lvl2pPr marL="2971619" indent="-1142931" algn="l" defTabSz="1828689" rtl="0" eaLnBrk="1" latinLnBrk="0" hangingPunct="1">
        <a:spcBef>
          <a:spcPct val="20000"/>
        </a:spcBef>
        <a:buFont typeface="Arial"/>
        <a:buChar char="–"/>
        <a:defRPr sz="9583" kern="1200">
          <a:solidFill>
            <a:schemeClr val="tx1"/>
          </a:solidFill>
          <a:latin typeface="+mn-lt"/>
          <a:ea typeface="+mn-ea"/>
          <a:cs typeface="+mn-cs"/>
        </a:defRPr>
      </a:lvl2pPr>
      <a:lvl3pPr marL="4571722" indent="-914344" algn="l" defTabSz="1828689" rtl="0" eaLnBrk="1" latinLnBrk="0" hangingPunct="1">
        <a:spcBef>
          <a:spcPct val="20000"/>
        </a:spcBef>
        <a:buFont typeface="Arial"/>
        <a:buChar char="•"/>
        <a:defRPr sz="8083" kern="1200">
          <a:solidFill>
            <a:schemeClr val="tx1"/>
          </a:solidFill>
          <a:latin typeface="+mn-lt"/>
          <a:ea typeface="+mn-ea"/>
          <a:cs typeface="+mn-cs"/>
        </a:defRPr>
      </a:lvl3pPr>
      <a:lvl4pPr marL="6400411" indent="-914344" algn="l" defTabSz="1828689" rtl="0" eaLnBrk="1" latinLnBrk="0" hangingPunct="1">
        <a:spcBef>
          <a:spcPct val="20000"/>
        </a:spcBef>
        <a:buFont typeface="Arial"/>
        <a:buChar char="–"/>
        <a:defRPr sz="7250" kern="1200">
          <a:solidFill>
            <a:schemeClr val="tx1"/>
          </a:solidFill>
          <a:latin typeface="+mn-lt"/>
          <a:ea typeface="+mn-ea"/>
          <a:cs typeface="+mn-cs"/>
        </a:defRPr>
      </a:lvl4pPr>
      <a:lvl5pPr marL="8229099" indent="-914344" algn="l" defTabSz="1828689" rtl="0" eaLnBrk="1" latinLnBrk="0" hangingPunct="1">
        <a:spcBef>
          <a:spcPct val="20000"/>
        </a:spcBef>
        <a:buFont typeface="Arial"/>
        <a:buChar char="»"/>
        <a:defRPr sz="7250" kern="1200">
          <a:solidFill>
            <a:schemeClr val="tx1"/>
          </a:solidFill>
          <a:latin typeface="+mn-lt"/>
          <a:ea typeface="+mn-ea"/>
          <a:cs typeface="+mn-cs"/>
        </a:defRPr>
      </a:lvl5pPr>
      <a:lvl6pPr marL="10057788" indent="-914344" algn="l" defTabSz="1828689" rtl="0" eaLnBrk="1" latinLnBrk="0" hangingPunct="1">
        <a:spcBef>
          <a:spcPct val="20000"/>
        </a:spcBef>
        <a:buFont typeface="Arial"/>
        <a:buChar char="•"/>
        <a:defRPr sz="8083" kern="1200">
          <a:solidFill>
            <a:schemeClr val="tx1"/>
          </a:solidFill>
          <a:latin typeface="+mn-lt"/>
          <a:ea typeface="+mn-ea"/>
          <a:cs typeface="+mn-cs"/>
        </a:defRPr>
      </a:lvl6pPr>
      <a:lvl7pPr marL="11886476" indent="-914344" algn="l" defTabSz="1828689" rtl="0" eaLnBrk="1" latinLnBrk="0" hangingPunct="1">
        <a:spcBef>
          <a:spcPct val="20000"/>
        </a:spcBef>
        <a:buFont typeface="Arial"/>
        <a:buChar char="•"/>
        <a:defRPr sz="8083" kern="1200">
          <a:solidFill>
            <a:schemeClr val="tx1"/>
          </a:solidFill>
          <a:latin typeface="+mn-lt"/>
          <a:ea typeface="+mn-ea"/>
          <a:cs typeface="+mn-cs"/>
        </a:defRPr>
      </a:lvl7pPr>
      <a:lvl8pPr marL="13715166" indent="-914344" algn="l" defTabSz="1828689" rtl="0" eaLnBrk="1" latinLnBrk="0" hangingPunct="1">
        <a:spcBef>
          <a:spcPct val="20000"/>
        </a:spcBef>
        <a:buFont typeface="Arial"/>
        <a:buChar char="•"/>
        <a:defRPr sz="8083" kern="1200">
          <a:solidFill>
            <a:schemeClr val="tx1"/>
          </a:solidFill>
          <a:latin typeface="+mn-lt"/>
          <a:ea typeface="+mn-ea"/>
          <a:cs typeface="+mn-cs"/>
        </a:defRPr>
      </a:lvl8pPr>
      <a:lvl9pPr marL="15543855" indent="-914344" algn="l" defTabSz="1828689" rtl="0" eaLnBrk="1" latinLnBrk="0" hangingPunct="1">
        <a:spcBef>
          <a:spcPct val="20000"/>
        </a:spcBef>
        <a:buFont typeface="Arial"/>
        <a:buChar char="•"/>
        <a:defRPr sz="8083" kern="1200">
          <a:solidFill>
            <a:schemeClr val="tx1"/>
          </a:solidFill>
          <a:latin typeface="+mn-lt"/>
          <a:ea typeface="+mn-ea"/>
          <a:cs typeface="+mn-cs"/>
        </a:defRPr>
      </a:lvl9pPr>
    </p:bodyStyle>
    <p:otherStyle>
      <a:defPPr>
        <a:defRPr lang="en-US"/>
      </a:defPPr>
      <a:lvl1pPr marL="0" algn="l" defTabSz="1828689" rtl="0" eaLnBrk="1" latinLnBrk="0" hangingPunct="1">
        <a:defRPr sz="7250" kern="1200">
          <a:solidFill>
            <a:schemeClr val="tx1"/>
          </a:solidFill>
          <a:latin typeface="+mn-lt"/>
          <a:ea typeface="+mn-ea"/>
          <a:cs typeface="+mn-cs"/>
        </a:defRPr>
      </a:lvl1pPr>
      <a:lvl2pPr marL="1828689" algn="l" defTabSz="1828689" rtl="0" eaLnBrk="1" latinLnBrk="0" hangingPunct="1">
        <a:defRPr sz="7250" kern="1200">
          <a:solidFill>
            <a:schemeClr val="tx1"/>
          </a:solidFill>
          <a:latin typeface="+mn-lt"/>
          <a:ea typeface="+mn-ea"/>
          <a:cs typeface="+mn-cs"/>
        </a:defRPr>
      </a:lvl2pPr>
      <a:lvl3pPr marL="3657377" algn="l" defTabSz="1828689" rtl="0" eaLnBrk="1" latinLnBrk="0" hangingPunct="1">
        <a:defRPr sz="7250" kern="1200">
          <a:solidFill>
            <a:schemeClr val="tx1"/>
          </a:solidFill>
          <a:latin typeface="+mn-lt"/>
          <a:ea typeface="+mn-ea"/>
          <a:cs typeface="+mn-cs"/>
        </a:defRPr>
      </a:lvl3pPr>
      <a:lvl4pPr marL="5486066" algn="l" defTabSz="1828689" rtl="0" eaLnBrk="1" latinLnBrk="0" hangingPunct="1">
        <a:defRPr sz="7250" kern="1200">
          <a:solidFill>
            <a:schemeClr val="tx1"/>
          </a:solidFill>
          <a:latin typeface="+mn-lt"/>
          <a:ea typeface="+mn-ea"/>
          <a:cs typeface="+mn-cs"/>
        </a:defRPr>
      </a:lvl4pPr>
      <a:lvl5pPr marL="7314755" algn="l" defTabSz="1828689" rtl="0" eaLnBrk="1" latinLnBrk="0" hangingPunct="1">
        <a:defRPr sz="7250" kern="1200">
          <a:solidFill>
            <a:schemeClr val="tx1"/>
          </a:solidFill>
          <a:latin typeface="+mn-lt"/>
          <a:ea typeface="+mn-ea"/>
          <a:cs typeface="+mn-cs"/>
        </a:defRPr>
      </a:lvl5pPr>
      <a:lvl6pPr marL="9143443" algn="l" defTabSz="1828689" rtl="0" eaLnBrk="1" latinLnBrk="0" hangingPunct="1">
        <a:defRPr sz="7250" kern="1200">
          <a:solidFill>
            <a:schemeClr val="tx1"/>
          </a:solidFill>
          <a:latin typeface="+mn-lt"/>
          <a:ea typeface="+mn-ea"/>
          <a:cs typeface="+mn-cs"/>
        </a:defRPr>
      </a:lvl6pPr>
      <a:lvl7pPr marL="10972132" algn="l" defTabSz="1828689" rtl="0" eaLnBrk="1" latinLnBrk="0" hangingPunct="1">
        <a:defRPr sz="7250" kern="1200">
          <a:solidFill>
            <a:schemeClr val="tx1"/>
          </a:solidFill>
          <a:latin typeface="+mn-lt"/>
          <a:ea typeface="+mn-ea"/>
          <a:cs typeface="+mn-cs"/>
        </a:defRPr>
      </a:lvl7pPr>
      <a:lvl8pPr marL="12800820" algn="l" defTabSz="1828689" rtl="0" eaLnBrk="1" latinLnBrk="0" hangingPunct="1">
        <a:defRPr sz="7250" kern="1200">
          <a:solidFill>
            <a:schemeClr val="tx1"/>
          </a:solidFill>
          <a:latin typeface="+mn-lt"/>
          <a:ea typeface="+mn-ea"/>
          <a:cs typeface="+mn-cs"/>
        </a:defRPr>
      </a:lvl8pPr>
      <a:lvl9pPr marL="14629511" algn="l" defTabSz="1828689" rtl="0" eaLnBrk="1" latinLnBrk="0" hangingPunct="1">
        <a:defRPr sz="72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www.isprs.org/proceedings/XXXV/congress/comm4/papers/480.pdf" TargetMode="External"/><Relationship Id="rId13" Type="http://schemas.openxmlformats.org/officeDocument/2006/relationships/hyperlink" Target="http://ieeexplore.ieee.org.prox.lib.ncsu.edu/document/905255/" TargetMode="External"/><Relationship Id="rId18" Type="http://schemas.openxmlformats.org/officeDocument/2006/relationships/image" Target="../media/image7.jpeg"/><Relationship Id="rId3" Type="http://schemas.openxmlformats.org/officeDocument/2006/relationships/image" Target="../media/image1.png"/><Relationship Id="rId7" Type="http://schemas.openxmlformats.org/officeDocument/2006/relationships/hyperlink" Target="https://github.ncsu.edu/ppnawath/Multi-temporal-Classification-of-satellite-images" TargetMode="External"/><Relationship Id="rId12" Type="http://schemas.openxmlformats.org/officeDocument/2006/relationships/hyperlink" Target="https://link.springer.com/book/10.1007/978-3-642-30062-2" TargetMode="External"/><Relationship Id="rId17" Type="http://schemas.openxmlformats.org/officeDocument/2006/relationships/image" Target="../media/image6.png"/><Relationship Id="rId2" Type="http://schemas.openxmlformats.org/officeDocument/2006/relationships/notesSlide" Target="../notesSlides/notesSlide1.xml"/><Relationship Id="rId16"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3.jpeg"/><Relationship Id="rId11" Type="http://schemas.openxmlformats.org/officeDocument/2006/relationships/hyperlink" Target="http://www.sciencedirect.com.prox.lib.ncsu.edu/science/article/pii/S0034425705002646" TargetMode="External"/><Relationship Id="rId5" Type="http://schemas.openxmlformats.org/officeDocument/2006/relationships/image" Target="../media/image2.emf"/><Relationship Id="rId15" Type="http://schemas.openxmlformats.org/officeDocument/2006/relationships/image" Target="../media/image4.jpg"/><Relationship Id="rId10" Type="http://schemas.openxmlformats.org/officeDocument/2006/relationships/hyperlink" Target="http://www.qgis.org/en/site/" TargetMode="External"/><Relationship Id="rId19" Type="http://schemas.openxmlformats.org/officeDocument/2006/relationships/image" Target="../media/image8.png"/><Relationship Id="rId4" Type="http://schemas.microsoft.com/office/2007/relationships/hdphoto" Target="../media/hdphoto1.wdp"/><Relationship Id="rId9" Type="http://schemas.openxmlformats.org/officeDocument/2006/relationships/hyperlink" Target="http://www.sciencedirect.com.prox.lib.ncsu.edu/science/article/pii/0034425780900115" TargetMode="External"/><Relationship Id="rId14" Type="http://schemas.openxmlformats.org/officeDocument/2006/relationships/hyperlink" Target="https://link.springer.com/chapter/10.1007/978-3-642-19721-5_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extLst>
              <a:ext uri="{BEBA8EAE-BF5A-486C-A8C5-ECC9F3942E4B}">
                <a14:imgProps xmlns:a14="http://schemas.microsoft.com/office/drawing/2010/main">
                  <a14:imgLayer r:embed="rId4">
                    <a14:imgEffect>
                      <a14:artisticPencilGrayscale pencilSize="2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5" name="Title 1"/>
          <p:cNvSpPr txBox="1">
            <a:spLocks/>
          </p:cNvSpPr>
          <p:nvPr/>
        </p:nvSpPr>
        <p:spPr>
          <a:xfrm>
            <a:off x="2723902" y="89756"/>
            <a:ext cx="26300469" cy="2761474"/>
          </a:xfrm>
          <a:prstGeom prst="rect">
            <a:avLst/>
          </a:prstGeom>
        </p:spPr>
        <p:txBody>
          <a:bodyPr vert="horz" lIns="365753" tIns="182876" rIns="365753" bIns="182876" rtlCol="0" anchor="ctr">
            <a:normAutofit/>
          </a:bodyPr>
          <a:lstStyle>
            <a:lvl1pPr algn="ctr" defTabSz="2194514" rtl="0" eaLnBrk="1" latinLnBrk="0" hangingPunct="1">
              <a:spcBef>
                <a:spcPct val="0"/>
              </a:spcBef>
              <a:buNone/>
              <a:defRPr sz="21100" b="1" kern="1200">
                <a:solidFill>
                  <a:schemeClr val="tx1"/>
                </a:solidFill>
                <a:latin typeface="+mj-lt"/>
                <a:ea typeface="+mj-ea"/>
                <a:cs typeface="+mj-cs"/>
              </a:defRPr>
            </a:lvl1pPr>
          </a:lstStyle>
          <a:p>
            <a:r>
              <a:rPr lang="en-US" sz="7333" b="0" dirty="0">
                <a:solidFill>
                  <a:schemeClr val="accent6">
                    <a:lumMod val="50000"/>
                  </a:schemeClr>
                </a:solidFill>
                <a:effectLst>
                  <a:outerShdw blurRad="38100" dist="38100" dir="2700000" algn="tl">
                    <a:srgbClr val="000000">
                      <a:alpha val="43137"/>
                    </a:srgbClr>
                  </a:outerShdw>
                </a:effectLst>
                <a:latin typeface="Arial Rounded MT Bold" panose="020F0704030504030204" pitchFamily="34" charset="0"/>
              </a:rPr>
              <a:t>Multi Temporal Classification Of Satellite Images</a:t>
            </a:r>
            <a:r>
              <a:rPr lang="en-US" sz="7333" b="0" dirty="0">
                <a:solidFill>
                  <a:schemeClr val="accent6">
                    <a:lumMod val="50000"/>
                  </a:schemeClr>
                </a:solidFill>
                <a:latin typeface="Arial Rounded MT Bold" panose="020F0704030504030204" pitchFamily="34" charset="0"/>
              </a:rPr>
              <a:t> </a:t>
            </a:r>
          </a:p>
        </p:txBody>
      </p:sp>
      <p:pic>
        <p:nvPicPr>
          <p:cNvPr id="7" name="Picture 6" descr="ncstate-brick-4x1-red-rgb.em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231383" y="1526554"/>
            <a:ext cx="5737829" cy="910574"/>
          </a:xfrm>
          <a:prstGeom prst="rect">
            <a:avLst/>
          </a:prstGeom>
        </p:spPr>
      </p:pic>
      <p:sp>
        <p:nvSpPr>
          <p:cNvPr id="8" name="Subtitle 2"/>
          <p:cNvSpPr txBox="1">
            <a:spLocks/>
          </p:cNvSpPr>
          <p:nvPr/>
        </p:nvSpPr>
        <p:spPr>
          <a:xfrm>
            <a:off x="29231384" y="2541238"/>
            <a:ext cx="5737829" cy="699027"/>
          </a:xfrm>
          <a:prstGeom prst="rect">
            <a:avLst/>
          </a:prstGeom>
        </p:spPr>
        <p:txBody>
          <a:bodyPr vert="horz" lIns="365753" tIns="182876" rIns="365753" bIns="182876" rtlCol="0">
            <a:normAutofit fontScale="92500" lnSpcReduction="20000"/>
          </a:bodyPr>
          <a:lstStyle>
            <a:lvl1pPr marL="0" indent="0" algn="ctr" defTabSz="2194514" rtl="0" eaLnBrk="1" latinLnBrk="0" hangingPunct="1">
              <a:spcBef>
                <a:spcPct val="20000"/>
              </a:spcBef>
              <a:buFont typeface="Arial"/>
              <a:buNone/>
              <a:defRPr sz="13400" kern="1200">
                <a:solidFill>
                  <a:schemeClr val="tx1">
                    <a:tint val="75000"/>
                  </a:schemeClr>
                </a:solidFill>
                <a:latin typeface="+mn-lt"/>
                <a:ea typeface="+mn-ea"/>
                <a:cs typeface="+mn-cs"/>
              </a:defRPr>
            </a:lvl1pPr>
            <a:lvl2pPr marL="2194514" indent="0" algn="ctr" defTabSz="2194514" rtl="0" eaLnBrk="1" latinLnBrk="0" hangingPunct="1">
              <a:spcBef>
                <a:spcPct val="20000"/>
              </a:spcBef>
              <a:buFont typeface="Arial"/>
              <a:buNone/>
              <a:defRPr sz="11500" kern="1200">
                <a:solidFill>
                  <a:schemeClr val="tx1">
                    <a:tint val="75000"/>
                  </a:schemeClr>
                </a:solidFill>
                <a:latin typeface="+mn-lt"/>
                <a:ea typeface="+mn-ea"/>
                <a:cs typeface="+mn-cs"/>
              </a:defRPr>
            </a:lvl2pPr>
            <a:lvl3pPr marL="4389028"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3pPr>
            <a:lvl4pPr marL="6583543" indent="0" algn="ctr" defTabSz="2194514" rtl="0" eaLnBrk="1" latinLnBrk="0" hangingPunct="1">
              <a:spcBef>
                <a:spcPct val="20000"/>
              </a:spcBef>
              <a:buFont typeface="Arial"/>
              <a:buNone/>
              <a:defRPr sz="8700" kern="1200">
                <a:solidFill>
                  <a:schemeClr val="tx1">
                    <a:tint val="75000"/>
                  </a:schemeClr>
                </a:solidFill>
                <a:latin typeface="+mn-lt"/>
                <a:ea typeface="+mn-ea"/>
                <a:cs typeface="+mn-cs"/>
              </a:defRPr>
            </a:lvl4pPr>
            <a:lvl5pPr marL="8778057" indent="0" algn="ctr" defTabSz="2194514" rtl="0" eaLnBrk="1" latinLnBrk="0" hangingPunct="1">
              <a:spcBef>
                <a:spcPct val="20000"/>
              </a:spcBef>
              <a:buFont typeface="Arial"/>
              <a:buNone/>
              <a:defRPr sz="8700" kern="1200">
                <a:solidFill>
                  <a:schemeClr val="tx1">
                    <a:tint val="75000"/>
                  </a:schemeClr>
                </a:solidFill>
                <a:latin typeface="+mn-lt"/>
                <a:ea typeface="+mn-ea"/>
                <a:cs typeface="+mn-cs"/>
              </a:defRPr>
            </a:lvl5pPr>
            <a:lvl6pPr marL="10972571"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6pPr>
            <a:lvl7pPr marL="13167085"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7pPr>
            <a:lvl8pPr marL="15361599"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8pPr>
            <a:lvl9pPr marL="17556115"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9pPr>
          </a:lstStyle>
          <a:p>
            <a:r>
              <a:rPr lang="en-US" sz="2667" dirty="0">
                <a:solidFill>
                  <a:schemeClr val="tx1"/>
                </a:solidFill>
              </a:rPr>
              <a:t>Department of Computer Science</a:t>
            </a:r>
          </a:p>
        </p:txBody>
      </p:sp>
      <p:sp>
        <p:nvSpPr>
          <p:cNvPr id="3" name="TextBox 2"/>
          <p:cNvSpPr txBox="1"/>
          <p:nvPr/>
        </p:nvSpPr>
        <p:spPr>
          <a:xfrm>
            <a:off x="5913662" y="2113962"/>
            <a:ext cx="19158711" cy="646331"/>
          </a:xfrm>
          <a:prstGeom prst="rect">
            <a:avLst/>
          </a:prstGeom>
          <a:noFill/>
        </p:spPr>
        <p:txBody>
          <a:bodyPr wrap="square" rtlCol="0">
            <a:spAutoFit/>
          </a:bodyPr>
          <a:lstStyle/>
          <a:p>
            <a:pPr algn="ctr"/>
            <a:r>
              <a:rPr lang="en-US" sz="3600" dirty="0"/>
              <a:t>Ankur Garg, Dhananjay Sathe, Kushal Nawalakha, Pranav Nawathe, Sanket Shahane</a:t>
            </a:r>
          </a:p>
        </p:txBody>
      </p:sp>
      <p:sp>
        <p:nvSpPr>
          <p:cNvPr id="11" name="TextBox 10"/>
          <p:cNvSpPr txBox="1"/>
          <p:nvPr/>
        </p:nvSpPr>
        <p:spPr>
          <a:xfrm>
            <a:off x="963932" y="3527769"/>
            <a:ext cx="10936021" cy="938719"/>
          </a:xfrm>
          <a:prstGeom prst="rect">
            <a:avLst/>
          </a:prstGeom>
          <a:blipFill>
            <a:blip r:embed="rId6"/>
            <a:tile tx="0" ty="0" sx="100000" sy="100000" flip="none" algn="tl"/>
          </a:blipFill>
          <a:effectLst>
            <a:softEdge rad="31750"/>
          </a:effectLst>
        </p:spPr>
        <p:txBody>
          <a:bodyPr wrap="square" rtlCol="0">
            <a:spAutoFit/>
          </a:bodyPr>
          <a:lstStyle/>
          <a:p>
            <a:r>
              <a:rPr lang="en-US" sz="55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Introduction</a:t>
            </a:r>
          </a:p>
        </p:txBody>
      </p:sp>
      <p:sp>
        <p:nvSpPr>
          <p:cNvPr id="12" name="TextBox 11"/>
          <p:cNvSpPr txBox="1"/>
          <p:nvPr/>
        </p:nvSpPr>
        <p:spPr>
          <a:xfrm>
            <a:off x="1097064" y="17531325"/>
            <a:ext cx="10521426" cy="938719"/>
          </a:xfrm>
          <a:prstGeom prst="rect">
            <a:avLst/>
          </a:prstGeom>
          <a:blipFill>
            <a:blip r:embed="rId6"/>
            <a:tile tx="0" ty="0" sx="100000" sy="100000" flip="none" algn="tl"/>
          </a:blipFill>
          <a:effectLst>
            <a:softEdge rad="31750"/>
          </a:effectLst>
        </p:spPr>
        <p:txBody>
          <a:bodyPr wrap="square" rtlCol="0">
            <a:spAutoFit/>
          </a:bodyPr>
          <a:lstStyle>
            <a:defPPr>
              <a:defRPr lang="en-US"/>
            </a:defPPr>
            <a:lvl1pPr>
              <a:defRPr sz="5500" b="1"/>
            </a:lvl1pPr>
          </a:lstStyle>
          <a:p>
            <a:r>
              <a:rPr lang="en-US" dirty="0">
                <a:effectLst>
                  <a:outerShdw blurRad="38100" dist="38100" dir="2700000" algn="tl">
                    <a:srgbClr val="000000">
                      <a:alpha val="43137"/>
                    </a:srgbClr>
                  </a:outerShdw>
                </a:effectLst>
              </a:rPr>
              <a:t>Data </a:t>
            </a:r>
            <a:r>
              <a:rPr lang="en-US"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description</a:t>
            </a:r>
            <a:r>
              <a:rPr lang="en-US" dirty="0">
                <a:effectLst>
                  <a:outerShdw blurRad="38100" dist="38100" dir="2700000" algn="tl">
                    <a:srgbClr val="000000">
                      <a:alpha val="43137"/>
                    </a:srgbClr>
                  </a:outerShdw>
                </a:effectLst>
              </a:rPr>
              <a:t> </a:t>
            </a:r>
          </a:p>
        </p:txBody>
      </p:sp>
      <p:sp>
        <p:nvSpPr>
          <p:cNvPr id="13" name="TextBox 12"/>
          <p:cNvSpPr txBox="1"/>
          <p:nvPr/>
        </p:nvSpPr>
        <p:spPr>
          <a:xfrm>
            <a:off x="12599548" y="3573376"/>
            <a:ext cx="13642237" cy="938719"/>
          </a:xfrm>
          <a:prstGeom prst="rect">
            <a:avLst/>
          </a:prstGeom>
          <a:blipFill>
            <a:blip r:embed="rId6"/>
            <a:tile tx="0" ty="0" sx="100000" sy="100000" flip="none" algn="tl"/>
          </a:blipFill>
          <a:effectLst>
            <a:softEdge rad="31750"/>
          </a:effectLst>
        </p:spPr>
        <p:txBody>
          <a:bodyPr wrap="square" rtlCol="0">
            <a:spAutoFit/>
          </a:bodyPr>
          <a:lstStyle>
            <a:defPPr>
              <a:defRPr lang="en-US"/>
            </a:defPPr>
            <a:lvl1pPr>
              <a:defRPr sz="5500" b="1"/>
            </a:lvl1pPr>
          </a:lstStyle>
          <a:p>
            <a:r>
              <a:rPr lang="en-IN"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Classification Methodology MLC and BMA</a:t>
            </a:r>
            <a:endParaRPr lang="en-US" dirty="0">
              <a:effectLst>
                <a:outerShdw blurRad="38100" dist="38100" dir="2700000" algn="tl">
                  <a:srgbClr val="000000">
                    <a:alpha val="43137"/>
                  </a:srgbClr>
                </a:outerShdw>
              </a:effectLst>
            </a:endParaRPr>
          </a:p>
        </p:txBody>
      </p:sp>
      <p:sp>
        <p:nvSpPr>
          <p:cNvPr id="14" name="TextBox 13"/>
          <p:cNvSpPr txBox="1"/>
          <p:nvPr/>
        </p:nvSpPr>
        <p:spPr>
          <a:xfrm>
            <a:off x="12502074" y="17093107"/>
            <a:ext cx="13263248" cy="938719"/>
          </a:xfrm>
          <a:prstGeom prst="rect">
            <a:avLst/>
          </a:prstGeom>
          <a:blipFill>
            <a:blip r:embed="rId6"/>
            <a:tile tx="0" ty="0" sx="100000" sy="100000" flip="none" algn="tl"/>
          </a:blipFill>
          <a:effectLst>
            <a:softEdge rad="31750"/>
          </a:effectLst>
        </p:spPr>
        <p:txBody>
          <a:bodyPr wrap="square" rtlCol="0">
            <a:spAutoFit/>
          </a:bodyPr>
          <a:lstStyle>
            <a:defPPr>
              <a:defRPr lang="en-US"/>
            </a:defPPr>
            <a:lvl1pPr>
              <a:defRPr sz="5500" b="1"/>
            </a:lvl1pPr>
          </a:lstStyle>
          <a:p>
            <a:r>
              <a:rPr lang="en-US"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Results</a:t>
            </a:r>
          </a:p>
        </p:txBody>
      </p:sp>
      <p:sp>
        <p:nvSpPr>
          <p:cNvPr id="15" name="TextBox 14"/>
          <p:cNvSpPr txBox="1"/>
          <p:nvPr/>
        </p:nvSpPr>
        <p:spPr>
          <a:xfrm>
            <a:off x="26689933" y="3611122"/>
            <a:ext cx="8660280" cy="938719"/>
          </a:xfrm>
          <a:prstGeom prst="rect">
            <a:avLst/>
          </a:prstGeom>
          <a:blipFill>
            <a:blip r:embed="rId6"/>
            <a:tile tx="0" ty="0" sx="100000" sy="100000" flip="none" algn="tl"/>
          </a:blipFill>
          <a:effectLst>
            <a:softEdge rad="31750"/>
          </a:effectLst>
        </p:spPr>
        <p:txBody>
          <a:bodyPr wrap="square" rtlCol="0">
            <a:spAutoFit/>
          </a:bodyPr>
          <a:lstStyle>
            <a:defPPr>
              <a:defRPr lang="en-US"/>
            </a:defPPr>
            <a:lvl1pPr>
              <a:defRPr sz="5500" b="1">
                <a:latin typeface="Calibri" panose="020F0502020204030204" pitchFamily="34" charset="0"/>
                <a:ea typeface="Calibri" panose="020F0502020204030204" pitchFamily="34" charset="0"/>
                <a:cs typeface="Times New Roman" panose="02020603050405020304" pitchFamily="18" charset="0"/>
              </a:defRPr>
            </a:lvl1pPr>
          </a:lstStyle>
          <a:p>
            <a:r>
              <a:rPr lang="en-US" dirty="0">
                <a:effectLst>
                  <a:outerShdw blurRad="38100" dist="38100" dir="2700000" algn="tl">
                    <a:srgbClr val="000000">
                      <a:alpha val="43137"/>
                    </a:srgbClr>
                  </a:outerShdw>
                </a:effectLst>
              </a:rPr>
              <a:t>Challenges &amp; Outcomes</a:t>
            </a:r>
          </a:p>
        </p:txBody>
      </p:sp>
      <p:sp>
        <p:nvSpPr>
          <p:cNvPr id="16" name="TextBox 15"/>
          <p:cNvSpPr txBox="1"/>
          <p:nvPr/>
        </p:nvSpPr>
        <p:spPr>
          <a:xfrm>
            <a:off x="26689933" y="13929735"/>
            <a:ext cx="8668668" cy="938719"/>
          </a:xfrm>
          <a:prstGeom prst="rect">
            <a:avLst/>
          </a:prstGeom>
          <a:blipFill>
            <a:blip r:embed="rId6"/>
            <a:tile tx="0" ty="0" sx="100000" sy="100000" flip="none" algn="tl"/>
          </a:blipFill>
          <a:effectLst>
            <a:softEdge rad="31750"/>
          </a:effectLst>
        </p:spPr>
        <p:txBody>
          <a:bodyPr wrap="square" rtlCol="0">
            <a:spAutoFit/>
          </a:bodyPr>
          <a:lstStyle>
            <a:defPPr>
              <a:defRPr lang="en-US"/>
            </a:defPPr>
            <a:lvl1pPr>
              <a:defRPr sz="5500" b="1">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1pPr>
          </a:lstStyle>
          <a:p>
            <a:r>
              <a:rPr lang="en-US" dirty="0"/>
              <a:t>Conclusions</a:t>
            </a:r>
          </a:p>
        </p:txBody>
      </p:sp>
      <p:sp>
        <p:nvSpPr>
          <p:cNvPr id="17" name="TextBox 16"/>
          <p:cNvSpPr txBox="1"/>
          <p:nvPr/>
        </p:nvSpPr>
        <p:spPr>
          <a:xfrm>
            <a:off x="26689933" y="22759657"/>
            <a:ext cx="8660280" cy="938719"/>
          </a:xfrm>
          <a:prstGeom prst="rect">
            <a:avLst/>
          </a:prstGeom>
          <a:blipFill>
            <a:blip r:embed="rId6"/>
            <a:tile tx="0" ty="0" sx="100000" sy="100000" flip="none" algn="tl"/>
          </a:blipFill>
          <a:effectLst>
            <a:softEdge rad="31750"/>
          </a:effectLst>
        </p:spPr>
        <p:txBody>
          <a:bodyPr wrap="square" rtlCol="0">
            <a:spAutoFit/>
          </a:bodyPr>
          <a:lstStyle>
            <a:defPPr>
              <a:defRPr lang="en-US"/>
            </a:defPPr>
            <a:lvl1pPr>
              <a:defRPr sz="5500" b="1"/>
            </a:lvl1pPr>
          </a:lstStyle>
          <a:p>
            <a:r>
              <a:rPr lang="en-US"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References</a:t>
            </a:r>
          </a:p>
        </p:txBody>
      </p:sp>
      <p:sp>
        <p:nvSpPr>
          <p:cNvPr id="2" name="TextBox 1"/>
          <p:cNvSpPr txBox="1"/>
          <p:nvPr/>
        </p:nvSpPr>
        <p:spPr>
          <a:xfrm>
            <a:off x="1004851" y="4549841"/>
            <a:ext cx="10988866" cy="14248324"/>
          </a:xfrm>
          <a:prstGeom prst="rect">
            <a:avLst/>
          </a:prstGeom>
          <a:noFill/>
        </p:spPr>
        <p:txBody>
          <a:bodyPr wrap="square" rtlCol="0">
            <a:spAutoFit/>
          </a:bodyPr>
          <a:lstStyle/>
          <a:p>
            <a:pPr marL="342900" indent="-342900" algn="just">
              <a:buFont typeface="Arial" panose="020B0604020202020204" pitchFamily="34" charset="0"/>
              <a:buChar char="•"/>
            </a:pPr>
            <a:r>
              <a:rPr lang="en-IN" sz="3333" dirty="0"/>
              <a:t>Studying spatial changes using multi temporal remotely sensed images has varied uses from monitoring the agricultural land use, natural resource management such as water resource monitoring to study the changes in metropolitan areas in temporal sense.</a:t>
            </a:r>
          </a:p>
          <a:p>
            <a:pPr marL="342900" indent="-342900" algn="just">
              <a:buFont typeface="Arial" panose="020B0604020202020204" pitchFamily="34" charset="0"/>
              <a:buChar char="•"/>
            </a:pPr>
            <a:r>
              <a:rPr lang="en-IN" sz="3333" dirty="0"/>
              <a:t>In this study, our focus is on analysing Land Use and Land Cover (LULC) changes in urban settings, particularly in Bangalore city, India. </a:t>
            </a:r>
            <a:endParaRPr lang="en-US" sz="3333" dirty="0"/>
          </a:p>
          <a:p>
            <a:pPr marL="342900" indent="-342900" algn="just">
              <a:buFont typeface="Arial" panose="020B0604020202020204" pitchFamily="34" charset="0"/>
              <a:buChar char="•"/>
            </a:pPr>
            <a:r>
              <a:rPr lang="en-IN" sz="3333" dirty="0"/>
              <a:t>Maximum likelihood classification (MLC) works well if the data in the image is spectrally well separable. But, most of the times, due to changes in reflectance of earth’s surface during various seasons and other factors like moisture content, terrain, the data becomes not well separable and has many classification errors. </a:t>
            </a:r>
          </a:p>
          <a:p>
            <a:pPr marL="342900" indent="-342900">
              <a:buFont typeface="Arial" panose="020B0604020202020204" pitchFamily="34" charset="0"/>
              <a:buChar char="•"/>
            </a:pPr>
            <a:endParaRPr lang="en-IN" sz="3333" dirty="0"/>
          </a:p>
          <a:p>
            <a:pPr marL="342900" indent="-342900">
              <a:buFont typeface="Arial" panose="020B0604020202020204" pitchFamily="34" charset="0"/>
              <a:buChar char="•"/>
            </a:pPr>
            <a:endParaRPr lang="en-IN" sz="3333" dirty="0"/>
          </a:p>
          <a:p>
            <a:pPr marL="342900" indent="-342900">
              <a:buFont typeface="Arial" panose="020B0604020202020204" pitchFamily="34" charset="0"/>
              <a:buChar char="•"/>
            </a:pPr>
            <a:endParaRPr lang="en-IN" sz="3333" dirty="0"/>
          </a:p>
          <a:p>
            <a:pPr marL="342900" indent="-342900">
              <a:buFont typeface="Arial" panose="020B0604020202020204" pitchFamily="34" charset="0"/>
              <a:buChar char="•"/>
            </a:pPr>
            <a:endParaRPr lang="en-IN" sz="3333" dirty="0"/>
          </a:p>
          <a:p>
            <a:endParaRPr lang="en-IN" sz="3333" dirty="0"/>
          </a:p>
          <a:p>
            <a:pPr marL="342900" indent="-342900">
              <a:buFont typeface="Arial" panose="020B0604020202020204" pitchFamily="34" charset="0"/>
              <a:buChar char="•"/>
            </a:pPr>
            <a:r>
              <a:rPr lang="en-IN" sz="3333" dirty="0"/>
              <a:t>Hence, it becomes necessary to study and analyse data from various seasons to improve the classification results. Using multitemporal data, this error can be reduced as it enables us to consider changing spectral signatures of same class over different images. </a:t>
            </a:r>
          </a:p>
          <a:p>
            <a:pPr marL="342900" indent="-342900">
              <a:buFont typeface="Arial" panose="020B0604020202020204" pitchFamily="34" charset="0"/>
              <a:buChar char="•"/>
            </a:pPr>
            <a:endParaRPr lang="en-US" sz="2000" dirty="0"/>
          </a:p>
          <a:p>
            <a:endParaRPr lang="en-US" sz="3333" dirty="0"/>
          </a:p>
        </p:txBody>
      </p:sp>
      <p:sp>
        <p:nvSpPr>
          <p:cNvPr id="19" name="TextBox 18"/>
          <p:cNvSpPr txBox="1"/>
          <p:nvPr/>
        </p:nvSpPr>
        <p:spPr>
          <a:xfrm>
            <a:off x="26689933" y="5206802"/>
            <a:ext cx="8660280" cy="6759992"/>
          </a:xfrm>
          <a:prstGeom prst="rect">
            <a:avLst/>
          </a:prstGeom>
          <a:noFill/>
        </p:spPr>
        <p:txBody>
          <a:bodyPr wrap="square" rtlCol="0">
            <a:spAutoFit/>
          </a:bodyPr>
          <a:lstStyle/>
          <a:p>
            <a:r>
              <a:rPr lang="en-US" sz="3333" dirty="0"/>
              <a:t>Number of components in Gaussian Mixture Models = ... </a:t>
            </a:r>
          </a:p>
          <a:p>
            <a:r>
              <a:rPr lang="en-US" sz="3333" dirty="0"/>
              <a:t>Patch size = </a:t>
            </a:r>
            <a:r>
              <a:rPr lang="mr-IN" sz="3333" dirty="0"/>
              <a:t>…</a:t>
            </a:r>
            <a:r>
              <a:rPr lang="en-US" sz="3333" dirty="0"/>
              <a:t>.</a:t>
            </a:r>
          </a:p>
          <a:p>
            <a:r>
              <a:rPr lang="en-US" sz="3333" dirty="0"/>
              <a:t>Initial centers for the GMM were chosen as the centers from agglomerative hierarchical clustering because</a:t>
            </a:r>
            <a:r>
              <a:rPr lang="mr-IN" sz="3333" dirty="0"/>
              <a:t>…</a:t>
            </a:r>
            <a:r>
              <a:rPr lang="en-US" sz="3333" dirty="0"/>
              <a:t>.</a:t>
            </a:r>
          </a:p>
          <a:p>
            <a:r>
              <a:rPr lang="en-US" sz="3333" dirty="0"/>
              <a:t>Components in pairs of GMMs were matched using </a:t>
            </a:r>
            <a:r>
              <a:rPr lang="mr-IN" sz="3333" dirty="0"/>
              <a:t>…</a:t>
            </a:r>
            <a:endParaRPr lang="en-US" sz="3333" dirty="0"/>
          </a:p>
          <a:p>
            <a:r>
              <a:rPr lang="en-US" sz="3333" b="1" dirty="0"/>
              <a:t>OR</a:t>
            </a:r>
          </a:p>
          <a:p>
            <a:r>
              <a:rPr lang="en-US" sz="3333" dirty="0"/>
              <a:t>Batch size, learning rate, learning rate decay, momentum, network architecture, activation function. Reasons for all choices.</a:t>
            </a:r>
          </a:p>
          <a:p>
            <a:r>
              <a:rPr lang="en-US" sz="3333" dirty="0"/>
              <a:t>(Note: Use bullet points, no paragraphs)</a:t>
            </a:r>
          </a:p>
        </p:txBody>
      </p:sp>
      <p:sp>
        <p:nvSpPr>
          <p:cNvPr id="34" name="TextBox 33"/>
          <p:cNvSpPr txBox="1"/>
          <p:nvPr/>
        </p:nvSpPr>
        <p:spPr>
          <a:xfrm>
            <a:off x="963932" y="18962889"/>
            <a:ext cx="10806229" cy="6759992"/>
          </a:xfrm>
          <a:prstGeom prst="rect">
            <a:avLst/>
          </a:prstGeom>
          <a:noFill/>
        </p:spPr>
        <p:txBody>
          <a:bodyPr wrap="square" rtlCol="0">
            <a:spAutoFit/>
          </a:bodyPr>
          <a:lstStyle/>
          <a:p>
            <a:pPr marL="342900" indent="-342900" algn="just">
              <a:buFont typeface="Arial" panose="020B0604020202020204" pitchFamily="34" charset="0"/>
              <a:buChar char="•"/>
            </a:pPr>
            <a:r>
              <a:rPr lang="en-US" sz="3333" dirty="0"/>
              <a:t>Data Images - 4 Landsat 30m X 30m resolution images of Bangalore city, India.</a:t>
            </a:r>
          </a:p>
          <a:p>
            <a:pPr marL="342900" indent="-342900" algn="just">
              <a:buFont typeface="Arial" panose="020B0604020202020204" pitchFamily="34" charset="0"/>
              <a:buChar char="•"/>
            </a:pPr>
            <a:r>
              <a:rPr lang="en-IN" sz="3333" dirty="0"/>
              <a:t>We identified 4 major classes in these images, open land, buildings, vegetation and water bodies.</a:t>
            </a:r>
          </a:p>
          <a:p>
            <a:pPr marL="342900" indent="-342900" algn="just">
              <a:buFont typeface="Arial" panose="020B0604020202020204" pitchFamily="34" charset="0"/>
              <a:buChar char="•"/>
            </a:pPr>
            <a:r>
              <a:rPr lang="en-IN" sz="3333" dirty="0"/>
              <a:t>177 points are randomly selected as training data and remaining as accuracy testing data. </a:t>
            </a:r>
          </a:p>
          <a:p>
            <a:pPr marL="342900" indent="-342900" algn="just">
              <a:buFont typeface="Arial" panose="020B0604020202020204" pitchFamily="34" charset="0"/>
              <a:buChar char="•"/>
            </a:pPr>
            <a:r>
              <a:rPr lang="en-IN" sz="3333" dirty="0"/>
              <a:t>We analysed the density plot and found the data follows Gaussian distribution and hence MLC was a natural choice of classifier.</a:t>
            </a:r>
          </a:p>
          <a:p>
            <a:pPr algn="just"/>
            <a:endParaRPr lang="en-IN" sz="3333" dirty="0"/>
          </a:p>
          <a:p>
            <a:endParaRPr lang="en-IN" sz="3333" dirty="0"/>
          </a:p>
          <a:p>
            <a:endParaRPr lang="en-IN" sz="3333" dirty="0"/>
          </a:p>
          <a:p>
            <a:endParaRPr lang="en-IN" sz="3333" dirty="0"/>
          </a:p>
        </p:txBody>
      </p:sp>
      <p:sp>
        <p:nvSpPr>
          <p:cNvPr id="35" name="TextBox 34"/>
          <p:cNvSpPr txBox="1"/>
          <p:nvPr/>
        </p:nvSpPr>
        <p:spPr>
          <a:xfrm>
            <a:off x="12456022" y="4606678"/>
            <a:ext cx="13263248" cy="7272888"/>
          </a:xfrm>
          <a:prstGeom prst="rect">
            <a:avLst/>
          </a:prstGeom>
          <a:noFill/>
        </p:spPr>
        <p:txBody>
          <a:bodyPr wrap="square" rtlCol="0">
            <a:spAutoFit/>
          </a:bodyPr>
          <a:lstStyle/>
          <a:p>
            <a:pPr marL="342900" indent="-342900" algn="just">
              <a:buFont typeface="Arial" panose="020B0604020202020204" pitchFamily="34" charset="0"/>
              <a:buChar char="•"/>
            </a:pPr>
            <a:r>
              <a:rPr lang="en-IN" sz="3333" b="1" dirty="0"/>
              <a:t>What is MLC?</a:t>
            </a:r>
            <a:r>
              <a:rPr lang="en-IN" sz="3333" dirty="0"/>
              <a:t> MLC is the base classification algorithm. MLC uses class prior which is multiplied to the likelihood of the data to get the posterior probability. Finally, Maximum posterior probability is assigned. </a:t>
            </a:r>
          </a:p>
          <a:p>
            <a:pPr marL="342900" indent="-342900" algn="just">
              <a:buFont typeface="Arial" panose="020B0604020202020204" pitchFamily="34" charset="0"/>
              <a:buChar char="•"/>
            </a:pPr>
            <a:r>
              <a:rPr lang="en-IN" sz="3333" dirty="0"/>
              <a:t>MLC will classify the given image and for multiple images, it will have models corresponding to each image. </a:t>
            </a:r>
          </a:p>
          <a:p>
            <a:pPr marL="342900" indent="-342900" algn="just">
              <a:buFont typeface="Arial" panose="020B0604020202020204" pitchFamily="34" charset="0"/>
              <a:buChar char="•"/>
            </a:pPr>
            <a:r>
              <a:rPr lang="en-IN" sz="3333" dirty="0"/>
              <a:t>Since, a single decision for each test point is required, so Bayesian Model Averaging (BMA) is used to combine all the decisions from the models.</a:t>
            </a:r>
          </a:p>
          <a:p>
            <a:pPr marL="342900" indent="-342900" algn="just">
              <a:buFont typeface="Arial" panose="020B0604020202020204" pitchFamily="34" charset="0"/>
              <a:buChar char="•"/>
            </a:pPr>
            <a:r>
              <a:rPr lang="en-US" sz="3333" b="1" dirty="0"/>
              <a:t>What is BMA? </a:t>
            </a:r>
            <a:r>
              <a:rPr lang="en-US" sz="3333" dirty="0"/>
              <a:t>Every classifier is assigned a weight based on its performance on the validation data, then input is given to all classifiers and probability output is multiplied by respective weights,. This output of all the classifiers is averaged and maximum posterior probability is assigned as class label.</a:t>
            </a:r>
            <a:endParaRPr lang="en-US" sz="2000" dirty="0"/>
          </a:p>
        </p:txBody>
      </p:sp>
      <p:sp>
        <p:nvSpPr>
          <p:cNvPr id="41" name="TextBox 40"/>
          <p:cNvSpPr txBox="1"/>
          <p:nvPr/>
        </p:nvSpPr>
        <p:spPr>
          <a:xfrm>
            <a:off x="26681545" y="24374915"/>
            <a:ext cx="8668668" cy="4093428"/>
          </a:xfrm>
          <a:prstGeom prst="rect">
            <a:avLst/>
          </a:prstGeom>
          <a:noFill/>
        </p:spPr>
        <p:txBody>
          <a:bodyPr wrap="square" rtlCol="0">
            <a:spAutoFit/>
          </a:bodyPr>
          <a:lstStyle/>
          <a:p>
            <a:pPr marL="514350" indent="-514350">
              <a:buFont typeface="+mj-lt"/>
              <a:buAutoNum type="arabicPeriod"/>
            </a:pPr>
            <a:r>
              <a:rPr lang="en-US" sz="2000" dirty="0"/>
              <a:t>GitHub link </a:t>
            </a:r>
            <a:r>
              <a:rPr lang="en-US" sz="2000" dirty="0">
                <a:hlinkClick r:id="rId7"/>
              </a:rPr>
              <a:t>https://github.ncsu.edu/ppnawath/Multi-temporal-Classification-of-satellite-images</a:t>
            </a:r>
            <a:endParaRPr lang="en-US" sz="2000" dirty="0"/>
          </a:p>
          <a:p>
            <a:pPr marL="514350" indent="-514350">
              <a:buFont typeface="+mj-lt"/>
              <a:buAutoNum type="arabicPeriod"/>
            </a:pPr>
            <a:r>
              <a:rPr lang="en-IN" sz="2000" dirty="0"/>
              <a:t>Raju’s paper</a:t>
            </a:r>
            <a:endParaRPr lang="en-US" sz="2000" dirty="0"/>
          </a:p>
          <a:p>
            <a:pPr marL="457200" lvl="0" indent="-457200">
              <a:buFont typeface="+mj-lt"/>
              <a:buAutoNum type="arabicPeriod"/>
            </a:pPr>
            <a:r>
              <a:rPr lang="en-IN" sz="2000" u="sng" dirty="0">
                <a:hlinkClick r:id="rId8"/>
              </a:rPr>
              <a:t>http://www.isprs.org/proceedings/XXXV/congress/comm4/papers/480.pdf</a:t>
            </a:r>
            <a:endParaRPr lang="en-US" sz="2000" dirty="0"/>
          </a:p>
          <a:p>
            <a:pPr marL="457200" lvl="0" indent="-457200">
              <a:buFont typeface="+mj-lt"/>
              <a:buAutoNum type="arabicPeriod"/>
            </a:pPr>
            <a:r>
              <a:rPr lang="en-IN" sz="2000" u="sng" dirty="0">
                <a:hlinkClick r:id="rId9"/>
              </a:rPr>
              <a:t>http://www.sciencedirect.com.prox.lib.ncsu.edu/science/article/pii/0034425780900115</a:t>
            </a:r>
            <a:endParaRPr lang="en-US" sz="2000" dirty="0"/>
          </a:p>
          <a:p>
            <a:pPr marL="457200" lvl="0" indent="-457200">
              <a:buFont typeface="+mj-lt"/>
              <a:buAutoNum type="arabicPeriod"/>
            </a:pPr>
            <a:r>
              <a:rPr lang="en-IN" sz="2000" u="sng" dirty="0">
                <a:hlinkClick r:id="rId10"/>
              </a:rPr>
              <a:t>http://www.qgis.org/en/site/</a:t>
            </a:r>
            <a:endParaRPr lang="en-US" sz="2000" dirty="0"/>
          </a:p>
          <a:p>
            <a:pPr marL="457200" lvl="0" indent="-457200">
              <a:buFont typeface="+mj-lt"/>
              <a:buAutoNum type="arabicPeriod"/>
            </a:pPr>
            <a:r>
              <a:rPr lang="en-IN" sz="2000" u="sng" dirty="0">
                <a:hlinkClick r:id="rId11"/>
              </a:rPr>
              <a:t>http://www.sciencedirect.com.prox.lib.ncsu.edu/science/article/pii/S0034425705002646</a:t>
            </a:r>
            <a:endParaRPr lang="en-US" sz="2000" dirty="0"/>
          </a:p>
          <a:p>
            <a:pPr marL="457200" lvl="0" indent="-457200">
              <a:buFont typeface="+mj-lt"/>
              <a:buAutoNum type="arabicPeriod"/>
            </a:pPr>
            <a:r>
              <a:rPr lang="en-IN" sz="2000" u="sng" dirty="0">
                <a:hlinkClick r:id="rId12"/>
              </a:rPr>
              <a:t>https://link.springer.com/book/10.1007/978-3-642-30062-2</a:t>
            </a:r>
            <a:endParaRPr lang="en-US" sz="2000" dirty="0"/>
          </a:p>
          <a:p>
            <a:pPr marL="457200" lvl="0" indent="-457200">
              <a:buFont typeface="+mj-lt"/>
              <a:buAutoNum type="arabicPeriod"/>
            </a:pPr>
            <a:r>
              <a:rPr lang="en-IN" sz="2000" u="sng" dirty="0">
                <a:hlinkClick r:id="rId13"/>
              </a:rPr>
              <a:t>http://ieeexplore.ieee.org.prox.lib.ncsu.edu/document/905255/</a:t>
            </a:r>
            <a:endParaRPr lang="en-US" sz="2000" dirty="0"/>
          </a:p>
          <a:p>
            <a:pPr marL="457200" lvl="0" indent="-457200">
              <a:buFont typeface="+mj-lt"/>
              <a:buAutoNum type="arabicPeriod"/>
            </a:pPr>
            <a:r>
              <a:rPr lang="en-IN" sz="2000" u="sng" dirty="0">
                <a:hlinkClick r:id="rId14"/>
              </a:rPr>
              <a:t>https://link.springer.com/chapter/10.1007%2F978-3-642-19721-5_1</a:t>
            </a:r>
            <a:endParaRPr lang="en-US" sz="2000" dirty="0"/>
          </a:p>
        </p:txBody>
      </p:sp>
      <p:sp>
        <p:nvSpPr>
          <p:cNvPr id="43" name="TextBox 42"/>
          <p:cNvSpPr txBox="1"/>
          <p:nvPr/>
        </p:nvSpPr>
        <p:spPr>
          <a:xfrm>
            <a:off x="26689933" y="15536479"/>
            <a:ext cx="7614336" cy="3682611"/>
          </a:xfrm>
          <a:prstGeom prst="rect">
            <a:avLst/>
          </a:prstGeom>
          <a:noFill/>
        </p:spPr>
        <p:txBody>
          <a:bodyPr wrap="square" rtlCol="0">
            <a:spAutoFit/>
          </a:bodyPr>
          <a:lstStyle/>
          <a:p>
            <a:r>
              <a:rPr lang="en-US" sz="3333" dirty="0"/>
              <a:t>&lt;what conclusions did you draw from your semester long work&gt;</a:t>
            </a:r>
          </a:p>
          <a:p>
            <a:r>
              <a:rPr lang="en-US" sz="3333" dirty="0"/>
              <a:t>CNNs perform the best on this task because</a:t>
            </a:r>
            <a:r>
              <a:rPr lang="mr-IN" sz="3333" dirty="0"/>
              <a:t>…</a:t>
            </a:r>
            <a:r>
              <a:rPr lang="en-US" sz="3333" dirty="0"/>
              <a:t>.</a:t>
            </a:r>
          </a:p>
          <a:p>
            <a:endParaRPr lang="en-US" sz="3333" dirty="0"/>
          </a:p>
          <a:p>
            <a:r>
              <a:rPr lang="en-US" sz="3333" dirty="0"/>
              <a:t>Random forests beat all other methods by a huge margin because</a:t>
            </a:r>
            <a:r>
              <a:rPr lang="mr-IN" sz="3333" dirty="0"/>
              <a:t>…</a:t>
            </a:r>
            <a:r>
              <a:rPr lang="en-US" sz="3333" dirty="0"/>
              <a:t>.</a:t>
            </a:r>
          </a:p>
        </p:txBody>
      </p:sp>
      <p:pic>
        <p:nvPicPr>
          <p:cNvPr id="32" name="Picture 31"/>
          <p:cNvPicPr>
            <a:picLocks noChangeAspect="1"/>
          </p:cNvPicPr>
          <p:nvPr/>
        </p:nvPicPr>
        <p:blipFill>
          <a:blip r:embed="rId15"/>
          <a:stretch>
            <a:fillRect/>
          </a:stretch>
        </p:blipFill>
        <p:spPr>
          <a:xfrm>
            <a:off x="12700616" y="11860780"/>
            <a:ext cx="5514975" cy="4019550"/>
          </a:xfrm>
          <a:prstGeom prst="rect">
            <a:avLst/>
          </a:prstGeom>
        </p:spPr>
      </p:pic>
      <p:sp>
        <p:nvSpPr>
          <p:cNvPr id="33" name="TextBox 32"/>
          <p:cNvSpPr txBox="1"/>
          <p:nvPr/>
        </p:nvSpPr>
        <p:spPr>
          <a:xfrm>
            <a:off x="14581547" y="16355006"/>
            <a:ext cx="2101516" cy="400110"/>
          </a:xfrm>
          <a:prstGeom prst="rect">
            <a:avLst/>
          </a:prstGeom>
          <a:noFill/>
        </p:spPr>
        <p:txBody>
          <a:bodyPr wrap="square" rtlCol="0">
            <a:spAutoFit/>
          </a:bodyPr>
          <a:lstStyle/>
          <a:p>
            <a:r>
              <a:rPr lang="en-US" sz="2000" dirty="0"/>
              <a:t>Figure 1 : MLC</a:t>
            </a:r>
          </a:p>
        </p:txBody>
      </p:sp>
      <p:sp>
        <p:nvSpPr>
          <p:cNvPr id="39" name="TextBox 38"/>
          <p:cNvSpPr txBox="1"/>
          <p:nvPr/>
        </p:nvSpPr>
        <p:spPr>
          <a:xfrm>
            <a:off x="21218913" y="16440329"/>
            <a:ext cx="1835843" cy="400110"/>
          </a:xfrm>
          <a:prstGeom prst="rect">
            <a:avLst/>
          </a:prstGeom>
          <a:noFill/>
        </p:spPr>
        <p:txBody>
          <a:bodyPr wrap="square" rtlCol="0">
            <a:spAutoFit/>
          </a:bodyPr>
          <a:lstStyle/>
          <a:p>
            <a:r>
              <a:rPr lang="en-US" sz="2000" dirty="0"/>
              <a:t>Figure 2: BMA</a:t>
            </a:r>
          </a:p>
        </p:txBody>
      </p:sp>
      <p:pic>
        <p:nvPicPr>
          <p:cNvPr id="10" name="Picture 9"/>
          <p:cNvPicPr>
            <a:picLocks noChangeAspect="1"/>
          </p:cNvPicPr>
          <p:nvPr/>
        </p:nvPicPr>
        <p:blipFill>
          <a:blip r:embed="rId16"/>
          <a:stretch>
            <a:fillRect/>
          </a:stretch>
        </p:blipFill>
        <p:spPr>
          <a:xfrm>
            <a:off x="18610564" y="11879566"/>
            <a:ext cx="7353300" cy="4648200"/>
          </a:xfrm>
          <a:prstGeom prst="rect">
            <a:avLst/>
          </a:prstGeom>
        </p:spPr>
      </p:pic>
      <p:pic>
        <p:nvPicPr>
          <p:cNvPr id="24" name="Picture 23"/>
          <p:cNvPicPr>
            <a:picLocks noChangeAspect="1"/>
          </p:cNvPicPr>
          <p:nvPr/>
        </p:nvPicPr>
        <p:blipFill>
          <a:blip r:embed="rId17"/>
          <a:stretch>
            <a:fillRect/>
          </a:stretch>
        </p:blipFill>
        <p:spPr>
          <a:xfrm>
            <a:off x="1366932" y="12012457"/>
            <a:ext cx="10597006" cy="2025676"/>
          </a:xfrm>
          <a:prstGeom prst="rect">
            <a:avLst/>
          </a:prstGeom>
        </p:spPr>
      </p:pic>
      <p:pic>
        <p:nvPicPr>
          <p:cNvPr id="26" name="Picture 25"/>
          <p:cNvPicPr>
            <a:picLocks noChangeAspect="1"/>
          </p:cNvPicPr>
          <p:nvPr/>
        </p:nvPicPr>
        <p:blipFill>
          <a:blip r:embed="rId18"/>
          <a:stretch>
            <a:fillRect/>
          </a:stretch>
        </p:blipFill>
        <p:spPr>
          <a:xfrm>
            <a:off x="2035195" y="23824352"/>
            <a:ext cx="6937602" cy="5056421"/>
          </a:xfrm>
          <a:prstGeom prst="rect">
            <a:avLst/>
          </a:prstGeom>
        </p:spPr>
      </p:pic>
      <p:graphicFrame>
        <p:nvGraphicFramePr>
          <p:cNvPr id="27" name="Table 26"/>
          <p:cNvGraphicFramePr>
            <a:graphicFrameLocks noGrp="1"/>
          </p:cNvGraphicFramePr>
          <p:nvPr>
            <p:extLst>
              <p:ext uri="{D42A27DB-BD31-4B8C-83A1-F6EECF244321}">
                <p14:modId xmlns:p14="http://schemas.microsoft.com/office/powerpoint/2010/main" val="1891881502"/>
              </p:ext>
            </p:extLst>
          </p:nvPr>
        </p:nvGraphicFramePr>
        <p:xfrm>
          <a:off x="12456022" y="18597166"/>
          <a:ext cx="13263248" cy="4418302"/>
        </p:xfrm>
        <a:graphic>
          <a:graphicData uri="http://schemas.openxmlformats.org/drawingml/2006/table">
            <a:tbl>
              <a:tblPr firstRow="1" bandRow="1">
                <a:tableStyleId>{93296810-A885-4BE3-A3E7-6D5BEEA58F35}</a:tableStyleId>
              </a:tblPr>
              <a:tblGrid>
                <a:gridCol w="2441645">
                  <a:extLst>
                    <a:ext uri="{9D8B030D-6E8A-4147-A177-3AD203B41FA5}">
                      <a16:colId xmlns:a16="http://schemas.microsoft.com/office/drawing/2014/main" val="1774685604"/>
                    </a:ext>
                  </a:extLst>
                </a:gridCol>
                <a:gridCol w="2933133">
                  <a:extLst>
                    <a:ext uri="{9D8B030D-6E8A-4147-A177-3AD203B41FA5}">
                      <a16:colId xmlns:a16="http://schemas.microsoft.com/office/drawing/2014/main" val="3190195136"/>
                    </a:ext>
                  </a:extLst>
                </a:gridCol>
                <a:gridCol w="3429000">
                  <a:extLst>
                    <a:ext uri="{9D8B030D-6E8A-4147-A177-3AD203B41FA5}">
                      <a16:colId xmlns:a16="http://schemas.microsoft.com/office/drawing/2014/main" val="2991913186"/>
                    </a:ext>
                  </a:extLst>
                </a:gridCol>
                <a:gridCol w="4459470">
                  <a:extLst>
                    <a:ext uri="{9D8B030D-6E8A-4147-A177-3AD203B41FA5}">
                      <a16:colId xmlns:a16="http://schemas.microsoft.com/office/drawing/2014/main" val="1056690215"/>
                    </a:ext>
                  </a:extLst>
                </a:gridCol>
              </a:tblGrid>
              <a:tr h="0">
                <a:tc>
                  <a:txBody>
                    <a:bodyPr/>
                    <a:lstStyle/>
                    <a:p>
                      <a:endParaRPr lang="en-US" sz="3333" dirty="0"/>
                    </a:p>
                  </a:txBody>
                  <a:tcPr>
                    <a:solidFill>
                      <a:srgbClr val="DE642E"/>
                    </a:solidFill>
                  </a:tcPr>
                </a:tc>
                <a:tc>
                  <a:txBody>
                    <a:bodyPr/>
                    <a:lstStyle/>
                    <a:p>
                      <a:pPr algn="ctr"/>
                      <a:r>
                        <a:rPr lang="en-US" sz="3333" dirty="0"/>
                        <a:t>MLC</a:t>
                      </a:r>
                    </a:p>
                  </a:txBody>
                  <a:tcPr>
                    <a:solidFill>
                      <a:srgbClr val="DE642E"/>
                    </a:solidFill>
                  </a:tcPr>
                </a:tc>
                <a:tc>
                  <a:txBody>
                    <a:bodyPr/>
                    <a:lstStyle/>
                    <a:p>
                      <a:pPr marL="0" algn="ctr" defTabSz="1828689" rtl="0" eaLnBrk="1" latinLnBrk="0" hangingPunct="1"/>
                      <a:r>
                        <a:rPr lang="en-US" sz="3333" b="1" kern="1200" dirty="0">
                          <a:solidFill>
                            <a:schemeClr val="lt1"/>
                          </a:solidFill>
                          <a:latin typeface="+mn-lt"/>
                          <a:ea typeface="+mn-ea"/>
                          <a:cs typeface="+mn-cs"/>
                        </a:rPr>
                        <a:t>PCA</a:t>
                      </a:r>
                    </a:p>
                  </a:txBody>
                  <a:tcPr>
                    <a:solidFill>
                      <a:srgbClr val="DE642E"/>
                    </a:solidFill>
                  </a:tcPr>
                </a:tc>
                <a:tc>
                  <a:txBody>
                    <a:bodyPr/>
                    <a:lstStyle/>
                    <a:p>
                      <a:pPr marL="0" algn="ctr" defTabSz="1828689" rtl="0" eaLnBrk="1" latinLnBrk="0" hangingPunct="1"/>
                      <a:r>
                        <a:rPr lang="en-US" sz="3333" b="1" kern="1200" dirty="0">
                          <a:solidFill>
                            <a:schemeClr val="lt1"/>
                          </a:solidFill>
                          <a:latin typeface="+mn-lt"/>
                          <a:ea typeface="+mn-ea"/>
                          <a:cs typeface="+mn-cs"/>
                        </a:rPr>
                        <a:t>Feature subset</a:t>
                      </a:r>
                    </a:p>
                  </a:txBody>
                  <a:tcPr>
                    <a:solidFill>
                      <a:srgbClr val="DE642E"/>
                    </a:solidFill>
                  </a:tcPr>
                </a:tc>
                <a:extLst>
                  <a:ext uri="{0D108BD9-81ED-4DB2-BD59-A6C34878D82A}">
                    <a16:rowId xmlns:a16="http://schemas.microsoft.com/office/drawing/2014/main" val="2265715788"/>
                  </a:ext>
                </a:extLst>
              </a:tr>
              <a:tr h="763785">
                <a:tc>
                  <a:txBody>
                    <a:bodyPr/>
                    <a:lstStyle/>
                    <a:p>
                      <a:r>
                        <a:rPr lang="en-US" sz="3333" dirty="0"/>
                        <a:t>Model 1</a:t>
                      </a:r>
                    </a:p>
                  </a:txBody>
                  <a:tcPr/>
                </a:tc>
                <a:tc>
                  <a:txBody>
                    <a:bodyPr/>
                    <a:lstStyle/>
                    <a:p>
                      <a:pPr algn="ctr"/>
                      <a:r>
                        <a:rPr lang="en-US" sz="3333" dirty="0"/>
                        <a:t>88.63%</a:t>
                      </a:r>
                    </a:p>
                  </a:txBody>
                  <a:tcPr/>
                </a:tc>
                <a:tc>
                  <a:txBody>
                    <a:bodyPr/>
                    <a:lstStyle/>
                    <a:p>
                      <a:pPr algn="ctr"/>
                      <a:r>
                        <a:rPr lang="en-US" sz="3333" dirty="0"/>
                        <a:t>88.63%</a:t>
                      </a:r>
                    </a:p>
                  </a:txBody>
                  <a:tcPr/>
                </a:tc>
                <a:tc>
                  <a:txBody>
                    <a:bodyPr/>
                    <a:lstStyle/>
                    <a:p>
                      <a:pPr algn="ctr"/>
                      <a:r>
                        <a:rPr lang="en-US" sz="3333" dirty="0"/>
                        <a:t>93.18%</a:t>
                      </a:r>
                    </a:p>
                  </a:txBody>
                  <a:tcPr/>
                </a:tc>
                <a:extLst>
                  <a:ext uri="{0D108BD9-81ED-4DB2-BD59-A6C34878D82A}">
                    <a16:rowId xmlns:a16="http://schemas.microsoft.com/office/drawing/2014/main" val="1068485553"/>
                  </a:ext>
                </a:extLst>
              </a:tr>
              <a:tr h="763785">
                <a:tc>
                  <a:txBody>
                    <a:bodyPr/>
                    <a:lstStyle/>
                    <a:p>
                      <a:r>
                        <a:rPr lang="en-US" sz="3333" dirty="0"/>
                        <a:t>Model 2</a:t>
                      </a:r>
                    </a:p>
                  </a:txBody>
                  <a:tcPr/>
                </a:tc>
                <a:tc>
                  <a:txBody>
                    <a:bodyPr/>
                    <a:lstStyle/>
                    <a:p>
                      <a:pPr algn="ctr"/>
                      <a:r>
                        <a:rPr lang="en-US" sz="3333" dirty="0"/>
                        <a:t>79.54%</a:t>
                      </a:r>
                    </a:p>
                  </a:txBody>
                  <a:tcPr/>
                </a:tc>
                <a:tc>
                  <a:txBody>
                    <a:bodyPr/>
                    <a:lstStyle/>
                    <a:p>
                      <a:pPr algn="ctr"/>
                      <a:r>
                        <a:rPr lang="en-US" sz="3333" dirty="0"/>
                        <a:t>81.82%</a:t>
                      </a:r>
                    </a:p>
                  </a:txBody>
                  <a:tcPr/>
                </a:tc>
                <a:tc>
                  <a:txBody>
                    <a:bodyPr/>
                    <a:lstStyle/>
                    <a:p>
                      <a:pPr algn="ctr"/>
                      <a:r>
                        <a:rPr lang="en-US" sz="3333" dirty="0"/>
                        <a:t>88.64%</a:t>
                      </a:r>
                    </a:p>
                  </a:txBody>
                  <a:tcPr/>
                </a:tc>
                <a:extLst>
                  <a:ext uri="{0D108BD9-81ED-4DB2-BD59-A6C34878D82A}">
                    <a16:rowId xmlns:a16="http://schemas.microsoft.com/office/drawing/2014/main" val="3917131792"/>
                  </a:ext>
                </a:extLst>
              </a:tr>
              <a:tr h="763785">
                <a:tc>
                  <a:txBody>
                    <a:bodyPr/>
                    <a:lstStyle/>
                    <a:p>
                      <a:r>
                        <a:rPr lang="en-US" sz="3333" dirty="0"/>
                        <a:t>Model 3</a:t>
                      </a:r>
                    </a:p>
                  </a:txBody>
                  <a:tcPr/>
                </a:tc>
                <a:tc>
                  <a:txBody>
                    <a:bodyPr/>
                    <a:lstStyle/>
                    <a:p>
                      <a:pPr algn="ctr"/>
                      <a:r>
                        <a:rPr lang="en-US" sz="3333" dirty="0"/>
                        <a:t>86.36%</a:t>
                      </a:r>
                    </a:p>
                  </a:txBody>
                  <a:tcPr/>
                </a:tc>
                <a:tc>
                  <a:txBody>
                    <a:bodyPr/>
                    <a:lstStyle/>
                    <a:p>
                      <a:pPr algn="ctr"/>
                      <a:r>
                        <a:rPr lang="en-US" sz="3333" dirty="0"/>
                        <a:t>90.91%</a:t>
                      </a:r>
                    </a:p>
                  </a:txBody>
                  <a:tcPr/>
                </a:tc>
                <a:tc>
                  <a:txBody>
                    <a:bodyPr/>
                    <a:lstStyle/>
                    <a:p>
                      <a:pPr algn="ctr"/>
                      <a:r>
                        <a:rPr lang="en-US" sz="3333" dirty="0"/>
                        <a:t>93.18%</a:t>
                      </a:r>
                    </a:p>
                  </a:txBody>
                  <a:tcPr/>
                </a:tc>
                <a:extLst>
                  <a:ext uri="{0D108BD9-81ED-4DB2-BD59-A6C34878D82A}">
                    <a16:rowId xmlns:a16="http://schemas.microsoft.com/office/drawing/2014/main" val="4012578596"/>
                  </a:ext>
                </a:extLst>
              </a:tr>
              <a:tr h="763785">
                <a:tc>
                  <a:txBody>
                    <a:bodyPr/>
                    <a:lstStyle/>
                    <a:p>
                      <a:r>
                        <a:rPr lang="en-US" sz="3333" dirty="0"/>
                        <a:t>Model 4</a:t>
                      </a:r>
                    </a:p>
                  </a:txBody>
                  <a:tcPr/>
                </a:tc>
                <a:tc>
                  <a:txBody>
                    <a:bodyPr/>
                    <a:lstStyle/>
                    <a:p>
                      <a:pPr algn="ctr"/>
                      <a:r>
                        <a:rPr lang="en-US" sz="3333" dirty="0"/>
                        <a:t>95.45%</a:t>
                      </a:r>
                    </a:p>
                  </a:txBody>
                  <a:tcPr/>
                </a:tc>
                <a:tc>
                  <a:txBody>
                    <a:bodyPr/>
                    <a:lstStyle/>
                    <a:p>
                      <a:pPr algn="ctr"/>
                      <a:r>
                        <a:rPr lang="en-US" sz="3333" dirty="0"/>
                        <a:t>90.91%</a:t>
                      </a:r>
                    </a:p>
                  </a:txBody>
                  <a:tcPr/>
                </a:tc>
                <a:tc>
                  <a:txBody>
                    <a:bodyPr/>
                    <a:lstStyle/>
                    <a:p>
                      <a:pPr algn="ctr"/>
                      <a:r>
                        <a:rPr lang="en-US" sz="3333" dirty="0"/>
                        <a:t>97.72%</a:t>
                      </a:r>
                    </a:p>
                  </a:txBody>
                  <a:tcPr/>
                </a:tc>
                <a:extLst>
                  <a:ext uri="{0D108BD9-81ED-4DB2-BD59-A6C34878D82A}">
                    <a16:rowId xmlns:a16="http://schemas.microsoft.com/office/drawing/2014/main" val="2273767131"/>
                  </a:ext>
                </a:extLst>
              </a:tr>
              <a:tr h="763785">
                <a:tc>
                  <a:txBody>
                    <a:bodyPr/>
                    <a:lstStyle/>
                    <a:p>
                      <a:r>
                        <a:rPr lang="en-US" sz="3333" dirty="0"/>
                        <a:t>BMA</a:t>
                      </a:r>
                    </a:p>
                  </a:txBody>
                  <a:tcPr/>
                </a:tc>
                <a:tc>
                  <a:txBody>
                    <a:bodyPr/>
                    <a:lstStyle/>
                    <a:p>
                      <a:pPr algn="ctr"/>
                      <a:r>
                        <a:rPr lang="en-US" sz="3333" dirty="0"/>
                        <a:t>90.90%</a:t>
                      </a:r>
                    </a:p>
                  </a:txBody>
                  <a:tcPr/>
                </a:tc>
                <a:tc>
                  <a:txBody>
                    <a:bodyPr/>
                    <a:lstStyle/>
                    <a:p>
                      <a:pPr algn="ctr"/>
                      <a:r>
                        <a:rPr lang="en-US" sz="3333" dirty="0"/>
                        <a:t>90.90%</a:t>
                      </a:r>
                    </a:p>
                  </a:txBody>
                  <a:tcPr/>
                </a:tc>
                <a:tc>
                  <a:txBody>
                    <a:bodyPr/>
                    <a:lstStyle/>
                    <a:p>
                      <a:pPr algn="ctr"/>
                      <a:r>
                        <a:rPr lang="en-US" sz="3333" dirty="0"/>
                        <a:t>93.18%</a:t>
                      </a:r>
                    </a:p>
                  </a:txBody>
                  <a:tcPr/>
                </a:tc>
                <a:extLst>
                  <a:ext uri="{0D108BD9-81ED-4DB2-BD59-A6C34878D82A}">
                    <a16:rowId xmlns:a16="http://schemas.microsoft.com/office/drawing/2014/main" val="2275106368"/>
                  </a:ext>
                </a:extLst>
              </a:tr>
            </a:tbl>
          </a:graphicData>
        </a:graphic>
      </p:graphicFrame>
      <p:pic>
        <p:nvPicPr>
          <p:cNvPr id="29" name="Picture 28"/>
          <p:cNvPicPr>
            <a:picLocks noChangeAspect="1"/>
          </p:cNvPicPr>
          <p:nvPr/>
        </p:nvPicPr>
        <p:blipFill>
          <a:blip r:embed="rId19"/>
          <a:stretch>
            <a:fillRect/>
          </a:stretch>
        </p:blipFill>
        <p:spPr>
          <a:xfrm>
            <a:off x="12456022" y="23637229"/>
            <a:ext cx="7452375" cy="5623571"/>
          </a:xfrm>
          <a:prstGeom prst="rect">
            <a:avLst/>
          </a:prstGeom>
        </p:spPr>
      </p:pic>
    </p:spTree>
    <p:extLst>
      <p:ext uri="{BB962C8B-B14F-4D97-AF65-F5344CB8AC3E}">
        <p14:creationId xmlns:p14="http://schemas.microsoft.com/office/powerpoint/2010/main" val="499407632"/>
      </p:ext>
    </p:extLst>
  </p:cSld>
  <p:clrMapOvr>
    <a:masterClrMapping/>
  </p:clrMapOvr>
</p:sld>
</file>

<file path=ppt/theme/theme1.xml><?xml version="1.0" encoding="utf-8"?>
<a:theme xmlns:a="http://schemas.openxmlformats.org/drawingml/2006/main" name="NCState-Presentation-36x48">
  <a:themeElements>
    <a:clrScheme name="NC State Colors">
      <a:dk1>
        <a:srgbClr val="1A1718"/>
      </a:dk1>
      <a:lt1>
        <a:sysClr val="window" lastClr="FFFFFF"/>
      </a:lt1>
      <a:dk2>
        <a:srgbClr val="313133"/>
      </a:dk2>
      <a:lt2>
        <a:srgbClr val="DFE0E1"/>
      </a:lt2>
      <a:accent1>
        <a:srgbClr val="D7002A"/>
      </a:accent1>
      <a:accent2>
        <a:srgbClr val="175AA3"/>
      </a:accent2>
      <a:accent3>
        <a:srgbClr val="ACB519"/>
      </a:accent3>
      <a:accent4>
        <a:srgbClr val="B4001C"/>
      </a:accent4>
      <a:accent5>
        <a:srgbClr val="FFE04C"/>
      </a:accent5>
      <a:accent6>
        <a:srgbClr val="E0703C"/>
      </a:accent6>
      <a:hlink>
        <a:srgbClr val="4299B7"/>
      </a:hlink>
      <a:folHlink>
        <a:srgbClr val="175AA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schemas.microsoft.com/sharepoint/v3/field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NCState-Presentation-48x36</Template>
  <TotalTime>2985</TotalTime>
  <Words>717</Words>
  <Application>Microsoft Office PowerPoint</Application>
  <PresentationFormat>Custom</PresentationFormat>
  <Paragraphs>75</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Rounded MT Bold</vt:lpstr>
      <vt:lpstr>Calibri</vt:lpstr>
      <vt:lpstr>Mangal</vt:lpstr>
      <vt:lpstr>Times New Roman</vt:lpstr>
      <vt:lpstr>NCState-Presentation-36x48</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Bharathkumar Ramachandra</dc:creator>
  <cp:lastModifiedBy>Dhananjay</cp:lastModifiedBy>
  <cp:revision>121</cp:revision>
  <dcterms:created xsi:type="dcterms:W3CDTF">2016-05-09T14:19:31Z</dcterms:created>
  <dcterms:modified xsi:type="dcterms:W3CDTF">2017-04-21T03:28:24Z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