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6134-9657-574A-B0F0-1A9DD007AB1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A271-9C69-4C4B-B7C9-259FD9E76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avico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r="10790"/>
          <a:stretch/>
        </p:blipFill>
        <p:spPr>
          <a:xfrm>
            <a:off x="2616200" y="0"/>
            <a:ext cx="3594100" cy="1217191"/>
          </a:xfrm>
        </p:spPr>
      </p:pic>
      <p:pic>
        <p:nvPicPr>
          <p:cNvPr id="10" name="Content Placeholder 9" descr="Screen Shot 2014-05-08 at 2.09.48 P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2" r="-236"/>
          <a:stretch/>
        </p:blipFill>
        <p:spPr>
          <a:xfrm>
            <a:off x="0" y="1968501"/>
            <a:ext cx="9144000" cy="3276600"/>
          </a:xfrm>
        </p:spPr>
      </p:pic>
      <p:sp>
        <p:nvSpPr>
          <p:cNvPr id="11" name="TextBox 10"/>
          <p:cNvSpPr txBox="1"/>
          <p:nvPr/>
        </p:nvSpPr>
        <p:spPr>
          <a:xfrm>
            <a:off x="-63500" y="0"/>
            <a:ext cx="2679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What is In2Indie?</a:t>
            </a:r>
            <a:endParaRPr lang="en-US" b="1" dirty="0" smtClean="0"/>
          </a:p>
          <a:p>
            <a:r>
              <a:rPr lang="en-US" sz="1600" i="1" dirty="0" smtClean="0"/>
              <a:t>In2Indie is a web- application that hosts Indie- genre products that include (but are not limited to) video games, music, and movies.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1500" y="-58458"/>
            <a:ext cx="3492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 smtClean="0"/>
              <a:t>Why In2Indie?</a:t>
            </a:r>
          </a:p>
          <a:p>
            <a:pPr algn="r"/>
            <a:r>
              <a:rPr lang="en-US" sz="1600" i="1" dirty="0" smtClean="0"/>
              <a:t>HELP INDEPENDENT PRODUCERS/ DEVELOPERS, OF COURSE!!!</a:t>
            </a:r>
            <a:endParaRPr lang="en-US" sz="1600" i="1" dirty="0"/>
          </a:p>
          <a:p>
            <a:pPr algn="r"/>
            <a:endParaRPr lang="en-US" sz="1600" i="1" dirty="0" smtClean="0"/>
          </a:p>
          <a:p>
            <a:pPr algn="r"/>
            <a:r>
              <a:rPr lang="en-US" sz="1600" i="1" dirty="0" smtClean="0"/>
              <a:t>They are people that want others to appreciate hard their work! They also should be given money for their work!</a:t>
            </a:r>
          </a:p>
          <a:p>
            <a:pPr algn="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245100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The Design:</a:t>
            </a:r>
            <a:endParaRPr lang="en-US" sz="2400" dirty="0"/>
          </a:p>
          <a:p>
            <a:r>
              <a:rPr lang="en-US" i="1" dirty="0" smtClean="0"/>
              <a:t>Implementation</a:t>
            </a:r>
          </a:p>
          <a:p>
            <a:pPr marL="285750" indent="-285750">
              <a:buFontTx/>
              <a:buChar char="-"/>
            </a:pPr>
            <a:r>
              <a:rPr lang="en-US" i="1" dirty="0" smtClean="0"/>
              <a:t>JavaScript and Jade/Stylus for HTML/CSS generated stubs – All through </a:t>
            </a:r>
            <a:r>
              <a:rPr lang="en-US" i="1" dirty="0" err="1" smtClean="0"/>
              <a:t>Node.js</a:t>
            </a:r>
            <a:r>
              <a:rPr lang="en-US" i="1" dirty="0" smtClean="0"/>
              <a:t>!</a:t>
            </a:r>
            <a:endParaRPr lang="en-US" i="1" u="sng" dirty="0" smtClean="0"/>
          </a:p>
          <a:p>
            <a:pPr marL="285750" indent="-285750">
              <a:buFontTx/>
              <a:buChar char="-"/>
            </a:pPr>
            <a:r>
              <a:rPr lang="en-US" i="1" dirty="0" smtClean="0"/>
              <a:t>SQL (through </a:t>
            </a:r>
            <a:r>
              <a:rPr lang="en-US" i="1" dirty="0" err="1" smtClean="0"/>
              <a:t>Node.js</a:t>
            </a:r>
            <a:r>
              <a:rPr lang="en-US" i="1" dirty="0" smtClean="0"/>
              <a:t>, of course</a:t>
            </a:r>
            <a:r>
              <a:rPr lang="en-US" i="1" smtClean="0"/>
              <a:t>) into a </a:t>
            </a:r>
            <a:r>
              <a:rPr lang="en-US" i="1" dirty="0" err="1" smtClean="0"/>
              <a:t>PostgreSQL</a:t>
            </a:r>
            <a:r>
              <a:rPr lang="en-US" i="1" dirty="0" smtClean="0"/>
              <a:t>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217191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Jonathan Piatos</a:t>
            </a:r>
          </a:p>
          <a:p>
            <a:r>
              <a:rPr lang="en-US" sz="1200" b="1" dirty="0" smtClean="0"/>
              <a:t>CMSI402: Senior Project Laboratory</a:t>
            </a:r>
          </a:p>
          <a:p>
            <a:r>
              <a:rPr lang="en-US" sz="1200" b="1" dirty="0" smtClean="0"/>
              <a:t>Spring 2014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4609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Loyola Marymount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Piatos</dc:creator>
  <cp:lastModifiedBy>Jonathan Piatos</cp:lastModifiedBy>
  <cp:revision>5</cp:revision>
  <dcterms:created xsi:type="dcterms:W3CDTF">2014-05-08T19:52:32Z</dcterms:created>
  <dcterms:modified xsi:type="dcterms:W3CDTF">2014-05-08T22:30:21Z</dcterms:modified>
</cp:coreProperties>
</file>