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5.png" ContentType="image/png"/>
  <Override PartName="/ppt/media/image4.wmf" ContentType="image/x-wmf"/>
  <Override PartName="/ppt/media/image3.jpeg" ContentType="image/jpeg"/>
  <Override PartName="/ppt/media/image1.png" ContentType="image/pn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6888162" cy="100203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2400" spc="-1" strike="noStrike">
                <a:solidFill>
                  <a:srgbClr val="262626"/>
                </a:solidFill>
                <a:latin typeface="Arial"/>
              </a:rPr>
              <a:t>Click to move the slide</a:t>
            </a:r>
            <a:endParaRPr b="0" lang="de-DE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8EE1C39-5FE6-4DFC-AE2C-8A03BF00D1AF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1182600" y="673200"/>
            <a:ext cx="4492440" cy="3369960"/>
          </a:xfrm>
          <a:prstGeom prst="rect">
            <a:avLst/>
          </a:prstGeom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918360" y="4758840"/>
            <a:ext cx="5051520" cy="4509000"/>
          </a:xfrm>
          <a:prstGeom prst="rect">
            <a:avLst/>
          </a:prstGeom>
        </p:spPr>
        <p:txBody>
          <a:bodyPr lIns="93960" rIns="93960" tIns="47160" bIns="4716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3903840" y="0"/>
            <a:ext cx="2983680" cy="500400"/>
          </a:xfrm>
          <a:prstGeom prst="rect">
            <a:avLst/>
          </a:prstGeom>
          <a:noFill/>
          <a:ln w="9360">
            <a:noFill/>
          </a:ln>
        </p:spPr>
        <p:txBody>
          <a:bodyPr lIns="93960" rIns="93960" tIns="47160" bIns="47160">
            <a:noAutofit/>
          </a:bodyPr>
          <a:p>
            <a:pPr algn="r">
              <a:lnSpc>
                <a:spcPct val="100000"/>
              </a:lnSpc>
            </a:pPr>
            <a:fld id="{1E29BC66-F618-46FA-9BF9-B8E7B0696350}" type="datetime1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10/29/2019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4" name="TextShape 4"/>
          <p:cNvSpPr txBox="1"/>
          <p:nvPr/>
        </p:nvSpPr>
        <p:spPr>
          <a:xfrm>
            <a:off x="3903840" y="9519480"/>
            <a:ext cx="2983680" cy="500400"/>
          </a:xfrm>
          <a:prstGeom prst="rect">
            <a:avLst/>
          </a:prstGeom>
          <a:noFill/>
          <a:ln w="9360">
            <a:noFill/>
          </a:ln>
        </p:spPr>
        <p:txBody>
          <a:bodyPr lIns="93960" rIns="93960" tIns="47160" bIns="47160" anchor="b">
            <a:noAutofit/>
          </a:bodyPr>
          <a:p>
            <a:pPr algn="r">
              <a:lnSpc>
                <a:spcPct val="100000"/>
              </a:lnSpc>
            </a:pPr>
            <a:fld id="{E23DCC9E-C740-4B16-852B-00A047773364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1182600" y="673200"/>
            <a:ext cx="4492440" cy="3369960"/>
          </a:xfrm>
          <a:prstGeom prst="rect">
            <a:avLst/>
          </a:prstGeom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918360" y="4758840"/>
            <a:ext cx="5051520" cy="4509000"/>
          </a:xfrm>
          <a:prstGeom prst="rect">
            <a:avLst/>
          </a:prstGeom>
        </p:spPr>
        <p:txBody>
          <a:bodyPr lIns="93960" rIns="93960" tIns="47160" bIns="4716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3903840" y="0"/>
            <a:ext cx="2983680" cy="500400"/>
          </a:xfrm>
          <a:prstGeom prst="rect">
            <a:avLst/>
          </a:prstGeom>
          <a:noFill/>
          <a:ln w="9360">
            <a:noFill/>
          </a:ln>
        </p:spPr>
        <p:txBody>
          <a:bodyPr lIns="93960" rIns="93960" tIns="47160" bIns="47160">
            <a:noAutofit/>
          </a:bodyPr>
          <a:p>
            <a:pPr algn="r">
              <a:lnSpc>
                <a:spcPct val="100000"/>
              </a:lnSpc>
            </a:pPr>
            <a:fld id="{5AFEC64A-C88E-4258-A672-F51A178853D6}" type="datetime1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10/29/2019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8" name="TextShape 4"/>
          <p:cNvSpPr txBox="1"/>
          <p:nvPr/>
        </p:nvSpPr>
        <p:spPr>
          <a:xfrm>
            <a:off x="3903840" y="9519480"/>
            <a:ext cx="2983680" cy="500400"/>
          </a:xfrm>
          <a:prstGeom prst="rect">
            <a:avLst/>
          </a:prstGeom>
          <a:noFill/>
          <a:ln w="9360">
            <a:noFill/>
          </a:ln>
        </p:spPr>
        <p:txBody>
          <a:bodyPr lIns="93960" rIns="93960" tIns="47160" bIns="47160" anchor="b">
            <a:noAutofit/>
          </a:bodyPr>
          <a:p>
            <a:pPr algn="r">
              <a:lnSpc>
                <a:spcPct val="100000"/>
              </a:lnSpc>
            </a:pPr>
            <a:fld id="{6462FBE4-626A-444F-97AC-9FB2934057E3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1182600" y="673200"/>
            <a:ext cx="4492440" cy="336996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918360" y="4758840"/>
            <a:ext cx="5051520" cy="4509000"/>
          </a:xfrm>
          <a:prstGeom prst="rect">
            <a:avLst/>
          </a:prstGeom>
        </p:spPr>
        <p:txBody>
          <a:bodyPr lIns="93960" rIns="93960" tIns="47160" bIns="4716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903840" y="0"/>
            <a:ext cx="2983680" cy="500400"/>
          </a:xfrm>
          <a:prstGeom prst="rect">
            <a:avLst/>
          </a:prstGeom>
          <a:noFill/>
          <a:ln w="9360">
            <a:noFill/>
          </a:ln>
        </p:spPr>
        <p:txBody>
          <a:bodyPr lIns="93960" rIns="93960" tIns="47160" bIns="47160">
            <a:noAutofit/>
          </a:bodyPr>
          <a:p>
            <a:pPr algn="r">
              <a:lnSpc>
                <a:spcPct val="100000"/>
              </a:lnSpc>
            </a:pPr>
            <a:fld id="{19D2556E-3F32-4531-8A34-188109FFC1C5}" type="datetime1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10/29/2019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2" name="TextShape 4"/>
          <p:cNvSpPr txBox="1"/>
          <p:nvPr/>
        </p:nvSpPr>
        <p:spPr>
          <a:xfrm>
            <a:off x="3903840" y="9519480"/>
            <a:ext cx="2983680" cy="500400"/>
          </a:xfrm>
          <a:prstGeom prst="rect">
            <a:avLst/>
          </a:prstGeom>
          <a:noFill/>
          <a:ln w="9360">
            <a:noFill/>
          </a:ln>
        </p:spPr>
        <p:txBody>
          <a:bodyPr lIns="93960" rIns="93960" tIns="47160" bIns="47160" anchor="b">
            <a:noAutofit/>
          </a:bodyPr>
          <a:p>
            <a:pPr algn="r">
              <a:lnSpc>
                <a:spcPct val="100000"/>
              </a:lnSpc>
            </a:pPr>
            <a:fld id="{E5314447-CA68-4CBC-A6EA-BEB17355D674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1182600" y="673200"/>
            <a:ext cx="4492440" cy="3369960"/>
          </a:xfrm>
          <a:prstGeom prst="rect">
            <a:avLst/>
          </a:prstGeom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918360" y="4758840"/>
            <a:ext cx="5051520" cy="4509000"/>
          </a:xfrm>
          <a:prstGeom prst="rect">
            <a:avLst/>
          </a:prstGeom>
        </p:spPr>
        <p:txBody>
          <a:bodyPr lIns="93960" rIns="93960" tIns="47160" bIns="4716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3903840" y="0"/>
            <a:ext cx="2983680" cy="500400"/>
          </a:xfrm>
          <a:prstGeom prst="rect">
            <a:avLst/>
          </a:prstGeom>
          <a:noFill/>
          <a:ln w="9360">
            <a:noFill/>
          </a:ln>
        </p:spPr>
        <p:txBody>
          <a:bodyPr lIns="93960" rIns="93960" tIns="47160" bIns="47160">
            <a:noAutofit/>
          </a:bodyPr>
          <a:p>
            <a:pPr algn="r">
              <a:lnSpc>
                <a:spcPct val="100000"/>
              </a:lnSpc>
            </a:pPr>
            <a:fld id="{3A5FDBB2-C083-48C9-9AF4-E316E15EB3DC}" type="datetime1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10/29/2019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6" name="TextShape 4"/>
          <p:cNvSpPr txBox="1"/>
          <p:nvPr/>
        </p:nvSpPr>
        <p:spPr>
          <a:xfrm>
            <a:off x="3903840" y="9519480"/>
            <a:ext cx="2983680" cy="500400"/>
          </a:xfrm>
          <a:prstGeom prst="rect">
            <a:avLst/>
          </a:prstGeom>
          <a:noFill/>
          <a:ln w="9360">
            <a:noFill/>
          </a:ln>
        </p:spPr>
        <p:txBody>
          <a:bodyPr lIns="93960" rIns="93960" tIns="47160" bIns="47160" anchor="b">
            <a:noAutofit/>
          </a:bodyPr>
          <a:p>
            <a:pPr algn="r">
              <a:lnSpc>
                <a:spcPct val="100000"/>
              </a:lnSpc>
            </a:pPr>
            <a:fld id="{C098BD54-B738-4EB1-92FB-5B783F8EA4AA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1182600" y="673200"/>
            <a:ext cx="4492440" cy="3369960"/>
          </a:xfrm>
          <a:prstGeom prst="rect">
            <a:avLst/>
          </a:prstGeom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918360" y="4758840"/>
            <a:ext cx="5051520" cy="4509000"/>
          </a:xfrm>
          <a:prstGeom prst="rect">
            <a:avLst/>
          </a:prstGeom>
        </p:spPr>
        <p:txBody>
          <a:bodyPr lIns="93960" rIns="93960" tIns="47160" bIns="4716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3903840" y="0"/>
            <a:ext cx="2983680" cy="500400"/>
          </a:xfrm>
          <a:prstGeom prst="rect">
            <a:avLst/>
          </a:prstGeom>
          <a:noFill/>
          <a:ln w="9360">
            <a:noFill/>
          </a:ln>
        </p:spPr>
        <p:txBody>
          <a:bodyPr lIns="93960" rIns="93960" tIns="47160" bIns="47160">
            <a:noAutofit/>
          </a:bodyPr>
          <a:p>
            <a:pPr algn="r">
              <a:lnSpc>
                <a:spcPct val="100000"/>
              </a:lnSpc>
            </a:pPr>
            <a:fld id="{C058D88B-08EE-4DD5-BA73-690225C61683}" type="datetime1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10/29/2019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0" name="TextShape 4"/>
          <p:cNvSpPr txBox="1"/>
          <p:nvPr/>
        </p:nvSpPr>
        <p:spPr>
          <a:xfrm>
            <a:off x="3903840" y="9519480"/>
            <a:ext cx="2983680" cy="500400"/>
          </a:xfrm>
          <a:prstGeom prst="rect">
            <a:avLst/>
          </a:prstGeom>
          <a:noFill/>
          <a:ln w="9360">
            <a:noFill/>
          </a:ln>
        </p:spPr>
        <p:txBody>
          <a:bodyPr lIns="93960" rIns="93960" tIns="47160" bIns="47160" anchor="b">
            <a:noAutofit/>
          </a:bodyPr>
          <a:p>
            <a:pPr algn="r">
              <a:lnSpc>
                <a:spcPct val="100000"/>
              </a:lnSpc>
            </a:pPr>
            <a:fld id="{E7AA59F8-0876-44B4-80C4-B3DB4AFB9AD6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1182600" y="673200"/>
            <a:ext cx="4492440" cy="336996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918360" y="4758840"/>
            <a:ext cx="5051520" cy="4509000"/>
          </a:xfrm>
          <a:prstGeom prst="rect">
            <a:avLst/>
          </a:prstGeom>
        </p:spPr>
        <p:txBody>
          <a:bodyPr lIns="93960" rIns="93960" tIns="47160" bIns="4716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3903840" y="0"/>
            <a:ext cx="2983680" cy="500400"/>
          </a:xfrm>
          <a:prstGeom prst="rect">
            <a:avLst/>
          </a:prstGeom>
          <a:noFill/>
          <a:ln w="9360">
            <a:noFill/>
          </a:ln>
        </p:spPr>
        <p:txBody>
          <a:bodyPr lIns="93960" rIns="93960" tIns="47160" bIns="47160">
            <a:noAutofit/>
          </a:bodyPr>
          <a:p>
            <a:pPr algn="r">
              <a:lnSpc>
                <a:spcPct val="100000"/>
              </a:lnSpc>
            </a:pPr>
            <a:fld id="{E1D4A24C-5CEC-465C-89D5-7134B6E27E2E}" type="datetime1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10/29/2019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4" name="TextShape 4"/>
          <p:cNvSpPr txBox="1"/>
          <p:nvPr/>
        </p:nvSpPr>
        <p:spPr>
          <a:xfrm>
            <a:off x="3903840" y="9519480"/>
            <a:ext cx="2983680" cy="500400"/>
          </a:xfrm>
          <a:prstGeom prst="rect">
            <a:avLst/>
          </a:prstGeom>
          <a:noFill/>
          <a:ln w="9360">
            <a:noFill/>
          </a:ln>
        </p:spPr>
        <p:txBody>
          <a:bodyPr lIns="93960" rIns="93960" tIns="47160" bIns="47160" anchor="b">
            <a:noAutofit/>
          </a:bodyPr>
          <a:p>
            <a:pPr algn="r">
              <a:lnSpc>
                <a:spcPct val="100000"/>
              </a:lnSpc>
            </a:pPr>
            <a:fld id="{6BC17DB8-8DAC-487E-B59F-047460D84795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1182600" y="673200"/>
            <a:ext cx="4492440" cy="336996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918360" y="4758840"/>
            <a:ext cx="5051520" cy="4509000"/>
          </a:xfrm>
          <a:prstGeom prst="rect">
            <a:avLst/>
          </a:prstGeom>
        </p:spPr>
        <p:txBody>
          <a:bodyPr lIns="93960" rIns="93960" tIns="47160" bIns="4716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3903840" y="0"/>
            <a:ext cx="2983680" cy="500400"/>
          </a:xfrm>
          <a:prstGeom prst="rect">
            <a:avLst/>
          </a:prstGeom>
          <a:noFill/>
          <a:ln w="9360">
            <a:noFill/>
          </a:ln>
        </p:spPr>
        <p:txBody>
          <a:bodyPr lIns="93960" rIns="93960" tIns="47160" bIns="47160">
            <a:noAutofit/>
          </a:bodyPr>
          <a:p>
            <a:pPr algn="r">
              <a:lnSpc>
                <a:spcPct val="100000"/>
              </a:lnSpc>
            </a:pPr>
            <a:fld id="{CC0C8EED-E245-4DEC-BEC0-506B9D4BAE9A}" type="datetime1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10/29/2019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3903840" y="9519480"/>
            <a:ext cx="2983680" cy="500400"/>
          </a:xfrm>
          <a:prstGeom prst="rect">
            <a:avLst/>
          </a:prstGeom>
          <a:noFill/>
          <a:ln w="9360">
            <a:noFill/>
          </a:ln>
        </p:spPr>
        <p:txBody>
          <a:bodyPr lIns="93960" rIns="93960" tIns="47160" bIns="47160" anchor="b">
            <a:noAutofit/>
          </a:bodyPr>
          <a:p>
            <a:pPr algn="r">
              <a:lnSpc>
                <a:spcPct val="100000"/>
              </a:lnSpc>
            </a:pPr>
            <a:fld id="{99B5237A-CCA5-407F-8B6F-C854EF1A30E2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1600" y="173160"/>
            <a:ext cx="7935840" cy="35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41640" y="958680"/>
            <a:ext cx="8273520" cy="25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41640" y="3749760"/>
            <a:ext cx="8273520" cy="25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1600" y="173160"/>
            <a:ext cx="7935840" cy="35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41640" y="958680"/>
            <a:ext cx="4037400" cy="25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81360" y="958680"/>
            <a:ext cx="4037400" cy="25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341640" y="3749760"/>
            <a:ext cx="4037400" cy="25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81360" y="3749760"/>
            <a:ext cx="4037400" cy="25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1600" y="173160"/>
            <a:ext cx="7935840" cy="35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41640" y="958680"/>
            <a:ext cx="2664000" cy="25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139200" y="958680"/>
            <a:ext cx="2664000" cy="25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936760" y="958680"/>
            <a:ext cx="2664000" cy="25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341640" y="3749760"/>
            <a:ext cx="2664000" cy="25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139200" y="3749760"/>
            <a:ext cx="2664000" cy="25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5936760" y="3749760"/>
            <a:ext cx="2664000" cy="25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1600" y="173160"/>
            <a:ext cx="7935840" cy="35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341640" y="958680"/>
            <a:ext cx="8273520" cy="5343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1600" y="173160"/>
            <a:ext cx="7935840" cy="35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41640" y="958680"/>
            <a:ext cx="8273520" cy="534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1600" y="173160"/>
            <a:ext cx="7935840" cy="35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41640" y="958680"/>
            <a:ext cx="4037400" cy="534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81360" y="958680"/>
            <a:ext cx="4037400" cy="534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1600" y="173160"/>
            <a:ext cx="7935840" cy="35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21600" y="173160"/>
            <a:ext cx="7935840" cy="1651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1600" y="173160"/>
            <a:ext cx="7935840" cy="35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41640" y="958680"/>
            <a:ext cx="4037400" cy="25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81360" y="958680"/>
            <a:ext cx="4037400" cy="534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41640" y="3749760"/>
            <a:ext cx="4037400" cy="25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1600" y="173160"/>
            <a:ext cx="7935840" cy="35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341640" y="958680"/>
            <a:ext cx="8273520" cy="5343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1600" y="173160"/>
            <a:ext cx="7935840" cy="35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41640" y="958680"/>
            <a:ext cx="4037400" cy="534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81360" y="958680"/>
            <a:ext cx="4037400" cy="25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81360" y="3749760"/>
            <a:ext cx="4037400" cy="25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1600" y="173160"/>
            <a:ext cx="7935840" cy="35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41640" y="958680"/>
            <a:ext cx="4037400" cy="25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81360" y="958680"/>
            <a:ext cx="4037400" cy="25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41640" y="3749760"/>
            <a:ext cx="8273520" cy="25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1600" y="173160"/>
            <a:ext cx="7935840" cy="35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41640" y="958680"/>
            <a:ext cx="8273520" cy="25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41640" y="3749760"/>
            <a:ext cx="8273520" cy="25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1600" y="173160"/>
            <a:ext cx="7935840" cy="35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41640" y="958680"/>
            <a:ext cx="4037400" cy="25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81360" y="958680"/>
            <a:ext cx="4037400" cy="25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341640" y="3749760"/>
            <a:ext cx="4037400" cy="25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81360" y="3749760"/>
            <a:ext cx="4037400" cy="25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1600" y="173160"/>
            <a:ext cx="7935840" cy="35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41640" y="958680"/>
            <a:ext cx="2664000" cy="25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139200" y="958680"/>
            <a:ext cx="2664000" cy="25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5936760" y="958680"/>
            <a:ext cx="2664000" cy="25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341640" y="3749760"/>
            <a:ext cx="2664000" cy="25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139200" y="3749760"/>
            <a:ext cx="2664000" cy="25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5936760" y="3749760"/>
            <a:ext cx="2664000" cy="25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600" y="173160"/>
            <a:ext cx="7935840" cy="35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41640" y="958680"/>
            <a:ext cx="8273520" cy="534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1600" y="173160"/>
            <a:ext cx="7935840" cy="35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41640" y="958680"/>
            <a:ext cx="4037400" cy="534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81360" y="958680"/>
            <a:ext cx="4037400" cy="534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1600" y="173160"/>
            <a:ext cx="7935840" cy="35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21600" y="173160"/>
            <a:ext cx="7935840" cy="1651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1600" y="173160"/>
            <a:ext cx="7935840" cy="35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41640" y="958680"/>
            <a:ext cx="4037400" cy="25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81360" y="958680"/>
            <a:ext cx="4037400" cy="534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41640" y="3749760"/>
            <a:ext cx="4037400" cy="25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1600" y="173160"/>
            <a:ext cx="7935840" cy="35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41640" y="958680"/>
            <a:ext cx="4037400" cy="534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81360" y="958680"/>
            <a:ext cx="4037400" cy="25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81360" y="3749760"/>
            <a:ext cx="4037400" cy="25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1600" y="173160"/>
            <a:ext cx="7935840" cy="35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41640" y="958680"/>
            <a:ext cx="4037400" cy="25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81360" y="958680"/>
            <a:ext cx="4037400" cy="25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41640" y="3749760"/>
            <a:ext cx="8273520" cy="25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wmf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22400" y="822960"/>
            <a:ext cx="7966440" cy="1764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80000">
                <a:schemeClr val="accent1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22400" y="6557760"/>
            <a:ext cx="7966440" cy="1404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80000">
                <a:schemeClr val="accent1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2" descr=""/>
          <p:cNvPicPr/>
          <p:nvPr/>
        </p:nvPicPr>
        <p:blipFill>
          <a:blip r:embed="rId2"/>
          <a:stretch/>
        </p:blipFill>
        <p:spPr>
          <a:xfrm>
            <a:off x="8310960" y="129960"/>
            <a:ext cx="705600" cy="705600"/>
          </a:xfrm>
          <a:prstGeom prst="rect">
            <a:avLst/>
          </a:prstGeom>
          <a:ln>
            <a:noFill/>
          </a:ln>
        </p:spPr>
      </p:pic>
      <p:sp>
        <p:nvSpPr>
          <p:cNvPr id="3" name="CustomShape 3" hidden="1"/>
          <p:cNvSpPr/>
          <p:nvPr/>
        </p:nvSpPr>
        <p:spPr>
          <a:xfrm>
            <a:off x="1790640" y="6571800"/>
            <a:ext cx="5562360" cy="2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998a"/>
                </a:solidFill>
                <a:latin typeface="Arial"/>
              </a:rPr>
              <a:t>IT-Infrastruktur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4" name="Picture 2" descr=""/>
          <p:cNvPicPr/>
          <p:nvPr/>
        </p:nvPicPr>
        <p:blipFill>
          <a:blip r:embed="rId3"/>
          <a:stretch/>
        </p:blipFill>
        <p:spPr>
          <a:xfrm>
            <a:off x="8088480" y="92160"/>
            <a:ext cx="744120" cy="744120"/>
          </a:xfrm>
          <a:prstGeom prst="rect">
            <a:avLst/>
          </a:prstGeom>
          <a:ln>
            <a:noFill/>
          </a:ln>
        </p:spPr>
      </p:pic>
      <p:pic>
        <p:nvPicPr>
          <p:cNvPr id="5" name="Grafik 2" descr=""/>
          <p:cNvPicPr/>
          <p:nvPr/>
        </p:nvPicPr>
        <p:blipFill>
          <a:blip r:embed="rId4"/>
          <a:srcRect l="7875" t="0" r="0" b="0"/>
          <a:stretch/>
        </p:blipFill>
        <p:spPr>
          <a:xfrm>
            <a:off x="0" y="-5400"/>
            <a:ext cx="9143640" cy="6868800"/>
          </a:xfrm>
          <a:prstGeom prst="rect">
            <a:avLst/>
          </a:prstGeom>
          <a:ln>
            <a:noFill/>
          </a:ln>
        </p:spPr>
      </p:pic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396720" y="3863520"/>
            <a:ext cx="8022240" cy="1353960"/>
          </a:xfrm>
          <a:prstGeom prst="rect">
            <a:avLst/>
          </a:prstGeom>
        </p:spPr>
        <p:txBody>
          <a:bodyPr rIns="108000" anchor="b">
            <a:noAutofit/>
          </a:bodyPr>
          <a:p>
            <a:pPr marL="343080" indent="-342720" algn="r">
              <a:lnSpc>
                <a:spcPct val="100000"/>
              </a:lnSpc>
              <a:spcBef>
                <a:spcPts val="720"/>
              </a:spcBef>
            </a:pPr>
            <a:r>
              <a:rPr b="1" lang="de-DE" sz="3600" spc="-1" strike="noStrike">
                <a:solidFill>
                  <a:srgbClr val="32373d"/>
                </a:solidFill>
                <a:latin typeface="Arial"/>
              </a:rPr>
              <a:t>Modulname/Veranstaltung</a:t>
            </a:r>
            <a:endParaRPr b="0" lang="de-DE" sz="36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396720" y="5751000"/>
            <a:ext cx="8022240" cy="361440"/>
          </a:xfrm>
          <a:prstGeom prst="rect">
            <a:avLst/>
          </a:prstGeom>
        </p:spPr>
        <p:txBody>
          <a:bodyPr rIns="108000">
            <a:noAutofit/>
          </a:bodyPr>
          <a:p>
            <a:pPr marL="343080" indent="-342720" algn="r">
              <a:lnSpc>
                <a:spcPct val="100000"/>
              </a:lnSpc>
              <a:spcBef>
                <a:spcPts val="360"/>
              </a:spcBef>
            </a:pPr>
            <a:r>
              <a:rPr b="1" lang="de-DE" sz="1800" spc="-1" strike="noStrike">
                <a:solidFill>
                  <a:srgbClr val="32373d"/>
                </a:solidFill>
                <a:latin typeface="Arial"/>
              </a:rPr>
              <a:t>Vortragende/r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body"/>
          </p:nvPr>
        </p:nvSpPr>
        <p:spPr>
          <a:xfrm>
            <a:off x="396720" y="5218200"/>
            <a:ext cx="8022240" cy="361440"/>
          </a:xfrm>
          <a:prstGeom prst="rect">
            <a:avLst/>
          </a:prstGeom>
        </p:spPr>
        <p:txBody>
          <a:bodyPr rIns="108000">
            <a:noAutofit/>
          </a:bodyPr>
          <a:p>
            <a:pPr marL="343080" indent="-342720" algn="r"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998a"/>
                </a:solidFill>
                <a:latin typeface="Arial"/>
              </a:rPr>
              <a:t>ggfs. Untertitel</a:t>
            </a:r>
            <a:endParaRPr b="0" lang="de-DE" sz="20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body"/>
          </p:nvPr>
        </p:nvSpPr>
        <p:spPr>
          <a:xfrm>
            <a:off x="217440" y="119880"/>
            <a:ext cx="4447800" cy="7196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998a"/>
                </a:solidFill>
                <a:latin typeface="Arial"/>
              </a:rPr>
              <a:t>Institutslogo (optional)</a:t>
            </a:r>
            <a:endParaRPr b="0" lang="de-DE" sz="1400" spc="-1" strike="noStrike">
              <a:solidFill>
                <a:srgbClr val="262626"/>
              </a:solidFill>
              <a:latin typeface="Arial"/>
            </a:endParaRPr>
          </a:p>
        </p:txBody>
      </p:sp>
      <p:pic>
        <p:nvPicPr>
          <p:cNvPr id="10" name="Picture 2" descr=""/>
          <p:cNvPicPr/>
          <p:nvPr/>
        </p:nvPicPr>
        <p:blipFill>
          <a:blip r:embed="rId5"/>
          <a:stretch/>
        </p:blipFill>
        <p:spPr>
          <a:xfrm>
            <a:off x="8316000" y="123120"/>
            <a:ext cx="719640" cy="719640"/>
          </a:xfrm>
          <a:prstGeom prst="rect">
            <a:avLst/>
          </a:prstGeom>
          <a:ln>
            <a:noFill/>
          </a:ln>
        </p:spPr>
      </p:pic>
      <p:sp>
        <p:nvSpPr>
          <p:cNvPr id="11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2400" spc="-1" strike="noStrike">
                <a:solidFill>
                  <a:srgbClr val="262626"/>
                </a:solidFill>
                <a:latin typeface="Arial"/>
              </a:rPr>
              <a:t>Click to edit the title text format</a:t>
            </a:r>
            <a:endParaRPr b="0" lang="de-DE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22400" y="822960"/>
            <a:ext cx="7966440" cy="1764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80000">
                <a:schemeClr val="accent1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122400" y="6557760"/>
            <a:ext cx="7966440" cy="1404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80000">
                <a:schemeClr val="accent1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0" name="Picture 2" descr=""/>
          <p:cNvPicPr/>
          <p:nvPr/>
        </p:nvPicPr>
        <p:blipFill>
          <a:blip r:embed="rId2"/>
          <a:stretch/>
        </p:blipFill>
        <p:spPr>
          <a:xfrm>
            <a:off x="8310960" y="129960"/>
            <a:ext cx="705600" cy="705600"/>
          </a:xfrm>
          <a:prstGeom prst="rect">
            <a:avLst/>
          </a:prstGeom>
          <a:ln>
            <a:noFill/>
          </a:ln>
        </p:spPr>
      </p:pic>
      <p:sp>
        <p:nvSpPr>
          <p:cNvPr id="51" name="CustomShape 3"/>
          <p:cNvSpPr/>
          <p:nvPr/>
        </p:nvSpPr>
        <p:spPr>
          <a:xfrm>
            <a:off x="1790640" y="6571800"/>
            <a:ext cx="5562360" cy="2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998a"/>
                </a:solidFill>
                <a:latin typeface="Arial"/>
              </a:rPr>
              <a:t>IT-Infrastruktur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sldNum"/>
          </p:nvPr>
        </p:nvSpPr>
        <p:spPr>
          <a:xfrm>
            <a:off x="7589520" y="6571800"/>
            <a:ext cx="1523520" cy="2829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A1EAF0A4-F67F-4E76-97D4-CBB79EE66324}" type="slidenum">
              <a:rPr b="0" lang="en-US" sz="1100" spc="-1" strike="noStrike">
                <a:solidFill>
                  <a:srgbClr val="717d87"/>
                </a:solidFill>
                <a:latin typeface="Arial"/>
              </a:rPr>
              <a:t>1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341640" y="958680"/>
            <a:ext cx="8273520" cy="534312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00998a"/>
                </a:solidFill>
                <a:latin typeface="Arial"/>
              </a:rPr>
              <a:t>                                                    </a:t>
            </a:r>
            <a:endParaRPr b="0" lang="de-DE" sz="11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title"/>
          </p:nvPr>
        </p:nvSpPr>
        <p:spPr>
          <a:xfrm>
            <a:off x="21600" y="173160"/>
            <a:ext cx="7935840" cy="35604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717d87"/>
                </a:solidFill>
                <a:latin typeface="Arial"/>
              </a:rPr>
              <a:t>Abschnittsbereich/ Oberthema (optional)</a:t>
            </a:r>
            <a:endParaRPr b="0" lang="de-DE" sz="16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21600" y="439920"/>
            <a:ext cx="7950240" cy="3596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Folientitel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96720" y="3863520"/>
            <a:ext cx="8022240" cy="1328400"/>
          </a:xfrm>
          <a:prstGeom prst="rect">
            <a:avLst/>
          </a:prstGeom>
          <a:noFill/>
          <a:ln>
            <a:noFill/>
          </a:ln>
        </p:spPr>
        <p:txBody>
          <a:bodyPr rIns="108000" anchor="b">
            <a:noAutofit/>
          </a:bodyPr>
          <a:p>
            <a:pPr marL="343080" indent="-342720" algn="r">
              <a:lnSpc>
                <a:spcPct val="100000"/>
              </a:lnSpc>
              <a:spcBef>
                <a:spcPts val="720"/>
              </a:spcBef>
            </a:pPr>
            <a:r>
              <a:rPr b="1" lang="de-DE" sz="3600" spc="-1" strike="noStrike">
                <a:solidFill>
                  <a:srgbClr val="00998a"/>
                </a:solidFill>
                <a:latin typeface="Arial"/>
              </a:rPr>
              <a:t>IT-Infrastruktur</a:t>
            </a:r>
            <a:endParaRPr b="0" lang="de-DE" sz="36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 algn="r">
              <a:lnSpc>
                <a:spcPct val="100000"/>
              </a:lnSpc>
              <a:spcBef>
                <a:spcPts val="479"/>
              </a:spcBef>
            </a:pPr>
            <a:r>
              <a:rPr b="1" lang="de-DE" sz="2400" spc="-1" strike="noStrike">
                <a:solidFill>
                  <a:srgbClr val="00998a"/>
                </a:solidFill>
                <a:latin typeface="Arial"/>
              </a:rPr>
              <a:t>Seminararbeit</a:t>
            </a:r>
            <a:endParaRPr b="0" lang="de-DE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 algn="r">
              <a:lnSpc>
                <a:spcPct val="100000"/>
              </a:lnSpc>
              <a:spcBef>
                <a:spcPts val="479"/>
              </a:spcBef>
            </a:pPr>
            <a:r>
              <a:rPr b="1" lang="de-DE" sz="2400" spc="-1" strike="noStrike">
                <a:solidFill>
                  <a:srgbClr val="32373d"/>
                </a:solidFill>
                <a:latin typeface="Arial"/>
              </a:rPr>
              <a:t>Serverlastreduzierung durch den Einsatz von Angular</a:t>
            </a:r>
            <a:endParaRPr b="0" lang="de-DE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96720" y="5751000"/>
            <a:ext cx="8022240" cy="361440"/>
          </a:xfrm>
          <a:prstGeom prst="rect">
            <a:avLst/>
          </a:prstGeom>
          <a:noFill/>
          <a:ln>
            <a:noFill/>
          </a:ln>
        </p:spPr>
        <p:txBody>
          <a:bodyPr rIns="108000">
            <a:noAutofit/>
          </a:bodyPr>
          <a:p>
            <a:pPr marL="343080" indent="-342720" algn="r">
              <a:lnSpc>
                <a:spcPct val="100000"/>
              </a:lnSpc>
              <a:spcBef>
                <a:spcPts val="360"/>
              </a:spcBef>
            </a:pPr>
            <a:r>
              <a:rPr b="1" lang="de-DE" sz="1800" spc="-1" strike="noStrike">
                <a:solidFill>
                  <a:srgbClr val="32373d"/>
                </a:solidFill>
                <a:latin typeface="Arial"/>
              </a:rPr>
              <a:t>Ingo Sewcz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1600" y="173160"/>
            <a:ext cx="7935840" cy="3560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>
            <a:noAutofit/>
          </a:bodyPr>
          <a:p>
            <a:pPr algn="ctr"/>
            <a:r>
              <a:rPr b="0" lang="de-DE" sz="1600" spc="-1" strike="noStrike">
                <a:solidFill>
                  <a:srgbClr val="5c5c5c"/>
                </a:solidFill>
                <a:latin typeface="Arial"/>
              </a:rPr>
              <a:t>Serverlastreduzierung durch den Einsatz von Angular</a:t>
            </a:r>
            <a:endParaRPr b="0" lang="de-DE" sz="16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21600" y="439920"/>
            <a:ext cx="7950240" cy="359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1" lang="de-DE" sz="1800" spc="-1" strike="noStrike">
                <a:solidFill>
                  <a:srgbClr val="3d958e"/>
                </a:solidFill>
                <a:latin typeface="Arial"/>
              </a:rPr>
              <a:t>Motivation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548640" y="958680"/>
            <a:ext cx="8070480" cy="5343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998a"/>
              </a:buClr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Geplanter Einsatz von Angular im Unternehmen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lvl="1" marL="343080" indent="-3427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Modernisierung der Software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998a"/>
              </a:buClr>
              <a:buFont typeface="Symbol" charset="2"/>
              <a:buChar char=""/>
            </a:pP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998a"/>
              </a:buClr>
              <a:buFont typeface="Symbol" charset="2"/>
              <a:buChar char=""/>
            </a:pP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998a"/>
              </a:buClr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Ein weiter Punkt für oder gegen Angular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lvl="1" marL="343080" indent="-3427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Lastreduzierung unserer Server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998a"/>
              </a:buClr>
              <a:buFont typeface="Symbol" charset="2"/>
              <a:buChar char=""/>
            </a:pP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998a"/>
              </a:buClr>
              <a:buFont typeface="Symbol" charset="2"/>
              <a:buChar char=""/>
            </a:pP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998a"/>
              </a:buClr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Interesse an Experiment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lvl="1" marL="343080" indent="-3427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Keine reine Literaturrecherche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21600" y="173160"/>
            <a:ext cx="7935840" cy="3560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>
            <a:noAutofit/>
          </a:bodyPr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5c5c5c"/>
                </a:solidFill>
                <a:latin typeface="Arial"/>
              </a:rPr>
              <a:t>Serverlastreduzierung durch den Einsatz von Angular</a:t>
            </a:r>
            <a:endParaRPr b="0" lang="de-DE" sz="16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21600" y="439920"/>
            <a:ext cx="7950240" cy="359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1" lang="de-DE" sz="1800" spc="-1" strike="noStrike">
                <a:solidFill>
                  <a:srgbClr val="3d958e"/>
                </a:solidFill>
                <a:latin typeface="Arial"/>
              </a:rPr>
              <a:t>Fragestellung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548640" y="958680"/>
            <a:ext cx="8070480" cy="5343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998a"/>
              </a:buClr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Lohnt sich ein Umstieg eines Systems bestehend aus einem PHP-</a:t>
            </a: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Server ohne Client-Framework zu einem PHP-Server mit Angular </a:t>
            </a: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als Client-Framework, aus Sicht der Serverlast?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998a"/>
              </a:buClr>
              <a:buFont typeface="Symbol" charset="2"/>
              <a:buChar char=""/>
            </a:pP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998a"/>
              </a:buClr>
              <a:buFont typeface="Symbol" charset="2"/>
              <a:buChar char=""/>
            </a:pP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998a"/>
              </a:buClr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Weitere mögliche Fragen zur beantwortung in der Seminararbeit: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lvl="1" marL="343080" indent="-3427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Lässt sich die CPU-Last des Servers Senken?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lvl="1" marL="343080" indent="-3427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Lässt sich die Ausführungszeit senken?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lvl="1" marL="343080" indent="-3427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Lässt sich der Server anschließend herunterskalieren um Geld </a:t>
            </a: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zu sparen?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lvl="1" marL="343080" indent="-3427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Unterscheidet sich die Quellcodelänge für den Download? 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21600" y="173160"/>
            <a:ext cx="7935840" cy="3560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>
            <a:noAutofit/>
          </a:bodyPr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5c5c5c"/>
                </a:solidFill>
                <a:latin typeface="Arial"/>
              </a:rPr>
              <a:t>Serverlastreduzierung durch den Einsatz von Angular</a:t>
            </a:r>
            <a:endParaRPr b="0" lang="de-DE" sz="16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21600" y="439920"/>
            <a:ext cx="7950240" cy="359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1" lang="de-DE" sz="1800" spc="-1" strike="noStrike">
                <a:solidFill>
                  <a:srgbClr val="3d958e"/>
                </a:solidFill>
                <a:latin typeface="Arial"/>
              </a:rPr>
              <a:t>Durchführung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548640" y="958680"/>
            <a:ext cx="8070480" cy="5343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998a"/>
              </a:buClr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Literaturrecherche zu Angular und PHP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lvl="1" marL="343080" indent="-3427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Konzepte und Einsatz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spcBef>
                <a:spcPts val="1417"/>
              </a:spcBef>
              <a:buClr>
                <a:srgbClr val="00998a"/>
              </a:buClr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Literaturrecherche zu ressourcen zehrenden Algorithmen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spcBef>
                <a:spcPts val="1417"/>
              </a:spcBef>
              <a:buClr>
                <a:srgbClr val="00998a"/>
              </a:buClr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Versuch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lvl="1" marL="343080" indent="-3427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Versuchsaufbau beschreiben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lvl="1" marL="343080" indent="-3427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Ausführen des Algorithmus mit und ohne Angular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lvl="1" marL="343080" indent="-3427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Messen von Kennzahlen während des versuchs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lvl="2" marL="343080" indent="-342720">
              <a:spcBef>
                <a:spcPts val="850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CPU, Ausführungszeit, …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lvl="1" marL="343080" indent="-3427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Vergleichen und Auswerten der Messergebnisse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spcBef>
                <a:spcPts val="1417"/>
              </a:spcBef>
              <a:buClr>
                <a:srgbClr val="00998a"/>
              </a:buClr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Präsentation des Ergebnisses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lvl="1" marL="343080" indent="-3427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Mögliche Literaturrecherche zum erläutern der Ergebisse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21600" y="173160"/>
            <a:ext cx="7935840" cy="3560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>
            <a:noAutofit/>
          </a:bodyPr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5c5c5c"/>
                </a:solidFill>
                <a:latin typeface="Arial"/>
              </a:rPr>
              <a:t>Serverlastreduzierung durch den Einsatz von Angular</a:t>
            </a:r>
            <a:endParaRPr b="0" lang="de-DE" sz="16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21600" y="439920"/>
            <a:ext cx="7950240" cy="359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1" lang="de-DE" sz="1800" spc="-1" strike="noStrike">
                <a:solidFill>
                  <a:srgbClr val="3d958e"/>
                </a:solidFill>
                <a:latin typeface="Arial"/>
              </a:rPr>
              <a:t>Zeitplan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11" name="TextShape 3"/>
          <p:cNvSpPr txBox="1"/>
          <p:nvPr/>
        </p:nvSpPr>
        <p:spPr>
          <a:xfrm>
            <a:off x="548640" y="958680"/>
            <a:ext cx="8070480" cy="5343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998a"/>
              </a:buClr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Literaturrecherche zu Angular und PHP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lvl="1" marL="343080" indent="-3427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6 Wochen bis zur letzten Klausur (bis 10.12.)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spcBef>
                <a:spcPts val="1417"/>
              </a:spcBef>
              <a:buClr>
                <a:srgbClr val="00998a"/>
              </a:buClr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Literaturrecherche zu ressourcen zehrenden Algorithmen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lvl="1" marL="343080" indent="-3427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6 Wochen bis zur letzten Klausur (bis 10.12.)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spcBef>
                <a:spcPts val="1417"/>
              </a:spcBef>
              <a:buClr>
                <a:srgbClr val="00998a"/>
              </a:buClr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Versuch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lvl="1" marL="343080" indent="-3427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2 Wochen nach der letzten Klausur (bis 24.12.)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spcBef>
                <a:spcPts val="1417"/>
              </a:spcBef>
              <a:buClr>
                <a:srgbClr val="00998a"/>
              </a:buClr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Präsentation des Ergebnisses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lvl="1" marL="343080" indent="-3427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1 Woche nach dem Versuch (bis 31.12.)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spcBef>
                <a:spcPts val="1417"/>
              </a:spcBef>
              <a:buClr>
                <a:srgbClr val="00998a"/>
              </a:buClr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Fehlerbehebungen und weitere Verbesserungen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lvl="1" marL="343080" indent="-3427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2 Wochen nach dem Verfassen der Ergebnisse (bis 12.01.)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spcBef>
                <a:spcPts val="1417"/>
              </a:spcBef>
              <a:buClr>
                <a:srgbClr val="00998a"/>
              </a:buClr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Upload (am 12.01.)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21600" y="173160"/>
            <a:ext cx="7935840" cy="3560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>
            <a:noAutofit/>
          </a:bodyPr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5c5c5c"/>
                </a:solidFill>
                <a:latin typeface="Arial"/>
              </a:rPr>
              <a:t>Serverlastreduzierung durch den Einsatz von Angular</a:t>
            </a:r>
            <a:endParaRPr b="0" lang="de-DE" sz="16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21600" y="439920"/>
            <a:ext cx="7950240" cy="359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1" lang="de-DE" sz="1800" spc="-1" strike="noStrike">
                <a:solidFill>
                  <a:srgbClr val="3d958e"/>
                </a:solidFill>
                <a:latin typeface="Arial"/>
              </a:rPr>
              <a:t>Literatur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548640" y="958680"/>
            <a:ext cx="8070480" cy="5625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998a"/>
              </a:buClr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Angular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lvl="1" marL="343080" indent="-3427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Angular development with TypeScript - Buch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lvl="1" marL="343080" indent="-3427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Angular das umfassende Handbuch – Buch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lvl="1" marL="343080" indent="-3427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998a"/>
              </a:buClr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PHP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lvl="1" marL="343080" indent="-3427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PHP und MySQL für Einsteiger - Buch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lvl="1" marL="343080" indent="-3427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Webtechnologien - Buch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lvl="1" marL="343080" indent="-3427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998a"/>
              </a:buClr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Algorithmen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lvl="1" marL="343080" indent="-3427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Algorithm Engineering (German) – Informatik Spektrum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lvl="1" marL="343080" indent="-3427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Evolutionäre Algorithmen – Buch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lvl="1" marL="343080" indent="-3427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spcBef>
                <a:spcPts val="1417"/>
              </a:spcBef>
              <a:buClr>
                <a:srgbClr val="00998a"/>
              </a:buClr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Performance Messungen am Server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lvl="1" marL="343080" indent="-3427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CPU Load Analysis […] – Procedia Computer Science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21600" y="173160"/>
            <a:ext cx="7935840" cy="3560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>
            <a:noAutofit/>
          </a:bodyPr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5c5c5c"/>
                </a:solidFill>
                <a:latin typeface="Arial"/>
              </a:rPr>
              <a:t>Serverlastreduzierung durch den Einsatz von Angular</a:t>
            </a:r>
            <a:endParaRPr b="0" lang="de-DE" sz="16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21600" y="439920"/>
            <a:ext cx="7950240" cy="359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1" lang="de-DE" sz="1800" spc="-1" strike="noStrike">
                <a:solidFill>
                  <a:srgbClr val="3d958e"/>
                </a:solidFill>
                <a:latin typeface="Arial"/>
              </a:rPr>
              <a:t>Probleme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548640" y="958680"/>
            <a:ext cx="8070480" cy="5343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998a"/>
              </a:buClr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Aktuell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lvl="1" marL="343080" indent="-3427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Wenig zu Algorithmen gefunden mittels der Literaturrecherche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lvl="1" marL="343080" indent="-3427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998a"/>
              </a:buClr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Zukunft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  <a:p>
            <a:pPr lvl="1" marL="343080" indent="-3427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de-DE" sz="1800" spc="-1" strike="noStrike">
                <a:solidFill>
                  <a:srgbClr val="00998a"/>
                </a:solidFill>
                <a:latin typeface="Arial"/>
              </a:rPr>
              <a:t>Das aufsetzen der VMs</a:t>
            </a:r>
            <a:endParaRPr b="0" lang="de-DE" sz="1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39" dur="indefinite" restart="never" nodeType="tmRoot">
          <p:childTnLst>
            <p:seq>
              <p:cTn id="140" dur="indefinite" nodeType="mainSeq"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21600" y="173160"/>
            <a:ext cx="7935840" cy="3560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>
            <a:noAutofit/>
          </a:bodyPr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5c5c5c"/>
                </a:solidFill>
                <a:latin typeface="Arial"/>
              </a:rPr>
              <a:t>Serverlastreduzierung durch den Einsatz von Angular</a:t>
            </a:r>
            <a:endParaRPr b="0" lang="de-DE" sz="16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21600" y="439920"/>
            <a:ext cx="7950240" cy="359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de-DE" sz="22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548640" y="958680"/>
            <a:ext cx="8070480" cy="5343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343080" indent="-342720" algn="ctr">
              <a:lnSpc>
                <a:spcPct val="100000"/>
              </a:lnSpc>
              <a:spcBef>
                <a:spcPts val="360"/>
              </a:spcBef>
            </a:pPr>
            <a:r>
              <a:rPr b="1" lang="de-DE" sz="3600" spc="-1" strike="noStrike">
                <a:solidFill>
                  <a:srgbClr val="00998a"/>
                </a:solidFill>
                <a:latin typeface="Arial"/>
              </a:rPr>
              <a:t>Dankeschön!</a:t>
            </a:r>
            <a:endParaRPr b="0" lang="de-DE" sz="36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17d87"/>
      </a:dk2>
      <a:lt2>
        <a:srgbClr val="dbdee1"/>
      </a:lt2>
      <a:accent1>
        <a:srgbClr val="00998a"/>
      </a:accent1>
      <a:accent2>
        <a:srgbClr val="bfe5e2"/>
      </a:accent2>
      <a:accent3>
        <a:srgbClr val="a10010"/>
      </a:accent3>
      <a:accent4>
        <a:srgbClr val="e7c2c3"/>
      </a:accent4>
      <a:accent5>
        <a:srgbClr val="004a94"/>
      </a:accent5>
      <a:accent6>
        <a:srgbClr val="bfd1e4"/>
      </a:accent6>
      <a:hlink>
        <a:srgbClr val="00998a"/>
      </a:hlink>
      <a:folHlink>
        <a:srgbClr val="00998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17d87"/>
      </a:dk2>
      <a:lt2>
        <a:srgbClr val="dbdee1"/>
      </a:lt2>
      <a:accent1>
        <a:srgbClr val="00998a"/>
      </a:accent1>
      <a:accent2>
        <a:srgbClr val="bfe5e2"/>
      </a:accent2>
      <a:accent3>
        <a:srgbClr val="a10010"/>
      </a:accent3>
      <a:accent4>
        <a:srgbClr val="e7c2c3"/>
      </a:accent4>
      <a:accent5>
        <a:srgbClr val="004a94"/>
      </a:accent5>
      <a:accent6>
        <a:srgbClr val="bfd1e4"/>
      </a:accent6>
      <a:hlink>
        <a:srgbClr val="00998a"/>
      </a:hlink>
      <a:folHlink>
        <a:srgbClr val="00998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17d87"/>
      </a:dk2>
      <a:lt2>
        <a:srgbClr val="dbdee1"/>
      </a:lt2>
      <a:accent1>
        <a:srgbClr val="00998a"/>
      </a:accent1>
      <a:accent2>
        <a:srgbClr val="bfe5e2"/>
      </a:accent2>
      <a:accent3>
        <a:srgbClr val="a10010"/>
      </a:accent3>
      <a:accent4>
        <a:srgbClr val="e7c2c3"/>
      </a:accent4>
      <a:accent5>
        <a:srgbClr val="004a94"/>
      </a:accent5>
      <a:accent6>
        <a:srgbClr val="bfd1e4"/>
      </a:accent6>
      <a:hlink>
        <a:srgbClr val="00998a"/>
      </a:hlink>
      <a:folHlink>
        <a:srgbClr val="00998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1336</TotalTime>
  <Application>LibreOffice/6.2.1.2$Linux_X86_64 LibreOffice_project/7bcb35dc3024a62dea0caee87020152d1ee96e71</Application>
  <Words>60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2013-08-13T14:26:16Z</dcterms:created>
  <dc:creator>KD</dc:creator>
  <dc:description/>
  <dc:language>en-US</dc:language>
  <cp:lastModifiedBy/>
  <cp:lastPrinted>2017-09-18T22:48:43Z</cp:lastPrinted>
  <dcterms:modified xsi:type="dcterms:W3CDTF">2019-10-29T07:39:02Z</dcterms:modified>
  <cp:revision>42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