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5924-6249-B6FE-544F-C0DA8D6C9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4F1E3-5A82-AE6F-E546-4B461A5A3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6BFE-E991-04F4-58B0-B6AAD3161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624F-B5EE-4A7D-99CB-2ED956795FA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08B01-F68E-7701-C82E-DAD20196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618EA-0AD4-3414-F568-DBAC5A7F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5EA7-8063-44AC-A843-9FAC61210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47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BF59-36FB-FF37-D327-D87BD0F9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88DB8-7635-DEBC-D165-D61A66790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13CEE-8E35-096F-1C00-02FC96E5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624F-B5EE-4A7D-99CB-2ED956795FA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D79C1-E702-F343-F9B2-EBE56D64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3DAA-6AF3-A710-BD1E-B1549849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5EA7-8063-44AC-A843-9FAC61210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7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D350C-5AC4-02EB-EFB3-643A1F1AD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C3D1E-D5DF-09D4-3C82-FB193CFCB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C7D7E-D39F-BB3F-21A9-8707F8CF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624F-B5EE-4A7D-99CB-2ED956795FA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891DD-1A8B-978E-483C-129BDB19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0CB4B-55C0-2C14-2B12-6ED2EABC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5EA7-8063-44AC-A843-9FAC61210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57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2C5F-F431-C319-7EC0-9A0738F1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C0BEE-4EE1-481D-FCD7-D57E15F2B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D49-05F7-B14F-4D94-5D85C7E6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624F-B5EE-4A7D-99CB-2ED956795FA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70E2F-695B-003C-778E-348EB3D3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DF0EE-EF6E-3C69-A6F1-2E6E4EE0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5EA7-8063-44AC-A843-9FAC61210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07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A04C-48A2-3356-EDC4-7D266140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D0E71-69AB-6712-62D8-9051ACB9B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8F392-2E62-E9B7-7054-B2487CD2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624F-B5EE-4A7D-99CB-2ED956795FA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965FF-B090-D304-1883-56220DC3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AC600-41E5-EC43-3D2E-07334660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5EA7-8063-44AC-A843-9FAC61210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58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9B5C-ACBA-A158-5C8F-BB991412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0C28-A068-511E-C4BD-D9E591600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D14C6D-29C0-B9F8-00E1-184061176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C996C-1C22-0654-E45C-E638D4C9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624F-B5EE-4A7D-99CB-2ED956795FA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D0A7B-ECC9-F208-C681-69EFC5B4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FBFD7-5417-DA22-04C2-47B8A1EC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5EA7-8063-44AC-A843-9FAC61210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49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151D-0235-32E0-28C8-ED42CEF2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F9727-8A51-5D4F-5E43-4B92DC0B1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DBE09-9A1D-2A15-3C75-D5549D106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AAEDB-E7BC-BC7D-661E-F6E53B8BD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DA998-CD74-372A-7C71-289DAB8C1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61D68-5E42-FE4B-11C6-0EE513DB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624F-B5EE-4A7D-99CB-2ED956795FA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50F809-4A42-7E92-0CF6-D2F212A0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3E501-2113-D4C7-5557-D655B1BD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5EA7-8063-44AC-A843-9FAC61210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36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10F7-28B8-705F-F9DB-D90EE6DC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40D0C-A56A-6FF5-CAEF-596909E1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624F-B5EE-4A7D-99CB-2ED956795FA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2ED69-F683-4C3F-4197-588DF6B3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17691-3650-142E-E5CE-34AE014E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5EA7-8063-44AC-A843-9FAC61210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44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F0860-A56E-64B4-0292-732D7F2D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624F-B5EE-4A7D-99CB-2ED956795FA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663D1-7517-4BA9-4545-1FB61899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C8D93-78E5-812A-DCCD-3AF52AB2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5EA7-8063-44AC-A843-9FAC61210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26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E907-294A-C8B5-F3FC-3704941B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41FFE-64D2-B742-D5A6-633E109A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1718E-5953-4F48-A370-3F09ADAE1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AF675-E685-B50A-903F-289DAB6B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624F-B5EE-4A7D-99CB-2ED956795FA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CE9A9-1980-6FDE-9795-2F2AEB99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64A4A-8196-4EBF-30EA-7B5F6F05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5EA7-8063-44AC-A843-9FAC61210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41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3394-8562-99AB-69B7-F5B98959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12C05-B3BF-C2E6-CE71-82A8D7155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0C4DC-2342-5EB1-89F5-A513E698D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74EFF-73DD-072B-1C08-EC23736C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8624F-B5EE-4A7D-99CB-2ED956795FA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2C7C0-E8C0-BA28-9474-116F8E6A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B9E99-BDA8-AD05-9E30-EE67EDD5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C5EA7-8063-44AC-A843-9FAC61210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79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75178-AC99-4420-964F-B7C396002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0CD3A-D203-5A69-2A35-5B4C14263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37D5C-9C4B-8CA6-0470-8C646698E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8624F-B5EE-4A7D-99CB-2ED956795FA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E4EBE-E5EB-6B69-47AB-AA01DEC14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C275A-3014-BB4E-35BD-9426A7B7B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C5EA7-8063-44AC-A843-9FAC61210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65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D73D-1CBB-4800-6B8D-08DD728E1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D9E343-7FD6-B612-06B5-0F31891F6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This is the screen shot of original weights folder </a:t>
            </a:r>
            <a:r>
              <a:rPr lang="en-IN" dirty="0" err="1"/>
              <a:t>unfortunenately</a:t>
            </a:r>
            <a:r>
              <a:rPr lang="en-IN" dirty="0"/>
              <a:t> they are above 100mb so cant be pushed on </a:t>
            </a:r>
            <a:r>
              <a:rPr lang="en-IN" dirty="0" err="1"/>
              <a:t>github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DA6EF-C0AB-A857-5D54-E45995ECC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258" y="949325"/>
            <a:ext cx="7529484" cy="24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0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Shukla</dc:creator>
  <cp:lastModifiedBy>Abhishek Shukla</cp:lastModifiedBy>
  <cp:revision>1</cp:revision>
  <dcterms:created xsi:type="dcterms:W3CDTF">2025-06-09T20:08:55Z</dcterms:created>
  <dcterms:modified xsi:type="dcterms:W3CDTF">2025-06-09T20:10:58Z</dcterms:modified>
</cp:coreProperties>
</file>