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723395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77791100" name=""/>
          <p:cNvSpPr/>
          <p:nvPr/>
        </p:nvSpPr>
        <p:spPr bwMode="auto">
          <a:xfrm flipH="0" flipV="0">
            <a:off x="-357187" y="-123824"/>
            <a:ext cx="13359787" cy="710565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solidFill>
              <a:srgbClr val="B87BF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prstTxWarp prst="textChevronInverted">
              <a:avLst>
                <a:gd name="adj" fmla="val 75000"/>
              </a:avLst>
            </a:prstTxWarp>
          </a:bodyPr>
          <a:p>
            <a:pPr>
              <a:defRPr/>
            </a:pPr>
            <a:endParaRPr>
              <a:ln w="6349">
                <a:solidFill>
                  <a:srgbClr val="B87BFA"/>
                </a:solidFill>
                <a:prstDash val="solid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347912" y="2833687"/>
            <a:ext cx="7496175" cy="119062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prstTxWarp prst="textNoShape"/>
            <a:normAutofit/>
          </a:bodyPr>
          <a:lstStyle/>
          <a:p>
            <a:pPr>
              <a:defRPr/>
            </a:pPr>
            <a:r>
              <a:rPr lang="ru-RU">
                <a:ln w="12699">
                  <a:noFill/>
                  <a:prstDash val="solid"/>
                </a:ln>
                <a:latin typeface="Open Sans Extrabold"/>
                <a:cs typeface="Open Sans Extrabold"/>
              </a:rPr>
              <a:t>Fight of the night</a:t>
            </a:r>
            <a:endParaRPr>
              <a:ln w="12699">
                <a:noFill/>
                <a:prstDash val="solid"/>
              </a:ln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5614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08513509" name=""/>
          <p:cNvSpPr/>
          <p:nvPr/>
        </p:nvSpPr>
        <p:spPr bwMode="auto">
          <a:xfrm flipH="0" flipV="0">
            <a:off x="-309562" y="0"/>
            <a:ext cx="13359787" cy="710565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solidFill>
              <a:srgbClr val="B87BF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21122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854881" y="549592"/>
            <a:ext cx="2482237" cy="103822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>
                <a:latin typeface="Open Sans Extrabold"/>
                <a:cs typeface="Open Sans Extrabold"/>
              </a:rPr>
              <a:t>Об игре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1977832673" name="Title 1"/>
          <p:cNvSpPr>
            <a:spLocks noGrp="1"/>
          </p:cNvSpPr>
          <p:nvPr/>
        </p:nvSpPr>
        <p:spPr bwMode="auto">
          <a:xfrm flipH="0" flipV="0">
            <a:off x="905848" y="1733549"/>
            <a:ext cx="10511813" cy="190023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prstTxWarp prst="textNoShape"/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0" i="0" u="none" strike="noStrike" cap="none" spc="0">
                <a:ln w="12699">
                  <a:noFill/>
                  <a:prstDash val="solid"/>
                </a:ln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  Наша игра ‘’Fight of the night’</a:t>
            </a:r>
            <a:r>
              <a:rPr lang="ru-RU" sz="2800" b="0" i="0" u="none" strike="noStrike" cap="none" spc="0">
                <a:ln w="12699">
                  <a:noFill/>
                  <a:prstDash val="solid"/>
                </a:ln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’ – это пиксельная экшен игра, где игроку предстоит исследовать подземный мир с свирепыми каменными гигантами</a:t>
            </a:r>
            <a:r>
              <a:rPr lang="ru-RU" sz="2800">
                <a:ln w="12699">
                  <a:noFill/>
                  <a:prstDash val="solid"/>
                </a:ln>
                <a:latin typeface="Open Sans Extrabold"/>
                <a:cs typeface="Open Sans Extrabold"/>
              </a:rPr>
              <a:t>.</a:t>
            </a:r>
            <a:endParaRPr lang="ru-RU" sz="2800" b="0" i="0" u="none" strike="noStrike" cap="none" spc="0">
              <a:ln w="12699">
                <a:noFill/>
                <a:prstDash val="solid"/>
              </a:ln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6813383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89343" y="3343275"/>
            <a:ext cx="5203606" cy="3353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9342469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766779598" name=""/>
          <p:cNvSpPr/>
          <p:nvPr/>
        </p:nvSpPr>
        <p:spPr bwMode="auto">
          <a:xfrm flipH="0" flipV="0">
            <a:off x="-357187" y="-123824"/>
            <a:ext cx="13359787" cy="710565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solidFill>
              <a:srgbClr val="B87BF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prstTxWarp prst="textChevronInverted">
              <a:avLst>
                <a:gd name="adj" fmla="val 75000"/>
              </a:avLst>
            </a:prstTxWarp>
          </a:bodyPr>
          <a:p>
            <a:pPr>
              <a:defRPr/>
            </a:pPr>
            <a:endParaRPr>
              <a:ln w="6349">
                <a:solidFill>
                  <a:srgbClr val="B87BFA"/>
                </a:solidFill>
                <a:prstDash val="solid"/>
              </a:ln>
            </a:endParaRPr>
          </a:p>
        </p:txBody>
      </p:sp>
      <p:sp>
        <p:nvSpPr>
          <p:cNvPr id="55346146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91525" y="549591"/>
            <a:ext cx="10829924" cy="103822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>
                <a:latin typeface="Open Sans Extrabold"/>
                <a:cs typeface="Open Sans Extrabold"/>
              </a:rPr>
              <a:t>Распределение по обязанностям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1608897211" name="Title 1"/>
          <p:cNvSpPr>
            <a:spLocks noGrp="1"/>
          </p:cNvSpPr>
          <p:nvPr/>
        </p:nvSpPr>
        <p:spPr bwMode="auto">
          <a:xfrm flipH="0" flipV="0">
            <a:off x="857247" y="2025967"/>
            <a:ext cx="11334752" cy="338613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prstTxWarp prst="textNoShape"/>
            <a:normAutofit fontScale="95000" lnSpcReduction="1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5037" indent="-405037">
              <a:buFont typeface="Arial"/>
              <a:buChar char="•"/>
              <a:defRPr/>
            </a:pPr>
            <a:r>
              <a:rPr lang="ru-RU" sz="2400" b="0" i="0" u="none" strike="noStrike" cap="none" spc="0">
                <a:ln w="12699">
                  <a:noFill/>
                  <a:prstDash val="solid"/>
                </a:ln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  Мартьянов Михаил – анимации персонажа, гиганта и порталов, загрузочное окно, окно при выигрыше и при проигрыше</a:t>
            </a:r>
            <a:endParaRPr lang="ru-RU" sz="2400" b="0" i="0" u="none" strike="noStrike" cap="none" spc="0">
              <a:ln w="12699">
                <a:noFill/>
                <a:prstDash val="solid"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05037" indent="-405037">
              <a:buFont typeface="Arial"/>
              <a:buChar char="•"/>
              <a:defRPr/>
            </a:pPr>
            <a:endParaRPr sz="2400" b="0" i="0" u="none" strike="noStrike" cap="none" spc="0">
              <a:ln w="12699">
                <a:noFill/>
                <a:prstDash val="solid"/>
              </a:ln>
              <a:solidFill>
                <a:schemeClr val="tx1"/>
              </a:solidFill>
              <a:latin typeface="Open Sans Extrabold"/>
              <a:ea typeface="Open Sans Extrabold"/>
              <a:cs typeface="Open Sans Extrabold"/>
            </a:endParaRPr>
          </a:p>
          <a:p>
            <a:pPr marL="405037" indent="-405037">
              <a:buFont typeface="Arial"/>
              <a:buChar char="•"/>
              <a:defRPr/>
            </a:pPr>
            <a:r>
              <a:rPr lang="ru-RU" sz="2400" b="0" i="0" u="none" strike="noStrike" cap="none" spc="0">
                <a:ln w="12699">
                  <a:noFill/>
                  <a:prstDash val="solid"/>
                </a:ln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  Морозов Антон – главное меню, карта, соединение частей игры</a:t>
            </a:r>
            <a:endParaRPr lang="ru-RU" sz="2400" b="0" i="0" u="none" strike="noStrike" cap="none" spc="0">
              <a:ln w="12699">
                <a:noFill/>
                <a:prstDash val="solid"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05037" indent="-405037">
              <a:buFont typeface="Arial"/>
              <a:buChar char="•"/>
              <a:defRPr/>
            </a:pPr>
            <a:endParaRPr sz="2400" b="0" i="0" u="none" strike="noStrike" cap="none" spc="0">
              <a:ln w="12699">
                <a:noFill/>
                <a:prstDash val="solid"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05037" indent="-405037">
              <a:buFont typeface="Arial"/>
              <a:buChar char="•"/>
              <a:defRPr/>
            </a:pPr>
            <a:r>
              <a:rPr lang="ru-RU" sz="2400" b="0" i="0" u="none" strike="noStrike" cap="none" spc="0">
                <a:ln w="12699">
                  <a:noFill/>
                  <a:prstDash val="solid"/>
                </a:ln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Дёмин Никита - логика</a:t>
            </a:r>
            <a:endParaRPr lang="ru-RU" sz="2400" b="0" i="0" u="none" strike="noStrike" cap="none" spc="0">
              <a:ln w="12699">
                <a:noFill/>
                <a:prstDash val="solid"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05037" indent="-405037">
              <a:buFont typeface="Arial"/>
              <a:buChar char="•"/>
              <a:defRPr/>
            </a:pPr>
            <a:endParaRPr sz="2400" b="0" i="0" u="none" strike="noStrike" cap="none" spc="0">
              <a:ln w="12699">
                <a:noFill/>
                <a:prstDash val="solid"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05037" indent="-405037">
              <a:buFont typeface="Arial"/>
              <a:buChar char="•"/>
              <a:defRPr/>
            </a:pPr>
            <a:r>
              <a:rPr lang="ru-RU" sz="2400" b="0" i="0" u="none" strike="noStrike" cap="none" spc="0">
                <a:ln w="12699">
                  <a:noFill/>
                  <a:prstDash val="solid"/>
                </a:ln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Сапралиев Магомет – таймер</a:t>
            </a:r>
            <a:endParaRPr sz="2400" b="0" i="0" u="none" strike="noStrike" cap="none" spc="0">
              <a:ln w="12699">
                <a:noFill/>
                <a:prstDash val="solid"/>
              </a:ln>
              <a:solidFill>
                <a:schemeClr val="tx1"/>
              </a:solidFill>
              <a:latin typeface="Open Sans Extrabold"/>
              <a:ea typeface="Open Sans Extrabold"/>
              <a:cs typeface="Open Sans Extrabold"/>
            </a:endParaRPr>
          </a:p>
          <a:p>
            <a:pPr marL="570253" indent="-570253">
              <a:buFont typeface="Arial"/>
              <a:buChar char="•"/>
              <a:defRPr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041070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22040738" name=""/>
          <p:cNvSpPr/>
          <p:nvPr/>
        </p:nvSpPr>
        <p:spPr bwMode="auto">
          <a:xfrm flipH="0" flipV="0">
            <a:off x="-357187" y="-123824"/>
            <a:ext cx="13359787" cy="710565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solidFill>
              <a:srgbClr val="B87BF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prstTxWarp prst="textChevronInverted">
              <a:avLst>
                <a:gd name="adj" fmla="val 75000"/>
              </a:avLst>
            </a:prstTxWarp>
          </a:bodyPr>
          <a:p>
            <a:pPr>
              <a:defRPr/>
            </a:pPr>
            <a:endParaRPr>
              <a:ln w="6349">
                <a:solidFill>
                  <a:srgbClr val="B87BFA"/>
                </a:solidFill>
                <a:prstDash val="solid"/>
              </a:ln>
            </a:endParaRPr>
          </a:p>
        </p:txBody>
      </p:sp>
      <p:sp>
        <p:nvSpPr>
          <p:cNvPr id="188418449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019788" y="549591"/>
            <a:ext cx="8605836" cy="103822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>
                <a:latin typeface="Open Sans Extrabold"/>
                <a:cs typeface="Open Sans Extrabold"/>
              </a:rPr>
              <a:t>Планы на обновление игры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1451758980" name="Title 1"/>
          <p:cNvSpPr>
            <a:spLocks noGrp="1"/>
          </p:cNvSpPr>
          <p:nvPr/>
        </p:nvSpPr>
        <p:spPr bwMode="auto">
          <a:xfrm flipH="0" flipV="0">
            <a:off x="428624" y="2207897"/>
            <a:ext cx="11334752" cy="1221103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prstTxWarp prst="textNoShape"/>
            <a:normAutofit fontScale="85000" lnSpcReduction="3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0" i="0" u="none" strike="noStrike" cap="none" spc="0">
                <a:ln w="12699">
                  <a:noFill/>
                  <a:prstDash val="solid"/>
                </a:ln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  Сделать двери комнат, добавить помошника (питомца, который будет наносить урон гиганту), разнообразить злодеев, разнообразить арсенал.</a:t>
            </a:r>
            <a:endParaRPr sz="2800" b="0" i="0" u="none" strike="noStrike" cap="none" spc="0">
              <a:ln w="12699">
                <a:noFill/>
                <a:prstDash val="solid"/>
              </a:ln>
              <a:solidFill>
                <a:schemeClr val="tx1"/>
              </a:solidFill>
              <a:latin typeface="Open Sans Extrabold"/>
              <a:ea typeface="Open Sans Extrabold"/>
              <a:cs typeface="Open Sans Extrabold"/>
            </a:endParaRPr>
          </a:p>
          <a:p>
            <a:pPr marL="570253" indent="-570253">
              <a:buFont typeface="Arial"/>
              <a:buChar char="•"/>
              <a:defRPr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Михаил Мартьянов</cp:lastModifiedBy>
  <cp:revision>6</cp:revision>
  <dcterms:created xsi:type="dcterms:W3CDTF">2012-12-03T06:56:55Z</dcterms:created>
  <dcterms:modified xsi:type="dcterms:W3CDTF">2023-01-22T09:20:44Z</dcterms:modified>
  <cp:category/>
  <cp:contentStatus/>
  <cp:version/>
</cp:coreProperties>
</file>