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1981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68"/>
  </p:normalViewPr>
  <p:slideViewPr>
    <p:cSldViewPr snapToGrid="0">
      <p:cViewPr varScale="1">
        <p:scale>
          <a:sx n="224" d="100"/>
          <a:sy n="2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530264"/>
            <a:ext cx="458986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701796"/>
            <a:ext cx="458986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18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72505"/>
            <a:ext cx="1319585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72505"/>
            <a:ext cx="3882256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59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807773"/>
            <a:ext cx="52783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168309"/>
            <a:ext cx="52783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8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862523"/>
            <a:ext cx="2600921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862523"/>
            <a:ext cx="2600921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4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72505"/>
            <a:ext cx="5278339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794272"/>
            <a:ext cx="25889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1183532"/>
            <a:ext cx="2588968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794272"/>
            <a:ext cx="26017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183532"/>
            <a:ext cx="2601718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6006"/>
            <a:ext cx="197379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466513"/>
            <a:ext cx="3098155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72026"/>
            <a:ext cx="197379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20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6006"/>
            <a:ext cx="197379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466513"/>
            <a:ext cx="3098155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72026"/>
            <a:ext cx="197379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28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72505"/>
            <a:ext cx="52783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862523"/>
            <a:ext cx="52783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3003082"/>
            <a:ext cx="13769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3003082"/>
            <a:ext cx="206543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3003082"/>
            <a:ext cx="13769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D76107C6-330F-ABD7-98BD-895DF2544441}"/>
              </a:ext>
            </a:extLst>
          </p:cNvPr>
          <p:cNvSpPr/>
          <p:nvPr/>
        </p:nvSpPr>
        <p:spPr>
          <a:xfrm>
            <a:off x="2343038" y="1485341"/>
            <a:ext cx="333076" cy="3092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40" name="Image 139">
            <a:extLst>
              <a:ext uri="{FF2B5EF4-FFF2-40B4-BE49-F238E27FC236}">
                <a16:creationId xmlns:a16="http://schemas.microsoft.com/office/drawing/2014/main" id="{75BD06CA-3148-1BA9-13BB-CCE2E16D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57" y="1727529"/>
            <a:ext cx="1776793" cy="1419477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id="{73CC6EE6-EA0D-9FE2-E942-0BB30974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63" y="1758939"/>
            <a:ext cx="1776793" cy="1419477"/>
          </a:xfrm>
          <a:prstGeom prst="rect">
            <a:avLst/>
          </a:prstGeom>
        </p:spPr>
      </p:pic>
      <p:pic>
        <p:nvPicPr>
          <p:cNvPr id="154" name="Image 153">
            <a:extLst>
              <a:ext uri="{FF2B5EF4-FFF2-40B4-BE49-F238E27FC236}">
                <a16:creationId xmlns:a16="http://schemas.microsoft.com/office/drawing/2014/main" id="{0B180541-FD8C-D150-2DE2-227AE7584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3" y="83456"/>
            <a:ext cx="233841" cy="23384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2E01FBA-D518-D770-65C9-CA3D02D9B0E7}"/>
              </a:ext>
            </a:extLst>
          </p:cNvPr>
          <p:cNvSpPr txBox="1"/>
          <p:nvPr/>
        </p:nvSpPr>
        <p:spPr>
          <a:xfrm>
            <a:off x="12357" y="35385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(A)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9497EF0-316A-9BAC-0EAA-1C79FD33B1B2}"/>
              </a:ext>
            </a:extLst>
          </p:cNvPr>
          <p:cNvSpPr txBox="1"/>
          <p:nvPr/>
        </p:nvSpPr>
        <p:spPr>
          <a:xfrm>
            <a:off x="2343038" y="2590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(B)</a:t>
            </a:r>
          </a:p>
        </p:txBody>
      </p:sp>
      <p:pic>
        <p:nvPicPr>
          <p:cNvPr id="155" name="Image 154">
            <a:extLst>
              <a:ext uri="{FF2B5EF4-FFF2-40B4-BE49-F238E27FC236}">
                <a16:creationId xmlns:a16="http://schemas.microsoft.com/office/drawing/2014/main" id="{A1115FA2-4F4C-2BBE-1D42-7B3CABC5B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517" y="1520284"/>
            <a:ext cx="239348" cy="239348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53EB65AE-8E45-3B96-3644-95F7DD301E67}"/>
              </a:ext>
            </a:extLst>
          </p:cNvPr>
          <p:cNvSpPr txBox="1"/>
          <p:nvPr/>
        </p:nvSpPr>
        <p:spPr>
          <a:xfrm>
            <a:off x="9952" y="1758939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(D)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556C2E-EB1B-9628-4126-6B04AB317219}"/>
              </a:ext>
            </a:extLst>
          </p:cNvPr>
          <p:cNvSpPr txBox="1"/>
          <p:nvPr/>
        </p:nvSpPr>
        <p:spPr>
          <a:xfrm>
            <a:off x="4091536" y="2590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(C)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55CA43F-E0FE-9D48-A3EC-D261050E2DDE}"/>
              </a:ext>
            </a:extLst>
          </p:cNvPr>
          <p:cNvSpPr txBox="1"/>
          <p:nvPr/>
        </p:nvSpPr>
        <p:spPr>
          <a:xfrm>
            <a:off x="2343038" y="1764570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(E)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E2358E3-77C2-6425-492C-F7161F352D6D}"/>
              </a:ext>
            </a:extLst>
          </p:cNvPr>
          <p:cNvSpPr txBox="1"/>
          <p:nvPr/>
        </p:nvSpPr>
        <p:spPr>
          <a:xfrm>
            <a:off x="4129944" y="1764570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(F)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2AC94B78-F3B4-6A71-0440-E2FEAC44EFEC}"/>
              </a:ext>
            </a:extLst>
          </p:cNvPr>
          <p:cNvSpPr/>
          <p:nvPr/>
        </p:nvSpPr>
        <p:spPr>
          <a:xfrm>
            <a:off x="60123" y="41061"/>
            <a:ext cx="332143" cy="3186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8231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1679</TotalTime>
  <Words>18</Words>
  <Application>Microsoft Macintosh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</cp:revision>
  <dcterms:created xsi:type="dcterms:W3CDTF">2025-06-24T06:54:26Z</dcterms:created>
  <dcterms:modified xsi:type="dcterms:W3CDTF">2025-07-09T14:18:16Z</dcterms:modified>
</cp:coreProperties>
</file>