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54006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>
      <p:cViewPr varScale="1">
        <p:scale>
          <a:sx n="269" d="100"/>
          <a:sy n="269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7E84-9E83-884E-975C-BAEF30A447D1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238" y="1143000"/>
            <a:ext cx="661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835D-9242-C145-839B-784DA50D76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233263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46652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69979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93305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116631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1399581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63284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866108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22238" y="1143000"/>
            <a:ext cx="66135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1835D-9242-C145-839B-784DA50D76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412312"/>
            <a:ext cx="4050506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323249"/>
            <a:ext cx="4050506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34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0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34133"/>
            <a:ext cx="1164521" cy="21350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34133"/>
            <a:ext cx="3426053" cy="21350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5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1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628091"/>
            <a:ext cx="4658082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685991"/>
            <a:ext cx="4658082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46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670664"/>
            <a:ext cx="2295287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670664"/>
            <a:ext cx="2295287" cy="1598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4133"/>
            <a:ext cx="4658082" cy="4869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617594"/>
            <a:ext cx="2284738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920267"/>
            <a:ext cx="2284738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617594"/>
            <a:ext cx="229599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920267"/>
            <a:ext cx="2295990" cy="1353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2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51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1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67958"/>
            <a:ext cx="174185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62742"/>
            <a:ext cx="273409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755809"/>
            <a:ext cx="174185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85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67958"/>
            <a:ext cx="1741858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362742"/>
            <a:ext cx="273409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755809"/>
            <a:ext cx="1741858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93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34133"/>
            <a:ext cx="4658082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670664"/>
            <a:ext cx="4658082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335076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DE9-78C7-6145-A01B-879F4074346E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335076"/>
            <a:ext cx="182272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335076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1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978B96B-7472-FF63-1B51-02DE72DFE42C}"/>
              </a:ext>
            </a:extLst>
          </p:cNvPr>
          <p:cNvSpPr/>
          <p:nvPr/>
        </p:nvSpPr>
        <p:spPr>
          <a:xfrm>
            <a:off x="2079959" y="920552"/>
            <a:ext cx="658191" cy="22942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1762797-38EE-7652-7509-C45CE009CB28}"/>
              </a:ext>
            </a:extLst>
          </p:cNvPr>
          <p:cNvSpPr txBox="1"/>
          <p:nvPr/>
        </p:nvSpPr>
        <p:spPr>
          <a:xfrm>
            <a:off x="79583" y="55237"/>
            <a:ext cx="4001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b="1" dirty="0"/>
              <a:t>Development of an Innovative Multimodal Strategy to Predict Steatohepatitis.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8AE7EF2-DF27-ABBF-9043-493680FCA0E5}"/>
              </a:ext>
            </a:extLst>
          </p:cNvPr>
          <p:cNvSpPr txBox="1"/>
          <p:nvPr/>
        </p:nvSpPr>
        <p:spPr>
          <a:xfrm>
            <a:off x="-103672" y="648123"/>
            <a:ext cx="165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/>
              <a:t>Strategy n°1</a:t>
            </a:r>
            <a:r>
              <a:rPr lang="en-GB" sz="800" dirty="0"/>
              <a:t>: </a:t>
            </a:r>
            <a:r>
              <a:rPr lang="en-GB" sz="800" b="1" dirty="0"/>
              <a:t>Unimodal data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2A6EDE1-26D4-C51C-1081-B5BBBFAB63AD}"/>
              </a:ext>
            </a:extLst>
          </p:cNvPr>
          <p:cNvSpPr txBox="1"/>
          <p:nvPr/>
        </p:nvSpPr>
        <p:spPr>
          <a:xfrm>
            <a:off x="1613352" y="642348"/>
            <a:ext cx="17568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u="sng" dirty="0"/>
              <a:t>Strategy n°2</a:t>
            </a:r>
            <a:r>
              <a:rPr lang="en-GB" sz="800" dirty="0"/>
              <a:t>: </a:t>
            </a:r>
            <a:r>
              <a:rPr lang="en-GB" sz="800" b="1" dirty="0"/>
              <a:t>Pooled</a:t>
            </a:r>
            <a:r>
              <a:rPr lang="en-GB" sz="800" dirty="0"/>
              <a:t> </a:t>
            </a:r>
            <a:r>
              <a:rPr lang="en-GB" sz="800" b="1" dirty="0"/>
              <a:t>data integration 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AD176429-E1B7-EF4D-B3E5-DBCCC618697F}"/>
              </a:ext>
            </a:extLst>
          </p:cNvPr>
          <p:cNvSpPr/>
          <p:nvPr/>
        </p:nvSpPr>
        <p:spPr>
          <a:xfrm>
            <a:off x="137499" y="293143"/>
            <a:ext cx="4359517" cy="2872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DC6B8F2D-4A4F-F5E2-9064-29F1743C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4" y="311832"/>
            <a:ext cx="239348" cy="239348"/>
          </a:xfrm>
          <a:prstGeom prst="rect">
            <a:avLst/>
          </a:prstGeom>
        </p:spPr>
      </p:pic>
      <p:sp>
        <p:nvSpPr>
          <p:cNvPr id="103" name="Flèche vers la gauche 102">
            <a:extLst>
              <a:ext uri="{FF2B5EF4-FFF2-40B4-BE49-F238E27FC236}">
                <a16:creationId xmlns:a16="http://schemas.microsoft.com/office/drawing/2014/main" id="{26D75E03-134C-2748-F1AC-6C06561E3462}"/>
              </a:ext>
            </a:extLst>
          </p:cNvPr>
          <p:cNvSpPr/>
          <p:nvPr/>
        </p:nvSpPr>
        <p:spPr>
          <a:xfrm rot="16200000">
            <a:off x="125277" y="1224859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5DCF8BD-628E-F0F7-54F6-3C3E391316B9}"/>
              </a:ext>
            </a:extLst>
          </p:cNvPr>
          <p:cNvSpPr txBox="1"/>
          <p:nvPr/>
        </p:nvSpPr>
        <p:spPr>
          <a:xfrm>
            <a:off x="79726" y="146373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75BE4EA-6224-A865-F644-1FCAAA8F0DE7}"/>
              </a:ext>
            </a:extLst>
          </p:cNvPr>
          <p:cNvSpPr/>
          <p:nvPr/>
        </p:nvSpPr>
        <p:spPr>
          <a:xfrm>
            <a:off x="161088" y="929307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984FF6-9D9D-B60D-1802-2802C3F35CAC}"/>
              </a:ext>
            </a:extLst>
          </p:cNvPr>
          <p:cNvSpPr/>
          <p:nvPr/>
        </p:nvSpPr>
        <p:spPr>
          <a:xfrm>
            <a:off x="586830" y="935668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8444EC-2DBE-6B92-7D97-0607595601C2}"/>
              </a:ext>
            </a:extLst>
          </p:cNvPr>
          <p:cNvSpPr/>
          <p:nvPr/>
        </p:nvSpPr>
        <p:spPr>
          <a:xfrm>
            <a:off x="994318" y="937369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a gauche 20">
            <a:extLst>
              <a:ext uri="{FF2B5EF4-FFF2-40B4-BE49-F238E27FC236}">
                <a16:creationId xmlns:a16="http://schemas.microsoft.com/office/drawing/2014/main" id="{022427F5-5483-C22C-CF7B-FE17378D1238}"/>
              </a:ext>
            </a:extLst>
          </p:cNvPr>
          <p:cNvSpPr/>
          <p:nvPr/>
        </p:nvSpPr>
        <p:spPr>
          <a:xfrm rot="16200000">
            <a:off x="548189" y="122000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056FAE8F-FC97-2B58-CC11-3E13D586426D}"/>
              </a:ext>
            </a:extLst>
          </p:cNvPr>
          <p:cNvSpPr/>
          <p:nvPr/>
        </p:nvSpPr>
        <p:spPr>
          <a:xfrm rot="16200000">
            <a:off x="2276918" y="1223471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FF380-9244-6D6D-7236-0FF390BD5732}"/>
              </a:ext>
            </a:extLst>
          </p:cNvPr>
          <p:cNvSpPr txBox="1"/>
          <p:nvPr/>
        </p:nvSpPr>
        <p:spPr>
          <a:xfrm>
            <a:off x="486545" y="146051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2D7C86-A089-8A45-212A-EABB9F038A3A}"/>
              </a:ext>
            </a:extLst>
          </p:cNvPr>
          <p:cNvSpPr txBox="1"/>
          <p:nvPr/>
        </p:nvSpPr>
        <p:spPr>
          <a:xfrm>
            <a:off x="899828" y="146712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M3</a:t>
            </a:r>
          </a:p>
        </p:txBody>
      </p:sp>
      <p:sp>
        <p:nvSpPr>
          <p:cNvPr id="25" name="Flèche vers la gauche 24">
            <a:extLst>
              <a:ext uri="{FF2B5EF4-FFF2-40B4-BE49-F238E27FC236}">
                <a16:creationId xmlns:a16="http://schemas.microsoft.com/office/drawing/2014/main" id="{173E48D8-035E-6CEC-83E0-0C426C8753BC}"/>
              </a:ext>
            </a:extLst>
          </p:cNvPr>
          <p:cNvSpPr/>
          <p:nvPr/>
        </p:nvSpPr>
        <p:spPr>
          <a:xfrm rot="16200000">
            <a:off x="958938" y="1782535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a gauche 25">
            <a:extLst>
              <a:ext uri="{FF2B5EF4-FFF2-40B4-BE49-F238E27FC236}">
                <a16:creationId xmlns:a16="http://schemas.microsoft.com/office/drawing/2014/main" id="{568C6D58-0687-C21D-FC27-40506D853144}"/>
              </a:ext>
            </a:extLst>
          </p:cNvPr>
          <p:cNvSpPr/>
          <p:nvPr/>
        </p:nvSpPr>
        <p:spPr>
          <a:xfrm rot="16200000">
            <a:off x="548411" y="178970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a gauche 26">
            <a:extLst>
              <a:ext uri="{FF2B5EF4-FFF2-40B4-BE49-F238E27FC236}">
                <a16:creationId xmlns:a16="http://schemas.microsoft.com/office/drawing/2014/main" id="{B7A1E173-8B91-1CEE-8EDF-D51110677622}"/>
              </a:ext>
            </a:extLst>
          </p:cNvPr>
          <p:cNvSpPr/>
          <p:nvPr/>
        </p:nvSpPr>
        <p:spPr>
          <a:xfrm rot="16200000">
            <a:off x="122671" y="1775925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84B0927-1D39-B2E7-63CF-EA79F2FBA886}"/>
              </a:ext>
            </a:extLst>
          </p:cNvPr>
          <p:cNvSpPr/>
          <p:nvPr/>
        </p:nvSpPr>
        <p:spPr>
          <a:xfrm>
            <a:off x="163697" y="2073603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EABACFB-BEEE-F368-8C24-09E2B94B4277}"/>
              </a:ext>
            </a:extLst>
          </p:cNvPr>
          <p:cNvSpPr/>
          <p:nvPr/>
        </p:nvSpPr>
        <p:spPr>
          <a:xfrm>
            <a:off x="578362" y="2073603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C0A4D17-C97E-A113-52B6-F480FD2830B2}"/>
              </a:ext>
            </a:extLst>
          </p:cNvPr>
          <p:cNvSpPr/>
          <p:nvPr/>
        </p:nvSpPr>
        <p:spPr>
          <a:xfrm>
            <a:off x="994318" y="2080339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73109F-D9ED-7AE1-2C4C-D56E85B2A8DE}"/>
              </a:ext>
            </a:extLst>
          </p:cNvPr>
          <p:cNvSpPr/>
          <p:nvPr/>
        </p:nvSpPr>
        <p:spPr>
          <a:xfrm>
            <a:off x="446125" y="345800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7CDB61C-28EC-128D-0B90-6F70C4B36DBE}"/>
              </a:ext>
            </a:extLst>
          </p:cNvPr>
          <p:cNvSpPr/>
          <p:nvPr/>
        </p:nvSpPr>
        <p:spPr>
          <a:xfrm>
            <a:off x="1224388" y="343595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44CB366-0744-0C56-9F69-6733DBCBBC15}"/>
              </a:ext>
            </a:extLst>
          </p:cNvPr>
          <p:cNvSpPr/>
          <p:nvPr/>
        </p:nvSpPr>
        <p:spPr>
          <a:xfrm>
            <a:off x="2692256" y="343595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5C2EE547-8918-F81C-C722-8C870F5345CE}"/>
              </a:ext>
            </a:extLst>
          </p:cNvPr>
          <p:cNvSpPr/>
          <p:nvPr/>
        </p:nvSpPr>
        <p:spPr>
          <a:xfrm>
            <a:off x="2104157" y="941612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3BD61E4-0B97-3613-4C76-25C01FDFE9E7}"/>
              </a:ext>
            </a:extLst>
          </p:cNvPr>
          <p:cNvSpPr/>
          <p:nvPr/>
        </p:nvSpPr>
        <p:spPr>
          <a:xfrm>
            <a:off x="2310402" y="941612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C7DBF4A-0595-00C8-45C9-701591F66FDB}"/>
              </a:ext>
            </a:extLst>
          </p:cNvPr>
          <p:cNvSpPr/>
          <p:nvPr/>
        </p:nvSpPr>
        <p:spPr>
          <a:xfrm>
            <a:off x="2513363" y="941612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a gauche 104">
            <a:extLst>
              <a:ext uri="{FF2B5EF4-FFF2-40B4-BE49-F238E27FC236}">
                <a16:creationId xmlns:a16="http://schemas.microsoft.com/office/drawing/2014/main" id="{C686ACD6-9B12-2524-C9A8-C908F3899679}"/>
              </a:ext>
            </a:extLst>
          </p:cNvPr>
          <p:cNvSpPr/>
          <p:nvPr/>
        </p:nvSpPr>
        <p:spPr>
          <a:xfrm rot="16200000">
            <a:off x="962675" y="1218777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7EFB093-CAA9-8780-EC51-F1455276EA9B}"/>
              </a:ext>
            </a:extLst>
          </p:cNvPr>
          <p:cNvSpPr txBox="1"/>
          <p:nvPr/>
        </p:nvSpPr>
        <p:spPr>
          <a:xfrm>
            <a:off x="2223689" y="145215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D5C359F6-F32D-ABEC-8AB5-5F852297E03B}"/>
              </a:ext>
            </a:extLst>
          </p:cNvPr>
          <p:cNvSpPr/>
          <p:nvPr/>
        </p:nvSpPr>
        <p:spPr>
          <a:xfrm>
            <a:off x="2310402" y="2080104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F51A3BF-95D0-2812-03EE-8052FB68D2DF}"/>
              </a:ext>
            </a:extLst>
          </p:cNvPr>
          <p:cNvSpPr txBox="1"/>
          <p:nvPr/>
        </p:nvSpPr>
        <p:spPr>
          <a:xfrm>
            <a:off x="3393056" y="645236"/>
            <a:ext cx="1887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u="sng" dirty="0"/>
              <a:t>Strategy n°3</a:t>
            </a:r>
            <a:r>
              <a:rPr lang="en-GB" sz="800" dirty="0"/>
              <a:t>: </a:t>
            </a:r>
            <a:r>
              <a:rPr lang="en-GB" sz="800" b="1" dirty="0"/>
              <a:t>Multistep data integration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12DED574-FE3C-AEA3-0655-3CC76E0C13D6}"/>
              </a:ext>
            </a:extLst>
          </p:cNvPr>
          <p:cNvSpPr/>
          <p:nvPr/>
        </p:nvSpPr>
        <p:spPr>
          <a:xfrm>
            <a:off x="3677071" y="937370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lèche vers la gauche 129">
            <a:extLst>
              <a:ext uri="{FF2B5EF4-FFF2-40B4-BE49-F238E27FC236}">
                <a16:creationId xmlns:a16="http://schemas.microsoft.com/office/drawing/2014/main" id="{DD23AFE2-A0D2-7D5C-9538-5BB8F5581F22}"/>
              </a:ext>
            </a:extLst>
          </p:cNvPr>
          <p:cNvSpPr/>
          <p:nvPr/>
        </p:nvSpPr>
        <p:spPr>
          <a:xfrm rot="10800000">
            <a:off x="3949918" y="935559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EBAD5D0-3621-743A-6AD4-1B78C1BC26E6}"/>
              </a:ext>
            </a:extLst>
          </p:cNvPr>
          <p:cNvSpPr txBox="1"/>
          <p:nvPr/>
        </p:nvSpPr>
        <p:spPr>
          <a:xfrm>
            <a:off x="4199425" y="88977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132" name="Flèche vers la gauche 131">
            <a:extLst>
              <a:ext uri="{FF2B5EF4-FFF2-40B4-BE49-F238E27FC236}">
                <a16:creationId xmlns:a16="http://schemas.microsoft.com/office/drawing/2014/main" id="{D60DC7AA-85AB-0A9B-F420-36AF1BB9F1FE}"/>
              </a:ext>
            </a:extLst>
          </p:cNvPr>
          <p:cNvSpPr/>
          <p:nvPr/>
        </p:nvSpPr>
        <p:spPr>
          <a:xfrm rot="16200000">
            <a:off x="4261293" y="1218777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7E941BCC-04C3-1456-F746-EB363313BA03}"/>
              </a:ext>
            </a:extLst>
          </p:cNvPr>
          <p:cNvSpPr/>
          <p:nvPr/>
        </p:nvSpPr>
        <p:spPr>
          <a:xfrm>
            <a:off x="4299709" y="1514582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 vers la gauche 133">
            <a:extLst>
              <a:ext uri="{FF2B5EF4-FFF2-40B4-BE49-F238E27FC236}">
                <a16:creationId xmlns:a16="http://schemas.microsoft.com/office/drawing/2014/main" id="{504BC8B2-D223-C1DB-55EB-8FE858F68121}"/>
              </a:ext>
            </a:extLst>
          </p:cNvPr>
          <p:cNvSpPr/>
          <p:nvPr/>
        </p:nvSpPr>
        <p:spPr>
          <a:xfrm>
            <a:off x="3947519" y="1506967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8D97D9F-345F-FD52-E860-E64F2756361F}"/>
              </a:ext>
            </a:extLst>
          </p:cNvPr>
          <p:cNvSpPr txBox="1"/>
          <p:nvPr/>
        </p:nvSpPr>
        <p:spPr>
          <a:xfrm>
            <a:off x="3582385" y="146712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M2</a:t>
            </a:r>
          </a:p>
        </p:txBody>
      </p:sp>
      <p:sp>
        <p:nvSpPr>
          <p:cNvPr id="136" name="Flèche vers la gauche 135">
            <a:extLst>
              <a:ext uri="{FF2B5EF4-FFF2-40B4-BE49-F238E27FC236}">
                <a16:creationId xmlns:a16="http://schemas.microsoft.com/office/drawing/2014/main" id="{A9F02C92-3BA9-F826-1B80-BE86E79AEFEC}"/>
              </a:ext>
            </a:extLst>
          </p:cNvPr>
          <p:cNvSpPr/>
          <p:nvPr/>
        </p:nvSpPr>
        <p:spPr>
          <a:xfrm rot="16200000">
            <a:off x="3652818" y="177924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32AA29B7-4A45-3F56-B0DE-86B16778596C}"/>
              </a:ext>
            </a:extLst>
          </p:cNvPr>
          <p:cNvSpPr/>
          <p:nvPr/>
        </p:nvSpPr>
        <p:spPr>
          <a:xfrm>
            <a:off x="3691234" y="2071675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Flèche vers la gauche 137">
            <a:extLst>
              <a:ext uri="{FF2B5EF4-FFF2-40B4-BE49-F238E27FC236}">
                <a16:creationId xmlns:a16="http://schemas.microsoft.com/office/drawing/2014/main" id="{CA24409A-0D05-181E-FB8E-1ED6206F88C9}"/>
              </a:ext>
            </a:extLst>
          </p:cNvPr>
          <p:cNvSpPr/>
          <p:nvPr/>
        </p:nvSpPr>
        <p:spPr>
          <a:xfrm rot="10800000">
            <a:off x="3947519" y="206222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AC40E083-3C78-FC45-205B-7BAE13FDA777}"/>
              </a:ext>
            </a:extLst>
          </p:cNvPr>
          <p:cNvSpPr txBox="1"/>
          <p:nvPr/>
        </p:nvSpPr>
        <p:spPr>
          <a:xfrm>
            <a:off x="4192243" y="203547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M3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609820A-3B2C-0CA3-6778-55A4A69CEE48}"/>
              </a:ext>
            </a:extLst>
          </p:cNvPr>
          <p:cNvSpPr/>
          <p:nvPr/>
        </p:nvSpPr>
        <p:spPr>
          <a:xfrm>
            <a:off x="4878460" y="2062224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èche vers la gauche 140">
            <a:extLst>
              <a:ext uri="{FF2B5EF4-FFF2-40B4-BE49-F238E27FC236}">
                <a16:creationId xmlns:a16="http://schemas.microsoft.com/office/drawing/2014/main" id="{E6C8F8E5-4546-7CEE-6575-9D75FCBD15D2}"/>
              </a:ext>
            </a:extLst>
          </p:cNvPr>
          <p:cNvSpPr/>
          <p:nvPr/>
        </p:nvSpPr>
        <p:spPr>
          <a:xfrm rot="10800000">
            <a:off x="4560697" y="2071276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 vers la gauche 2">
            <a:extLst>
              <a:ext uri="{FF2B5EF4-FFF2-40B4-BE49-F238E27FC236}">
                <a16:creationId xmlns:a16="http://schemas.microsoft.com/office/drawing/2014/main" id="{1AB750BB-FD42-6B60-CF92-25D7D2113611}"/>
              </a:ext>
            </a:extLst>
          </p:cNvPr>
          <p:cNvSpPr/>
          <p:nvPr/>
        </p:nvSpPr>
        <p:spPr>
          <a:xfrm rot="16200000">
            <a:off x="2271986" y="178970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D6968D-6853-F391-6FE3-5321F27D80B3}"/>
              </a:ext>
            </a:extLst>
          </p:cNvPr>
          <p:cNvSpPr txBox="1"/>
          <p:nvPr/>
        </p:nvSpPr>
        <p:spPr>
          <a:xfrm>
            <a:off x="3519635" y="2253615"/>
            <a:ext cx="1773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700" dirty="0"/>
              <a:t>* The target variable is the residuals of the previous model.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B576B3-5B2B-D004-AC2D-8400CFEF7DDB}"/>
              </a:ext>
            </a:extLst>
          </p:cNvPr>
          <p:cNvSpPr txBox="1"/>
          <p:nvPr/>
        </p:nvSpPr>
        <p:spPr>
          <a:xfrm>
            <a:off x="3507279" y="1453576"/>
            <a:ext cx="257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*</a:t>
            </a:r>
            <a:endParaRPr lang="fr-FR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B4DC55-D66D-57D2-5E43-CC8DC9D00FDD}"/>
              </a:ext>
            </a:extLst>
          </p:cNvPr>
          <p:cNvSpPr txBox="1"/>
          <p:nvPr/>
        </p:nvSpPr>
        <p:spPr>
          <a:xfrm>
            <a:off x="4137361" y="1982112"/>
            <a:ext cx="257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*</a:t>
            </a:r>
            <a:endParaRPr lang="fr-FR" sz="1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354CD7-3C5E-C0D7-340A-E532A0D089DD}"/>
              </a:ext>
            </a:extLst>
          </p:cNvPr>
          <p:cNvSpPr txBox="1"/>
          <p:nvPr/>
        </p:nvSpPr>
        <p:spPr>
          <a:xfrm>
            <a:off x="616594" y="339280"/>
            <a:ext cx="7228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Blood markers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4CBA41-53B8-7BB2-9C7C-2A3308E0D77F}"/>
              </a:ext>
            </a:extLst>
          </p:cNvPr>
          <p:cNvSpPr txBox="1"/>
          <p:nvPr/>
        </p:nvSpPr>
        <p:spPr>
          <a:xfrm>
            <a:off x="1408719" y="340326"/>
            <a:ext cx="1343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dirty="0"/>
              <a:t>Serum Mid-infrared spectroscopy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CEA8EF-C0B1-B1D3-717A-41B94849340B}"/>
              </a:ext>
            </a:extLst>
          </p:cNvPr>
          <p:cNvSpPr txBox="1"/>
          <p:nvPr/>
        </p:nvSpPr>
        <p:spPr>
          <a:xfrm>
            <a:off x="2897331" y="348364"/>
            <a:ext cx="873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dirty="0"/>
              <a:t>Serum </a:t>
            </a:r>
            <a:r>
              <a:rPr lang="en-GB" sz="600" dirty="0" err="1"/>
              <a:t>metalomic</a:t>
            </a:r>
            <a:endParaRPr lang="en-GB" sz="6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D067BAC-08E2-12DA-F3D6-424C297B96AC}"/>
              </a:ext>
            </a:extLst>
          </p:cNvPr>
          <p:cNvSpPr/>
          <p:nvPr/>
        </p:nvSpPr>
        <p:spPr>
          <a:xfrm>
            <a:off x="3675596" y="345800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E4824-FDC9-11BA-6919-298F1991847C}"/>
              </a:ext>
            </a:extLst>
          </p:cNvPr>
          <p:cNvSpPr txBox="1"/>
          <p:nvPr/>
        </p:nvSpPr>
        <p:spPr>
          <a:xfrm>
            <a:off x="3900072" y="346072"/>
            <a:ext cx="873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2354160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63</Words>
  <Application>Microsoft Macintosh PowerPoint</Application>
  <PresentationFormat>Personnalisé</PresentationFormat>
  <Paragraphs>19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</cp:revision>
  <dcterms:created xsi:type="dcterms:W3CDTF">2025-07-09T12:46:27Z</dcterms:created>
  <dcterms:modified xsi:type="dcterms:W3CDTF">2025-07-15T08:58:31Z</dcterms:modified>
</cp:coreProperties>
</file>