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3060700" cy="1260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68"/>
  </p:normalViewPr>
  <p:slideViewPr>
    <p:cSldViewPr snapToGrid="0">
      <p:cViewPr varScale="1">
        <p:scale>
          <a:sx n="400" d="100"/>
          <a:sy n="400" d="100"/>
        </p:scale>
        <p:origin x="7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88" y="206286"/>
            <a:ext cx="2295525" cy="438832"/>
          </a:xfrm>
        </p:spPr>
        <p:txBody>
          <a:bodyPr anchor="b"/>
          <a:lstStyle>
            <a:lvl1pPr algn="ctr">
              <a:defRPr sz="110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662041"/>
            <a:ext cx="2295525" cy="304323"/>
          </a:xfrm>
        </p:spPr>
        <p:txBody>
          <a:bodyPr/>
          <a:lstStyle>
            <a:lvl1pPr marL="0" indent="0" algn="ctr">
              <a:buNone/>
              <a:defRPr sz="441"/>
            </a:lvl1pPr>
            <a:lvl2pPr marL="84033" indent="0" algn="ctr">
              <a:buNone/>
              <a:defRPr sz="368"/>
            </a:lvl2pPr>
            <a:lvl3pPr marL="168067" indent="0" algn="ctr">
              <a:buNone/>
              <a:defRPr sz="331"/>
            </a:lvl3pPr>
            <a:lvl4pPr marL="252100" indent="0" algn="ctr">
              <a:buNone/>
              <a:defRPr sz="294"/>
            </a:lvl4pPr>
            <a:lvl5pPr marL="336133" indent="0" algn="ctr">
              <a:buNone/>
              <a:defRPr sz="294"/>
            </a:lvl5pPr>
            <a:lvl6pPr marL="420167" indent="0" algn="ctr">
              <a:buNone/>
              <a:defRPr sz="294"/>
            </a:lvl6pPr>
            <a:lvl7pPr marL="504200" indent="0" algn="ctr">
              <a:buNone/>
              <a:defRPr sz="294"/>
            </a:lvl7pPr>
            <a:lvl8pPr marL="588234" indent="0" algn="ctr">
              <a:buNone/>
              <a:defRPr sz="294"/>
            </a:lvl8pPr>
            <a:lvl9pPr marL="672267" indent="0" algn="ctr">
              <a:buNone/>
              <a:defRPr sz="29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50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09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67109"/>
            <a:ext cx="659963" cy="106819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67109"/>
            <a:ext cx="1941632" cy="106819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95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32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314244"/>
            <a:ext cx="2639854" cy="524322"/>
          </a:xfrm>
        </p:spPr>
        <p:txBody>
          <a:bodyPr anchor="b"/>
          <a:lstStyle>
            <a:lvl1pPr>
              <a:defRPr sz="110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843526"/>
            <a:ext cx="2639854" cy="275729"/>
          </a:xfrm>
        </p:spPr>
        <p:txBody>
          <a:bodyPr/>
          <a:lstStyle>
            <a:lvl1pPr marL="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1pPr>
            <a:lvl2pPr marL="84033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2pPr>
            <a:lvl3pPr marL="168067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3pPr>
            <a:lvl4pPr marL="252100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4pPr>
            <a:lvl5pPr marL="336133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5pPr>
            <a:lvl6pPr marL="420167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6pPr>
            <a:lvl7pPr marL="504200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7pPr>
            <a:lvl8pPr marL="588234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8pPr>
            <a:lvl9pPr marL="672267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75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335543"/>
            <a:ext cx="1300798" cy="799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335543"/>
            <a:ext cx="1300798" cy="799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3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67108"/>
            <a:ext cx="2639854" cy="2436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308992"/>
            <a:ext cx="1294819" cy="151432"/>
          </a:xfrm>
        </p:spPr>
        <p:txBody>
          <a:bodyPr anchor="b"/>
          <a:lstStyle>
            <a:lvl1pPr marL="0" indent="0">
              <a:buNone/>
              <a:defRPr sz="441" b="1"/>
            </a:lvl1pPr>
            <a:lvl2pPr marL="84033" indent="0">
              <a:buNone/>
              <a:defRPr sz="368" b="1"/>
            </a:lvl2pPr>
            <a:lvl3pPr marL="168067" indent="0">
              <a:buNone/>
              <a:defRPr sz="331" b="1"/>
            </a:lvl3pPr>
            <a:lvl4pPr marL="252100" indent="0">
              <a:buNone/>
              <a:defRPr sz="294" b="1"/>
            </a:lvl4pPr>
            <a:lvl5pPr marL="336133" indent="0">
              <a:buNone/>
              <a:defRPr sz="294" b="1"/>
            </a:lvl5pPr>
            <a:lvl6pPr marL="420167" indent="0">
              <a:buNone/>
              <a:defRPr sz="294" b="1"/>
            </a:lvl6pPr>
            <a:lvl7pPr marL="504200" indent="0">
              <a:buNone/>
              <a:defRPr sz="294" b="1"/>
            </a:lvl7pPr>
            <a:lvl8pPr marL="588234" indent="0">
              <a:buNone/>
              <a:defRPr sz="294" b="1"/>
            </a:lvl8pPr>
            <a:lvl9pPr marL="672267" indent="0">
              <a:buNone/>
              <a:defRPr sz="2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460423"/>
            <a:ext cx="1294819" cy="6772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79" y="308992"/>
            <a:ext cx="1301196" cy="151432"/>
          </a:xfrm>
        </p:spPr>
        <p:txBody>
          <a:bodyPr anchor="b"/>
          <a:lstStyle>
            <a:lvl1pPr marL="0" indent="0">
              <a:buNone/>
              <a:defRPr sz="441" b="1"/>
            </a:lvl1pPr>
            <a:lvl2pPr marL="84033" indent="0">
              <a:buNone/>
              <a:defRPr sz="368" b="1"/>
            </a:lvl2pPr>
            <a:lvl3pPr marL="168067" indent="0">
              <a:buNone/>
              <a:defRPr sz="331" b="1"/>
            </a:lvl3pPr>
            <a:lvl4pPr marL="252100" indent="0">
              <a:buNone/>
              <a:defRPr sz="294" b="1"/>
            </a:lvl4pPr>
            <a:lvl5pPr marL="336133" indent="0">
              <a:buNone/>
              <a:defRPr sz="294" b="1"/>
            </a:lvl5pPr>
            <a:lvl6pPr marL="420167" indent="0">
              <a:buNone/>
              <a:defRPr sz="294" b="1"/>
            </a:lvl6pPr>
            <a:lvl7pPr marL="504200" indent="0">
              <a:buNone/>
              <a:defRPr sz="294" b="1"/>
            </a:lvl7pPr>
            <a:lvl8pPr marL="588234" indent="0">
              <a:buNone/>
              <a:defRPr sz="294" b="1"/>
            </a:lvl8pPr>
            <a:lvl9pPr marL="672267" indent="0">
              <a:buNone/>
              <a:defRPr sz="2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79" y="460423"/>
            <a:ext cx="1301196" cy="6772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44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03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4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84032"/>
            <a:ext cx="987155" cy="294111"/>
          </a:xfrm>
        </p:spPr>
        <p:txBody>
          <a:bodyPr anchor="b"/>
          <a:lstStyle>
            <a:lvl1pPr>
              <a:defRPr sz="58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181485"/>
            <a:ext cx="1549479" cy="895754"/>
          </a:xfrm>
        </p:spPr>
        <p:txBody>
          <a:bodyPr/>
          <a:lstStyle>
            <a:lvl1pPr>
              <a:defRPr sz="588"/>
            </a:lvl1pPr>
            <a:lvl2pPr>
              <a:defRPr sz="515"/>
            </a:lvl2pPr>
            <a:lvl3pPr>
              <a:defRPr sz="441"/>
            </a:lvl3pPr>
            <a:lvl4pPr>
              <a:defRPr sz="368"/>
            </a:lvl4pPr>
            <a:lvl5pPr>
              <a:defRPr sz="368"/>
            </a:lvl5pPr>
            <a:lvl6pPr>
              <a:defRPr sz="368"/>
            </a:lvl6pPr>
            <a:lvl7pPr>
              <a:defRPr sz="368"/>
            </a:lvl7pPr>
            <a:lvl8pPr>
              <a:defRPr sz="368"/>
            </a:lvl8pPr>
            <a:lvl9pPr>
              <a:defRPr sz="36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378142"/>
            <a:ext cx="987155" cy="700556"/>
          </a:xfrm>
        </p:spPr>
        <p:txBody>
          <a:bodyPr/>
          <a:lstStyle>
            <a:lvl1pPr marL="0" indent="0">
              <a:buNone/>
              <a:defRPr sz="294"/>
            </a:lvl1pPr>
            <a:lvl2pPr marL="84033" indent="0">
              <a:buNone/>
              <a:defRPr sz="257"/>
            </a:lvl2pPr>
            <a:lvl3pPr marL="168067" indent="0">
              <a:buNone/>
              <a:defRPr sz="221"/>
            </a:lvl3pPr>
            <a:lvl4pPr marL="252100" indent="0">
              <a:buNone/>
              <a:defRPr sz="184"/>
            </a:lvl4pPr>
            <a:lvl5pPr marL="336133" indent="0">
              <a:buNone/>
              <a:defRPr sz="184"/>
            </a:lvl5pPr>
            <a:lvl6pPr marL="420167" indent="0">
              <a:buNone/>
              <a:defRPr sz="184"/>
            </a:lvl6pPr>
            <a:lvl7pPr marL="504200" indent="0">
              <a:buNone/>
              <a:defRPr sz="184"/>
            </a:lvl7pPr>
            <a:lvl8pPr marL="588234" indent="0">
              <a:buNone/>
              <a:defRPr sz="184"/>
            </a:lvl8pPr>
            <a:lvl9pPr marL="672267" indent="0">
              <a:buNone/>
              <a:defRPr sz="1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12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84032"/>
            <a:ext cx="987155" cy="294111"/>
          </a:xfrm>
        </p:spPr>
        <p:txBody>
          <a:bodyPr anchor="b"/>
          <a:lstStyle>
            <a:lvl1pPr>
              <a:defRPr sz="58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181485"/>
            <a:ext cx="1549479" cy="895754"/>
          </a:xfrm>
        </p:spPr>
        <p:txBody>
          <a:bodyPr anchor="t"/>
          <a:lstStyle>
            <a:lvl1pPr marL="0" indent="0">
              <a:buNone/>
              <a:defRPr sz="588"/>
            </a:lvl1pPr>
            <a:lvl2pPr marL="84033" indent="0">
              <a:buNone/>
              <a:defRPr sz="515"/>
            </a:lvl2pPr>
            <a:lvl3pPr marL="168067" indent="0">
              <a:buNone/>
              <a:defRPr sz="441"/>
            </a:lvl3pPr>
            <a:lvl4pPr marL="252100" indent="0">
              <a:buNone/>
              <a:defRPr sz="368"/>
            </a:lvl4pPr>
            <a:lvl5pPr marL="336133" indent="0">
              <a:buNone/>
              <a:defRPr sz="368"/>
            </a:lvl5pPr>
            <a:lvl6pPr marL="420167" indent="0">
              <a:buNone/>
              <a:defRPr sz="368"/>
            </a:lvl6pPr>
            <a:lvl7pPr marL="504200" indent="0">
              <a:buNone/>
              <a:defRPr sz="368"/>
            </a:lvl7pPr>
            <a:lvl8pPr marL="588234" indent="0">
              <a:buNone/>
              <a:defRPr sz="368"/>
            </a:lvl8pPr>
            <a:lvl9pPr marL="672267" indent="0">
              <a:buNone/>
              <a:defRPr sz="36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378142"/>
            <a:ext cx="987155" cy="700556"/>
          </a:xfrm>
        </p:spPr>
        <p:txBody>
          <a:bodyPr/>
          <a:lstStyle>
            <a:lvl1pPr marL="0" indent="0">
              <a:buNone/>
              <a:defRPr sz="294"/>
            </a:lvl1pPr>
            <a:lvl2pPr marL="84033" indent="0">
              <a:buNone/>
              <a:defRPr sz="257"/>
            </a:lvl2pPr>
            <a:lvl3pPr marL="168067" indent="0">
              <a:buNone/>
              <a:defRPr sz="221"/>
            </a:lvl3pPr>
            <a:lvl4pPr marL="252100" indent="0">
              <a:buNone/>
              <a:defRPr sz="184"/>
            </a:lvl4pPr>
            <a:lvl5pPr marL="336133" indent="0">
              <a:buNone/>
              <a:defRPr sz="184"/>
            </a:lvl5pPr>
            <a:lvl6pPr marL="420167" indent="0">
              <a:buNone/>
              <a:defRPr sz="184"/>
            </a:lvl6pPr>
            <a:lvl7pPr marL="504200" indent="0">
              <a:buNone/>
              <a:defRPr sz="184"/>
            </a:lvl7pPr>
            <a:lvl8pPr marL="588234" indent="0">
              <a:buNone/>
              <a:defRPr sz="184"/>
            </a:lvl8pPr>
            <a:lvl9pPr marL="672267" indent="0">
              <a:buNone/>
              <a:defRPr sz="1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4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67108"/>
            <a:ext cx="2639854" cy="243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335543"/>
            <a:ext cx="2639854" cy="79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1168273"/>
            <a:ext cx="688658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1168273"/>
            <a:ext cx="1032986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1168273"/>
            <a:ext cx="688658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48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8067" rtl="0" eaLnBrk="1" latinLnBrk="0" hangingPunct="1">
        <a:lnSpc>
          <a:spcPct val="90000"/>
        </a:lnSpc>
        <a:spcBef>
          <a:spcPct val="0"/>
        </a:spcBef>
        <a:buNone/>
        <a:defRPr sz="8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17" indent="-42017" algn="l" defTabSz="168067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515" kern="1200">
          <a:solidFill>
            <a:schemeClr val="tx1"/>
          </a:solidFill>
          <a:latin typeface="+mn-lt"/>
          <a:ea typeface="+mn-ea"/>
          <a:cs typeface="+mn-cs"/>
        </a:defRPr>
      </a:lvl1pPr>
      <a:lvl2pPr marL="1260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2pPr>
      <a:lvl3pPr marL="210083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3pPr>
      <a:lvl4pPr marL="294117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4pPr>
      <a:lvl5pPr marL="3781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5pPr>
      <a:lvl6pPr marL="462183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6pPr>
      <a:lvl7pPr marL="546217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7pPr>
      <a:lvl8pPr marL="6302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8pPr>
      <a:lvl9pPr marL="714284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4033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2pPr>
      <a:lvl3pPr marL="1680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3pPr>
      <a:lvl4pPr marL="25210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4pPr>
      <a:lvl5pPr marL="336133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5pPr>
      <a:lvl6pPr marL="4201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6pPr>
      <a:lvl7pPr marL="50420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7pPr>
      <a:lvl8pPr marL="588234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8pPr>
      <a:lvl9pPr marL="6722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F0556C2E-EB1B-9628-4126-6B04AB317219}"/>
              </a:ext>
            </a:extLst>
          </p:cNvPr>
          <p:cNvSpPr txBox="1"/>
          <p:nvPr/>
        </p:nvSpPr>
        <p:spPr>
          <a:xfrm>
            <a:off x="-4849" y="60990"/>
            <a:ext cx="2776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(A)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7E2358E3-77C2-6425-492C-F7161F352D6D}"/>
              </a:ext>
            </a:extLst>
          </p:cNvPr>
          <p:cNvSpPr txBox="1"/>
          <p:nvPr/>
        </p:nvSpPr>
        <p:spPr>
          <a:xfrm>
            <a:off x="1423138" y="60324"/>
            <a:ext cx="2744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(B)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0DF72D-AAA0-F56E-5585-024FDB5A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0" y="60324"/>
            <a:ext cx="1424781" cy="1139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A405227-D902-CC33-7AF4-A2BF85C73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501" y="60988"/>
            <a:ext cx="1424781" cy="113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12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1789</TotalTime>
  <Words>6</Words>
  <Application>Microsoft Macintosh PowerPoint</Application>
  <PresentationFormat>Personnalisé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7</cp:revision>
  <dcterms:created xsi:type="dcterms:W3CDTF">2025-06-24T06:54:26Z</dcterms:created>
  <dcterms:modified xsi:type="dcterms:W3CDTF">2025-07-16T11:45:48Z</dcterms:modified>
</cp:coreProperties>
</file>