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0607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68"/>
  </p:normalViewPr>
  <p:slideViewPr>
    <p:cSldViewPr snapToGrid="0">
      <p:cViewPr>
        <p:scale>
          <a:sx n="190" d="100"/>
          <a:sy n="190" d="100"/>
        </p:scale>
        <p:origin x="292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706933"/>
            <a:ext cx="2601595" cy="1503857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2268784"/>
            <a:ext cx="2295525" cy="1042900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1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72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229978"/>
            <a:ext cx="659963" cy="366065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229978"/>
            <a:ext cx="1941632" cy="366065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83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5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1076899"/>
            <a:ext cx="2639854" cy="1796828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890725"/>
            <a:ext cx="2639854" cy="944910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/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75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75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4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1149890"/>
            <a:ext cx="1300798" cy="27407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1149890"/>
            <a:ext cx="1300798" cy="274073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27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29979"/>
            <a:ext cx="2639854" cy="8349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1058899"/>
            <a:ext cx="1294819" cy="51895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577849"/>
            <a:ext cx="1294819" cy="23207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1058899"/>
            <a:ext cx="1301196" cy="518950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577849"/>
            <a:ext cx="1301196" cy="23207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2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52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59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87972"/>
            <a:ext cx="987155" cy="1007904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621942"/>
            <a:ext cx="1549479" cy="3069707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295877"/>
            <a:ext cx="987155" cy="2400771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9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87972"/>
            <a:ext cx="987155" cy="1007904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621942"/>
            <a:ext cx="1549479" cy="3069707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295877"/>
            <a:ext cx="987155" cy="2400771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229979"/>
            <a:ext cx="2639854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1149890"/>
            <a:ext cx="2639854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4003619"/>
            <a:ext cx="688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4003619"/>
            <a:ext cx="1032986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4003619"/>
            <a:ext cx="6886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65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168948-44FA-03F0-5B5B-DC6E672F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" y="5258"/>
            <a:ext cx="3060700" cy="153035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E01FBA-D518-D770-65C9-CA3D02D9B0E7}"/>
              </a:ext>
            </a:extLst>
          </p:cNvPr>
          <p:cNvSpPr txBox="1"/>
          <p:nvPr/>
        </p:nvSpPr>
        <p:spPr>
          <a:xfrm>
            <a:off x="953" y="0"/>
            <a:ext cx="2776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(A)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97EF0-316A-9BAC-0EAA-1C79FD33B1B2}"/>
              </a:ext>
            </a:extLst>
          </p:cNvPr>
          <p:cNvSpPr txBox="1"/>
          <p:nvPr/>
        </p:nvSpPr>
        <p:spPr>
          <a:xfrm>
            <a:off x="1017173" y="3088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(B)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2020600" y="0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(C)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7CC8EE-C991-70BA-EC7E-21C6EC248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874" y="1341744"/>
            <a:ext cx="1421311" cy="142131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E8785A8-3036-B4E3-5647-2C056BA07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94" y="2623172"/>
            <a:ext cx="2637919" cy="164869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DD7F67A-0D06-4EDB-B72B-66717AED8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27" y="1347239"/>
            <a:ext cx="1550961" cy="12407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A4AD12-1025-5190-3A80-0BC72E2B653F}"/>
              </a:ext>
            </a:extLst>
          </p:cNvPr>
          <p:cNvSpPr txBox="1"/>
          <p:nvPr/>
        </p:nvSpPr>
        <p:spPr>
          <a:xfrm>
            <a:off x="0" y="1404483"/>
            <a:ext cx="2808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(D)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6D8366-D2EB-F82C-E346-0C443A3A02B4}"/>
              </a:ext>
            </a:extLst>
          </p:cNvPr>
          <p:cNvSpPr txBox="1"/>
          <p:nvPr/>
        </p:nvSpPr>
        <p:spPr>
          <a:xfrm>
            <a:off x="1534733" y="1371868"/>
            <a:ext cx="2696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(E)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D208F4-B644-D9F0-E88C-3836E03E1E5A}"/>
              </a:ext>
            </a:extLst>
          </p:cNvPr>
          <p:cNvSpPr txBox="1"/>
          <p:nvPr/>
        </p:nvSpPr>
        <p:spPr>
          <a:xfrm>
            <a:off x="10402" y="2713337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b="1" dirty="0"/>
              <a:t>(F)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0A398C-AB62-36FD-9D87-9854B673448F}"/>
              </a:ext>
            </a:extLst>
          </p:cNvPr>
          <p:cNvSpPr/>
          <p:nvPr/>
        </p:nvSpPr>
        <p:spPr>
          <a:xfrm>
            <a:off x="2144806" y="2706613"/>
            <a:ext cx="255494" cy="11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1696</TotalTime>
  <Words>18</Words>
  <Application>Microsoft Macintosh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2025-06-24T06:54:26Z</dcterms:created>
  <dcterms:modified xsi:type="dcterms:W3CDTF">2025-07-16T09:29:43Z</dcterms:modified>
</cp:coreProperties>
</file>