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01a4a8b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01a4a8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e01a4a8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e01a4a8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e01a4a8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e01a4a8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01a4a8b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e01a4a8b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e01a4a8b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e01a4a8b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e01a4a8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e01a4a8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e01a4a8b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e01a4a8b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Fogged Maze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Главный персонаж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737400" y="2295175"/>
            <a:ext cx="50949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Монти - главный персонаж игры. Им управляет игрок, а также его можно увидеть в главном меню.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600" y="2295150"/>
            <a:ext cx="1131050" cy="11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Игровой процесс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Игрок появляется в лабиринте и должен найти из него выход.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 мере прохождения игры встречаются некоторые улучшения, дающие персонажу бонусы.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Чем быстрее игрок пройдет лабиринт, тем больше очков он получит.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Улучшения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4046000"/>
            <a:ext cx="85206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				       Ботинки						  Лампа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950" y="2074375"/>
            <a:ext cx="2216300" cy="15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3225" y="1675350"/>
            <a:ext cx="2055874" cy="23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Улучшения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Ботинки увеличивают скорость передвижения персонажа.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Лампа увеличивает радиус обзора персонажа.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Выход из лабиринта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700" y="1036625"/>
            <a:ext cx="15525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Hard Mode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главном меню игрок может включить Hard Mode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При игре в Hard Mode не появляются улучшения и устанавливается таймер на 15 минут.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 истечении времени игра завершается.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Конец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401250" y="3342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875" y="1581450"/>
            <a:ext cx="1980601" cy="198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