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4" r:id="rId1"/>
  </p:sldMasterIdLst>
  <p:sldIdLst>
    <p:sldId id="256" r:id="rId2"/>
    <p:sldId id="280" r:id="rId3"/>
    <p:sldId id="281" r:id="rId4"/>
    <p:sldId id="282" r:id="rId5"/>
    <p:sldId id="27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6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9144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5072066" y="3571876"/>
            <a:ext cx="371709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758952" y="786384"/>
            <a:ext cx="64008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7342632" y="740664"/>
            <a:ext cx="738052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7946136" y="1106424"/>
            <a:ext cx="753801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9144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396513" y="2337123"/>
            <a:ext cx="1500199" cy="1416985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73552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43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9144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9144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457200" y="1719072"/>
            <a:ext cx="8229600" cy="452628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7004304" y="429768"/>
            <a:ext cx="1499616" cy="582472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457200" y="429768"/>
            <a:ext cx="6400800" cy="582472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301752" y="228600"/>
            <a:ext cx="996696" cy="969264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0985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9144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999232"/>
            <a:ext cx="6291072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7086600" y="3465576"/>
            <a:ext cx="738052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7708392" y="3831336"/>
            <a:ext cx="753801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9144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320040" y="5038344"/>
            <a:ext cx="1069848" cy="99669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9616" y="4855464"/>
            <a:ext cx="6986016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8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8848" y="1600199"/>
            <a:ext cx="3858768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8577072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9144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768" y="1535113"/>
            <a:ext cx="393192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768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2312" y="1535113"/>
            <a:ext cx="393192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2312" y="2267712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9144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246888" y="182880"/>
            <a:ext cx="932688" cy="859536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69848" y="146304"/>
            <a:ext cx="6931152" cy="99669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4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10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5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64" y="356616"/>
            <a:ext cx="8147304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1568" y="1216152"/>
            <a:ext cx="50292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64" y="1216152"/>
            <a:ext cx="3008313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15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307592" y="1143000"/>
            <a:ext cx="6163056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216152" y="384048"/>
            <a:ext cx="6300216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316736" y="1143000"/>
            <a:ext cx="6108192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4504" y="0"/>
            <a:ext cx="539496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595360" y="0"/>
            <a:ext cx="393192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8019288" y="246888"/>
            <a:ext cx="1069848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906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9BDF0-6A6E-49E5-A403-3DCFEB178198}" type="datetimeFigureOut">
              <a:rPr lang="ko-KR" altLang="en-US" smtClean="0"/>
              <a:pPr/>
              <a:t>2019-04-24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3952"/>
            <a:ext cx="2895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73952" y="6473952"/>
            <a:ext cx="21336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DD457-F1F1-4264-9EBF-91BBEA51435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1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72000" y="3429000"/>
            <a:ext cx="3886200" cy="1600199"/>
          </a:xfrm>
        </p:spPr>
        <p:txBody>
          <a:bodyPr/>
          <a:lstStyle/>
          <a:p>
            <a:r>
              <a:rPr lang="ko-KR" altLang="en-US" dirty="0" smtClean="0"/>
              <a:t>강의의 범위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23728" y="1844824"/>
            <a:ext cx="6334472" cy="180020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PC</a:t>
            </a:r>
            <a:r>
              <a:rPr lang="ko-KR" altLang="en-US" sz="2200" b="0" dirty="0" smtClean="0"/>
              <a:t>기반</a:t>
            </a:r>
            <a:r>
              <a:rPr lang="ko-KR" altLang="en-US" dirty="0" smtClean="0"/>
              <a:t>제</a:t>
            </a:r>
            <a:r>
              <a:rPr lang="ko-KR" altLang="en-US" sz="2200" b="0" dirty="0" smtClean="0"/>
              <a:t>어</a:t>
            </a:r>
            <a:r>
              <a:rPr lang="ko-KR" altLang="en-US" dirty="0" smtClean="0"/>
              <a:t>프</a:t>
            </a:r>
            <a:r>
              <a:rPr lang="ko-KR" altLang="en-US" sz="2200" b="0" dirty="0" smtClean="0"/>
              <a:t>로그래밍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4000" dirty="0" smtClean="0"/>
              <a:t>이용할 코드와 </a:t>
            </a:r>
            <a:r>
              <a:rPr lang="ko-KR" altLang="en-US" sz="4000" dirty="0" err="1" smtClean="0"/>
              <a:t>짜야할</a:t>
            </a:r>
            <a:r>
              <a:rPr lang="ko-KR" altLang="en-US" sz="4000" dirty="0" smtClean="0"/>
              <a:t> 코드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710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우리의 등산 시작 위치는 어디일까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430" y="1628800"/>
            <a:ext cx="5115139" cy="324036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5229200"/>
            <a:ext cx="599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등산의 시작 위치까지는 어떻게 가야할까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+mj-ea"/>
              </a:rPr>
              <a:t>등산의 목적이 무엇인가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09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로봇을 만들 때 </a:t>
            </a:r>
            <a:r>
              <a:rPr lang="en-US" altLang="ko-KR" dirty="0" smtClean="0"/>
              <a:t>…</a:t>
            </a:r>
            <a:endParaRPr lang="ko-KR" altLang="en-US" dirty="0"/>
          </a:p>
        </p:txBody>
      </p:sp>
      <p:pic>
        <p:nvPicPr>
          <p:cNvPr id="17412" name="Picture 4" descr="ê´ë ¨ ì´ë¯¸ì§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595" y="1452770"/>
            <a:ext cx="5262810" cy="350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57200" y="5229200"/>
            <a:ext cx="6135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모터는 만들어야 하나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?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사서 붙여야 하나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로봇을 왜 만들고자 하는가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9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화면에 그림을 </a:t>
            </a:r>
            <a:r>
              <a:rPr lang="ko-KR" altLang="en-US" dirty="0" err="1" smtClean="0"/>
              <a:t>그릴때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5024" y="5085184"/>
            <a:ext cx="5993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GDI </a:t>
            </a:r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라이브러리를 우리가 만들어야 하나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?</a:t>
            </a:r>
          </a:p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유틸리티 클래스가 있다면 편하지 않을까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sz="2400" dirty="0" smtClean="0">
              <a:solidFill>
                <a:schemeClr val="accent1">
                  <a:lumMod val="75000"/>
                </a:schemeClr>
              </a:solidFill>
              <a:latin typeface="+mj-ea"/>
            </a:endParaRPr>
          </a:p>
          <a:p>
            <a:r>
              <a:rPr lang="ko-KR" altLang="en-US" sz="24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프로그램을 작성하는 이유가 무엇인가</a:t>
            </a:r>
            <a:r>
              <a:rPr lang="en-US" altLang="ko-KR" sz="2400" dirty="0" smtClean="0">
                <a:solidFill>
                  <a:schemeClr val="accent1">
                    <a:lumMod val="75000"/>
                  </a:schemeClr>
                </a:solidFill>
                <a:latin typeface="+mj-ea"/>
              </a:rPr>
              <a:t>?</a:t>
            </a:r>
            <a:endParaRPr lang="en-US" altLang="ko-KR" sz="2400" dirty="0">
              <a:solidFill>
                <a:schemeClr val="accent1">
                  <a:lumMod val="75000"/>
                </a:schemeClr>
              </a:solidFill>
              <a:latin typeface="+mj-ea"/>
            </a:endParaRPr>
          </a:p>
        </p:txBody>
      </p:sp>
      <p:pic>
        <p:nvPicPr>
          <p:cNvPr id="18436" name="Picture 4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5" b="7075"/>
          <a:stretch/>
        </p:blipFill>
        <p:spPr bwMode="auto">
          <a:xfrm>
            <a:off x="1523998" y="1628800"/>
            <a:ext cx="6096000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313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완성된 코드를 만들 수 있게 해준다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재사용할 수 있다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후에 내부를 학습하면 금상첨화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내부를 몰라도 이용할 수 있다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유틸리티 클래스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237970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TC010237560[[fn=메모 테마]]</Template>
  <TotalTime>1262</TotalTime>
  <Words>78</Words>
  <Application>Microsoft Office PowerPoint</Application>
  <PresentationFormat>화면 슬라이드 쇼(4:3)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Corbel</vt:lpstr>
      <vt:lpstr>Wingdings</vt:lpstr>
      <vt:lpstr>Wingdings 2</vt:lpstr>
      <vt:lpstr>New_Education03</vt:lpstr>
      <vt:lpstr> PC기반제어프로그래밍  이용할 코드와 짜야할 코드</vt:lpstr>
      <vt:lpstr>우리의 등산 시작 위치는 어디일까?</vt:lpstr>
      <vt:lpstr>로봇을 만들 때 …</vt:lpstr>
      <vt:lpstr>화면에 그림을 그릴때</vt:lpstr>
      <vt:lpstr>유틸리티 클래스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뇌를 자극하는 C# 4.0 프로그래밍</dc:title>
  <dc:creator>Sean</dc:creator>
  <cp:lastModifiedBy>Windows 사용자</cp:lastModifiedBy>
  <cp:revision>86</cp:revision>
  <dcterms:created xsi:type="dcterms:W3CDTF">2011-08-27T13:50:08Z</dcterms:created>
  <dcterms:modified xsi:type="dcterms:W3CDTF">2019-04-24T04:55:45Z</dcterms:modified>
</cp:coreProperties>
</file>