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EEE6A-08C7-40DA-802F-4B18AE763B2A}" v="179" dt="2025-01-06T08:06:39.6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iguty AB" userId="byHvkEiiWbeoRzVJzrT1Yxrc0347+TT+BCK1TZpNKYI=" providerId="None" clId="Web-{5D8EEE6A-08C7-40DA-802F-4B18AE763B2A}"/>
    <pc:docChg chg="modSld">
      <pc:chgData name="Ambiguty AB" userId="byHvkEiiWbeoRzVJzrT1Yxrc0347+TT+BCK1TZpNKYI=" providerId="None" clId="Web-{5D8EEE6A-08C7-40DA-802F-4B18AE763B2A}" dt="2025-01-06T08:06:39.675" v="153"/>
      <pc:docMkLst>
        <pc:docMk/>
      </pc:docMkLst>
      <pc:sldChg chg="addSp delSp modSp">
        <pc:chgData name="Ambiguty AB" userId="byHvkEiiWbeoRzVJzrT1Yxrc0347+TT+BCK1TZpNKYI=" providerId="None" clId="Web-{5D8EEE6A-08C7-40DA-802F-4B18AE763B2A}" dt="2025-01-06T07:51:44.532" v="20"/>
        <pc:sldMkLst>
          <pc:docMk/>
          <pc:sldMk cId="0" sldId="256"/>
        </pc:sldMkLst>
        <pc:spChg chg="del mod">
          <ac:chgData name="Ambiguty AB" userId="byHvkEiiWbeoRzVJzrT1Yxrc0347+TT+BCK1TZpNKYI=" providerId="None" clId="Web-{5D8EEE6A-08C7-40DA-802F-4B18AE763B2A}" dt="2025-01-06T07:51:24.079" v="9"/>
          <ac:spMkLst>
            <pc:docMk/>
            <pc:sldMk cId="0" sldId="256"/>
            <ac:spMk id="4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7:49:27.670" v="4" actId="1076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Ambiguty AB" userId="byHvkEiiWbeoRzVJzrT1Yxrc0347+TT+BCK1TZpNKYI=" providerId="None" clId="Web-{5D8EEE6A-08C7-40DA-802F-4B18AE763B2A}" dt="2025-01-06T07:51:40.314" v="19"/>
          <ac:spMkLst>
            <pc:docMk/>
            <pc:sldMk cId="0" sldId="256"/>
            <ac:spMk id="11" creationId="{00000000-0000-0000-0000-000000000000}"/>
          </ac:spMkLst>
        </pc:spChg>
        <pc:grpChg chg="del">
          <ac:chgData name="Ambiguty AB" userId="byHvkEiiWbeoRzVJzrT1Yxrc0347+TT+BCK1TZpNKYI=" providerId="None" clId="Web-{5D8EEE6A-08C7-40DA-802F-4B18AE763B2A}" dt="2025-01-06T07:51:44.532" v="20"/>
          <ac:grpSpMkLst>
            <pc:docMk/>
            <pc:sldMk cId="0" sldId="256"/>
            <ac:grpSpMk id="7" creationId="{00000000-0000-0000-0000-000000000000}"/>
          </ac:grpSpMkLst>
        </pc:grpChg>
        <pc:picChg chg="add del mod">
          <ac:chgData name="Ambiguty AB" userId="byHvkEiiWbeoRzVJzrT1Yxrc0347+TT+BCK1TZpNKYI=" providerId="None" clId="Web-{5D8EEE6A-08C7-40DA-802F-4B18AE763B2A}" dt="2025-01-06T07:50:06.109" v="8"/>
          <ac:picMkLst>
            <pc:docMk/>
            <pc:sldMk cId="0" sldId="256"/>
            <ac:picMk id="12" creationId="{451F43B4-70EF-8871-D8A8-25F704BE9F15}"/>
          </ac:picMkLst>
        </pc:picChg>
      </pc:sldChg>
      <pc:sldChg chg="delSp modSp">
        <pc:chgData name="Ambiguty AB" userId="byHvkEiiWbeoRzVJzrT1Yxrc0347+TT+BCK1TZpNKYI=" providerId="None" clId="Web-{5D8EEE6A-08C7-40DA-802F-4B18AE763B2A}" dt="2025-01-06T07:53:46.722" v="35"/>
        <pc:sldMkLst>
          <pc:docMk/>
          <pc:sldMk cId="0" sldId="257"/>
        </pc:sldMkLst>
        <pc:spChg chg="mod">
          <ac:chgData name="Ambiguty AB" userId="byHvkEiiWbeoRzVJzrT1Yxrc0347+TT+BCK1TZpNKYI=" providerId="None" clId="Web-{5D8EEE6A-08C7-40DA-802F-4B18AE763B2A}" dt="2025-01-06T07:52:57.534" v="30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7:53:15.987" v="31" actId="14100"/>
          <ac:spMkLst>
            <pc:docMk/>
            <pc:sldMk cId="0" sldId="257"/>
            <ac:spMk id="5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3:41.253" v="33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3:46.722" v="35"/>
          <ac:spMkLst>
            <pc:docMk/>
            <pc:sldMk cId="0" sldId="257"/>
            <ac:spMk id="12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3:44.253" v="34"/>
          <ac:spMkLst>
            <pc:docMk/>
            <pc:sldMk cId="0" sldId="257"/>
            <ac:spMk id="13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3:29.050" v="32"/>
          <ac:spMkLst>
            <pc:docMk/>
            <pc:sldMk cId="0" sldId="257"/>
            <ac:spMk id="14" creationId="{00000000-0000-0000-0000-000000000000}"/>
          </ac:spMkLst>
        </pc:spChg>
      </pc:sldChg>
      <pc:sldChg chg="delSp">
        <pc:chgData name="Ambiguty AB" userId="byHvkEiiWbeoRzVJzrT1Yxrc0347+TT+BCK1TZpNKYI=" providerId="None" clId="Web-{5D8EEE6A-08C7-40DA-802F-4B18AE763B2A}" dt="2025-01-06T07:53:59.113" v="39"/>
        <pc:sldMkLst>
          <pc:docMk/>
          <pc:sldMk cId="0" sldId="258"/>
        </pc:sldMkLst>
        <pc:spChg chg="del">
          <ac:chgData name="Ambiguty AB" userId="byHvkEiiWbeoRzVJzrT1Yxrc0347+TT+BCK1TZpNKYI=" providerId="None" clId="Web-{5D8EEE6A-08C7-40DA-802F-4B18AE763B2A}" dt="2025-01-06T07:53:54.879" v="3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3:59.113" v="39"/>
          <ac:spMkLst>
            <pc:docMk/>
            <pc:sldMk cId="0" sldId="258"/>
            <ac:spMk id="8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3:57.207" v="3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3:51.847" v="36"/>
          <ac:spMkLst>
            <pc:docMk/>
            <pc:sldMk cId="0" sldId="258"/>
            <ac:spMk id="10" creationId="{00000000-0000-0000-0000-000000000000}"/>
          </ac:spMkLst>
        </pc:spChg>
      </pc:sldChg>
      <pc:sldChg chg="delSp">
        <pc:chgData name="Ambiguty AB" userId="byHvkEiiWbeoRzVJzrT1Yxrc0347+TT+BCK1TZpNKYI=" providerId="None" clId="Web-{5D8EEE6A-08C7-40DA-802F-4B18AE763B2A}" dt="2025-01-06T07:54:11.395" v="40"/>
        <pc:sldMkLst>
          <pc:docMk/>
          <pc:sldMk cId="0" sldId="259"/>
        </pc:sldMkLst>
        <pc:grpChg chg="del">
          <ac:chgData name="Ambiguty AB" userId="byHvkEiiWbeoRzVJzrT1Yxrc0347+TT+BCK1TZpNKYI=" providerId="None" clId="Web-{5D8EEE6A-08C7-40DA-802F-4B18AE763B2A}" dt="2025-01-06T07:54:11.395" v="40"/>
          <ac:grpSpMkLst>
            <pc:docMk/>
            <pc:sldMk cId="0" sldId="259"/>
            <ac:grpSpMk id="2" creationId="{00000000-0000-0000-0000-000000000000}"/>
          </ac:grpSpMkLst>
        </pc:grpChg>
        <pc:picChg chg="topLvl">
          <ac:chgData name="Ambiguty AB" userId="byHvkEiiWbeoRzVJzrT1Yxrc0347+TT+BCK1TZpNKYI=" providerId="None" clId="Web-{5D8EEE6A-08C7-40DA-802F-4B18AE763B2A}" dt="2025-01-06T07:54:11.395" v="40"/>
          <ac:picMkLst>
            <pc:docMk/>
            <pc:sldMk cId="0" sldId="259"/>
            <ac:picMk id="3" creationId="{00000000-0000-0000-0000-000000000000}"/>
          </ac:picMkLst>
        </pc:picChg>
        <pc:picChg chg="del topLvl">
          <ac:chgData name="Ambiguty AB" userId="byHvkEiiWbeoRzVJzrT1Yxrc0347+TT+BCK1TZpNKYI=" providerId="None" clId="Web-{5D8EEE6A-08C7-40DA-802F-4B18AE763B2A}" dt="2025-01-06T07:54:11.395" v="40"/>
          <ac:picMkLst>
            <pc:docMk/>
            <pc:sldMk cId="0" sldId="259"/>
            <ac:picMk id="4" creationId="{00000000-0000-0000-0000-000000000000}"/>
          </ac:picMkLst>
        </pc:picChg>
      </pc:sldChg>
      <pc:sldChg chg="delSp">
        <pc:chgData name="Ambiguty AB" userId="byHvkEiiWbeoRzVJzrT1Yxrc0347+TT+BCK1TZpNKYI=" providerId="None" clId="Web-{5D8EEE6A-08C7-40DA-802F-4B18AE763B2A}" dt="2025-01-06T07:54:23.536" v="44"/>
        <pc:sldMkLst>
          <pc:docMk/>
          <pc:sldMk cId="0" sldId="260"/>
        </pc:sldMkLst>
        <pc:spChg chg="del">
          <ac:chgData name="Ambiguty AB" userId="byHvkEiiWbeoRzVJzrT1Yxrc0347+TT+BCK1TZpNKYI=" providerId="None" clId="Web-{5D8EEE6A-08C7-40DA-802F-4B18AE763B2A}" dt="2025-01-06T07:54:19.160" v="42"/>
          <ac:spMkLst>
            <pc:docMk/>
            <pc:sldMk cId="0" sldId="260"/>
            <ac:spMk id="1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23.536" v="44"/>
          <ac:spMkLst>
            <pc:docMk/>
            <pc:sldMk cId="0" sldId="260"/>
            <ac:spMk id="17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21.348" v="43"/>
          <ac:spMkLst>
            <pc:docMk/>
            <pc:sldMk cId="0" sldId="260"/>
            <ac:spMk id="18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17.067" v="41"/>
          <ac:spMkLst>
            <pc:docMk/>
            <pc:sldMk cId="0" sldId="260"/>
            <ac:spMk id="19" creationId="{00000000-0000-0000-0000-000000000000}"/>
          </ac:spMkLst>
        </pc:spChg>
      </pc:sldChg>
      <pc:sldChg chg="delSp modSp">
        <pc:chgData name="Ambiguty AB" userId="byHvkEiiWbeoRzVJzrT1Yxrc0347+TT+BCK1TZpNKYI=" providerId="None" clId="Web-{5D8EEE6A-08C7-40DA-802F-4B18AE763B2A}" dt="2025-01-06T07:54:53.614" v="50"/>
        <pc:sldMkLst>
          <pc:docMk/>
          <pc:sldMk cId="0" sldId="261"/>
        </pc:sldMkLst>
        <pc:spChg chg="mod">
          <ac:chgData name="Ambiguty AB" userId="byHvkEiiWbeoRzVJzrT1Yxrc0347+TT+BCK1TZpNKYI=" providerId="None" clId="Web-{5D8EEE6A-08C7-40DA-802F-4B18AE763B2A}" dt="2025-01-06T07:54:41.723" v="46" actId="14100"/>
          <ac:spMkLst>
            <pc:docMk/>
            <pc:sldMk cId="0" sldId="261"/>
            <ac:spMk id="20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51.286" v="49"/>
          <ac:spMkLst>
            <pc:docMk/>
            <pc:sldMk cId="0" sldId="261"/>
            <ac:spMk id="2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53.614" v="50"/>
          <ac:spMkLst>
            <pc:docMk/>
            <pc:sldMk cId="0" sldId="261"/>
            <ac:spMk id="27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46.708" v="47"/>
          <ac:spMkLst>
            <pc:docMk/>
            <pc:sldMk cId="0" sldId="261"/>
            <ac:spMk id="28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49.005" v="48"/>
          <ac:spMkLst>
            <pc:docMk/>
            <pc:sldMk cId="0" sldId="261"/>
            <ac:spMk id="29" creationId="{00000000-0000-0000-0000-000000000000}"/>
          </ac:spMkLst>
        </pc:spChg>
      </pc:sldChg>
      <pc:sldChg chg="delSp modSp">
        <pc:chgData name="Ambiguty AB" userId="byHvkEiiWbeoRzVJzrT1Yxrc0347+TT+BCK1TZpNKYI=" providerId="None" clId="Web-{5D8EEE6A-08C7-40DA-802F-4B18AE763B2A}" dt="2025-01-06T07:56:22.616" v="59" actId="1076"/>
        <pc:sldMkLst>
          <pc:docMk/>
          <pc:sldMk cId="0" sldId="262"/>
        </pc:sldMkLst>
        <pc:spChg chg="del">
          <ac:chgData name="Ambiguty AB" userId="byHvkEiiWbeoRzVJzrT1Yxrc0347+TT+BCK1TZpNKYI=" providerId="None" clId="Web-{5D8EEE6A-08C7-40DA-802F-4B18AE763B2A}" dt="2025-01-06T07:55:42.303" v="57"/>
          <ac:spMkLst>
            <pc:docMk/>
            <pc:sldMk cId="0" sldId="262"/>
            <ac:spMk id="12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5:07.255" v="53"/>
          <ac:spMkLst>
            <pc:docMk/>
            <pc:sldMk cId="0" sldId="262"/>
            <ac:spMk id="14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5:09.443" v="54"/>
          <ac:spMkLst>
            <pc:docMk/>
            <pc:sldMk cId="0" sldId="262"/>
            <ac:spMk id="15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5:01.802" v="52"/>
          <ac:spMkLst>
            <pc:docMk/>
            <pc:sldMk cId="0" sldId="262"/>
            <ac:spMk id="1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4:59.317" v="51"/>
          <ac:spMkLst>
            <pc:docMk/>
            <pc:sldMk cId="0" sldId="262"/>
            <ac:spMk id="17" creationId="{00000000-0000-0000-0000-000000000000}"/>
          </ac:spMkLst>
        </pc:spChg>
        <pc:grpChg chg="mod">
          <ac:chgData name="Ambiguty AB" userId="byHvkEiiWbeoRzVJzrT1Yxrc0347+TT+BCK1TZpNKYI=" providerId="None" clId="Web-{5D8EEE6A-08C7-40DA-802F-4B18AE763B2A}" dt="2025-01-06T07:56:22.616" v="59" actId="1076"/>
          <ac:grpSpMkLst>
            <pc:docMk/>
            <pc:sldMk cId="0" sldId="262"/>
            <ac:grpSpMk id="3" creationId="{00000000-0000-0000-0000-000000000000}"/>
          </ac:grpSpMkLst>
        </pc:grpChg>
      </pc:sldChg>
      <pc:sldChg chg="delSp modSp">
        <pc:chgData name="Ambiguty AB" userId="byHvkEiiWbeoRzVJzrT1Yxrc0347+TT+BCK1TZpNKYI=" providerId="None" clId="Web-{5D8EEE6A-08C7-40DA-802F-4B18AE763B2A}" dt="2025-01-06T08:04:27.610" v="129"/>
        <pc:sldMkLst>
          <pc:docMk/>
          <pc:sldMk cId="0" sldId="263"/>
        </pc:sldMkLst>
        <pc:spChg chg="del">
          <ac:chgData name="Ambiguty AB" userId="byHvkEiiWbeoRzVJzrT1Yxrc0347+TT+BCK1TZpNKYI=" providerId="None" clId="Web-{5D8EEE6A-08C7-40DA-802F-4B18AE763B2A}" dt="2025-01-06T07:57:06.023" v="64"/>
          <ac:spMkLst>
            <pc:docMk/>
            <pc:sldMk cId="0" sldId="263"/>
            <ac:spMk id="5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8:33.634" v="76"/>
          <ac:spMkLst>
            <pc:docMk/>
            <pc:sldMk cId="0" sldId="263"/>
            <ac:spMk id="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4:19.188" v="126"/>
          <ac:spMkLst>
            <pc:docMk/>
            <pc:sldMk cId="0" sldId="263"/>
            <ac:spMk id="7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4:21.610" v="127"/>
          <ac:spMkLst>
            <pc:docMk/>
            <pc:sldMk cId="0" sldId="263"/>
            <ac:spMk id="8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7:01.007" v="63"/>
          <ac:spMkLst>
            <pc:docMk/>
            <pc:sldMk cId="0" sldId="263"/>
            <ac:spMk id="10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7:56:58.710" v="62"/>
          <ac:spMkLst>
            <pc:docMk/>
            <pc:sldMk cId="0" sldId="263"/>
            <ac:spMk id="12" creationId="{00000000-0000-0000-0000-000000000000}"/>
          </ac:spMkLst>
        </pc:spChg>
        <pc:spChg chg="del mod">
          <ac:chgData name="Ambiguty AB" userId="byHvkEiiWbeoRzVJzrT1Yxrc0347+TT+BCK1TZpNKYI=" providerId="None" clId="Web-{5D8EEE6A-08C7-40DA-802F-4B18AE763B2A}" dt="2025-01-06T07:56:56.382" v="61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1:38.560" v="102" actId="14100"/>
          <ac:spMkLst>
            <pc:docMk/>
            <pc:sldMk cId="0" sldId="263"/>
            <ac:spMk id="14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7:59:26.885" v="79" actId="1076"/>
          <ac:spMkLst>
            <pc:docMk/>
            <pc:sldMk cId="0" sldId="263"/>
            <ac:spMk id="15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2:55.905" v="114" actId="14100"/>
          <ac:spMkLst>
            <pc:docMk/>
            <pc:sldMk cId="0" sldId="263"/>
            <ac:spMk id="17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3:59.328" v="119" actId="1076"/>
          <ac:spMkLst>
            <pc:docMk/>
            <pc:sldMk cId="0" sldId="263"/>
            <ac:spMk id="18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7:59:42.620" v="81" actId="14100"/>
          <ac:spMkLst>
            <pc:docMk/>
            <pc:sldMk cId="0" sldId="263"/>
            <ac:spMk id="19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2:07.310" v="108" actId="14100"/>
          <ac:spMkLst>
            <pc:docMk/>
            <pc:sldMk cId="0" sldId="263"/>
            <ac:spMk id="20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2:17.420" v="109" actId="14100"/>
          <ac:spMkLst>
            <pc:docMk/>
            <pc:sldMk cId="0" sldId="263"/>
            <ac:spMk id="22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0:02.261" v="85" actId="14100"/>
          <ac:spMkLst>
            <pc:docMk/>
            <pc:sldMk cId="0" sldId="263"/>
            <ac:spMk id="23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2:25.732" v="110" actId="14100"/>
          <ac:spMkLst>
            <pc:docMk/>
            <pc:sldMk cId="0" sldId="263"/>
            <ac:spMk id="24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2:30.045" v="111" actId="14100"/>
          <ac:spMkLst>
            <pc:docMk/>
            <pc:sldMk cId="0" sldId="263"/>
            <ac:spMk id="25" creationId="{00000000-0000-0000-0000-000000000000}"/>
          </ac:spMkLst>
        </pc:spChg>
        <pc:spChg chg="mod">
          <ac:chgData name="Ambiguty AB" userId="byHvkEiiWbeoRzVJzrT1Yxrc0347+TT+BCK1TZpNKYI=" providerId="None" clId="Web-{5D8EEE6A-08C7-40DA-802F-4B18AE763B2A}" dt="2025-01-06T08:02:40.967" v="113" actId="14100"/>
          <ac:spMkLst>
            <pc:docMk/>
            <pc:sldMk cId="0" sldId="263"/>
            <ac:spMk id="2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4:05.500" v="120"/>
          <ac:spMkLst>
            <pc:docMk/>
            <pc:sldMk cId="0" sldId="263"/>
            <ac:spMk id="3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4:27.610" v="129"/>
          <ac:spMkLst>
            <pc:docMk/>
            <pc:sldMk cId="0" sldId="263"/>
            <ac:spMk id="37" creationId="{00000000-0000-0000-0000-000000000000}"/>
          </ac:spMkLst>
        </pc:spChg>
        <pc:spChg chg="del mod">
          <ac:chgData name="Ambiguty AB" userId="byHvkEiiWbeoRzVJzrT1Yxrc0347+TT+BCK1TZpNKYI=" providerId="None" clId="Web-{5D8EEE6A-08C7-40DA-802F-4B18AE763B2A}" dt="2025-01-06T08:04:25.094" v="128"/>
          <ac:spMkLst>
            <pc:docMk/>
            <pc:sldMk cId="0" sldId="263"/>
            <ac:spMk id="38" creationId="{00000000-0000-0000-0000-000000000000}"/>
          </ac:spMkLst>
        </pc:spChg>
        <pc:graphicFrameChg chg="mod modGraphic">
          <ac:chgData name="Ambiguty AB" userId="byHvkEiiWbeoRzVJzrT1Yxrc0347+TT+BCK1TZpNKYI=" providerId="None" clId="Web-{5D8EEE6A-08C7-40DA-802F-4B18AE763B2A}" dt="2025-01-06T08:03:32.015" v="117"/>
          <ac:graphicFrameMkLst>
            <pc:docMk/>
            <pc:sldMk cId="0" sldId="263"/>
            <ac:graphicFrameMk id="27" creationId="{00000000-0000-0000-0000-000000000000}"/>
          </ac:graphicFrameMkLst>
        </pc:graphicFrameChg>
        <pc:picChg chg="mod">
          <ac:chgData name="Ambiguty AB" userId="byHvkEiiWbeoRzVJzrT1Yxrc0347+TT+BCK1TZpNKYI=" providerId="None" clId="Web-{5D8EEE6A-08C7-40DA-802F-4B18AE763B2A}" dt="2025-01-06T08:03:50.859" v="118" actId="14100"/>
          <ac:picMkLst>
            <pc:docMk/>
            <pc:sldMk cId="0" sldId="263"/>
            <ac:picMk id="2" creationId="{00000000-0000-0000-0000-000000000000}"/>
          </ac:picMkLst>
        </pc:picChg>
      </pc:sldChg>
      <pc:sldChg chg="delSp modSp">
        <pc:chgData name="Ambiguty AB" userId="byHvkEiiWbeoRzVJzrT1Yxrc0347+TT+BCK1TZpNKYI=" providerId="None" clId="Web-{5D8EEE6A-08C7-40DA-802F-4B18AE763B2A}" dt="2025-01-06T08:05:33.221" v="140" actId="1076"/>
        <pc:sldMkLst>
          <pc:docMk/>
          <pc:sldMk cId="0" sldId="264"/>
        </pc:sldMkLst>
        <pc:spChg chg="del">
          <ac:chgData name="Ambiguty AB" userId="byHvkEiiWbeoRzVJzrT1Yxrc0347+TT+BCK1TZpNKYI=" providerId="None" clId="Web-{5D8EEE6A-08C7-40DA-802F-4B18AE763B2A}" dt="2025-01-06T08:05:04.454" v="137"/>
          <ac:spMkLst>
            <pc:docMk/>
            <pc:sldMk cId="0" sldId="264"/>
            <ac:spMk id="3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5:00.298" v="135"/>
          <ac:spMkLst>
            <pc:docMk/>
            <pc:sldMk cId="0" sldId="264"/>
            <ac:spMk id="4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5:02.579" v="136"/>
          <ac:spMkLst>
            <pc:docMk/>
            <pc:sldMk cId="0" sldId="264"/>
            <ac:spMk id="5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4:58.001" v="134"/>
          <ac:spMkLst>
            <pc:docMk/>
            <pc:sldMk cId="0" sldId="264"/>
            <ac:spMk id="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4:48.860" v="130"/>
          <ac:spMkLst>
            <pc:docMk/>
            <pc:sldMk cId="0" sldId="264"/>
            <ac:spMk id="21" creationId="{00000000-0000-0000-0000-000000000000}"/>
          </ac:spMkLst>
        </pc:spChg>
        <pc:spChg chg="del mod">
          <ac:chgData name="Ambiguty AB" userId="byHvkEiiWbeoRzVJzrT1Yxrc0347+TT+BCK1TZpNKYI=" providerId="None" clId="Web-{5D8EEE6A-08C7-40DA-802F-4B18AE763B2A}" dt="2025-01-06T08:04:55.423" v="133"/>
          <ac:spMkLst>
            <pc:docMk/>
            <pc:sldMk cId="0" sldId="264"/>
            <ac:spMk id="22" creationId="{00000000-0000-0000-0000-000000000000}"/>
          </ac:spMkLst>
        </pc:spChg>
        <pc:graphicFrameChg chg="mod modGraphic">
          <ac:chgData name="Ambiguty AB" userId="byHvkEiiWbeoRzVJzrT1Yxrc0347+TT+BCK1TZpNKYI=" providerId="None" clId="Web-{5D8EEE6A-08C7-40DA-802F-4B18AE763B2A}" dt="2025-01-06T08:05:33.221" v="140" actId="1076"/>
          <ac:graphicFrameMkLst>
            <pc:docMk/>
            <pc:sldMk cId="0" sldId="264"/>
            <ac:graphicFrameMk id="7" creationId="{00000000-0000-0000-0000-000000000000}"/>
          </ac:graphicFrameMkLst>
        </pc:graphicFrameChg>
      </pc:sldChg>
      <pc:sldChg chg="addSp delSp modSp">
        <pc:chgData name="Ambiguty AB" userId="byHvkEiiWbeoRzVJzrT1Yxrc0347+TT+BCK1TZpNKYI=" providerId="None" clId="Web-{5D8EEE6A-08C7-40DA-802F-4B18AE763B2A}" dt="2025-01-06T08:06:39.675" v="153"/>
        <pc:sldMkLst>
          <pc:docMk/>
          <pc:sldMk cId="0" sldId="265"/>
        </pc:sldMkLst>
        <pc:spChg chg="del">
          <ac:chgData name="Ambiguty AB" userId="byHvkEiiWbeoRzVJzrT1Yxrc0347+TT+BCK1TZpNKYI=" providerId="None" clId="Web-{5D8EEE6A-08C7-40DA-802F-4B18AE763B2A}" dt="2025-01-06T08:05:45.846" v="143"/>
          <ac:spMkLst>
            <pc:docMk/>
            <pc:sldMk cId="0" sldId="265"/>
            <ac:spMk id="6" creationId="{00000000-0000-0000-0000-000000000000}"/>
          </ac:spMkLst>
        </pc:spChg>
        <pc:spChg chg="del">
          <ac:chgData name="Ambiguty AB" userId="byHvkEiiWbeoRzVJzrT1Yxrc0347+TT+BCK1TZpNKYI=" providerId="None" clId="Web-{5D8EEE6A-08C7-40DA-802F-4B18AE763B2A}" dt="2025-01-06T08:05:48.158" v="144"/>
          <ac:spMkLst>
            <pc:docMk/>
            <pc:sldMk cId="0" sldId="265"/>
            <ac:spMk id="7" creationId="{00000000-0000-0000-0000-000000000000}"/>
          </ac:spMkLst>
        </pc:spChg>
        <pc:picChg chg="mod">
          <ac:chgData name="Ambiguty AB" userId="byHvkEiiWbeoRzVJzrT1Yxrc0347+TT+BCK1TZpNKYI=" providerId="None" clId="Web-{5D8EEE6A-08C7-40DA-802F-4B18AE763B2A}" dt="2025-01-06T08:06:09.878" v="148" actId="1076"/>
          <ac:picMkLst>
            <pc:docMk/>
            <pc:sldMk cId="0" sldId="265"/>
            <ac:picMk id="2" creationId="{00000000-0000-0000-0000-000000000000}"/>
          </ac:picMkLst>
        </pc:picChg>
        <pc:picChg chg="del">
          <ac:chgData name="Ambiguty AB" userId="byHvkEiiWbeoRzVJzrT1Yxrc0347+TT+BCK1TZpNKYI=" providerId="None" clId="Web-{5D8EEE6A-08C7-40DA-802F-4B18AE763B2A}" dt="2025-01-06T08:05:41.799" v="141"/>
          <ac:picMkLst>
            <pc:docMk/>
            <pc:sldMk cId="0" sldId="265"/>
            <ac:picMk id="3" creationId="{00000000-0000-0000-0000-000000000000}"/>
          </ac:picMkLst>
        </pc:picChg>
        <pc:picChg chg="del">
          <ac:chgData name="Ambiguty AB" userId="byHvkEiiWbeoRzVJzrT1Yxrc0347+TT+BCK1TZpNKYI=" providerId="None" clId="Web-{5D8EEE6A-08C7-40DA-802F-4B18AE763B2A}" dt="2025-01-06T08:05:43.752" v="142"/>
          <ac:picMkLst>
            <pc:docMk/>
            <pc:sldMk cId="0" sldId="265"/>
            <ac:picMk id="4" creationId="{00000000-0000-0000-0000-000000000000}"/>
          </ac:picMkLst>
        </pc:picChg>
        <pc:picChg chg="add del mod modCrop">
          <ac:chgData name="Ambiguty AB" userId="byHvkEiiWbeoRzVJzrT1Yxrc0347+TT+BCK1TZpNKYI=" providerId="None" clId="Web-{5D8EEE6A-08C7-40DA-802F-4B18AE763B2A}" dt="2025-01-06T08:06:39.675" v="153"/>
          <ac:picMkLst>
            <pc:docMk/>
            <pc:sldMk cId="0" sldId="265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C1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C1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1947" y="1106350"/>
            <a:ext cx="1587139" cy="30316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696" y="0"/>
            <a:ext cx="1294128" cy="16442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C1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C1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049" y="264929"/>
            <a:ext cx="2600325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C1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392" y="0"/>
            <a:ext cx="2832432" cy="45536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99" y="276391"/>
            <a:ext cx="4382135" cy="9963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685" marR="5080" indent="-7620">
              <a:lnSpc>
                <a:spcPts val="3729"/>
              </a:lnSpc>
              <a:spcBef>
                <a:spcPts val="375"/>
              </a:spcBef>
            </a:pPr>
            <a:r>
              <a:rPr sz="3250" spc="-254" dirty="0">
                <a:solidFill>
                  <a:srgbClr val="08130E"/>
                </a:solidFill>
              </a:rPr>
              <a:t>Revolutionizing</a:t>
            </a:r>
            <a:r>
              <a:rPr sz="3250" spc="65" dirty="0">
                <a:solidFill>
                  <a:srgbClr val="08130E"/>
                </a:solidFill>
              </a:rPr>
              <a:t> </a:t>
            </a:r>
            <a:r>
              <a:rPr sz="3250" spc="-270" dirty="0">
                <a:solidFill>
                  <a:srgbClr val="08130E"/>
                </a:solidFill>
              </a:rPr>
              <a:t>Hydration </a:t>
            </a:r>
            <a:r>
              <a:rPr sz="3250" spc="-250" dirty="0">
                <a:solidFill>
                  <a:srgbClr val="08130E"/>
                </a:solidFill>
              </a:rPr>
              <a:t>with</a:t>
            </a:r>
            <a:r>
              <a:rPr sz="3250" spc="40" dirty="0">
                <a:solidFill>
                  <a:srgbClr val="08130E"/>
                </a:solidFill>
              </a:rPr>
              <a:t> </a:t>
            </a:r>
            <a:r>
              <a:rPr sz="3250" spc="-260" dirty="0">
                <a:solidFill>
                  <a:srgbClr val="08130E"/>
                </a:solidFill>
              </a:rPr>
              <a:t>Smart</a:t>
            </a:r>
            <a:r>
              <a:rPr sz="3250" spc="10" dirty="0">
                <a:solidFill>
                  <a:srgbClr val="08130E"/>
                </a:solidFill>
              </a:rPr>
              <a:t> </a:t>
            </a:r>
            <a:r>
              <a:rPr sz="3250" spc="-290" dirty="0">
                <a:solidFill>
                  <a:srgbClr val="08130E"/>
                </a:solidFill>
              </a:rPr>
              <a:t>Technology</a:t>
            </a:r>
            <a:endParaRPr sz="3250"/>
          </a:p>
        </p:txBody>
      </p:sp>
      <p:sp>
        <p:nvSpPr>
          <p:cNvPr id="5" name="object 5"/>
          <p:cNvSpPr txBox="1"/>
          <p:nvPr/>
        </p:nvSpPr>
        <p:spPr>
          <a:xfrm>
            <a:off x="796588" y="1872938"/>
            <a:ext cx="970915" cy="401392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50"/>
              </a:spcBef>
            </a:pPr>
            <a:r>
              <a:rPr sz="1100" b="1" spc="-10" dirty="0">
                <a:solidFill>
                  <a:srgbClr val="237048"/>
                </a:solidFill>
                <a:latin typeface="Arial"/>
                <a:cs typeface="Arial"/>
              </a:rPr>
              <a:t>Devakrishnan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spc="-10" dirty="0">
                <a:solidFill>
                  <a:srgbClr val="6E6E6E"/>
                </a:solidFill>
                <a:latin typeface="Arial"/>
                <a:cs typeface="Arial"/>
              </a:rPr>
              <a:t>Presenter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013" y="3825574"/>
            <a:ext cx="503872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-3810">
              <a:lnSpc>
                <a:spcPct val="124500"/>
              </a:lnSpc>
              <a:spcBef>
                <a:spcPts val="100"/>
              </a:spcBef>
            </a:pP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Introducing</a:t>
            </a:r>
            <a:r>
              <a:rPr sz="950" spc="18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AquaTrack,</a:t>
            </a:r>
            <a:r>
              <a:rPr sz="950" spc="18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a</a:t>
            </a:r>
            <a:r>
              <a:rPr sz="950" spc="6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pioneering</a:t>
            </a:r>
            <a:r>
              <a:rPr sz="950" spc="1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company</a:t>
            </a:r>
            <a:r>
              <a:rPr sz="950" spc="16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dedicated</a:t>
            </a:r>
            <a:r>
              <a:rPr sz="950" spc="12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to</a:t>
            </a:r>
            <a:r>
              <a:rPr sz="950" spc="4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enhancing</a:t>
            </a:r>
            <a:r>
              <a:rPr sz="950" spc="1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hydration</a:t>
            </a:r>
            <a:r>
              <a:rPr sz="950" spc="15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6E6E6E"/>
                </a:solidFill>
                <a:latin typeface="Arial"/>
                <a:cs typeface="Arial"/>
              </a:rPr>
              <a:t>practices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through</a:t>
            </a:r>
            <a:r>
              <a:rPr sz="950" spc="1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advanced</a:t>
            </a:r>
            <a:r>
              <a:rPr sz="950" spc="15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technology,</a:t>
            </a:r>
            <a:r>
              <a:rPr sz="950" spc="21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empowering</a:t>
            </a:r>
            <a:r>
              <a:rPr sz="950" spc="204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individuals</a:t>
            </a:r>
            <a:r>
              <a:rPr sz="950" spc="20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to</a:t>
            </a:r>
            <a:r>
              <a:rPr sz="950" spc="7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embrace</a:t>
            </a:r>
            <a:r>
              <a:rPr sz="950" spc="1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E6E"/>
                </a:solidFill>
                <a:latin typeface="Arial"/>
                <a:cs typeface="Arial"/>
              </a:rPr>
              <a:t>healthier</a:t>
            </a:r>
            <a:r>
              <a:rPr sz="950" spc="204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6E6E6E"/>
                </a:solidFill>
                <a:latin typeface="Arial"/>
                <a:cs typeface="Arial"/>
              </a:rPr>
              <a:t>lifestyles.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845" y="1008555"/>
            <a:ext cx="4993382" cy="32517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6207" y="176034"/>
            <a:ext cx="3025775" cy="6146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0"/>
              </a:spcBef>
            </a:pPr>
            <a:r>
              <a:rPr sz="1850" b="1" spc="-210" dirty="0">
                <a:solidFill>
                  <a:srgbClr val="0C1511"/>
                </a:solidFill>
                <a:latin typeface="Arial"/>
                <a:cs typeface="Arial"/>
              </a:rPr>
              <a:t>Q&amp;A</a:t>
            </a:r>
            <a:r>
              <a:rPr sz="1850" b="1" spc="35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1850" b="1" spc="-114" dirty="0">
                <a:solidFill>
                  <a:srgbClr val="0C1511"/>
                </a:solidFill>
                <a:latin typeface="Arial"/>
                <a:cs typeface="Arial"/>
              </a:rPr>
              <a:t>and</a:t>
            </a:r>
            <a:r>
              <a:rPr sz="1850" b="1" spc="-10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1850" b="1" spc="-130" dirty="0">
                <a:solidFill>
                  <a:srgbClr val="0C1511"/>
                </a:solidFill>
                <a:latin typeface="Arial"/>
                <a:cs typeface="Arial"/>
              </a:rPr>
              <a:t>Closing</a:t>
            </a:r>
            <a:r>
              <a:rPr sz="1850" b="1" spc="50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0C1511"/>
                </a:solidFill>
                <a:latin typeface="Arial"/>
                <a:cs typeface="Arial"/>
              </a:rPr>
              <a:t>Remarks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20" dirty="0">
                <a:solidFill>
                  <a:srgbClr val="6E6E6E"/>
                </a:solidFill>
                <a:latin typeface="Arial"/>
                <a:cs typeface="Arial"/>
              </a:rPr>
              <a:t>Engaging</a:t>
            </a:r>
            <a:r>
              <a:rPr sz="900" spc="18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6E6E6E"/>
                </a:solidFill>
                <a:latin typeface="Arial"/>
                <a:cs typeface="Arial"/>
              </a:rPr>
              <a:t>audience</a:t>
            </a:r>
            <a:r>
              <a:rPr sz="900" spc="229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6E6E6E"/>
                </a:solidFill>
                <a:latin typeface="Arial"/>
                <a:cs typeface="Arial"/>
              </a:rPr>
              <a:t>with</a:t>
            </a:r>
            <a:r>
              <a:rPr sz="900" spc="1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6E6E6E"/>
                </a:solidFill>
                <a:latin typeface="Arial"/>
                <a:cs typeface="Arial"/>
              </a:rPr>
              <a:t>questions</a:t>
            </a:r>
            <a:r>
              <a:rPr sz="900" spc="1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6E6E6E"/>
                </a:solidFill>
                <a:latin typeface="Arial"/>
                <a:cs typeface="Arial"/>
              </a:rPr>
              <a:t>and</a:t>
            </a:r>
            <a:r>
              <a:rPr sz="900" spc="1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6E6E6E"/>
                </a:solidFill>
                <a:latin typeface="Arial"/>
                <a:cs typeface="Arial"/>
              </a:rPr>
              <a:t>contact</a:t>
            </a:r>
            <a:r>
              <a:rPr sz="900" spc="18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Arial"/>
                <a:cs typeface="Arial"/>
              </a:rPr>
              <a:t>details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9533"/>
            <a:ext cx="2441751" cy="42541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6264" y="289634"/>
            <a:ext cx="25920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30" dirty="0">
                <a:solidFill>
                  <a:srgbClr val="111A16"/>
                </a:solidFill>
              </a:rPr>
              <a:t>Introduction</a:t>
            </a:r>
            <a:r>
              <a:rPr sz="1850" spc="60" dirty="0">
                <a:solidFill>
                  <a:srgbClr val="111A16"/>
                </a:solidFill>
              </a:rPr>
              <a:t> </a:t>
            </a:r>
            <a:r>
              <a:rPr sz="1850" spc="-110" dirty="0">
                <a:solidFill>
                  <a:srgbClr val="111A16"/>
                </a:solidFill>
              </a:rPr>
              <a:t>to</a:t>
            </a:r>
            <a:r>
              <a:rPr sz="1850" spc="-25" dirty="0">
                <a:solidFill>
                  <a:srgbClr val="111A16"/>
                </a:solidFill>
              </a:rPr>
              <a:t> </a:t>
            </a:r>
            <a:r>
              <a:rPr sz="1850" spc="-125" dirty="0">
                <a:solidFill>
                  <a:srgbClr val="111A16"/>
                </a:solidFill>
              </a:rPr>
              <a:t>AquaTrack</a:t>
            </a:r>
            <a:endParaRPr sz="1850"/>
          </a:p>
        </p:txBody>
      </p:sp>
      <p:sp>
        <p:nvSpPr>
          <p:cNvPr id="4" name="object 4"/>
          <p:cNvSpPr txBox="1"/>
          <p:nvPr/>
        </p:nvSpPr>
        <p:spPr>
          <a:xfrm>
            <a:off x="2771011" y="834986"/>
            <a:ext cx="3430270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solidFill>
                  <a:srgbClr val="6D6D6D"/>
                </a:solidFill>
                <a:latin typeface="Arial"/>
                <a:cs typeface="Arial"/>
              </a:rPr>
              <a:t>Empowering</a:t>
            </a:r>
            <a:r>
              <a:rPr sz="900" b="1" spc="30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6D6D6D"/>
                </a:solidFill>
                <a:latin typeface="Arial"/>
                <a:cs typeface="Arial"/>
              </a:rPr>
              <a:t>Health</a:t>
            </a:r>
            <a:r>
              <a:rPr sz="900" b="1" spc="27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6D6D6D"/>
                </a:solidFill>
                <a:latin typeface="Arial"/>
                <a:cs typeface="Arial"/>
              </a:rPr>
              <a:t>Through</a:t>
            </a:r>
            <a:r>
              <a:rPr sz="900" b="1" spc="19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6D6D6D"/>
                </a:solidFill>
                <a:latin typeface="Arial"/>
                <a:cs typeface="Arial"/>
              </a:rPr>
              <a:t>Innovative</a:t>
            </a:r>
            <a:r>
              <a:rPr sz="900" b="1" spc="30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6D6D6D"/>
                </a:solidFill>
                <a:latin typeface="Arial"/>
                <a:cs typeface="Arial"/>
              </a:rPr>
              <a:t>Hydration</a:t>
            </a:r>
            <a:r>
              <a:rPr sz="900" b="1" spc="21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6D6D6D"/>
                </a:solidFill>
                <a:latin typeface="Arial"/>
                <a:cs typeface="Arial"/>
              </a:rPr>
              <a:t>Solutions</a:t>
            </a:r>
            <a:endParaRPr sz="900" b="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5089" y="835408"/>
            <a:ext cx="882650" cy="9886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300" spc="-1310" dirty="0">
                <a:solidFill>
                  <a:srgbClr val="236E49"/>
                </a:solidFill>
                <a:latin typeface="Arial"/>
                <a:cs typeface="Arial"/>
              </a:rPr>
              <a:t>&amp;</a:t>
            </a:r>
            <a:endParaRPr sz="6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3430" y="1012663"/>
            <a:ext cx="171005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2F3433"/>
                </a:solidFill>
                <a:latin typeface="Arial"/>
                <a:cs typeface="Arial"/>
              </a:rPr>
              <a:t>I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nvestor</a:t>
            </a:r>
            <a:r>
              <a:rPr sz="900" b="1" spc="-15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111A16"/>
                </a:solidFill>
                <a:latin typeface="Arial"/>
                <a:cs typeface="Arial"/>
              </a:rPr>
              <a:t>Pitch</a:t>
            </a:r>
            <a:r>
              <a:rPr sz="900" b="1" spc="-4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111A16"/>
                </a:solidFill>
                <a:latin typeface="Arial"/>
                <a:cs typeface="Arial"/>
              </a:rPr>
              <a:t>for</a:t>
            </a:r>
            <a:r>
              <a:rPr sz="900" b="1" spc="-1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AquaT</a:t>
            </a:r>
            <a:r>
              <a:rPr sz="900" b="1" spc="-10" dirty="0">
                <a:solidFill>
                  <a:srgbClr val="2F3433"/>
                </a:solidFill>
                <a:latin typeface="Arial"/>
                <a:cs typeface="Arial"/>
              </a:rPr>
              <a:t>r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ack</a:t>
            </a:r>
            <a:endParaRPr sz="900">
              <a:latin typeface="Arial"/>
              <a:cs typeface="Arial"/>
            </a:endParaRPr>
          </a:p>
          <a:p>
            <a:pPr marL="17145" marR="5080">
              <a:lnSpc>
                <a:spcPct val="130300"/>
              </a:lnSpc>
              <a:spcBef>
                <a:spcPts val="320"/>
              </a:spcBef>
            </a:pP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Aq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uaTrack</a:t>
            </a:r>
            <a:r>
              <a:rPr sz="800" spc="6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s</a:t>
            </a:r>
            <a:r>
              <a:rPr sz="800" spc="3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o</a:t>
            </a:r>
            <a:r>
              <a:rPr sz="800" spc="7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ttr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ac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spc="10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v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sto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s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wi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th</a:t>
            </a:r>
            <a:r>
              <a:rPr sz="800" spc="10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ova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ti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ve</a:t>
            </a:r>
            <a:r>
              <a:rPr sz="800" spc="14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y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d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ra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io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spc="19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solu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175" y="1012663"/>
            <a:ext cx="150241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111A16"/>
                </a:solidFill>
                <a:latin typeface="Arial"/>
                <a:cs typeface="Arial"/>
              </a:rPr>
              <a:t>Overview</a:t>
            </a:r>
            <a:r>
              <a:rPr sz="900" b="1" spc="-3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1A16"/>
                </a:solidFill>
                <a:latin typeface="Arial"/>
                <a:cs typeface="Arial"/>
              </a:rPr>
              <a:t>of</a:t>
            </a:r>
            <a:r>
              <a:rPr sz="900" b="1" spc="-6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AquaTrack</a:t>
            </a:r>
            <a:endParaRPr sz="900">
              <a:latin typeface="Arial"/>
              <a:cs typeface="Arial"/>
            </a:endParaRPr>
          </a:p>
          <a:p>
            <a:pPr marL="13335" marR="5080" indent="1905">
              <a:lnSpc>
                <a:spcPct val="130300"/>
              </a:lnSpc>
              <a:spcBef>
                <a:spcPts val="320"/>
              </a:spcBef>
            </a:pP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evolu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io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zin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g</a:t>
            </a:r>
            <a:r>
              <a:rPr sz="800" spc="204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y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drat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io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spc="17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F3433"/>
                </a:solidFill>
                <a:latin typeface="Arial"/>
                <a:cs typeface="Arial"/>
              </a:rPr>
              <a:t>w</a:t>
            </a:r>
            <a:r>
              <a:rPr sz="800" spc="-20" dirty="0">
                <a:solidFill>
                  <a:srgbClr val="111A16"/>
                </a:solidFill>
                <a:latin typeface="Arial"/>
                <a:cs typeface="Arial"/>
              </a:rPr>
              <a:t>it</a:t>
            </a:r>
            <a:r>
              <a:rPr sz="800" spc="-20" dirty="0">
                <a:solidFill>
                  <a:srgbClr val="2F3433"/>
                </a:solidFill>
                <a:latin typeface="Arial"/>
                <a:cs typeface="Arial"/>
              </a:rPr>
              <a:t>h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uttin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g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-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d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ge</a:t>
            </a:r>
            <a:r>
              <a:rPr sz="800" spc="22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sm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rt</a:t>
            </a:r>
            <a:r>
              <a:rPr sz="800" spc="24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ec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hnol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ogy so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l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ti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ons.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2972" y="1944782"/>
            <a:ext cx="1694814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111A16"/>
                </a:solidFill>
                <a:latin typeface="Arial"/>
                <a:cs typeface="Arial"/>
              </a:rPr>
              <a:t>The</a:t>
            </a:r>
            <a:r>
              <a:rPr sz="900" b="1" spc="-9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Smart</a:t>
            </a:r>
            <a:r>
              <a:rPr sz="900" b="1" spc="-25" dirty="0">
                <a:solidFill>
                  <a:srgbClr val="111A16"/>
                </a:solidFill>
                <a:latin typeface="Arial"/>
                <a:cs typeface="Arial"/>
              </a:rPr>
              <a:t> Hydration</a:t>
            </a:r>
            <a:r>
              <a:rPr sz="900" b="1" spc="2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111A16"/>
                </a:solidFill>
                <a:latin typeface="Arial"/>
                <a:cs typeface="Arial"/>
              </a:rPr>
              <a:t>Revolution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900">
              <a:latin typeface="Arial"/>
              <a:cs typeface="Arial"/>
            </a:endParaRPr>
          </a:p>
          <a:p>
            <a:pPr marL="13970" marR="7620" indent="-1905">
              <a:lnSpc>
                <a:spcPct val="130300"/>
              </a:lnSpc>
            </a:pP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arn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essi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g</a:t>
            </a:r>
            <a:r>
              <a:rPr sz="800" spc="15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te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ch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nology</a:t>
            </a:r>
            <a:r>
              <a:rPr sz="800" spc="15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to</a:t>
            </a:r>
            <a:r>
              <a:rPr sz="800" spc="13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hance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y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d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ra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tion</a:t>
            </a:r>
            <a:r>
              <a:rPr sz="800" spc="114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ha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bi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s</a:t>
            </a:r>
            <a:r>
              <a:rPr sz="800" spc="114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fo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r</a:t>
            </a:r>
            <a:r>
              <a:rPr sz="800" spc="12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be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er</a:t>
            </a:r>
            <a:r>
              <a:rPr sz="800" spc="13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h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a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lt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h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7818" y="2925799"/>
            <a:ext cx="155511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We</a:t>
            </a:r>
            <a:r>
              <a:rPr sz="900" b="1" spc="-10" dirty="0">
                <a:solidFill>
                  <a:srgbClr val="2F3433"/>
                </a:solidFill>
                <a:latin typeface="Arial"/>
                <a:cs typeface="Arial"/>
              </a:rPr>
              <a:t>l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come</a:t>
            </a:r>
            <a:r>
              <a:rPr sz="900" b="1" spc="-5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and</a:t>
            </a:r>
            <a:r>
              <a:rPr sz="900" b="1" spc="-5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Introduction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27800"/>
              </a:lnSpc>
              <a:spcBef>
                <a:spcPts val="320"/>
              </a:spcBef>
            </a:pP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A</a:t>
            </a:r>
            <a:r>
              <a:rPr sz="800" spc="12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w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ar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m</a:t>
            </a:r>
            <a:r>
              <a:rPr sz="800" spc="8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w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el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come</a:t>
            </a:r>
            <a:r>
              <a:rPr sz="800" spc="7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o</a:t>
            </a:r>
            <a:r>
              <a:rPr sz="800" spc="7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ro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d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ce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Aqua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rack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'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s</a:t>
            </a:r>
            <a:r>
              <a:rPr sz="800" spc="10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vis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ion</a:t>
            </a:r>
            <a:r>
              <a:rPr sz="800" spc="8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nd</a:t>
            </a:r>
            <a:r>
              <a:rPr sz="800" spc="8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mis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sio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3757" y="2925799"/>
            <a:ext cx="160909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111A16"/>
                </a:solidFill>
                <a:latin typeface="Arial"/>
                <a:cs typeface="Arial"/>
              </a:rPr>
              <a:t>Mission</a:t>
            </a:r>
            <a:r>
              <a:rPr sz="900" b="1" spc="-1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A16"/>
                </a:solidFill>
                <a:latin typeface="Arial"/>
                <a:cs typeface="Arial"/>
              </a:rPr>
              <a:t>Statement</a:t>
            </a:r>
            <a:endParaRPr sz="900">
              <a:latin typeface="Arial"/>
              <a:cs typeface="Arial"/>
            </a:endParaRPr>
          </a:p>
          <a:p>
            <a:pPr marL="13970" marR="5080" indent="-1905">
              <a:lnSpc>
                <a:spcPct val="127800"/>
              </a:lnSpc>
              <a:spcBef>
                <a:spcPts val="320"/>
              </a:spcBef>
            </a:pPr>
            <a:r>
              <a:rPr sz="800" spc="1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F3433"/>
                </a:solidFill>
                <a:latin typeface="Arial"/>
                <a:cs typeface="Arial"/>
              </a:rPr>
              <a:t>o</a:t>
            </a:r>
            <a:r>
              <a:rPr sz="800" spc="6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A16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2F3433"/>
                </a:solidFill>
                <a:latin typeface="Arial"/>
                <a:cs typeface="Arial"/>
              </a:rPr>
              <a:t>mp</a:t>
            </a:r>
            <a:r>
              <a:rPr sz="800" spc="10" dirty="0">
                <a:solidFill>
                  <a:srgbClr val="111A16"/>
                </a:solidFill>
                <a:latin typeface="Arial"/>
                <a:cs typeface="Arial"/>
              </a:rPr>
              <a:t>o</a:t>
            </a:r>
            <a:r>
              <a:rPr sz="800" spc="10" dirty="0">
                <a:solidFill>
                  <a:srgbClr val="2F3433"/>
                </a:solidFill>
                <a:latin typeface="Arial"/>
                <a:cs typeface="Arial"/>
              </a:rPr>
              <a:t>wer</a:t>
            </a:r>
            <a:r>
              <a:rPr sz="800" spc="1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A16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2F3433"/>
                </a:solidFill>
                <a:latin typeface="Arial"/>
                <a:cs typeface="Arial"/>
              </a:rPr>
              <a:t>nd</a:t>
            </a:r>
            <a:r>
              <a:rPr sz="800" spc="10" dirty="0">
                <a:solidFill>
                  <a:srgbClr val="111A16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2F3433"/>
                </a:solidFill>
                <a:latin typeface="Arial"/>
                <a:cs typeface="Arial"/>
              </a:rPr>
              <a:t>vid</a:t>
            </a:r>
            <a:r>
              <a:rPr sz="800" spc="10" dirty="0">
                <a:solidFill>
                  <a:srgbClr val="111A16"/>
                </a:solidFill>
                <a:latin typeface="Arial"/>
                <a:cs typeface="Arial"/>
              </a:rPr>
              <a:t>ual</a:t>
            </a:r>
            <a:r>
              <a:rPr sz="800" spc="10" dirty="0">
                <a:solidFill>
                  <a:srgbClr val="2F3433"/>
                </a:solidFill>
                <a:latin typeface="Arial"/>
                <a:cs typeface="Arial"/>
              </a:rPr>
              <a:t>s</a:t>
            </a:r>
            <a:r>
              <a:rPr sz="800" spc="2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A16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F3433"/>
                </a:solidFill>
                <a:latin typeface="Arial"/>
                <a:cs typeface="Arial"/>
              </a:rPr>
              <a:t>o</a:t>
            </a:r>
            <a:r>
              <a:rPr sz="800" spc="105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A16"/>
                </a:solidFill>
                <a:latin typeface="Arial"/>
                <a:cs typeface="Arial"/>
              </a:rPr>
              <a:t>st</a:t>
            </a:r>
            <a:r>
              <a:rPr sz="800" spc="-20" dirty="0">
                <a:solidFill>
                  <a:srgbClr val="2F3433"/>
                </a:solidFill>
                <a:latin typeface="Arial"/>
                <a:cs typeface="Arial"/>
              </a:rPr>
              <a:t>ay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yd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rat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d</a:t>
            </a:r>
            <a:r>
              <a:rPr sz="800" spc="95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and</a:t>
            </a:r>
            <a:r>
              <a:rPr sz="800" spc="8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ead</a:t>
            </a:r>
            <a:r>
              <a:rPr sz="800" spc="100" dirty="0">
                <a:solidFill>
                  <a:srgbClr val="2F343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hea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lt</a:t>
            </a:r>
            <a:r>
              <a:rPr sz="800" dirty="0">
                <a:solidFill>
                  <a:srgbClr val="2F3433"/>
                </a:solidFill>
                <a:latin typeface="Arial"/>
                <a:cs typeface="Arial"/>
              </a:rPr>
              <a:t>hie</a:t>
            </a:r>
            <a:r>
              <a:rPr sz="800" dirty="0">
                <a:solidFill>
                  <a:srgbClr val="111A16"/>
                </a:solidFill>
                <a:latin typeface="Arial"/>
                <a:cs typeface="Arial"/>
              </a:rPr>
              <a:t>r</a:t>
            </a:r>
            <a:r>
              <a:rPr sz="800" spc="70" dirty="0">
                <a:solidFill>
                  <a:srgbClr val="111A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433"/>
                </a:solidFill>
                <a:latin typeface="Arial"/>
                <a:cs typeface="Arial"/>
              </a:rPr>
              <a:t>lives</a:t>
            </a:r>
            <a:r>
              <a:rPr sz="800" spc="-10" dirty="0">
                <a:solidFill>
                  <a:srgbClr val="111A1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07" y="169285"/>
            <a:ext cx="3654425" cy="6216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0"/>
              </a:spcBef>
            </a:pPr>
            <a:r>
              <a:rPr b="0" spc="-70" dirty="0">
                <a:solidFill>
                  <a:srgbClr val="0F1815"/>
                </a:solidFill>
                <a:latin typeface="Arial"/>
                <a:cs typeface="Arial"/>
              </a:rPr>
              <a:t>Challenges</a:t>
            </a:r>
            <a:r>
              <a:rPr b="0" spc="-6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b="0" spc="-40" dirty="0">
                <a:solidFill>
                  <a:srgbClr val="0F1815"/>
                </a:solidFill>
                <a:latin typeface="Arial"/>
                <a:cs typeface="Arial"/>
              </a:rPr>
              <a:t>in</a:t>
            </a:r>
            <a:r>
              <a:rPr b="0" spc="-9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b="0" spc="-65" dirty="0">
                <a:solidFill>
                  <a:srgbClr val="0F1815"/>
                </a:solidFill>
                <a:latin typeface="Arial"/>
                <a:cs typeface="Arial"/>
              </a:rPr>
              <a:t>Maintaining</a:t>
            </a:r>
            <a:r>
              <a:rPr b="0" spc="-6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b="0" spc="-35" dirty="0">
                <a:solidFill>
                  <a:srgbClr val="0F1815"/>
                </a:solidFill>
                <a:latin typeface="Arial"/>
                <a:cs typeface="Arial"/>
              </a:rPr>
              <a:t>Hydration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b="0" spc="10" dirty="0">
                <a:solidFill>
                  <a:srgbClr val="707070"/>
                </a:solidFill>
                <a:latin typeface="Arial"/>
                <a:cs typeface="Arial"/>
              </a:rPr>
              <a:t>Exploring</a:t>
            </a:r>
            <a:r>
              <a:rPr sz="900" b="0" spc="15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900" b="0" spc="10" dirty="0">
                <a:solidFill>
                  <a:srgbClr val="707070"/>
                </a:solidFill>
                <a:latin typeface="Arial"/>
                <a:cs typeface="Arial"/>
              </a:rPr>
              <a:t>the</a:t>
            </a:r>
            <a:r>
              <a:rPr sz="900" b="0" spc="17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900" b="0" spc="10" dirty="0">
                <a:solidFill>
                  <a:srgbClr val="707070"/>
                </a:solidFill>
                <a:latin typeface="Arial"/>
                <a:cs typeface="Arial"/>
              </a:rPr>
              <a:t>Barriers</a:t>
            </a:r>
            <a:r>
              <a:rPr sz="900" b="0" spc="13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900" b="0" spc="10" dirty="0">
                <a:solidFill>
                  <a:srgbClr val="707070"/>
                </a:solidFill>
                <a:latin typeface="Arial"/>
                <a:cs typeface="Arial"/>
              </a:rPr>
              <a:t>to</a:t>
            </a:r>
            <a:r>
              <a:rPr sz="900" b="0" spc="22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900" b="0" spc="10" dirty="0">
                <a:solidFill>
                  <a:srgbClr val="707070"/>
                </a:solidFill>
                <a:latin typeface="Arial"/>
                <a:cs typeface="Arial"/>
              </a:rPr>
              <a:t>Optimal</a:t>
            </a:r>
            <a:r>
              <a:rPr sz="900" b="0" spc="17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900" b="0" spc="-10" dirty="0">
                <a:solidFill>
                  <a:srgbClr val="707070"/>
                </a:solidFill>
                <a:latin typeface="Arial"/>
                <a:cs typeface="Arial"/>
              </a:rPr>
              <a:t>Hydration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385" y="1391622"/>
            <a:ext cx="262763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0F1815"/>
                </a:solidFill>
                <a:latin typeface="Arial"/>
                <a:cs typeface="Arial"/>
              </a:rPr>
              <a:t>Forgetting</a:t>
            </a:r>
            <a:r>
              <a:rPr sz="900" b="1" spc="-2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to</a:t>
            </a:r>
            <a:r>
              <a:rPr sz="900" b="1" spc="-114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F1815"/>
                </a:solidFill>
                <a:latin typeface="Arial"/>
                <a:cs typeface="Arial"/>
              </a:rPr>
              <a:t>Drink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F1815"/>
                </a:solidFill>
                <a:latin typeface="Arial"/>
                <a:cs typeface="Arial"/>
              </a:rPr>
              <a:t>Water</a:t>
            </a:r>
            <a:r>
              <a:rPr sz="900" b="1" spc="-1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Regu</a:t>
            </a:r>
            <a:r>
              <a:rPr sz="900" b="1" spc="-10" dirty="0">
                <a:solidFill>
                  <a:srgbClr val="2A312D"/>
                </a:solidFill>
                <a:latin typeface="Arial"/>
                <a:cs typeface="Arial"/>
              </a:rPr>
              <a:t>l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a</a:t>
            </a:r>
            <a:r>
              <a:rPr sz="900" b="1" spc="-10" dirty="0">
                <a:solidFill>
                  <a:srgbClr val="2A312D"/>
                </a:solidFill>
                <a:latin typeface="Arial"/>
                <a:cs typeface="Arial"/>
              </a:rPr>
              <a:t>r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ly</a:t>
            </a:r>
            <a:endParaRPr sz="90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585"/>
              </a:spcBef>
            </a:pP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Many</a:t>
            </a:r>
            <a:r>
              <a:rPr sz="800" spc="8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ind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vid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ual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s</a:t>
            </a:r>
            <a:r>
              <a:rPr sz="800" spc="3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eg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ect</a:t>
            </a:r>
            <a:r>
              <a:rPr sz="800" spc="12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o</a:t>
            </a:r>
            <a:r>
              <a:rPr sz="800" spc="8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rin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k</a:t>
            </a:r>
            <a:r>
              <a:rPr sz="800" spc="7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wate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hro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u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gh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ou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t</a:t>
            </a:r>
            <a:r>
              <a:rPr sz="800" spc="9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F1815"/>
                </a:solidFill>
                <a:latin typeface="Arial"/>
                <a:cs typeface="Arial"/>
              </a:rPr>
              <a:t>th</a:t>
            </a:r>
            <a:r>
              <a:rPr sz="800" spc="-25" dirty="0">
                <a:solidFill>
                  <a:srgbClr val="3B423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y,</a:t>
            </a:r>
            <a:r>
              <a:rPr sz="800" spc="3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m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p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ac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ting</a:t>
            </a:r>
            <a:r>
              <a:rPr sz="800" spc="5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hei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r</a:t>
            </a:r>
            <a:r>
              <a:rPr sz="800" spc="70" dirty="0">
                <a:solidFill>
                  <a:srgbClr val="3B423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hy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ra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ti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o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6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le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ve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s.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12" y="2684365"/>
            <a:ext cx="265557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45" algn="r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Health</a:t>
            </a:r>
            <a:r>
              <a:rPr sz="900" b="1" spc="-3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Impact 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of</a:t>
            </a:r>
            <a:r>
              <a:rPr sz="900" b="1" spc="-8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Dehydration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Dehy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d</a:t>
            </a:r>
            <a:r>
              <a:rPr sz="800" dirty="0">
                <a:solidFill>
                  <a:srgbClr val="3B423F"/>
                </a:solidFill>
                <a:latin typeface="Arial"/>
                <a:cs typeface="Arial"/>
              </a:rPr>
              <a:t>ra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ti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7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ca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6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ead</a:t>
            </a:r>
            <a:r>
              <a:rPr sz="800" spc="10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to</a:t>
            </a:r>
            <a:r>
              <a:rPr sz="800" spc="17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d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cr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ased</a:t>
            </a:r>
            <a:r>
              <a:rPr sz="800" spc="12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gy,</a:t>
            </a:r>
            <a:r>
              <a:rPr sz="800" spc="8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po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5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fo</a:t>
            </a:r>
            <a:r>
              <a:rPr sz="800" spc="-10" dirty="0">
                <a:solidFill>
                  <a:srgbClr val="3B423F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an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d</a:t>
            </a:r>
            <a:r>
              <a:rPr sz="800" spc="114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ve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ra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ll</a:t>
            </a:r>
            <a:r>
              <a:rPr sz="800" spc="4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lt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h</a:t>
            </a:r>
            <a:r>
              <a:rPr sz="800" spc="5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decli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e.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3756" y="2036466"/>
            <a:ext cx="262001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0F1815"/>
                </a:solidFill>
                <a:latin typeface="Arial"/>
                <a:cs typeface="Arial"/>
              </a:rPr>
              <a:t>Lack</a:t>
            </a:r>
            <a:r>
              <a:rPr sz="900" b="1" spc="-4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of</a:t>
            </a:r>
            <a:r>
              <a:rPr sz="900" b="1" spc="-5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F1815"/>
                </a:solidFill>
                <a:latin typeface="Arial"/>
                <a:cs typeface="Arial"/>
              </a:rPr>
              <a:t>Tools</a:t>
            </a:r>
            <a:r>
              <a:rPr sz="900" b="1" spc="-9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for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F1815"/>
                </a:solidFill>
                <a:latin typeface="Arial"/>
                <a:cs typeface="Arial"/>
              </a:rPr>
              <a:t>Tracking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Hydration</a:t>
            </a:r>
            <a:endParaRPr sz="900">
              <a:latin typeface="Arial"/>
              <a:cs typeface="Arial"/>
            </a:endParaRPr>
          </a:p>
          <a:p>
            <a:pPr marL="14604" marR="5080" indent="-2540">
              <a:lnSpc>
                <a:spcPct val="130300"/>
              </a:lnSpc>
              <a:spcBef>
                <a:spcPts val="320"/>
              </a:spcBef>
            </a:pP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There</a:t>
            </a:r>
            <a:r>
              <a:rPr sz="800" spc="8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is</a:t>
            </a:r>
            <a:r>
              <a:rPr sz="800" spc="4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a</a:t>
            </a:r>
            <a:r>
              <a:rPr sz="800" spc="12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sca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3B423F"/>
                </a:solidFill>
                <a:latin typeface="Arial"/>
                <a:cs typeface="Arial"/>
              </a:rPr>
              <a:t>ci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y</a:t>
            </a:r>
            <a:r>
              <a:rPr sz="800" spc="14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of</a:t>
            </a:r>
            <a:r>
              <a:rPr sz="800" spc="13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B423F"/>
                </a:solidFill>
                <a:latin typeface="Arial"/>
                <a:cs typeface="Arial"/>
              </a:rPr>
              <a:t>effective</a:t>
            </a:r>
            <a:r>
              <a:rPr sz="800" spc="105" dirty="0">
                <a:solidFill>
                  <a:srgbClr val="3B423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oo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s</a:t>
            </a:r>
            <a:r>
              <a:rPr sz="800" spc="7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av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b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le</a:t>
            </a:r>
            <a:r>
              <a:rPr sz="800" spc="4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hat</a:t>
            </a:r>
            <a:r>
              <a:rPr sz="800" spc="11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0F1815"/>
                </a:solidFill>
                <a:latin typeface="Arial"/>
                <a:cs typeface="Arial"/>
              </a:rPr>
              <a:t>h</a:t>
            </a:r>
            <a:r>
              <a:rPr sz="800" spc="-20" dirty="0">
                <a:solidFill>
                  <a:srgbClr val="2A312D"/>
                </a:solidFill>
                <a:latin typeface="Arial"/>
                <a:cs typeface="Arial"/>
              </a:rPr>
              <a:t>e</a:t>
            </a:r>
            <a:r>
              <a:rPr sz="800" spc="-2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spc="-20" dirty="0">
                <a:solidFill>
                  <a:srgbClr val="2A312D"/>
                </a:solidFill>
                <a:latin typeface="Arial"/>
                <a:cs typeface="Arial"/>
              </a:rPr>
              <a:t>p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u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sers</a:t>
            </a:r>
            <a:r>
              <a:rPr sz="800" spc="8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ni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or</a:t>
            </a:r>
            <a:r>
              <a:rPr sz="800" spc="8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r</a:t>
            </a:r>
            <a:r>
              <a:rPr sz="800" spc="10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dai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y</a:t>
            </a:r>
            <a:r>
              <a:rPr sz="800" spc="19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wa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3B423F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7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a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k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e.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0971" y="3249558"/>
            <a:ext cx="2656205" cy="6007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900" b="1" spc="-25" dirty="0">
                <a:solidFill>
                  <a:srgbClr val="0F1815"/>
                </a:solidFill>
                <a:latin typeface="Arial"/>
                <a:cs typeface="Arial"/>
              </a:rPr>
              <a:t>Growing</a:t>
            </a:r>
            <a:r>
              <a:rPr sz="900" b="1" spc="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F1815"/>
                </a:solidFill>
                <a:latin typeface="Arial"/>
                <a:cs typeface="Arial"/>
              </a:rPr>
              <a:t>Interest</a:t>
            </a:r>
            <a:r>
              <a:rPr sz="900" b="1" spc="-1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900" b="1" spc="-10" dirty="0">
                <a:solidFill>
                  <a:srgbClr val="2A312D"/>
                </a:solidFill>
                <a:latin typeface="Arial"/>
                <a:cs typeface="Arial"/>
              </a:rPr>
              <a:t>n</a:t>
            </a:r>
            <a:r>
              <a:rPr sz="900" b="1" spc="-9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Hea</a:t>
            </a:r>
            <a:r>
              <a:rPr sz="900" b="1" dirty="0">
                <a:solidFill>
                  <a:srgbClr val="2A312D"/>
                </a:solidFill>
                <a:latin typeface="Arial"/>
                <a:cs typeface="Arial"/>
              </a:rPr>
              <a:t>l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th</a:t>
            </a:r>
            <a:r>
              <a:rPr sz="900" b="1" spc="-9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F1815"/>
                </a:solidFill>
                <a:latin typeface="Arial"/>
                <a:cs typeface="Arial"/>
              </a:rPr>
              <a:t>Tech</a:t>
            </a:r>
            <a:endParaRPr sz="900">
              <a:latin typeface="Arial"/>
              <a:cs typeface="Arial"/>
            </a:endParaRPr>
          </a:p>
          <a:p>
            <a:pPr marL="17145" marR="5080" indent="-1905">
              <a:lnSpc>
                <a:spcPct val="135400"/>
              </a:lnSpc>
              <a:spcBef>
                <a:spcPts val="219"/>
              </a:spcBef>
            </a:pP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3B423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spc="7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s</a:t>
            </a:r>
            <a:r>
              <a:rPr sz="800" spc="6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4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in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crea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ng</a:t>
            </a:r>
            <a:r>
              <a:rPr sz="800" spc="14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de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ma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nd</a:t>
            </a:r>
            <a:r>
              <a:rPr sz="800" spc="10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for</a:t>
            </a:r>
            <a:r>
              <a:rPr sz="800" spc="24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A312D"/>
                </a:solidFill>
                <a:latin typeface="Arial"/>
                <a:cs typeface="Arial"/>
              </a:rPr>
              <a:t>th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focus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d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prod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u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c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s</a:t>
            </a:r>
            <a:r>
              <a:rPr sz="800" spc="35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ha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3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teg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te</a:t>
            </a:r>
            <a:r>
              <a:rPr sz="800" spc="4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c</a:t>
            </a:r>
            <a:r>
              <a:rPr sz="800" spc="10" dirty="0">
                <a:solidFill>
                  <a:srgbClr val="3B423F"/>
                </a:solidFill>
                <a:latin typeface="Arial"/>
                <a:cs typeface="Arial"/>
              </a:rPr>
              <a:t>h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nol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o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g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y</a:t>
            </a:r>
            <a:r>
              <a:rPr sz="800" spc="120" dirty="0">
                <a:solidFill>
                  <a:srgbClr val="2A312D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fo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7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D"/>
                </a:solidFill>
                <a:latin typeface="Arial"/>
                <a:cs typeface="Arial"/>
              </a:rPr>
              <a:t>bette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6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h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yd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at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A312D"/>
                </a:solidFill>
                <a:latin typeface="Arial"/>
                <a:cs typeface="Arial"/>
              </a:rPr>
              <a:t>on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696" y="0"/>
            <a:ext cx="1294128" cy="16442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6207" y="176034"/>
            <a:ext cx="4653280" cy="6146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0"/>
              </a:spcBef>
            </a:pPr>
            <a:r>
              <a:rPr sz="1850" b="1" spc="-140" dirty="0">
                <a:solidFill>
                  <a:srgbClr val="111816"/>
                </a:solidFill>
                <a:latin typeface="Arial"/>
                <a:cs typeface="Arial"/>
              </a:rPr>
              <a:t>Exploring</a:t>
            </a:r>
            <a:r>
              <a:rPr sz="1850" b="1" spc="10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1850" b="1" spc="-85" dirty="0">
                <a:solidFill>
                  <a:srgbClr val="111816"/>
                </a:solidFill>
                <a:latin typeface="Arial"/>
                <a:cs typeface="Arial"/>
              </a:rPr>
              <a:t>Market</a:t>
            </a:r>
            <a:r>
              <a:rPr sz="1850" b="1" spc="-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1850" b="1" spc="-130" dirty="0">
                <a:solidFill>
                  <a:srgbClr val="111816"/>
                </a:solidFill>
                <a:latin typeface="Arial"/>
                <a:cs typeface="Arial"/>
              </a:rPr>
              <a:t>Opportunities</a:t>
            </a:r>
            <a:r>
              <a:rPr sz="1850" b="1" spc="3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1850" b="1" spc="-130" dirty="0">
                <a:solidFill>
                  <a:srgbClr val="111816"/>
                </a:solidFill>
                <a:latin typeface="Arial"/>
                <a:cs typeface="Arial"/>
              </a:rPr>
              <a:t>in</a:t>
            </a:r>
            <a:r>
              <a:rPr sz="1850" b="1" spc="-4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1850" b="1" spc="-85" dirty="0">
                <a:solidFill>
                  <a:srgbClr val="111816"/>
                </a:solidFill>
                <a:latin typeface="Arial"/>
                <a:cs typeface="Arial"/>
              </a:rPr>
              <a:t>Health</a:t>
            </a:r>
            <a:r>
              <a:rPr sz="1850" b="1" spc="4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1850" b="1" spc="-45" dirty="0">
                <a:solidFill>
                  <a:srgbClr val="111816"/>
                </a:solidFill>
                <a:latin typeface="Arial"/>
                <a:cs typeface="Arial"/>
              </a:rPr>
              <a:t>Tech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10" dirty="0">
                <a:solidFill>
                  <a:srgbClr val="6E6E6E"/>
                </a:solidFill>
                <a:latin typeface="Arial"/>
                <a:cs typeface="Arial"/>
              </a:rPr>
              <a:t>Understanding</a:t>
            </a:r>
            <a:r>
              <a:rPr sz="900" spc="254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E6E6E"/>
                </a:solidFill>
                <a:latin typeface="Arial"/>
                <a:cs typeface="Arial"/>
              </a:rPr>
              <a:t>the</a:t>
            </a:r>
            <a:r>
              <a:rPr sz="900" spc="19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E6E6E"/>
                </a:solidFill>
                <a:latin typeface="Arial"/>
                <a:cs typeface="Arial"/>
              </a:rPr>
              <a:t>Growing</a:t>
            </a:r>
            <a:r>
              <a:rPr sz="900" spc="17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E6E6E"/>
                </a:solidFill>
                <a:latin typeface="Arial"/>
                <a:cs typeface="Arial"/>
              </a:rPr>
              <a:t>Demand</a:t>
            </a:r>
            <a:r>
              <a:rPr sz="900" spc="16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E6E6E"/>
                </a:solidFill>
                <a:latin typeface="Arial"/>
                <a:cs typeface="Arial"/>
              </a:rPr>
              <a:t>for</a:t>
            </a:r>
            <a:r>
              <a:rPr sz="900" spc="30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E6E6E"/>
                </a:solidFill>
                <a:latin typeface="Arial"/>
                <a:cs typeface="Arial"/>
              </a:rPr>
              <a:t>Wellness</a:t>
            </a:r>
            <a:r>
              <a:rPr sz="900" spc="26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Arial"/>
                <a:cs typeface="Arial"/>
              </a:rPr>
              <a:t>Technology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703" y="1455801"/>
            <a:ext cx="169100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885">
              <a:lnSpc>
                <a:spcPct val="1248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111816"/>
                </a:solidFill>
                <a:latin typeface="Arial"/>
                <a:cs typeface="Arial"/>
              </a:rPr>
              <a:t>Global</a:t>
            </a:r>
            <a:r>
              <a:rPr sz="900" b="1" spc="-4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Health</a:t>
            </a:r>
            <a:r>
              <a:rPr sz="900" b="1" spc="-4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1816"/>
                </a:solidFill>
                <a:latin typeface="Arial"/>
                <a:cs typeface="Arial"/>
              </a:rPr>
              <a:t>and</a:t>
            </a:r>
            <a:r>
              <a:rPr sz="900" b="1" spc="-3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Well</a:t>
            </a:r>
            <a:r>
              <a:rPr sz="900" b="1" spc="-10" dirty="0">
                <a:solidFill>
                  <a:srgbClr val="2A312F"/>
                </a:solidFill>
                <a:latin typeface="Arial"/>
                <a:cs typeface="Arial"/>
              </a:rPr>
              <a:t>n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ess Growth</a:t>
            </a:r>
            <a:endParaRPr sz="900">
              <a:latin typeface="Arial"/>
              <a:cs typeface="Arial"/>
            </a:endParaRPr>
          </a:p>
          <a:p>
            <a:pPr marL="13970" marR="5080" indent="1270">
              <a:lnSpc>
                <a:spcPct val="131200"/>
              </a:lnSpc>
              <a:spcBef>
                <a:spcPts val="280"/>
              </a:spcBef>
            </a:pP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e</a:t>
            </a:r>
            <a:r>
              <a:rPr sz="800" spc="6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nd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ustry</a:t>
            </a:r>
            <a:r>
              <a:rPr sz="800" spc="17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s</a:t>
            </a:r>
            <a:r>
              <a:rPr sz="800" spc="13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ex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perie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ci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ng</a:t>
            </a:r>
            <a:r>
              <a:rPr sz="800" spc="14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111816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sig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ifica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t</a:t>
            </a:r>
            <a:r>
              <a:rPr sz="800" spc="12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ri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se</a:t>
            </a:r>
            <a:r>
              <a:rPr sz="800" spc="6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spc="6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dema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d</a:t>
            </a:r>
            <a:r>
              <a:rPr sz="800" spc="12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for</a:t>
            </a:r>
            <a:r>
              <a:rPr sz="800" spc="17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-20" dirty="0">
                <a:solidFill>
                  <a:srgbClr val="2A312F"/>
                </a:solidFill>
                <a:latin typeface="Arial"/>
                <a:cs typeface="Arial"/>
              </a:rPr>
              <a:t>ec</a:t>
            </a:r>
            <a:r>
              <a:rPr sz="800" spc="-20" dirty="0">
                <a:solidFill>
                  <a:srgbClr val="111816"/>
                </a:solidFill>
                <a:latin typeface="Arial"/>
                <a:cs typeface="Arial"/>
              </a:rPr>
              <a:t>h­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r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iven</a:t>
            </a:r>
            <a:r>
              <a:rPr sz="800" spc="5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fi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ness</a:t>
            </a:r>
            <a:r>
              <a:rPr sz="800" spc="3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and</a:t>
            </a:r>
            <a:r>
              <a:rPr sz="800" spc="114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well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ess p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od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894" y="2705757"/>
            <a:ext cx="167322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0085">
              <a:lnSpc>
                <a:spcPct val="127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Health-Conscious Professionals</a:t>
            </a:r>
            <a:endParaRPr sz="900">
              <a:latin typeface="Arial"/>
              <a:cs typeface="Arial"/>
            </a:endParaRPr>
          </a:p>
          <a:p>
            <a:pPr marL="13970" marR="5080" indent="-1270">
              <a:lnSpc>
                <a:spcPct val="129500"/>
              </a:lnSpc>
              <a:spcBef>
                <a:spcPts val="345"/>
              </a:spcBef>
            </a:pP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Profess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io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na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l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s</a:t>
            </a:r>
            <a:r>
              <a:rPr sz="800" spc="11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who</a:t>
            </a:r>
            <a:r>
              <a:rPr sz="800" spc="9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pr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o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ritiz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5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h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a</a:t>
            </a:r>
            <a:r>
              <a:rPr sz="800" spc="-10" dirty="0">
                <a:solidFill>
                  <a:srgbClr val="424844"/>
                </a:solidFill>
                <a:latin typeface="Arial"/>
                <a:cs typeface="Arial"/>
              </a:rPr>
              <a:t>lt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h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and</a:t>
            </a:r>
            <a:r>
              <a:rPr sz="800" spc="10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well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ess</a:t>
            </a:r>
            <a:r>
              <a:rPr sz="800" spc="2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spc="4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their</a:t>
            </a:r>
            <a:r>
              <a:rPr sz="800" spc="12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da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y</a:t>
            </a:r>
            <a:r>
              <a:rPr sz="800" spc="114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live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,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oft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n</a:t>
            </a:r>
            <a:r>
              <a:rPr sz="800" spc="5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24844"/>
                </a:solidFill>
                <a:latin typeface="Arial"/>
                <a:cs typeface="Arial"/>
              </a:rPr>
              <a:t>looki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ng</a:t>
            </a:r>
            <a:r>
              <a:rPr sz="800" spc="114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for</a:t>
            </a:r>
            <a:r>
              <a:rPr sz="800" spc="17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conven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ie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t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sol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ut</a:t>
            </a:r>
            <a:r>
              <a:rPr sz="800" spc="-10" dirty="0">
                <a:solidFill>
                  <a:srgbClr val="424844"/>
                </a:solidFill>
                <a:latin typeface="Arial"/>
                <a:cs typeface="Arial"/>
              </a:rPr>
              <a:t>ions.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544" y="1306561"/>
            <a:ext cx="381000" cy="789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0" spc="80" dirty="0">
                <a:solidFill>
                  <a:srgbClr val="1D7044"/>
                </a:solidFill>
                <a:latin typeface="Arial"/>
                <a:cs typeface="Arial"/>
              </a:rPr>
              <a:t>II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8398" y="2285539"/>
            <a:ext cx="603250" cy="1125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200" spc="340" dirty="0">
                <a:solidFill>
                  <a:srgbClr val="1D7044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2679" y="1574990"/>
            <a:ext cx="167449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111816"/>
                </a:solidFill>
                <a:latin typeface="Arial"/>
                <a:cs typeface="Arial"/>
              </a:rPr>
              <a:t>Target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111816"/>
                </a:solidFill>
                <a:latin typeface="Arial"/>
                <a:cs typeface="Arial"/>
              </a:rPr>
              <a:t>Market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 Segments</a:t>
            </a:r>
            <a:endParaRPr sz="900">
              <a:latin typeface="Arial"/>
              <a:cs typeface="Arial"/>
            </a:endParaRPr>
          </a:p>
          <a:p>
            <a:pPr marL="14604" marR="5080" indent="-2540">
              <a:lnSpc>
                <a:spcPct val="130300"/>
              </a:lnSpc>
              <a:spcBef>
                <a:spcPts val="295"/>
              </a:spcBef>
            </a:pPr>
            <a:r>
              <a:rPr sz="800" spc="10" dirty="0">
                <a:solidFill>
                  <a:srgbClr val="424844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nti</a:t>
            </a:r>
            <a:r>
              <a:rPr sz="800" spc="10" dirty="0">
                <a:solidFill>
                  <a:srgbClr val="424844"/>
                </a:solidFill>
                <a:latin typeface="Arial"/>
                <a:cs typeface="Arial"/>
              </a:rPr>
              <a:t>fy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in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g</a:t>
            </a:r>
            <a:r>
              <a:rPr sz="800" spc="8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ke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y</a:t>
            </a:r>
            <a:r>
              <a:rPr sz="800" spc="114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d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m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og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raph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ics: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fi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ness</a:t>
            </a:r>
            <a:r>
              <a:rPr sz="800" spc="10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en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hu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s</a:t>
            </a:r>
            <a:r>
              <a:rPr sz="800" spc="10" dirty="0">
                <a:solidFill>
                  <a:srgbClr val="424844"/>
                </a:solidFill>
                <a:latin typeface="Arial"/>
                <a:cs typeface="Arial"/>
              </a:rPr>
              <a:t>ia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s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ts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,</a:t>
            </a:r>
            <a:r>
              <a:rPr sz="800" spc="3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he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a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l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th­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conscious</a:t>
            </a:r>
            <a:r>
              <a:rPr sz="800" spc="10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professional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s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,</a:t>
            </a:r>
            <a:r>
              <a:rPr sz="800" spc="3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nd</a:t>
            </a:r>
            <a:r>
              <a:rPr sz="800" spc="6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A312F"/>
                </a:solidFill>
                <a:latin typeface="Arial"/>
                <a:cs typeface="Arial"/>
              </a:rPr>
              <a:t>busy </a:t>
            </a:r>
            <a:r>
              <a:rPr sz="800" spc="-10" dirty="0">
                <a:solidFill>
                  <a:srgbClr val="424844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div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d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ua</a:t>
            </a:r>
            <a:r>
              <a:rPr sz="800" spc="-10" dirty="0">
                <a:solidFill>
                  <a:srgbClr val="424844"/>
                </a:solidFill>
                <a:latin typeface="Arial"/>
                <a:cs typeface="Arial"/>
              </a:rPr>
              <a:t>l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3786" y="2913575"/>
            <a:ext cx="170688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111816"/>
                </a:solidFill>
                <a:latin typeface="Arial"/>
                <a:cs typeface="Arial"/>
              </a:rPr>
              <a:t>Busy</a:t>
            </a:r>
            <a:r>
              <a:rPr sz="900" b="1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Individuals</a:t>
            </a:r>
            <a:endParaRPr sz="900">
              <a:latin typeface="Arial"/>
              <a:cs typeface="Arial"/>
            </a:endParaRPr>
          </a:p>
          <a:p>
            <a:pPr marL="13970" marR="5080" indent="-1905">
              <a:lnSpc>
                <a:spcPct val="130300"/>
              </a:lnSpc>
              <a:spcBef>
                <a:spcPts val="295"/>
              </a:spcBef>
            </a:pP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Peo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ple</a:t>
            </a:r>
            <a:r>
              <a:rPr sz="800" spc="14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w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ith</a:t>
            </a:r>
            <a:r>
              <a:rPr sz="800" spc="7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ect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c</a:t>
            </a:r>
            <a:r>
              <a:rPr sz="800" spc="15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sc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he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dules</a:t>
            </a:r>
            <a:r>
              <a:rPr sz="800" spc="50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24844"/>
                </a:solidFill>
                <a:latin typeface="Arial"/>
                <a:cs typeface="Arial"/>
              </a:rPr>
              <a:t>looki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ng</a:t>
            </a:r>
            <a:r>
              <a:rPr sz="800" spc="10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fo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r</a:t>
            </a:r>
            <a:r>
              <a:rPr sz="800" spc="8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co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ven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en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18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and</a:t>
            </a:r>
            <a:r>
              <a:rPr sz="800" spc="9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ffi</a:t>
            </a:r>
            <a:r>
              <a:rPr sz="800" spc="-10" dirty="0">
                <a:solidFill>
                  <a:srgbClr val="424844"/>
                </a:solidFill>
                <a:latin typeface="Arial"/>
                <a:cs typeface="Arial"/>
              </a:rPr>
              <a:t>cie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nt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we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lln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ess</a:t>
            </a:r>
            <a:r>
              <a:rPr sz="800" spc="11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prod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9537" y="873610"/>
            <a:ext cx="634365" cy="2703195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7200" spc="385" dirty="0">
                <a:solidFill>
                  <a:srgbClr val="1D7044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7200" spc="385" dirty="0">
                <a:solidFill>
                  <a:srgbClr val="1D7044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2318" y="1651393"/>
            <a:ext cx="154368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111816"/>
                </a:solidFill>
                <a:latin typeface="Arial"/>
                <a:cs typeface="Arial"/>
              </a:rPr>
              <a:t>Fitness</a:t>
            </a:r>
            <a:r>
              <a:rPr sz="900" b="1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Enthusiasts</a:t>
            </a:r>
            <a:endParaRPr sz="900">
              <a:latin typeface="Arial"/>
              <a:cs typeface="Arial"/>
            </a:endParaRPr>
          </a:p>
          <a:p>
            <a:pPr marL="12700" marR="5080" indent="3810">
              <a:lnSpc>
                <a:spcPct val="131600"/>
              </a:lnSpc>
              <a:spcBef>
                <a:spcPts val="305"/>
              </a:spcBef>
            </a:pP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This</a:t>
            </a:r>
            <a:r>
              <a:rPr sz="800" spc="12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seg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t</a:t>
            </a:r>
            <a:r>
              <a:rPr sz="800" spc="11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tive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424844"/>
                </a:solidFill>
                <a:latin typeface="Arial"/>
                <a:cs typeface="Arial"/>
              </a:rPr>
              <a:t>y</a:t>
            </a:r>
            <a:r>
              <a:rPr sz="800" spc="145" dirty="0">
                <a:solidFill>
                  <a:srgbClr val="42484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seeks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nnova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ti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ve</a:t>
            </a:r>
            <a:r>
              <a:rPr sz="800" spc="15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fi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tn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ess</a:t>
            </a:r>
            <a:r>
              <a:rPr sz="800" spc="19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sol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ut</a:t>
            </a:r>
            <a:r>
              <a:rPr sz="800" dirty="0">
                <a:solidFill>
                  <a:srgbClr val="424844"/>
                </a:solidFill>
                <a:latin typeface="Arial"/>
                <a:cs typeface="Arial"/>
              </a:rPr>
              <a:t>ions</a:t>
            </a:r>
            <a:r>
              <a:rPr sz="800" spc="130" dirty="0">
                <a:solidFill>
                  <a:srgbClr val="424844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-25" dirty="0">
                <a:solidFill>
                  <a:srgbClr val="2A312F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nc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9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24844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ir</a:t>
            </a:r>
            <a:r>
              <a:rPr sz="800" spc="15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wor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k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u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t</a:t>
            </a:r>
            <a:r>
              <a:rPr sz="800" spc="14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111816"/>
                </a:solidFill>
                <a:latin typeface="Arial"/>
                <a:cs typeface="Arial"/>
              </a:rPr>
              <a:t>in</a:t>
            </a:r>
            <a:r>
              <a:rPr sz="800" spc="-10" dirty="0">
                <a:solidFill>
                  <a:srgbClr val="2A312F"/>
                </a:solidFill>
                <a:latin typeface="Arial"/>
                <a:cs typeface="Arial"/>
              </a:rPr>
              <a:t>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3959" y="2913575"/>
            <a:ext cx="170561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111816"/>
                </a:solidFill>
                <a:latin typeface="Arial"/>
                <a:cs typeface="Arial"/>
              </a:rPr>
              <a:t>Market</a:t>
            </a:r>
            <a:r>
              <a:rPr sz="900" b="1" spc="-2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111816"/>
                </a:solidFill>
                <a:latin typeface="Arial"/>
                <a:cs typeface="Arial"/>
              </a:rPr>
              <a:t>Size</a:t>
            </a:r>
            <a:r>
              <a:rPr sz="900" b="1" spc="-1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111816"/>
                </a:solidFill>
                <a:latin typeface="Arial"/>
                <a:cs typeface="Arial"/>
              </a:rPr>
              <a:t>for Smart</a:t>
            </a:r>
            <a:r>
              <a:rPr sz="900" b="1" spc="-4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111816"/>
                </a:solidFill>
                <a:latin typeface="Arial"/>
                <a:cs typeface="Arial"/>
              </a:rPr>
              <a:t>Hydration</a:t>
            </a:r>
            <a:endParaRPr sz="900">
              <a:latin typeface="Arial"/>
              <a:cs typeface="Arial"/>
            </a:endParaRPr>
          </a:p>
          <a:p>
            <a:pPr marL="13970" marR="92710" indent="-1270">
              <a:lnSpc>
                <a:spcPct val="130300"/>
              </a:lnSpc>
              <a:spcBef>
                <a:spcPts val="295"/>
              </a:spcBef>
            </a:pP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P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roj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te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d</a:t>
            </a:r>
            <a:r>
              <a:rPr sz="800" spc="10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rk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t</a:t>
            </a:r>
            <a:r>
              <a:rPr sz="800" spc="15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iz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7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fo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r</a:t>
            </a:r>
            <a:r>
              <a:rPr sz="800" spc="8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816"/>
                </a:solidFill>
                <a:latin typeface="Arial"/>
                <a:cs typeface="Arial"/>
              </a:rPr>
              <a:t>sma</a:t>
            </a:r>
            <a:r>
              <a:rPr sz="800" spc="-20" dirty="0">
                <a:solidFill>
                  <a:srgbClr val="424844"/>
                </a:solidFill>
                <a:latin typeface="Arial"/>
                <a:cs typeface="Arial"/>
              </a:rPr>
              <a:t>rt 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h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y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dr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on</a:t>
            </a:r>
            <a:r>
              <a:rPr sz="800" spc="3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pro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du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cts</a:t>
            </a:r>
            <a:r>
              <a:rPr sz="800" spc="5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424844"/>
                </a:solidFill>
                <a:latin typeface="Arial"/>
                <a:cs typeface="Arial"/>
              </a:rPr>
              <a:t>is</a:t>
            </a:r>
            <a:r>
              <a:rPr sz="800" spc="100" dirty="0">
                <a:solidFill>
                  <a:srgbClr val="424844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ex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p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c</a:t>
            </a:r>
            <a:r>
              <a:rPr sz="800" spc="10" dirty="0">
                <a:solidFill>
                  <a:srgbClr val="2A312F"/>
                </a:solidFill>
                <a:latin typeface="Arial"/>
                <a:cs typeface="Arial"/>
              </a:rPr>
              <a:t>te</a:t>
            </a:r>
            <a:r>
              <a:rPr sz="800" spc="10" dirty="0">
                <a:solidFill>
                  <a:srgbClr val="111816"/>
                </a:solidFill>
                <a:latin typeface="Arial"/>
                <a:cs typeface="Arial"/>
              </a:rPr>
              <a:t>d</a:t>
            </a:r>
            <a:r>
              <a:rPr sz="800" spc="85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11816"/>
                </a:solidFill>
                <a:latin typeface="Arial"/>
                <a:cs typeface="Arial"/>
              </a:rPr>
              <a:t>to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 r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each</a:t>
            </a:r>
            <a:r>
              <a:rPr sz="800" spc="60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$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X</a:t>
            </a:r>
            <a:r>
              <a:rPr sz="800" spc="7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b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ill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io</a:t>
            </a:r>
            <a:r>
              <a:rPr sz="800" dirty="0">
                <a:solidFill>
                  <a:srgbClr val="111816"/>
                </a:solidFill>
                <a:latin typeface="Arial"/>
                <a:cs typeface="Arial"/>
              </a:rPr>
              <a:t>n</a:t>
            </a:r>
            <a:r>
              <a:rPr sz="800" spc="30" dirty="0">
                <a:solidFill>
                  <a:srgbClr val="11181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A312F"/>
                </a:solidFill>
                <a:latin typeface="Arial"/>
                <a:cs typeface="Arial"/>
              </a:rPr>
              <a:t>by</a:t>
            </a:r>
            <a:r>
              <a:rPr sz="800" spc="175" dirty="0">
                <a:solidFill>
                  <a:srgbClr val="2A312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A312F"/>
                </a:solidFill>
                <a:latin typeface="Arial"/>
                <a:cs typeface="Arial"/>
              </a:rPr>
              <a:t>2</a:t>
            </a:r>
            <a:r>
              <a:rPr sz="800" spc="-20" dirty="0">
                <a:solidFill>
                  <a:srgbClr val="111816"/>
                </a:solidFill>
                <a:latin typeface="Arial"/>
                <a:cs typeface="Arial"/>
              </a:rPr>
              <a:t>0</a:t>
            </a:r>
            <a:r>
              <a:rPr sz="800" spc="-20" dirty="0">
                <a:solidFill>
                  <a:srgbClr val="2A312F"/>
                </a:solidFill>
                <a:latin typeface="Arial"/>
                <a:cs typeface="Arial"/>
              </a:rPr>
              <a:t>XX</a:t>
            </a:r>
            <a:r>
              <a:rPr sz="800" spc="-20" dirty="0">
                <a:solidFill>
                  <a:srgbClr val="11181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3795" y="2078199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3933" y="0"/>
                </a:lnTo>
              </a:path>
            </a:pathLst>
          </a:custGeom>
          <a:ln w="12733">
            <a:solidFill>
              <a:srgbClr val="1D70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81092" y="1422439"/>
            <a:ext cx="575310" cy="797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b="1" spc="-25" dirty="0">
                <a:solidFill>
                  <a:srgbClr val="1D7044"/>
                </a:solidFill>
                <a:latin typeface="Arial"/>
                <a:cs typeface="Arial"/>
              </a:rPr>
              <a:t>Iii</a:t>
            </a:r>
            <a:endParaRPr sz="5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9480" y="2447515"/>
            <a:ext cx="628650" cy="1125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00" spc="340" dirty="0">
                <a:solidFill>
                  <a:srgbClr val="1D7044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88925"/>
            <a:ext cx="1049953" cy="15647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82549" y="2301297"/>
            <a:ext cx="0" cy="1601470"/>
          </a:xfrm>
          <a:custGeom>
            <a:avLst/>
            <a:gdLst/>
            <a:ahLst/>
            <a:cxnLst/>
            <a:rect l="l" t="t" r="r" b="b"/>
            <a:pathLst>
              <a:path h="1601470">
                <a:moveTo>
                  <a:pt x="0" y="1601411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2549" y="626538"/>
            <a:ext cx="0" cy="1601470"/>
          </a:xfrm>
          <a:custGeom>
            <a:avLst/>
            <a:gdLst/>
            <a:ahLst/>
            <a:cxnLst/>
            <a:rect l="l" t="t" r="r" b="b"/>
            <a:pathLst>
              <a:path h="1601470">
                <a:moveTo>
                  <a:pt x="0" y="1601411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9087" y="2304353"/>
            <a:ext cx="0" cy="1601470"/>
          </a:xfrm>
          <a:custGeom>
            <a:avLst/>
            <a:gdLst/>
            <a:ahLst/>
            <a:cxnLst/>
            <a:rect l="l" t="t" r="r" b="b"/>
            <a:pathLst>
              <a:path h="1601470">
                <a:moveTo>
                  <a:pt x="0" y="1601411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705" y="2304353"/>
            <a:ext cx="0" cy="1601470"/>
          </a:xfrm>
          <a:custGeom>
            <a:avLst/>
            <a:gdLst/>
            <a:ahLst/>
            <a:cxnLst/>
            <a:rect l="l" t="t" r="r" b="b"/>
            <a:pathLst>
              <a:path h="1601470">
                <a:moveTo>
                  <a:pt x="0" y="1601411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7191" y="2304353"/>
            <a:ext cx="0" cy="1601470"/>
          </a:xfrm>
          <a:custGeom>
            <a:avLst/>
            <a:gdLst/>
            <a:ahLst/>
            <a:cxnLst/>
            <a:rect l="l" t="t" r="r" b="b"/>
            <a:pathLst>
              <a:path h="1601470">
                <a:moveTo>
                  <a:pt x="0" y="1601411"/>
                </a:moveTo>
                <a:lnTo>
                  <a:pt x="0" y="0"/>
                </a:lnTo>
              </a:path>
            </a:pathLst>
          </a:custGeom>
          <a:ln w="9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8348" y="617370"/>
            <a:ext cx="0" cy="1601470"/>
          </a:xfrm>
          <a:custGeom>
            <a:avLst/>
            <a:gdLst/>
            <a:ahLst/>
            <a:cxnLst/>
            <a:rect l="l" t="t" r="r" b="b"/>
            <a:pathLst>
              <a:path h="1601470">
                <a:moveTo>
                  <a:pt x="0" y="1601411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0340" y="638763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5392" y="638763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444" y="638763"/>
            <a:ext cx="1404620" cy="0"/>
          </a:xfrm>
          <a:custGeom>
            <a:avLst/>
            <a:gdLst/>
            <a:ahLst/>
            <a:cxnLst/>
            <a:rect l="l" t="t" r="r" b="b"/>
            <a:pathLst>
              <a:path w="1404620">
                <a:moveTo>
                  <a:pt x="0" y="0"/>
                </a:moveTo>
                <a:lnTo>
                  <a:pt x="1404007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0340" y="2218781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5392" y="2218781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444" y="2218781"/>
            <a:ext cx="1404620" cy="0"/>
          </a:xfrm>
          <a:custGeom>
            <a:avLst/>
            <a:gdLst/>
            <a:ahLst/>
            <a:cxnLst/>
            <a:rect l="l" t="t" r="r" b="b"/>
            <a:pathLst>
              <a:path w="1404620">
                <a:moveTo>
                  <a:pt x="0" y="0"/>
                </a:moveTo>
                <a:lnTo>
                  <a:pt x="1404007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0340" y="2313521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5392" y="2313521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0340" y="3893540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5392" y="3893540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99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6600"/>
              </a:lnSpc>
              <a:spcBef>
                <a:spcPts val="95"/>
              </a:spcBef>
            </a:pPr>
            <a:r>
              <a:rPr spc="-145" dirty="0"/>
              <a:t>Comprehensive</a:t>
            </a:r>
            <a:r>
              <a:rPr spc="45" dirty="0"/>
              <a:t> </a:t>
            </a:r>
            <a:r>
              <a:rPr spc="-160" dirty="0"/>
              <a:t>Business </a:t>
            </a:r>
            <a:r>
              <a:rPr spc="-120" dirty="0"/>
              <a:t>Model</a:t>
            </a:r>
            <a:r>
              <a:rPr spc="-2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2557" y="1294039"/>
            <a:ext cx="27082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6B6B6B"/>
                </a:solidFill>
                <a:latin typeface="Arial"/>
                <a:cs typeface="Arial"/>
              </a:rPr>
              <a:t>Exploring</a:t>
            </a:r>
            <a:r>
              <a:rPr sz="900" spc="13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B6B6B"/>
                </a:solidFill>
                <a:latin typeface="Arial"/>
                <a:cs typeface="Arial"/>
              </a:rPr>
              <a:t>Revenue</a:t>
            </a:r>
            <a:r>
              <a:rPr sz="900" spc="23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B6B6B"/>
                </a:solidFill>
                <a:latin typeface="Arial"/>
                <a:cs typeface="Arial"/>
              </a:rPr>
              <a:t>Streams</a:t>
            </a:r>
            <a:r>
              <a:rPr sz="900" spc="16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B6B6B"/>
                </a:solidFill>
                <a:latin typeface="Arial"/>
                <a:cs typeface="Arial"/>
              </a:rPr>
              <a:t>and</a:t>
            </a:r>
            <a:r>
              <a:rPr sz="900" spc="14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B6B6B"/>
                </a:solidFill>
                <a:latin typeface="Arial"/>
                <a:cs typeface="Arial"/>
              </a:rPr>
              <a:t>Pricing</a:t>
            </a:r>
            <a:r>
              <a:rPr sz="900" spc="19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Arial"/>
                <a:cs typeface="Arial"/>
              </a:rPr>
              <a:t>Strategy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5601" y="918178"/>
            <a:ext cx="1376680" cy="8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0C1511"/>
                </a:solidFill>
                <a:latin typeface="Arial"/>
                <a:cs typeface="Arial"/>
              </a:rPr>
              <a:t>Revenue </a:t>
            </a:r>
            <a:r>
              <a:rPr sz="850" b="1" spc="-10" dirty="0">
                <a:solidFill>
                  <a:srgbClr val="0C1511"/>
                </a:solidFill>
                <a:latin typeface="Arial"/>
                <a:cs typeface="Arial"/>
              </a:rPr>
              <a:t>Streams</a:t>
            </a:r>
            <a:endParaRPr sz="850">
              <a:latin typeface="Arial"/>
              <a:cs typeface="Arial"/>
            </a:endParaRPr>
          </a:p>
          <a:p>
            <a:pPr marL="126364" marR="217804" indent="6350">
              <a:lnSpc>
                <a:spcPct val="131200"/>
              </a:lnSpc>
              <a:spcBef>
                <a:spcPts val="295"/>
              </a:spcBef>
            </a:pP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We</a:t>
            </a:r>
            <a:r>
              <a:rPr sz="800" spc="4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generate</a:t>
            </a:r>
            <a:r>
              <a:rPr sz="800" spc="5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even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e 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0C1511"/>
                </a:solidFill>
                <a:latin typeface="Arial"/>
                <a:cs typeface="Arial"/>
              </a:rPr>
              <a:t>h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rough</a:t>
            </a:r>
            <a:r>
              <a:rPr sz="800" spc="45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F2623"/>
                </a:solidFill>
                <a:latin typeface="Arial"/>
                <a:cs typeface="Arial"/>
              </a:rPr>
              <a:t>direct</a:t>
            </a:r>
            <a:r>
              <a:rPr sz="800" spc="16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sales,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partnerships,</a:t>
            </a:r>
            <a:r>
              <a:rPr sz="800" spc="21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F2623"/>
                </a:solidFill>
                <a:latin typeface="Arial"/>
                <a:cs typeface="Arial"/>
              </a:rPr>
              <a:t>and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bscr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p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ions.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3368" y="870807"/>
            <a:ext cx="1111250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14604" indent="-1270">
              <a:lnSpc>
                <a:spcPct val="134500"/>
              </a:lnSpc>
              <a:spcBef>
                <a:spcPts val="100"/>
              </a:spcBef>
            </a:pPr>
            <a:r>
              <a:rPr sz="850" b="1" dirty="0">
                <a:solidFill>
                  <a:srgbClr val="0C1511"/>
                </a:solidFill>
                <a:latin typeface="Arial"/>
                <a:cs typeface="Arial"/>
              </a:rPr>
              <a:t>Direct-to-</a:t>
            </a:r>
            <a:r>
              <a:rPr sz="850" b="1" spc="-10" dirty="0">
                <a:solidFill>
                  <a:srgbClr val="0C1511"/>
                </a:solidFill>
                <a:latin typeface="Arial"/>
                <a:cs typeface="Arial"/>
              </a:rPr>
              <a:t>Consumer Sales</a:t>
            </a:r>
            <a:endParaRPr sz="850">
              <a:latin typeface="Arial"/>
              <a:cs typeface="Arial"/>
            </a:endParaRPr>
          </a:p>
          <a:p>
            <a:pPr marL="13335" marR="5080" indent="-1270">
              <a:lnSpc>
                <a:spcPct val="129700"/>
              </a:lnSpc>
              <a:spcBef>
                <a:spcPts val="330"/>
              </a:spcBef>
            </a:pP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E-commerce</a:t>
            </a:r>
            <a:r>
              <a:rPr sz="800" spc="24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platforms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enab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e</a:t>
            </a:r>
            <a:r>
              <a:rPr sz="800" spc="35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us</a:t>
            </a:r>
            <a:r>
              <a:rPr sz="800" spc="6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to</a:t>
            </a:r>
            <a:r>
              <a:rPr sz="800" spc="4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F2623"/>
                </a:solidFill>
                <a:latin typeface="Arial"/>
                <a:cs typeface="Arial"/>
              </a:rPr>
              <a:t>sell</a:t>
            </a:r>
            <a:r>
              <a:rPr sz="800" spc="50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directly</a:t>
            </a:r>
            <a:r>
              <a:rPr sz="800" spc="17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to</a:t>
            </a:r>
            <a:r>
              <a:rPr sz="800" spc="7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494F4D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onsumers,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maximizing</a:t>
            </a:r>
            <a:r>
              <a:rPr sz="800" spc="16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pro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fit 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margins.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444" y="876921"/>
            <a:ext cx="1395095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 marR="302895">
              <a:lnSpc>
                <a:spcPct val="132100"/>
              </a:lnSpc>
              <a:spcBef>
                <a:spcPts val="100"/>
              </a:spcBef>
            </a:pPr>
            <a:r>
              <a:rPr sz="850" b="1" dirty="0">
                <a:solidFill>
                  <a:srgbClr val="0C1511"/>
                </a:solidFill>
                <a:latin typeface="Arial"/>
                <a:cs typeface="Arial"/>
              </a:rPr>
              <a:t>Partnerships</a:t>
            </a:r>
            <a:r>
              <a:rPr sz="850" b="1" spc="-10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50" b="1" spc="-20" dirty="0">
                <a:solidFill>
                  <a:srgbClr val="0C1511"/>
                </a:solidFill>
                <a:latin typeface="Arial"/>
                <a:cs typeface="Arial"/>
              </a:rPr>
              <a:t>with </a:t>
            </a:r>
            <a:r>
              <a:rPr sz="850" b="1" spc="-10" dirty="0">
                <a:solidFill>
                  <a:srgbClr val="1F2623"/>
                </a:solidFill>
                <a:latin typeface="Arial"/>
                <a:cs typeface="Arial"/>
              </a:rPr>
              <a:t>Fitness</a:t>
            </a:r>
            <a:r>
              <a:rPr sz="850" b="1" spc="-1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511"/>
                </a:solidFill>
                <a:latin typeface="Arial"/>
                <a:cs typeface="Arial"/>
              </a:rPr>
              <a:t>Centers</a:t>
            </a:r>
            <a:endParaRPr sz="850">
              <a:latin typeface="Arial"/>
              <a:cs typeface="Arial"/>
            </a:endParaRPr>
          </a:p>
          <a:p>
            <a:pPr marL="154305" marR="260350" indent="1905">
              <a:lnSpc>
                <a:spcPct val="129700"/>
              </a:lnSpc>
              <a:spcBef>
                <a:spcPts val="330"/>
              </a:spcBef>
            </a:pP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Col</a:t>
            </a:r>
            <a:r>
              <a:rPr sz="800" spc="10" dirty="0">
                <a:solidFill>
                  <a:srgbClr val="494F4D"/>
                </a:solidFill>
                <a:latin typeface="Arial"/>
                <a:cs typeface="Arial"/>
              </a:rPr>
              <a:t>l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abo</a:t>
            </a:r>
            <a:r>
              <a:rPr sz="800" spc="10" dirty="0">
                <a:solidFill>
                  <a:srgbClr val="0C1511"/>
                </a:solidFill>
                <a:latin typeface="Arial"/>
                <a:cs typeface="Arial"/>
              </a:rPr>
              <a:t>rati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o</a:t>
            </a:r>
            <a:r>
              <a:rPr sz="800" spc="10" dirty="0">
                <a:solidFill>
                  <a:srgbClr val="0C1511"/>
                </a:solidFill>
                <a:latin typeface="Arial"/>
                <a:cs typeface="Arial"/>
              </a:rPr>
              <a:t>n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s</a:t>
            </a:r>
            <a:r>
              <a:rPr sz="800" spc="105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F3634"/>
                </a:solidFill>
                <a:latin typeface="Arial"/>
                <a:cs typeface="Arial"/>
              </a:rPr>
              <a:t>wi</a:t>
            </a:r>
            <a:r>
              <a:rPr sz="800" spc="-20" dirty="0">
                <a:solidFill>
                  <a:srgbClr val="0C1511"/>
                </a:solidFill>
                <a:latin typeface="Arial"/>
                <a:cs typeface="Arial"/>
              </a:rPr>
              <a:t>th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fitness</a:t>
            </a:r>
            <a:r>
              <a:rPr sz="800" spc="114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and</a:t>
            </a:r>
            <a:r>
              <a:rPr sz="800" spc="125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wel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l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ness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brands</a:t>
            </a:r>
            <a:r>
              <a:rPr sz="800" spc="130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expand</a:t>
            </a:r>
            <a:r>
              <a:rPr sz="800" spc="110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F2623"/>
                </a:solidFill>
                <a:latin typeface="Arial"/>
                <a:cs typeface="Arial"/>
              </a:rPr>
              <a:t>our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reac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h</a:t>
            </a:r>
            <a:r>
              <a:rPr sz="800" spc="35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and</a:t>
            </a:r>
            <a:r>
              <a:rPr sz="800" spc="120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enhance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brand</a:t>
            </a:r>
            <a:r>
              <a:rPr sz="800" spc="105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vis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ib</a:t>
            </a:r>
            <a:r>
              <a:rPr sz="800" spc="-10" dirty="0">
                <a:solidFill>
                  <a:srgbClr val="494F4D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lit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y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5601" y="2548620"/>
            <a:ext cx="1370965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 marR="172720" indent="635">
              <a:lnSpc>
                <a:spcPct val="132100"/>
              </a:lnSpc>
              <a:spcBef>
                <a:spcPts val="100"/>
              </a:spcBef>
            </a:pPr>
            <a:r>
              <a:rPr sz="850" b="1" dirty="0">
                <a:solidFill>
                  <a:srgbClr val="0C1511"/>
                </a:solidFill>
                <a:latin typeface="Arial"/>
                <a:cs typeface="Arial"/>
              </a:rPr>
              <a:t>Subscription-</a:t>
            </a:r>
            <a:r>
              <a:rPr sz="850" b="1" spc="-10" dirty="0">
                <a:solidFill>
                  <a:srgbClr val="0C1511"/>
                </a:solidFill>
                <a:latin typeface="Arial"/>
                <a:cs typeface="Arial"/>
              </a:rPr>
              <a:t>Based Features</a:t>
            </a:r>
            <a:endParaRPr sz="850">
              <a:latin typeface="Arial"/>
              <a:cs typeface="Arial"/>
            </a:endParaRPr>
          </a:p>
          <a:p>
            <a:pPr marL="126364" marR="158115" indent="7620">
              <a:lnSpc>
                <a:spcPct val="129700"/>
              </a:lnSpc>
              <a:spcBef>
                <a:spcPts val="355"/>
              </a:spcBef>
            </a:pP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Advanced</a:t>
            </a:r>
            <a:r>
              <a:rPr sz="800" spc="12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analytics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through</a:t>
            </a:r>
            <a:r>
              <a:rPr sz="800" spc="114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ou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r</a:t>
            </a:r>
            <a:r>
              <a:rPr sz="800" spc="65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app</a:t>
            </a:r>
            <a:r>
              <a:rPr sz="800" spc="114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F2623"/>
                </a:solidFill>
                <a:latin typeface="Arial"/>
                <a:cs typeface="Arial"/>
              </a:rPr>
              <a:t>via</a:t>
            </a:r>
            <a:r>
              <a:rPr sz="800" spc="1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s</a:t>
            </a:r>
            <a:r>
              <a:rPr sz="800" spc="10" dirty="0">
                <a:solidFill>
                  <a:srgbClr val="0C1511"/>
                </a:solidFill>
                <a:latin typeface="Arial"/>
                <a:cs typeface="Arial"/>
              </a:rPr>
              <a:t>ub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scr</a:t>
            </a:r>
            <a:r>
              <a:rPr sz="800" spc="10" dirty="0">
                <a:solidFill>
                  <a:srgbClr val="0C1511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p</a:t>
            </a:r>
            <a:r>
              <a:rPr sz="800" spc="10" dirty="0">
                <a:solidFill>
                  <a:srgbClr val="0C1511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F3634"/>
                </a:solidFill>
                <a:latin typeface="Arial"/>
                <a:cs typeface="Arial"/>
              </a:rPr>
              <a:t>ion</a:t>
            </a:r>
            <a:r>
              <a:rPr sz="800" spc="175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enhances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user</a:t>
            </a:r>
            <a:r>
              <a:rPr sz="800" spc="12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ng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agemen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t</a:t>
            </a:r>
            <a:r>
              <a:rPr sz="800" spc="105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F3634"/>
                </a:solidFill>
                <a:latin typeface="Arial"/>
                <a:cs typeface="Arial"/>
              </a:rPr>
              <a:t>a</a:t>
            </a:r>
            <a:r>
              <a:rPr sz="800" spc="-25" dirty="0">
                <a:solidFill>
                  <a:srgbClr val="0C1511"/>
                </a:solidFill>
                <a:latin typeface="Arial"/>
                <a:cs typeface="Arial"/>
              </a:rPr>
              <a:t>nd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 retent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6757" y="2592936"/>
            <a:ext cx="136588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sz="850" b="1" spc="-10" dirty="0">
                <a:solidFill>
                  <a:srgbClr val="0C1511"/>
                </a:solidFill>
                <a:latin typeface="Arial"/>
                <a:cs typeface="Arial"/>
              </a:rPr>
              <a:t>Pricing</a:t>
            </a:r>
            <a:r>
              <a:rPr sz="850" b="1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511"/>
                </a:solidFill>
                <a:latin typeface="Arial"/>
                <a:cs typeface="Arial"/>
              </a:rPr>
              <a:t>Strategy</a:t>
            </a:r>
            <a:endParaRPr sz="850">
              <a:latin typeface="Arial"/>
              <a:cs typeface="Arial"/>
            </a:endParaRPr>
          </a:p>
          <a:p>
            <a:pPr marL="130175" marR="188595" indent="2540">
              <a:lnSpc>
                <a:spcPct val="130300"/>
              </a:lnSpc>
              <a:spcBef>
                <a:spcPts val="305"/>
              </a:spcBef>
            </a:pP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We</a:t>
            </a:r>
            <a:r>
              <a:rPr sz="800" spc="20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adopt</a:t>
            </a:r>
            <a:r>
              <a:rPr sz="800" spc="3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compe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ti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ve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pr</a:t>
            </a:r>
            <a:r>
              <a:rPr sz="800" dirty="0">
                <a:solidFill>
                  <a:srgbClr val="494F4D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ing</a:t>
            </a:r>
            <a:r>
              <a:rPr sz="800" spc="175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wh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2F3634"/>
                </a:solidFill>
                <a:latin typeface="Arial"/>
                <a:cs typeface="Arial"/>
              </a:rPr>
              <a:t>le</a:t>
            </a:r>
            <a:r>
              <a:rPr sz="800" spc="135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offering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premium</a:t>
            </a:r>
            <a:r>
              <a:rPr sz="800" spc="160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features</a:t>
            </a:r>
            <a:r>
              <a:rPr sz="800" spc="14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C1511"/>
                </a:solidFill>
                <a:latin typeface="Arial"/>
                <a:cs typeface="Arial"/>
              </a:rPr>
              <a:t>to</a:t>
            </a:r>
            <a:r>
              <a:rPr sz="800" dirty="0">
                <a:solidFill>
                  <a:srgbClr val="0C151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attract</a:t>
            </a:r>
            <a:r>
              <a:rPr sz="800" spc="145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F2623"/>
                </a:solidFill>
                <a:latin typeface="Arial"/>
                <a:cs typeface="Arial"/>
              </a:rPr>
              <a:t>diverse </a:t>
            </a:r>
            <a:r>
              <a:rPr sz="800" dirty="0">
                <a:solidFill>
                  <a:srgbClr val="1F2623"/>
                </a:solidFill>
                <a:latin typeface="Arial"/>
                <a:cs typeface="Arial"/>
              </a:rPr>
              <a:t>customer</a:t>
            </a:r>
            <a:r>
              <a:rPr sz="800" spc="204" dirty="0">
                <a:solidFill>
                  <a:srgbClr val="1F262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F3634"/>
                </a:solidFill>
                <a:latin typeface="Arial"/>
                <a:cs typeface="Arial"/>
              </a:rPr>
              <a:t>seg</a:t>
            </a:r>
            <a:r>
              <a:rPr sz="800" spc="-10" dirty="0">
                <a:solidFill>
                  <a:srgbClr val="0C1511"/>
                </a:solidFill>
                <a:latin typeface="Arial"/>
                <a:cs typeface="Arial"/>
              </a:rPr>
              <a:t>ments.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696" y="0"/>
            <a:ext cx="1294128" cy="16442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937767" y="2460698"/>
            <a:ext cx="1804035" cy="506095"/>
            <a:chOff x="6324137" y="2417430"/>
            <a:chExt cx="1804035" cy="4616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137" y="2417430"/>
              <a:ext cx="476141" cy="461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00280" y="2637471"/>
              <a:ext cx="1327785" cy="12700"/>
            </a:xfrm>
            <a:custGeom>
              <a:avLst/>
              <a:gdLst/>
              <a:ahLst/>
              <a:cxnLst/>
              <a:rect l="l" t="t" r="r" b="b"/>
              <a:pathLst>
                <a:path w="1327784" h="12700">
                  <a:moveTo>
                    <a:pt x="1327718" y="12224"/>
                  </a:moveTo>
                  <a:lnTo>
                    <a:pt x="0" y="12224"/>
                  </a:lnTo>
                  <a:lnTo>
                    <a:pt x="0" y="0"/>
                  </a:lnTo>
                  <a:lnTo>
                    <a:pt x="1327718" y="0"/>
                  </a:lnTo>
                  <a:lnTo>
                    <a:pt x="1327718" y="12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526" y="289634"/>
            <a:ext cx="3462654" cy="53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1850" spc="-125" dirty="0">
                <a:solidFill>
                  <a:srgbClr val="0F1815"/>
                </a:solidFill>
              </a:rPr>
              <a:t>Strategic</a:t>
            </a:r>
            <a:r>
              <a:rPr sz="1850" spc="-5" dirty="0">
                <a:solidFill>
                  <a:srgbClr val="0F1815"/>
                </a:solidFill>
              </a:rPr>
              <a:t> </a:t>
            </a:r>
            <a:r>
              <a:rPr sz="1850" spc="-95" dirty="0">
                <a:solidFill>
                  <a:srgbClr val="0F1815"/>
                </a:solidFill>
              </a:rPr>
              <a:t>Marketing</a:t>
            </a:r>
            <a:r>
              <a:rPr sz="1850" spc="55" dirty="0">
                <a:solidFill>
                  <a:srgbClr val="0F1815"/>
                </a:solidFill>
              </a:rPr>
              <a:t> </a:t>
            </a:r>
            <a:r>
              <a:rPr sz="1850" spc="-250" dirty="0">
                <a:solidFill>
                  <a:srgbClr val="0F1815"/>
                </a:solidFill>
              </a:rPr>
              <a:t>&amp;</a:t>
            </a:r>
            <a:r>
              <a:rPr sz="1850" spc="-85" dirty="0">
                <a:solidFill>
                  <a:srgbClr val="0F1815"/>
                </a:solidFill>
              </a:rPr>
              <a:t> </a:t>
            </a:r>
            <a:r>
              <a:rPr sz="1850" spc="-120" dirty="0">
                <a:solidFill>
                  <a:srgbClr val="0F1815"/>
                </a:solidFill>
              </a:rPr>
              <a:t>Growth</a:t>
            </a:r>
            <a:r>
              <a:rPr sz="1850" spc="-10" dirty="0">
                <a:solidFill>
                  <a:srgbClr val="0F1815"/>
                </a:solidFill>
              </a:rPr>
              <a:t> </a:t>
            </a:r>
            <a:r>
              <a:rPr sz="1850" spc="-85" dirty="0">
                <a:solidFill>
                  <a:srgbClr val="0F1815"/>
                </a:solidFill>
              </a:rPr>
              <a:t>Plan</a:t>
            </a:r>
            <a:endParaRPr sz="1850"/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900" b="0" spc="10" dirty="0">
                <a:solidFill>
                  <a:srgbClr val="6D6D6D"/>
                </a:solidFill>
                <a:latin typeface="Arial"/>
                <a:cs typeface="Arial"/>
              </a:rPr>
              <a:t>Comprehensive</a:t>
            </a:r>
            <a:r>
              <a:rPr sz="900" b="0" spc="2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0" spc="10" dirty="0">
                <a:solidFill>
                  <a:srgbClr val="6D6D6D"/>
                </a:solidFill>
                <a:latin typeface="Arial"/>
                <a:cs typeface="Arial"/>
              </a:rPr>
              <a:t>Approach</a:t>
            </a:r>
            <a:r>
              <a:rPr sz="900" b="0" spc="22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0" spc="10" dirty="0">
                <a:solidFill>
                  <a:srgbClr val="6D6D6D"/>
                </a:solidFill>
                <a:latin typeface="Arial"/>
                <a:cs typeface="Arial"/>
              </a:rPr>
              <a:t>for</a:t>
            </a:r>
            <a:r>
              <a:rPr sz="900" b="0" spc="30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0" spc="10" dirty="0">
                <a:solidFill>
                  <a:srgbClr val="6D6D6D"/>
                </a:solidFill>
                <a:latin typeface="Arial"/>
                <a:cs typeface="Arial"/>
              </a:rPr>
              <a:t>Brand</a:t>
            </a:r>
            <a:r>
              <a:rPr sz="900" b="0" spc="15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b="0" spc="-10" dirty="0">
                <a:solidFill>
                  <a:srgbClr val="6D6D6D"/>
                </a:solidFill>
                <a:latin typeface="Arial"/>
                <a:cs typeface="Arial"/>
              </a:rPr>
              <a:t>Development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464" y="1832214"/>
            <a:ext cx="23622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s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bl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is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h</a:t>
            </a:r>
            <a:r>
              <a:rPr sz="800" spc="6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a</a:t>
            </a:r>
            <a:r>
              <a:rPr sz="800" spc="8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ec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h-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savvy,</a:t>
            </a:r>
            <a:r>
              <a:rPr sz="800" spc="6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h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eal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h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-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foc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u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se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,</a:t>
            </a:r>
            <a:r>
              <a:rPr sz="800" spc="3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d</a:t>
            </a:r>
            <a:r>
              <a:rPr sz="800" spc="9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D3431"/>
                </a:solidFill>
                <a:latin typeface="Arial"/>
                <a:cs typeface="Arial"/>
              </a:rPr>
              <a:t>e</a:t>
            </a:r>
            <a:r>
              <a:rPr sz="800" spc="-20" dirty="0">
                <a:solidFill>
                  <a:srgbClr val="0F1815"/>
                </a:solidFill>
                <a:latin typeface="Arial"/>
                <a:cs typeface="Arial"/>
              </a:rPr>
              <a:t>c</a:t>
            </a:r>
            <a:r>
              <a:rPr sz="800" spc="-20" dirty="0">
                <a:solidFill>
                  <a:srgbClr val="2D3431"/>
                </a:solidFill>
                <a:latin typeface="Arial"/>
                <a:cs typeface="Arial"/>
              </a:rPr>
              <a:t>o</a:t>
            </a:r>
            <a:r>
              <a:rPr sz="800" spc="-20" dirty="0">
                <a:solidFill>
                  <a:srgbClr val="0F1815"/>
                </a:solidFill>
                <a:latin typeface="Arial"/>
                <a:cs typeface="Arial"/>
              </a:rPr>
              <a:t>­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3815" y="1994190"/>
            <a:ext cx="10490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fr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ien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dly</a:t>
            </a:r>
            <a:r>
              <a:rPr sz="800" spc="204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b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rand</a:t>
            </a:r>
            <a:r>
              <a:rPr sz="800" spc="13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mage.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966" y="2152599"/>
            <a:ext cx="13303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0F1815"/>
                </a:solidFill>
                <a:latin typeface="Arial"/>
                <a:cs typeface="Arial"/>
              </a:rPr>
              <a:t>Branding</a:t>
            </a:r>
            <a:r>
              <a:rPr sz="900" b="1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and</a:t>
            </a:r>
            <a:r>
              <a:rPr sz="900" b="1" spc="-7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F1815"/>
                </a:solidFill>
                <a:latin typeface="Arial"/>
                <a:cs typeface="Arial"/>
              </a:rPr>
              <a:t>Positioning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1320" y="1792483"/>
            <a:ext cx="2423795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2900"/>
              </a:lnSpc>
              <a:spcBef>
                <a:spcPts val="100"/>
              </a:spcBef>
            </a:pP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P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ar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tn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er</a:t>
            </a:r>
            <a:r>
              <a:rPr sz="800" spc="6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w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it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h</a:t>
            </a:r>
            <a:r>
              <a:rPr sz="800" spc="8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fi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tn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ess</a:t>
            </a:r>
            <a:r>
              <a:rPr sz="800" spc="8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apps</a:t>
            </a:r>
            <a:r>
              <a:rPr sz="800" spc="14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and</a:t>
            </a:r>
            <a:r>
              <a:rPr sz="800" spc="17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we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lln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ess</a:t>
            </a:r>
            <a:r>
              <a:rPr sz="800" spc="8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infl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uence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s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o</a:t>
            </a:r>
            <a:r>
              <a:rPr sz="800" spc="8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boos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14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1815"/>
                </a:solidFill>
                <a:latin typeface="Arial"/>
                <a:cs typeface="Arial"/>
              </a:rPr>
              <a:t>bra</a:t>
            </a:r>
            <a:r>
              <a:rPr sz="800" dirty="0">
                <a:solidFill>
                  <a:srgbClr val="2D3431"/>
                </a:solidFill>
                <a:latin typeface="Arial"/>
                <a:cs typeface="Arial"/>
              </a:rPr>
              <a:t>nd</a:t>
            </a:r>
            <a:r>
              <a:rPr sz="800" spc="10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visi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bi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lity.</a:t>
            </a:r>
            <a:endParaRPr sz="8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285"/>
              </a:spcBef>
            </a:pPr>
            <a:r>
              <a:rPr sz="900" b="1" spc="-25" dirty="0">
                <a:solidFill>
                  <a:srgbClr val="0F1815"/>
                </a:solidFill>
                <a:latin typeface="Arial"/>
                <a:cs typeface="Arial"/>
              </a:rPr>
              <a:t>Collabo</a:t>
            </a:r>
            <a:r>
              <a:rPr sz="900" b="1" spc="-25" dirty="0">
                <a:solidFill>
                  <a:srgbClr val="2D3431"/>
                </a:solidFill>
                <a:latin typeface="Arial"/>
                <a:cs typeface="Arial"/>
              </a:rPr>
              <a:t>r</a:t>
            </a:r>
            <a:r>
              <a:rPr sz="900" b="1" spc="-25" dirty="0">
                <a:solidFill>
                  <a:srgbClr val="0F1815"/>
                </a:solidFill>
                <a:latin typeface="Arial"/>
                <a:cs typeface="Arial"/>
              </a:rPr>
              <a:t>ation</a:t>
            </a:r>
            <a:r>
              <a:rPr sz="900" b="1" spc="-4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F1815"/>
                </a:solidFill>
                <a:latin typeface="Arial"/>
                <a:cs typeface="Arial"/>
              </a:rPr>
              <a:t>with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 Inf</a:t>
            </a:r>
            <a:r>
              <a:rPr sz="900" b="1" spc="-10" dirty="0">
                <a:solidFill>
                  <a:srgbClr val="2D3431"/>
                </a:solidFill>
                <a:latin typeface="Arial"/>
                <a:cs typeface="Arial"/>
              </a:rPr>
              <a:t>lu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encers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084" y="1848513"/>
            <a:ext cx="2828925" cy="1125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u="heavy" spc="19560" dirty="0">
                <a:solidFill>
                  <a:srgbClr val="0F1815"/>
                </a:solidFill>
                <a:uFill>
                  <a:solidFill>
                    <a:srgbClr val="75DB93"/>
                  </a:solidFill>
                </a:uFill>
                <a:latin typeface="Arial"/>
                <a:cs typeface="Arial"/>
              </a:rPr>
              <a:t> </a:t>
            </a:r>
            <a:r>
              <a:rPr sz="7200" u="none" spc="-2200" dirty="0">
                <a:solidFill>
                  <a:srgbClr val="75DB93"/>
                </a:solidFill>
                <a:latin typeface="Arial"/>
                <a:cs typeface="Arial"/>
              </a:rPr>
              <a:t>[</a:t>
            </a:r>
            <a:r>
              <a:rPr sz="7200" u="none" spc="-2200" dirty="0">
                <a:solidFill>
                  <a:srgbClr val="1F7244"/>
                </a:solidFill>
                <a:latin typeface="Arial"/>
                <a:cs typeface="Arial"/>
              </a:rPr>
              <a:t>-</a:t>
            </a:r>
            <a:r>
              <a:rPr sz="7200" u="none" spc="-2400" dirty="0">
                <a:solidFill>
                  <a:srgbClr val="1F7244"/>
                </a:solidFill>
                <a:latin typeface="Arial"/>
                <a:cs typeface="Arial"/>
              </a:rPr>
              <a:t>--</a:t>
            </a:r>
            <a:r>
              <a:rPr sz="7200" u="none" spc="1750" dirty="0">
                <a:solidFill>
                  <a:srgbClr val="1F7244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1835" y="2920642"/>
            <a:ext cx="2346325" cy="520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30"/>
              </a:spcBef>
            </a:pPr>
            <a:r>
              <a:rPr sz="900" b="1" spc="-25" dirty="0">
                <a:solidFill>
                  <a:srgbClr val="0F1815"/>
                </a:solidFill>
                <a:latin typeface="Arial"/>
                <a:cs typeface="Arial"/>
              </a:rPr>
              <a:t>Awareness</a:t>
            </a:r>
            <a:r>
              <a:rPr sz="900" b="1" spc="-1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Campaig</a:t>
            </a:r>
            <a:r>
              <a:rPr sz="900" b="1" spc="-10" dirty="0">
                <a:solidFill>
                  <a:srgbClr val="2D3431"/>
                </a:solidFill>
                <a:latin typeface="Arial"/>
                <a:cs typeface="Arial"/>
              </a:rPr>
              <a:t>n</a:t>
            </a:r>
            <a:r>
              <a:rPr sz="900" b="1" spc="-10" dirty="0">
                <a:solidFill>
                  <a:srgbClr val="0F181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12700" marR="5080" algn="ctr">
              <a:lnSpc>
                <a:spcPct val="127800"/>
              </a:lnSpc>
              <a:spcBef>
                <a:spcPts val="30"/>
              </a:spcBef>
            </a:pP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mp</a:t>
            </a:r>
            <a:r>
              <a:rPr sz="800" spc="10" dirty="0">
                <a:solidFill>
                  <a:srgbClr val="4F5452"/>
                </a:solidFill>
                <a:latin typeface="Arial"/>
                <a:cs typeface="Arial"/>
              </a:rPr>
              <a:t>l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men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0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igita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l</a:t>
            </a:r>
            <a:r>
              <a:rPr sz="800" spc="-2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mar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k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et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ing</a:t>
            </a:r>
            <a:r>
              <a:rPr sz="800" spc="13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s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ra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t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eg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ie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s</a:t>
            </a:r>
            <a:r>
              <a:rPr sz="800" spc="3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l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ik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e</a:t>
            </a:r>
            <a:r>
              <a:rPr sz="800" spc="8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socia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l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me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ia</a:t>
            </a:r>
            <a:r>
              <a:rPr sz="800" spc="50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d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s</a:t>
            </a:r>
            <a:r>
              <a:rPr sz="800" spc="1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nd</a:t>
            </a:r>
            <a:r>
              <a:rPr sz="800" spc="85" dirty="0">
                <a:solidFill>
                  <a:srgbClr val="0F1815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0F1815"/>
                </a:solidFill>
                <a:latin typeface="Arial"/>
                <a:cs typeface="Arial"/>
              </a:rPr>
              <a:t>infl</a:t>
            </a:r>
            <a:r>
              <a:rPr sz="800" spc="10" dirty="0">
                <a:solidFill>
                  <a:srgbClr val="2D3431"/>
                </a:solidFill>
                <a:latin typeface="Arial"/>
                <a:cs typeface="Arial"/>
              </a:rPr>
              <a:t>uencer</a:t>
            </a:r>
            <a:r>
              <a:rPr sz="800" spc="25" dirty="0">
                <a:solidFill>
                  <a:srgbClr val="2D343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co</a:t>
            </a:r>
            <a:r>
              <a:rPr sz="800" spc="-10" dirty="0">
                <a:solidFill>
                  <a:srgbClr val="4F5452"/>
                </a:solidFill>
                <a:latin typeface="Arial"/>
                <a:cs typeface="Arial"/>
              </a:rPr>
              <a:t>l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la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b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ra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ti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2D3431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0F1815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1665" y="1546433"/>
            <a:ext cx="899099" cy="658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965" y="2145433"/>
            <a:ext cx="879030" cy="11002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8965" y="3416783"/>
            <a:ext cx="1110997" cy="2933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6436" y="175736"/>
            <a:ext cx="3756025" cy="6121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0"/>
              </a:spcBef>
            </a:pPr>
            <a:r>
              <a:rPr sz="1900" spc="-65" dirty="0">
                <a:solidFill>
                  <a:srgbClr val="05180A"/>
                </a:solidFill>
                <a:latin typeface="Arial"/>
                <a:cs typeface="Arial"/>
              </a:rPr>
              <a:t>Comprehensive</a:t>
            </a:r>
            <a:r>
              <a:rPr sz="1900" spc="5" dirty="0">
                <a:solidFill>
                  <a:srgbClr val="05180A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05180A"/>
                </a:solidFill>
                <a:latin typeface="Arial"/>
                <a:cs typeface="Arial"/>
              </a:rPr>
              <a:t>Financial</a:t>
            </a:r>
            <a:r>
              <a:rPr sz="1900" spc="-40" dirty="0">
                <a:solidFill>
                  <a:srgbClr val="05180A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05180A"/>
                </a:solidFill>
                <a:latin typeface="Arial"/>
                <a:cs typeface="Arial"/>
              </a:rPr>
              <a:t>Projections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900" dirty="0">
                <a:solidFill>
                  <a:srgbClr val="6E6E6E"/>
                </a:solidFill>
                <a:latin typeface="Arial"/>
                <a:cs typeface="Arial"/>
              </a:rPr>
              <a:t>Projected</a:t>
            </a:r>
            <a:r>
              <a:rPr sz="900" spc="254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E6E6E"/>
                </a:solidFill>
                <a:latin typeface="Arial"/>
                <a:cs typeface="Arial"/>
              </a:rPr>
              <a:t>revenue,</a:t>
            </a:r>
            <a:r>
              <a:rPr sz="900" spc="31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E6E6E"/>
                </a:solidFill>
                <a:latin typeface="Arial"/>
                <a:cs typeface="Arial"/>
              </a:rPr>
              <a:t>break-even</a:t>
            </a:r>
            <a:r>
              <a:rPr sz="900" spc="24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E6E6E"/>
                </a:solidFill>
                <a:latin typeface="Arial"/>
                <a:cs typeface="Arial"/>
              </a:rPr>
              <a:t>timeline,</a:t>
            </a:r>
            <a:r>
              <a:rPr sz="900" spc="28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E6E6E"/>
                </a:solidFill>
                <a:latin typeface="Arial"/>
                <a:cs typeface="Arial"/>
              </a:rPr>
              <a:t>and</a:t>
            </a:r>
            <a:r>
              <a:rPr sz="900" spc="19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6E6E6E"/>
                </a:solidFill>
                <a:latin typeface="Arial"/>
                <a:cs typeface="Arial"/>
              </a:rPr>
              <a:t>funding</a:t>
            </a:r>
            <a:r>
              <a:rPr sz="900" spc="27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Arial"/>
                <a:cs typeface="Arial"/>
              </a:rPr>
              <a:t>strategy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643" y="248631"/>
            <a:ext cx="23114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5" dirty="0">
                <a:solidFill>
                  <a:srgbClr val="EBF6F4"/>
                </a:solidFill>
                <a:latin typeface="Arial"/>
                <a:cs typeface="Arial"/>
              </a:rPr>
              <a:t>••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833" y="1541608"/>
            <a:ext cx="1054100" cy="189092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50" dirty="0">
                <a:solidFill>
                  <a:srgbClr val="EBF6F4"/>
                </a:solidFill>
                <a:latin typeface="Arial"/>
                <a:cs typeface="Arial"/>
              </a:rPr>
              <a:t>40%</a:t>
            </a:r>
            <a:r>
              <a:rPr sz="1150" spc="7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EBF6F4"/>
                </a:solidFill>
                <a:latin typeface="Arial"/>
                <a:cs typeface="Arial"/>
              </a:rPr>
              <a:t>annual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366" y="1733432"/>
            <a:ext cx="1052830" cy="20002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50" dirty="0">
                <a:solidFill>
                  <a:srgbClr val="EBF6F4"/>
                </a:solidFill>
                <a:latin typeface="Arial"/>
                <a:cs typeface="Arial"/>
              </a:rPr>
              <a:t>revenue</a:t>
            </a:r>
            <a:r>
              <a:rPr sz="1150" spc="4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EBF6F4"/>
                </a:solidFill>
                <a:latin typeface="Arial"/>
                <a:cs typeface="Arial"/>
              </a:rPr>
              <a:t>growth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9187" y="1706659"/>
            <a:ext cx="83883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13300"/>
              </a:lnSpc>
              <a:spcBef>
                <a:spcPts val="100"/>
              </a:spcBef>
            </a:pPr>
            <a:r>
              <a:rPr sz="1150" dirty="0">
                <a:solidFill>
                  <a:srgbClr val="05180A"/>
                </a:solidFill>
                <a:latin typeface="Arial"/>
                <a:cs typeface="Arial"/>
              </a:rPr>
              <a:t>X</a:t>
            </a:r>
            <a:r>
              <a:rPr sz="1150" spc="55" dirty="0">
                <a:solidFill>
                  <a:srgbClr val="05180A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5180A"/>
                </a:solidFill>
                <a:latin typeface="Arial"/>
                <a:cs typeface="Arial"/>
              </a:rPr>
              <a:t>months</a:t>
            </a:r>
            <a:r>
              <a:rPr sz="1150" spc="75" dirty="0">
                <a:solidFill>
                  <a:srgbClr val="05180A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05180A"/>
                </a:solidFill>
                <a:latin typeface="Arial"/>
                <a:cs typeface="Arial"/>
              </a:rPr>
              <a:t>to </a:t>
            </a:r>
            <a:r>
              <a:rPr sz="1150" dirty="0">
                <a:solidFill>
                  <a:srgbClr val="0E2D15"/>
                </a:solidFill>
                <a:latin typeface="Arial"/>
                <a:cs typeface="Arial"/>
              </a:rPr>
              <a:t>break-</a:t>
            </a:r>
            <a:r>
              <a:rPr sz="1150" spc="-20" dirty="0">
                <a:solidFill>
                  <a:srgbClr val="0E2D15"/>
                </a:solidFill>
                <a:latin typeface="Arial"/>
                <a:cs typeface="Arial"/>
              </a:rPr>
              <a:t>even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5970" y="1522931"/>
            <a:ext cx="1050925" cy="182742"/>
          </a:xfrm>
          <a:prstGeom prst="rect">
            <a:avLst/>
          </a:prstGeom>
          <a:solidFill>
            <a:srgbClr val="085B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50" spc="75" dirty="0">
                <a:solidFill>
                  <a:srgbClr val="EBF6F4"/>
                </a:solidFill>
                <a:latin typeface="Arial"/>
                <a:cs typeface="Arial"/>
              </a:rPr>
              <a:t>30%forR&amp;D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9763" y="1754518"/>
            <a:ext cx="1068705" cy="40195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50" spc="65" dirty="0">
                <a:solidFill>
                  <a:srgbClr val="EBF6F4"/>
                </a:solidFill>
                <a:latin typeface="Arial"/>
                <a:cs typeface="Arial"/>
              </a:rPr>
              <a:t>30%</a:t>
            </a:r>
            <a:r>
              <a:rPr sz="1150" spc="-4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EBF6F4"/>
                </a:solidFill>
                <a:latin typeface="Arial"/>
                <a:cs typeface="Arial"/>
              </a:rPr>
              <a:t>for</a:t>
            </a:r>
            <a:r>
              <a:rPr sz="1150" spc="-5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EBF6F4"/>
                </a:solidFill>
                <a:latin typeface="Arial"/>
                <a:cs typeface="Arial"/>
              </a:rPr>
              <a:t>Scaling</a:t>
            </a:r>
            <a:endParaRPr sz="1150">
              <a:latin typeface="Arial"/>
              <a:cs typeface="Arial"/>
            </a:endParaRPr>
          </a:p>
          <a:p>
            <a:pPr marL="635" marR="3175">
              <a:lnSpc>
                <a:spcPct val="100000"/>
              </a:lnSpc>
              <a:spcBef>
                <a:spcPts val="210"/>
              </a:spcBef>
            </a:pPr>
            <a:r>
              <a:rPr sz="1150" dirty="0">
                <a:solidFill>
                  <a:srgbClr val="EBF6F4"/>
                </a:solidFill>
                <a:latin typeface="Arial"/>
                <a:cs typeface="Arial"/>
              </a:rPr>
              <a:t>and</a:t>
            </a:r>
            <a:r>
              <a:rPr sz="1150" spc="1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EBF6F4"/>
                </a:solidFill>
                <a:latin typeface="Arial"/>
                <a:cs typeface="Arial"/>
              </a:rPr>
              <a:t>Operations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113" y="1905884"/>
            <a:ext cx="1055370" cy="495007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762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60"/>
              </a:spcBef>
            </a:pPr>
            <a:r>
              <a:rPr sz="1500" spc="-70" dirty="0">
                <a:solidFill>
                  <a:srgbClr val="EBF6F4"/>
                </a:solidFill>
                <a:latin typeface="Arial"/>
                <a:cs typeface="Arial"/>
              </a:rPr>
              <a:t>Steady</a:t>
            </a:r>
            <a:endParaRPr sz="1500">
              <a:latin typeface="Arial"/>
              <a:cs typeface="Arial"/>
            </a:endParaRPr>
          </a:p>
          <a:p>
            <a:pPr marL="3175">
              <a:lnSpc>
                <a:spcPct val="100000"/>
              </a:lnSpc>
              <a:spcBef>
                <a:spcPts val="175"/>
              </a:spcBef>
            </a:pPr>
            <a:r>
              <a:rPr sz="1500" spc="-40" dirty="0">
                <a:solidFill>
                  <a:srgbClr val="EBF6F4"/>
                </a:solidFill>
                <a:latin typeface="Arial"/>
                <a:cs typeface="Arial"/>
              </a:rPr>
              <a:t>growth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459" y="2385085"/>
            <a:ext cx="1043305" cy="230832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760"/>
              </a:lnSpc>
            </a:pPr>
            <a:r>
              <a:rPr sz="1500" spc="-55" dirty="0">
                <a:solidFill>
                  <a:srgbClr val="EBF6F4"/>
                </a:solidFill>
                <a:latin typeface="Arial"/>
                <a:cs typeface="Arial"/>
              </a:rPr>
              <a:t>anticipated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8628" y="2277899"/>
            <a:ext cx="1165225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34290" indent="635">
              <a:lnSpc>
                <a:spcPct val="109600"/>
              </a:lnSpc>
              <a:spcBef>
                <a:spcPts val="100"/>
              </a:spcBef>
            </a:pPr>
            <a:r>
              <a:rPr sz="1500" spc="-60" dirty="0">
                <a:solidFill>
                  <a:srgbClr val="05180A"/>
                </a:solidFill>
                <a:latin typeface="Arial"/>
                <a:cs typeface="Arial"/>
              </a:rPr>
              <a:t>Quick</a:t>
            </a:r>
            <a:r>
              <a:rPr sz="1500" spc="-5" dirty="0">
                <a:solidFill>
                  <a:srgbClr val="05180A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5180A"/>
                </a:solidFill>
                <a:latin typeface="Arial"/>
                <a:cs typeface="Arial"/>
              </a:rPr>
              <a:t>return </a:t>
            </a:r>
            <a:r>
              <a:rPr sz="1500" spc="-25" dirty="0">
                <a:solidFill>
                  <a:srgbClr val="05180A"/>
                </a:solidFill>
                <a:latin typeface="Arial"/>
                <a:cs typeface="Arial"/>
              </a:rPr>
              <a:t>on</a:t>
            </a:r>
            <a:r>
              <a:rPr sz="1500" spc="-95" dirty="0">
                <a:solidFill>
                  <a:srgbClr val="05180A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05180A"/>
                </a:solidFill>
                <a:latin typeface="Arial"/>
                <a:cs typeface="Arial"/>
              </a:rPr>
              <a:t>investment</a:t>
            </a:r>
            <a:endParaRPr sz="1500">
              <a:latin typeface="Arial"/>
              <a:cs typeface="Arial"/>
            </a:endParaRPr>
          </a:p>
          <a:p>
            <a:pPr marL="12700" marR="5080" indent="1905">
              <a:lnSpc>
                <a:spcPct val="129500"/>
              </a:lnSpc>
              <a:spcBef>
                <a:spcPts val="540"/>
              </a:spcBef>
            </a:pPr>
            <a:r>
              <a:rPr sz="800" dirty="0">
                <a:solidFill>
                  <a:srgbClr val="0E2D15"/>
                </a:solidFill>
                <a:latin typeface="Arial"/>
                <a:cs typeface="Arial"/>
              </a:rPr>
              <a:t>Projected</a:t>
            </a:r>
            <a:r>
              <a:rPr sz="800" spc="55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E2D15"/>
                </a:solidFill>
                <a:latin typeface="Arial"/>
                <a:cs typeface="Arial"/>
              </a:rPr>
              <a:t>to</a:t>
            </a:r>
            <a:r>
              <a:rPr sz="800" spc="95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E2D15"/>
                </a:solidFill>
                <a:latin typeface="Arial"/>
                <a:cs typeface="Arial"/>
              </a:rPr>
              <a:t>reach</a:t>
            </a:r>
            <a:r>
              <a:rPr sz="800" spc="500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E2D15"/>
                </a:solidFill>
                <a:latin typeface="Arial"/>
                <a:cs typeface="Arial"/>
              </a:rPr>
              <a:t>break-even</a:t>
            </a:r>
            <a:r>
              <a:rPr sz="800" spc="185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E2D15"/>
                </a:solidFill>
                <a:latin typeface="Arial"/>
                <a:cs typeface="Arial"/>
              </a:rPr>
              <a:t>within</a:t>
            </a:r>
            <a:r>
              <a:rPr sz="800" spc="175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0E2D15"/>
                </a:solidFill>
                <a:latin typeface="Arial"/>
                <a:cs typeface="Arial"/>
              </a:rPr>
              <a:t>X</a:t>
            </a:r>
            <a:r>
              <a:rPr sz="800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5180A"/>
                </a:solidFill>
                <a:latin typeface="Arial"/>
                <a:cs typeface="Arial"/>
              </a:rPr>
              <a:t>months,</a:t>
            </a:r>
            <a:r>
              <a:rPr sz="800" spc="140" dirty="0">
                <a:solidFill>
                  <a:srgbClr val="05180A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E2D15"/>
                </a:solidFill>
                <a:latin typeface="Arial"/>
                <a:cs typeface="Arial"/>
              </a:rPr>
              <a:t>promising</a:t>
            </a:r>
            <a:r>
              <a:rPr sz="800" spc="170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E2D15"/>
                </a:solidFill>
                <a:latin typeface="Arial"/>
                <a:cs typeface="Arial"/>
              </a:rPr>
              <a:t>swift </a:t>
            </a:r>
            <a:r>
              <a:rPr sz="800" dirty="0">
                <a:solidFill>
                  <a:srgbClr val="0E2D15"/>
                </a:solidFill>
                <a:latin typeface="Arial"/>
                <a:cs typeface="Arial"/>
              </a:rPr>
              <a:t>financial</a:t>
            </a:r>
            <a:r>
              <a:rPr sz="800" spc="185" dirty="0">
                <a:solidFill>
                  <a:srgbClr val="0E2D15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5180A"/>
                </a:solidFill>
                <a:latin typeface="Arial"/>
                <a:cs typeface="Arial"/>
              </a:rPr>
              <a:t>recovery.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113" y="2573030"/>
            <a:ext cx="1038225" cy="126958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The</a:t>
            </a:r>
            <a:r>
              <a:rPr sz="800" spc="2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revenue</a:t>
            </a:r>
            <a:r>
              <a:rPr sz="800" spc="6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BF6F4"/>
                </a:solidFill>
                <a:latin typeface="Arial"/>
                <a:cs typeface="Arial"/>
              </a:rPr>
              <a:t>is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055" y="2712899"/>
            <a:ext cx="1038225" cy="126958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expected</a:t>
            </a:r>
            <a:r>
              <a:rPr sz="800" spc="7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to</a:t>
            </a:r>
            <a:r>
              <a:rPr sz="800" spc="13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grow</a:t>
            </a:r>
            <a:r>
              <a:rPr sz="800" spc="10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BF6F4"/>
                </a:solidFill>
                <a:latin typeface="Arial"/>
                <a:cs typeface="Arial"/>
              </a:rPr>
              <a:t>by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599" y="2827841"/>
            <a:ext cx="1050290" cy="126958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40%</a:t>
            </a:r>
            <a:r>
              <a:rPr sz="800" spc="12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BF6F4"/>
                </a:solidFill>
                <a:latin typeface="Arial"/>
                <a:cs typeface="Arial"/>
              </a:rPr>
              <a:t>annually,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105" y="2944892"/>
            <a:ext cx="1042035" cy="126958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indicating</a:t>
            </a:r>
            <a:r>
              <a:rPr sz="800" spc="12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a</a:t>
            </a:r>
            <a:r>
              <a:rPr sz="800" spc="8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BF6F4"/>
                </a:solidFill>
                <a:latin typeface="Arial"/>
                <a:cs typeface="Arial"/>
              </a:rPr>
              <a:t>strong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113" y="3081028"/>
            <a:ext cx="1064895" cy="126958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market</a:t>
            </a:r>
            <a:r>
              <a:rPr sz="800" spc="9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BF6F4"/>
                </a:solidFill>
                <a:latin typeface="Arial"/>
                <a:cs typeface="Arial"/>
              </a:rPr>
              <a:t>demand.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98887"/>
              </p:ext>
            </p:extLst>
          </p:nvPr>
        </p:nvGraphicFramePr>
        <p:xfrm>
          <a:off x="3251200" y="1682750"/>
          <a:ext cx="1355122" cy="1799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6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5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Investment </a:t>
                      </a:r>
                      <a:r>
                        <a:rPr sz="1500" spc="-25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085B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48">
                <a:tc>
                  <a:txBody>
                    <a:bodyPr/>
                    <a:lstStyle/>
                    <a:p>
                      <a:pPr marR="20955" algn="ctr">
                        <a:lnSpc>
                          <a:spcPts val="1785"/>
                        </a:lnSpc>
                      </a:pPr>
                      <a:r>
                        <a:rPr sz="1500" spc="-55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innovation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85BDD"/>
                    </a:solidFill>
                  </a:tcPr>
                </a:tc>
                <a:tc rowSpan="6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0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80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Allocating</a:t>
                      </a:r>
                      <a:r>
                        <a:rPr sz="800" spc="15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30%</a:t>
                      </a:r>
                      <a:r>
                        <a:rPr sz="800" spc="13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85B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funding</a:t>
                      </a:r>
                      <a:r>
                        <a:rPr sz="800" spc="7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4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R&amp;D</a:t>
                      </a:r>
                      <a:r>
                        <a:rPr sz="800" spc="6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85B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enhance</a:t>
                      </a:r>
                      <a:r>
                        <a:rPr sz="800" spc="75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85B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21">
                <a:tc>
                  <a:txBody>
                    <a:bodyPr/>
                    <a:lstStyle/>
                    <a:p>
                      <a:pPr marL="635" marR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r>
                        <a:rPr sz="800" spc="21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85B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10" dirty="0">
                          <a:solidFill>
                            <a:srgbClr val="EBF6F4"/>
                          </a:solidFill>
                          <a:latin typeface="Arial"/>
                          <a:cs typeface="Arial"/>
                        </a:rPr>
                        <a:t>competitiveness.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085B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990230" y="3252818"/>
            <a:ext cx="831215" cy="139065"/>
          </a:xfrm>
          <a:prstGeom prst="rect">
            <a:avLst/>
          </a:prstGeom>
          <a:solidFill>
            <a:srgbClr val="E87723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u="heavy" dirty="0">
                <a:solidFill>
                  <a:srgbClr val="FBF0DF"/>
                </a:solidFill>
                <a:uFill>
                  <a:solidFill>
                    <a:srgbClr val="FBF0DF"/>
                  </a:solidFill>
                </a:uFill>
                <a:latin typeface="Arial"/>
                <a:cs typeface="Arial"/>
              </a:rPr>
              <a:t>strengthen</a:t>
            </a:r>
            <a:r>
              <a:rPr sz="800" u="heavy" spc="155" dirty="0">
                <a:solidFill>
                  <a:srgbClr val="FBF0DF"/>
                </a:solidFill>
                <a:uFill>
                  <a:solidFill>
                    <a:srgbClr val="FBF0DF"/>
                  </a:solidFill>
                </a:uFill>
                <a:latin typeface="Arial"/>
                <a:cs typeface="Arial"/>
              </a:rPr>
              <a:t> </a:t>
            </a:r>
            <a:r>
              <a:rPr sz="800" u="heavy" spc="-10" dirty="0">
                <a:solidFill>
                  <a:srgbClr val="FBF0DF"/>
                </a:solidFill>
                <a:uFill>
                  <a:solidFill>
                    <a:srgbClr val="FBF0DF"/>
                  </a:solidFill>
                </a:uFill>
                <a:latin typeface="Arial"/>
                <a:cs typeface="Arial"/>
              </a:rPr>
              <a:t>brand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2669" y="2179137"/>
            <a:ext cx="908050" cy="26098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762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60"/>
              </a:spcBef>
            </a:pPr>
            <a:r>
              <a:rPr sz="1500" spc="-75" dirty="0">
                <a:solidFill>
                  <a:srgbClr val="EBF6F4"/>
                </a:solidFill>
                <a:latin typeface="Arial"/>
                <a:cs typeface="Arial"/>
              </a:rPr>
              <a:t>Operational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82669" y="2439721"/>
            <a:ext cx="776605" cy="25082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785"/>
              </a:lnSpc>
            </a:pPr>
            <a:r>
              <a:rPr sz="1500" spc="-30" dirty="0">
                <a:solidFill>
                  <a:srgbClr val="EBF6F4"/>
                </a:solidFill>
                <a:latin typeface="Arial"/>
                <a:cs typeface="Arial"/>
              </a:rPr>
              <a:t>efficiency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2669" y="2690324"/>
            <a:ext cx="450850" cy="25082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500" spc="-25" dirty="0">
                <a:solidFill>
                  <a:srgbClr val="EBF6F4"/>
                </a:solidFill>
                <a:latin typeface="Arial"/>
                <a:cs typeface="Arial"/>
              </a:rPr>
              <a:t>focus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2669" y="3014439"/>
            <a:ext cx="882650" cy="13906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30%</a:t>
            </a:r>
            <a:r>
              <a:rPr sz="800" spc="16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allocation</a:t>
            </a:r>
            <a:r>
              <a:rPr sz="800" spc="14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BF6F4"/>
                </a:solidFill>
                <a:latin typeface="Arial"/>
                <a:cs typeface="Arial"/>
              </a:rPr>
              <a:t>for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82751" y="3176414"/>
            <a:ext cx="879475" cy="13906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scaling</a:t>
            </a:r>
            <a:r>
              <a:rPr sz="800" spc="110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BF6F4"/>
                </a:solidFill>
                <a:latin typeface="Arial"/>
                <a:cs typeface="Arial"/>
              </a:rPr>
              <a:t>operations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82141" y="3332277"/>
            <a:ext cx="790575" cy="13906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ensures</a:t>
            </a:r>
            <a:r>
              <a:rPr sz="800" spc="114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BF6F4"/>
                </a:solidFill>
                <a:latin typeface="Arial"/>
                <a:cs typeface="Arial"/>
              </a:rPr>
              <a:t>efficient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82669" y="3491195"/>
            <a:ext cx="1010919" cy="139065"/>
          </a:xfrm>
          <a:prstGeom prst="rect">
            <a:avLst/>
          </a:prstGeom>
          <a:solidFill>
            <a:srgbClr val="2169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BF6F4"/>
                </a:solidFill>
                <a:latin typeface="Arial"/>
                <a:cs typeface="Arial"/>
              </a:rPr>
              <a:t>growth</a:t>
            </a:r>
            <a:r>
              <a:rPr sz="800" spc="155" dirty="0">
                <a:solidFill>
                  <a:srgbClr val="EBF6F4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BF6F4"/>
                </a:solidFill>
                <a:latin typeface="Arial"/>
                <a:cs typeface="Arial"/>
              </a:rPr>
              <a:t>management.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436" y="283267"/>
            <a:ext cx="4445635" cy="54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z="1900" b="1" spc="-140" dirty="0">
                <a:solidFill>
                  <a:srgbClr val="0A150F"/>
                </a:solidFill>
                <a:latin typeface="Arial"/>
                <a:cs typeface="Arial"/>
              </a:rPr>
              <a:t>Why</a:t>
            </a:r>
            <a:r>
              <a:rPr sz="1900" b="1" spc="5" dirty="0">
                <a:solidFill>
                  <a:srgbClr val="0A150F"/>
                </a:solidFill>
                <a:latin typeface="Arial"/>
                <a:cs typeface="Arial"/>
              </a:rPr>
              <a:t> </a:t>
            </a:r>
            <a:r>
              <a:rPr sz="1900" b="1" spc="-165" dirty="0">
                <a:solidFill>
                  <a:srgbClr val="0A150F"/>
                </a:solidFill>
                <a:latin typeface="Arial"/>
                <a:cs typeface="Arial"/>
              </a:rPr>
              <a:t>Invest</a:t>
            </a:r>
            <a:r>
              <a:rPr sz="1900" b="1" spc="-20" dirty="0">
                <a:solidFill>
                  <a:srgbClr val="0A150F"/>
                </a:solidFill>
                <a:latin typeface="Arial"/>
                <a:cs typeface="Arial"/>
              </a:rPr>
              <a:t> </a:t>
            </a:r>
            <a:r>
              <a:rPr sz="1900" b="1" spc="-160" dirty="0">
                <a:solidFill>
                  <a:srgbClr val="0A150F"/>
                </a:solidFill>
                <a:latin typeface="Arial"/>
                <a:cs typeface="Arial"/>
              </a:rPr>
              <a:t>in</a:t>
            </a:r>
            <a:r>
              <a:rPr sz="1900" b="1" spc="20" dirty="0">
                <a:solidFill>
                  <a:srgbClr val="0A150F"/>
                </a:solidFill>
                <a:latin typeface="Arial"/>
                <a:cs typeface="Arial"/>
              </a:rPr>
              <a:t> </a:t>
            </a:r>
            <a:r>
              <a:rPr sz="1900" b="1" spc="-195" dirty="0">
                <a:solidFill>
                  <a:srgbClr val="0A150F"/>
                </a:solidFill>
                <a:latin typeface="Arial"/>
                <a:cs typeface="Arial"/>
              </a:rPr>
              <a:t>AquaTrack</a:t>
            </a:r>
            <a:r>
              <a:rPr sz="1900" b="1" spc="110" dirty="0">
                <a:solidFill>
                  <a:srgbClr val="0A150F"/>
                </a:solidFill>
                <a:latin typeface="Arial"/>
                <a:cs typeface="Arial"/>
              </a:rPr>
              <a:t> </a:t>
            </a:r>
            <a:r>
              <a:rPr sz="1900" b="1" spc="-140" dirty="0">
                <a:solidFill>
                  <a:srgbClr val="0A150F"/>
                </a:solidFill>
                <a:latin typeface="Arial"/>
                <a:cs typeface="Arial"/>
              </a:rPr>
              <a:t>for</a:t>
            </a:r>
            <a:r>
              <a:rPr sz="1900" b="1" spc="5" dirty="0">
                <a:solidFill>
                  <a:srgbClr val="0A150F"/>
                </a:solidFill>
                <a:latin typeface="Arial"/>
                <a:cs typeface="Arial"/>
              </a:rPr>
              <a:t> </a:t>
            </a:r>
            <a:r>
              <a:rPr sz="1900" b="1" spc="-185" dirty="0">
                <a:solidFill>
                  <a:srgbClr val="0A150F"/>
                </a:solidFill>
                <a:latin typeface="Arial"/>
                <a:cs typeface="Arial"/>
              </a:rPr>
              <a:t>Future</a:t>
            </a:r>
            <a:r>
              <a:rPr sz="1900" b="1" spc="60" dirty="0">
                <a:solidFill>
                  <a:srgbClr val="0A150F"/>
                </a:solidFill>
                <a:latin typeface="Arial"/>
                <a:cs typeface="Arial"/>
              </a:rPr>
              <a:t> </a:t>
            </a:r>
            <a:r>
              <a:rPr sz="1900" b="1" spc="-130" dirty="0">
                <a:solidFill>
                  <a:srgbClr val="0A150F"/>
                </a:solidFill>
                <a:latin typeface="Arial"/>
                <a:cs typeface="Arial"/>
              </a:rPr>
              <a:t>Growth?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Discover</a:t>
            </a:r>
            <a:r>
              <a:rPr sz="900" spc="23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the</a:t>
            </a:r>
            <a:r>
              <a:rPr sz="900" spc="17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advantages</a:t>
            </a:r>
            <a:r>
              <a:rPr sz="900" spc="27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of</a:t>
            </a:r>
            <a:r>
              <a:rPr sz="900" spc="24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investing</a:t>
            </a:r>
            <a:r>
              <a:rPr sz="900" spc="229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in</a:t>
            </a:r>
            <a:r>
              <a:rPr sz="900" spc="19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AquaTrack's</a:t>
            </a:r>
            <a:r>
              <a:rPr sz="900" spc="27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D6D6D"/>
                </a:solidFill>
                <a:latin typeface="Arial"/>
                <a:cs typeface="Arial"/>
              </a:rPr>
              <a:t>innovative</a:t>
            </a:r>
            <a:r>
              <a:rPr sz="900" spc="21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Arial"/>
                <a:cs typeface="Arial"/>
              </a:rPr>
              <a:t>approach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35817"/>
              </p:ext>
            </p:extLst>
          </p:nvPr>
        </p:nvGraphicFramePr>
        <p:xfrm>
          <a:off x="577732" y="1700027"/>
          <a:ext cx="2291580" cy="975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85">
                <a:tc gridSpan="4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spc="-15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1500" b="1" spc="6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sz="1500" b="1" spc="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14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Opportunity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66">
                <a:tc gridSpan="4"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5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water</a:t>
                      </a:r>
                      <a:r>
                        <a:rPr sz="800" spc="6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r>
                        <a:rPr sz="800" spc="17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sector</a:t>
                      </a:r>
                      <a:r>
                        <a:rPr sz="800" spc="12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800" spc="7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expanding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rapidly,</a:t>
                      </a:r>
                      <a:r>
                        <a:rPr sz="800" spc="12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driven</a:t>
                      </a:r>
                      <a:r>
                        <a:rPr sz="800" spc="7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12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increased</a:t>
                      </a:r>
                      <a:r>
                        <a:rPr sz="800" spc="12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awareness</a:t>
                      </a:r>
                      <a:r>
                        <a:rPr sz="800" spc="19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04">
                <a:tc grid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water</a:t>
                      </a:r>
                      <a:r>
                        <a:rPr sz="800" spc="14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scarcity</a:t>
                      </a:r>
                      <a:r>
                        <a:rPr sz="800" spc="17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demand</a:t>
                      </a:r>
                      <a:r>
                        <a:rPr sz="800" spc="8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204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efficient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solutions.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3704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987484" y="1656517"/>
            <a:ext cx="1664970" cy="27368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500" b="1" spc="-135" dirty="0">
                <a:solidFill>
                  <a:srgbClr val="E8F6EF"/>
                </a:solidFill>
                <a:latin typeface="Arial"/>
                <a:cs typeface="Arial"/>
              </a:rPr>
              <a:t>Growing</a:t>
            </a:r>
            <a:r>
              <a:rPr sz="1500" b="1" spc="6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1500" b="1" spc="-110" dirty="0">
                <a:solidFill>
                  <a:srgbClr val="E8F6EF"/>
                </a:solidFill>
                <a:latin typeface="Arial"/>
                <a:cs typeface="Arial"/>
              </a:rPr>
              <a:t>Demand</a:t>
            </a:r>
            <a:r>
              <a:rPr sz="1500" b="1" spc="2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1500" b="1" spc="-85" dirty="0">
                <a:solidFill>
                  <a:srgbClr val="E8F6EF"/>
                </a:solidFill>
                <a:latin typeface="Arial"/>
                <a:cs typeface="Arial"/>
              </a:rPr>
              <a:t>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0383" y="1907120"/>
            <a:ext cx="815975" cy="27368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500" b="1" spc="-130" dirty="0">
                <a:solidFill>
                  <a:srgbClr val="E8F6EF"/>
                </a:solidFill>
                <a:latin typeface="Arial"/>
                <a:cs typeface="Arial"/>
              </a:rPr>
              <a:t>Innovation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0661" y="1659573"/>
            <a:ext cx="1953895" cy="273685"/>
          </a:xfrm>
          <a:custGeom>
            <a:avLst/>
            <a:gdLst/>
            <a:ahLst/>
            <a:cxnLst/>
            <a:rect l="l" t="t" r="r" b="b"/>
            <a:pathLst>
              <a:path w="1953895" h="273685">
                <a:moveTo>
                  <a:pt x="1953402" y="273548"/>
                </a:moveTo>
                <a:lnTo>
                  <a:pt x="0" y="273548"/>
                </a:lnTo>
                <a:lnTo>
                  <a:pt x="0" y="0"/>
                </a:lnTo>
                <a:lnTo>
                  <a:pt x="1953402" y="0"/>
                </a:lnTo>
                <a:lnTo>
                  <a:pt x="1953402" y="273548"/>
                </a:lnTo>
                <a:close/>
              </a:path>
            </a:pathLst>
          </a:custGeom>
          <a:solidFill>
            <a:srgbClr val="237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87958" y="1657506"/>
            <a:ext cx="1986280" cy="25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20" dirty="0">
                <a:solidFill>
                  <a:srgbClr val="E8F6EF"/>
                </a:solidFill>
                <a:latin typeface="Arial"/>
                <a:cs typeface="Arial"/>
              </a:rPr>
              <a:t>Unique</a:t>
            </a:r>
            <a:r>
              <a:rPr sz="1500" b="1" spc="4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1500" b="1" spc="-125" dirty="0">
                <a:solidFill>
                  <a:srgbClr val="E8F6EF"/>
                </a:solidFill>
                <a:latin typeface="Arial"/>
                <a:cs typeface="Arial"/>
              </a:rPr>
              <a:t>Product</a:t>
            </a:r>
            <a:r>
              <a:rPr sz="1500" b="1" spc="5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1500" b="1" spc="-110" dirty="0">
                <a:solidFill>
                  <a:srgbClr val="E8F6EF"/>
                </a:solidFill>
                <a:latin typeface="Arial"/>
                <a:cs typeface="Arial"/>
              </a:rPr>
              <a:t>Features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7484" y="2219846"/>
            <a:ext cx="2097405" cy="13906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Consumers</a:t>
            </a:r>
            <a:r>
              <a:rPr sz="800" spc="14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are</a:t>
            </a:r>
            <a:r>
              <a:rPr sz="800" spc="75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seeking</a:t>
            </a:r>
            <a:r>
              <a:rPr sz="800" spc="7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innovative</a:t>
            </a:r>
            <a:r>
              <a:rPr sz="800" spc="15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8F6EF"/>
                </a:solidFill>
                <a:latin typeface="Arial"/>
                <a:cs typeface="Arial"/>
              </a:rPr>
              <a:t>products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6467" y="2375708"/>
            <a:ext cx="1982470" cy="13906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that</a:t>
            </a:r>
            <a:r>
              <a:rPr sz="800" spc="9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enhance</a:t>
            </a:r>
            <a:r>
              <a:rPr sz="800" spc="55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their</a:t>
            </a:r>
            <a:r>
              <a:rPr sz="800" spc="125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water</a:t>
            </a:r>
            <a:r>
              <a:rPr sz="800" spc="9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usage</a:t>
            </a:r>
            <a:r>
              <a:rPr sz="800" spc="11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8F6EF"/>
                </a:solidFill>
                <a:latin typeface="Arial"/>
                <a:cs typeface="Arial"/>
              </a:rPr>
              <a:t>efficiency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7484" y="2537683"/>
            <a:ext cx="1304925" cy="13906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and</a:t>
            </a:r>
            <a:r>
              <a:rPr sz="800" spc="3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promote</a:t>
            </a:r>
            <a:r>
              <a:rPr sz="800" spc="155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healthy</a:t>
            </a:r>
            <a:r>
              <a:rPr sz="800" spc="114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8F6EF"/>
                </a:solidFill>
                <a:latin typeface="Arial"/>
                <a:cs typeface="Arial"/>
              </a:rPr>
              <a:t>living.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4645" y="1969243"/>
            <a:ext cx="2156460" cy="13906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381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AquaTrack</a:t>
            </a:r>
            <a:r>
              <a:rPr sz="800" spc="24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offers</a:t>
            </a:r>
            <a:r>
              <a:rPr sz="800" spc="114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unique</a:t>
            </a:r>
            <a:r>
              <a:rPr sz="800" spc="65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tracking</a:t>
            </a:r>
            <a:r>
              <a:rPr sz="800" spc="8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8F6EF"/>
                </a:solidFill>
                <a:latin typeface="Arial"/>
                <a:cs typeface="Arial"/>
              </a:rPr>
              <a:t>capabilities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4645" y="2125106"/>
            <a:ext cx="1950085" cy="13906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that</a:t>
            </a:r>
            <a:r>
              <a:rPr sz="800" spc="75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provide</a:t>
            </a:r>
            <a:r>
              <a:rPr sz="800" spc="9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users</a:t>
            </a:r>
            <a:r>
              <a:rPr sz="800" spc="11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with</a:t>
            </a:r>
            <a:r>
              <a:rPr sz="800" spc="10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real-time</a:t>
            </a:r>
            <a:r>
              <a:rPr sz="800" spc="17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data</a:t>
            </a:r>
            <a:r>
              <a:rPr sz="800" spc="14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E8F6EF"/>
                </a:solidFill>
                <a:latin typeface="Arial"/>
                <a:cs typeface="Arial"/>
              </a:rPr>
              <a:t>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4645" y="2287081"/>
            <a:ext cx="1188720" cy="139065"/>
          </a:xfrm>
          <a:prstGeom prst="rect">
            <a:avLst/>
          </a:prstGeom>
          <a:solidFill>
            <a:srgbClr val="23704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their</a:t>
            </a:r>
            <a:r>
              <a:rPr sz="800" spc="135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E8F6EF"/>
                </a:solidFill>
                <a:latin typeface="Arial"/>
                <a:cs typeface="Arial"/>
              </a:rPr>
              <a:t>water</a:t>
            </a:r>
            <a:r>
              <a:rPr sz="800" spc="120" dirty="0">
                <a:solidFill>
                  <a:srgbClr val="E8F6E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E8F6EF"/>
                </a:solidFill>
                <a:latin typeface="Arial"/>
                <a:cs typeface="Arial"/>
              </a:rPr>
              <a:t>consumption.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9731" y="3050112"/>
          <a:ext cx="2048509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35">
                <a:tc gridSpan="4">
                  <a:txBody>
                    <a:bodyPr/>
                    <a:lstStyle/>
                    <a:p>
                      <a:pPr marL="5715" marR="304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spc="-12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Scalable</a:t>
                      </a:r>
                      <a:r>
                        <a:rPr sz="1500" b="1" spc="7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4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sz="1500" b="1" spc="1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8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 gridSpan="3"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4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sz="800" spc="1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sz="800" spc="1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800" spc="9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designed</a:t>
                      </a:r>
                      <a:r>
                        <a:rPr sz="800" spc="7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for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scalability,</a:t>
                      </a:r>
                      <a:r>
                        <a:rPr sz="800" spc="18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ensuring</a:t>
                      </a:r>
                      <a:r>
                        <a:rPr sz="800" spc="8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800" spc="8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800" spc="14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investment</a:t>
                      </a:r>
                      <a:r>
                        <a:rPr sz="800" spc="18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potential</a:t>
                      </a:r>
                      <a:r>
                        <a:rPr sz="800" spc="5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800" spc="4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14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800" spc="14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base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grows.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3704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987484" y="3050112"/>
          <a:ext cx="2169795" cy="1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marL="5715" indent="-5715">
                        <a:lnSpc>
                          <a:spcPts val="1970"/>
                        </a:lnSpc>
                        <a:spcBef>
                          <a:spcPts val="10"/>
                        </a:spcBef>
                      </a:pPr>
                      <a:r>
                        <a:rPr sz="1500" b="1" spc="-1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Commitment</a:t>
                      </a:r>
                      <a:r>
                        <a:rPr sz="1500" b="1" spc="8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14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500" b="1" spc="-5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Sustainability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 gridSpan="3"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AquaTrack</a:t>
                      </a:r>
                      <a:r>
                        <a:rPr sz="800" spc="16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prioritizes</a:t>
                      </a:r>
                      <a:r>
                        <a:rPr sz="800" spc="13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sustainability,</a:t>
                      </a:r>
                      <a:r>
                        <a:rPr sz="800" spc="-2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ensuring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800" spc="13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our</a:t>
                      </a:r>
                      <a:r>
                        <a:rPr sz="800" spc="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products</a:t>
                      </a:r>
                      <a:r>
                        <a:rPr sz="800" spc="1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contribute</a:t>
                      </a:r>
                      <a:r>
                        <a:rPr sz="800" spc="12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17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environmental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health</a:t>
                      </a:r>
                      <a:r>
                        <a:rPr sz="800" spc="13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800" spc="18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well-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being.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95561" y="3050112"/>
          <a:ext cx="2174239" cy="76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735">
                <a:tc gridSpan="2"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spc="-13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500" b="1" spc="7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Health</a:t>
                      </a:r>
                      <a:r>
                        <a:rPr sz="1500" b="1" spc="1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Focus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Our</a:t>
                      </a:r>
                      <a:r>
                        <a:rPr sz="800" spc="9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products</a:t>
                      </a:r>
                      <a:r>
                        <a:rPr sz="800" spc="15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800" spc="9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800" spc="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optimize</a:t>
                      </a:r>
                      <a:r>
                        <a:rPr sz="800" spc="16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water</a:t>
                      </a:r>
                      <a:r>
                        <a:rPr sz="800" spc="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usage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800" spc="8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also</a:t>
                      </a:r>
                      <a:r>
                        <a:rPr sz="800" spc="9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promote</a:t>
                      </a:r>
                      <a:r>
                        <a:rPr sz="800" spc="8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healthier</a:t>
                      </a:r>
                      <a:r>
                        <a:rPr sz="800" spc="17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choices</a:t>
                      </a:r>
                      <a:r>
                        <a:rPr sz="800" spc="8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19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users,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70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enhancing</a:t>
                      </a:r>
                      <a:r>
                        <a:rPr sz="800" spc="10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their</a:t>
                      </a:r>
                      <a:r>
                        <a:rPr sz="800" spc="114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overall</a:t>
                      </a:r>
                      <a:r>
                        <a:rPr sz="800" spc="9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r>
                        <a:rPr sz="800" spc="1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175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E8F6EF"/>
                          </a:solidFill>
                          <a:latin typeface="Arial"/>
                          <a:cs typeface="Arial"/>
                        </a:rPr>
                        <a:t>life.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3704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Revolutionizing Hydration with Smart Technology</vt:lpstr>
      <vt:lpstr>Introduction to AquaTrack</vt:lpstr>
      <vt:lpstr>Challenges in Maintaining Hydration Exploring the Barriers to Optimal Hydration</vt:lpstr>
      <vt:lpstr>PowerPoint Presentation</vt:lpstr>
      <vt:lpstr>PowerPoint Presentation</vt:lpstr>
      <vt:lpstr>Comprehensive Business Model Overview</vt:lpstr>
      <vt:lpstr>Strategic Marketing &amp; Growth Plan Comprehensive Approach for Brand Development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98</cp:revision>
  <dcterms:created xsi:type="dcterms:W3CDTF">2025-01-06T07:46:31Z</dcterms:created>
  <dcterms:modified xsi:type="dcterms:W3CDTF">2025-01-06T08:10:34Z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2025-01-06T00:00:00Z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2025-01-06T00:00:00Z</vt:filetime>
  </property>
</Properties>
</file>