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MINDX-DA-GEN11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4671" y="77521"/>
            <a:ext cx="9813355" cy="5516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444671" y="645954"/>
            <a:ext cx="5629012" cy="5385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Bedroom: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Bathrooms: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Floors: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View: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56612" y="1417740"/>
            <a:ext cx="5452844" cy="4739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Grade: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Long: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sqft_living15: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sqft_lot15: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pPr lvl="1"/>
            <a:r>
              <a:rPr lang="en-US" dirty="0" smtClean="0"/>
              <a:t>id, date, </a:t>
            </a:r>
            <a:r>
              <a:rPr lang="en-US" dirty="0" err="1" smtClean="0"/>
              <a:t>zipcode</a:t>
            </a:r>
            <a:r>
              <a:rPr lang="en-US" dirty="0" smtClean="0"/>
              <a:t>, </a:t>
            </a:r>
            <a:r>
              <a:rPr lang="en-US" dirty="0" err="1" smtClean="0"/>
              <a:t>lat</a:t>
            </a:r>
            <a:r>
              <a:rPr lang="en-US" dirty="0" smtClean="0"/>
              <a:t>, long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null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4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</TotalTime>
  <Words>158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Mô hình dự đoán giá nhà</vt:lpstr>
      <vt:lpstr>PowerPoint Presentation</vt:lpstr>
      <vt:lpstr>Xử lý dữ liệu Loại bỏ một số cột không cần thiết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dự đoán giá nhà</dc:title>
  <dc:creator>Hieu Dao Duc</dc:creator>
  <cp:lastModifiedBy>Hieu Dao Duc</cp:lastModifiedBy>
  <cp:revision>5</cp:revision>
  <dcterms:created xsi:type="dcterms:W3CDTF">2022-03-07T02:56:05Z</dcterms:created>
  <dcterms:modified xsi:type="dcterms:W3CDTF">2022-03-07T03:36:33Z</dcterms:modified>
</cp:coreProperties>
</file>