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3" r:id="rId5"/>
    <p:sldId id="264" r:id="rId6"/>
    <p:sldId id="265" r:id="rId7"/>
    <p:sldId id="267" r:id="rId8"/>
    <p:sldId id="268" r:id="rId9"/>
    <p:sldId id="269" r:id="rId10"/>
    <p:sldId id="266" r:id="rId11"/>
    <p:sldId id="262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24AE-E77E-45DD-ABE5-C759DB4981C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2C15CD-BB0F-4163-A210-D105E1F596C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91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24AE-E77E-45DD-ABE5-C759DB4981C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15CD-BB0F-4163-A210-D105E1F596C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47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24AE-E77E-45DD-ABE5-C759DB4981C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15CD-BB0F-4163-A210-D105E1F596C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40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24AE-E77E-45DD-ABE5-C759DB4981C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15CD-BB0F-4163-A210-D105E1F596C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11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24AE-E77E-45DD-ABE5-C759DB4981C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15CD-BB0F-4163-A210-D105E1F596C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42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24AE-E77E-45DD-ABE5-C759DB4981C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15CD-BB0F-4163-A210-D105E1F596C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27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24AE-E77E-45DD-ABE5-C759DB4981C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15CD-BB0F-4163-A210-D105E1F596C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831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24AE-E77E-45DD-ABE5-C759DB4981C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15CD-BB0F-4163-A210-D105E1F596C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55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24AE-E77E-45DD-ABE5-C759DB4981C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15CD-BB0F-4163-A210-D105E1F59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27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24AE-E77E-45DD-ABE5-C759DB4981C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15CD-BB0F-4163-A210-D105E1F596C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46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2D324AE-E77E-45DD-ABE5-C759DB4981C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15CD-BB0F-4163-A210-D105E1F596C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81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324AE-E77E-45DD-ABE5-C759DB4981C0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2C15CD-BB0F-4163-A210-D105E1F596C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87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MINDX-DA-GEN11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Đào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Hiếu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76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88491" y="167780"/>
            <a:ext cx="9605635" cy="8575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sqft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88490" y="1025296"/>
            <a:ext cx="10756765" cy="12948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outline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64066" y="922789"/>
            <a:ext cx="10981189" cy="1677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5567027" y="2822891"/>
            <a:ext cx="906011" cy="1417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3" y="1556156"/>
            <a:ext cx="5422568" cy="39512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265" y="1556153"/>
            <a:ext cx="5611474" cy="395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45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88491" y="167780"/>
            <a:ext cx="9605635" cy="8575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yr_renovated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yr_built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88491" y="1025296"/>
            <a:ext cx="6335766" cy="18772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chữa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catergory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chữa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chữa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64066" y="922789"/>
            <a:ext cx="10981189" cy="1677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264" y="1025296"/>
            <a:ext cx="3741490" cy="27833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264" y="3894333"/>
            <a:ext cx="3741491" cy="2862631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1088491" y="3808603"/>
            <a:ext cx="6335766" cy="23405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fearture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yr_built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cũ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: 0</a:t>
            </a:r>
          </a:p>
          <a:p>
            <a:pPr lvl="1"/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Cũ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: 1</a:t>
            </a:r>
          </a:p>
          <a:p>
            <a:pPr lvl="1"/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: 2</a:t>
            </a:r>
          </a:p>
          <a:p>
            <a:pPr lvl="1"/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: 3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29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88491" y="167780"/>
            <a:ext cx="9605635" cy="8575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Ridge regression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88491" y="1025295"/>
            <a:ext cx="5496867" cy="19527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Chia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30% test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70% train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alpha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alpha = 1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64066" y="922789"/>
            <a:ext cx="10981189" cy="1677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1088491" y="3808603"/>
            <a:ext cx="6335766" cy="23405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358" y="1025295"/>
            <a:ext cx="5259897" cy="2029108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1088490" y="3114964"/>
            <a:ext cx="5496867" cy="21617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train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357" y="3140131"/>
            <a:ext cx="2248214" cy="13717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357" y="4600305"/>
            <a:ext cx="2248214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27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88491" y="167780"/>
            <a:ext cx="9605635" cy="8575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Pycaret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37489" y="1023458"/>
            <a:ext cx="3919737" cy="4932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Pycaret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chia train test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đoán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huấn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Pycaret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hồi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khiến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tốn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nhưng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đâu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ngay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, ta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price, Label:</a:t>
            </a:r>
          </a:p>
          <a:p>
            <a:pPr lvl="1"/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Giống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: 0</a:t>
            </a:r>
          </a:p>
          <a:p>
            <a:pPr lvl="1"/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: 1</a:t>
            </a:r>
          </a:p>
          <a:p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test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64066" y="922789"/>
            <a:ext cx="10981189" cy="1677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576" y="1023458"/>
            <a:ext cx="5578679" cy="24579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225" y="3565322"/>
            <a:ext cx="6988029" cy="20385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660" y="5687735"/>
            <a:ext cx="2333951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919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44671" y="77521"/>
            <a:ext cx="9813355" cy="5516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1444671" y="645954"/>
            <a:ext cx="5629012" cy="5385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thồng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/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ID: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Time: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Price: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Bedroom: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ngủ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Bathrooms: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vệ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sqft_living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sống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sqft_lot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lô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đất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Floors: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tầng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WaterFront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tầm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nhìn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sông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View: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tầm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nhìn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Condition: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5756612" y="1417740"/>
            <a:ext cx="5452844" cy="47397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Grade: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Sqft_basement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thất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đất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Yr_built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yr_renovated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chữa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Zipcode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bưu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vĩ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Long: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sqft_living15: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sống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gần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15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gần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sqft_lot15: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lô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đất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gần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15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gần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4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88491" y="167780"/>
            <a:ext cx="9605635" cy="8575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Xử lý dữ liệu</a:t>
            </a:r>
            <a:b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Loại bỏ một số cột không cần thiết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88491" y="1025295"/>
            <a:ext cx="4937350" cy="35952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id, date,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zipcode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long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null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778" y="1025295"/>
            <a:ext cx="5666756" cy="352992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864066" y="922789"/>
            <a:ext cx="10981189" cy="1677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205" y="2940047"/>
            <a:ext cx="1443327" cy="260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144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88491" y="167780"/>
            <a:ext cx="9605635" cy="8575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88490" y="1025296"/>
            <a:ext cx="10756765" cy="12948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price outline</a:t>
            </a:r>
          </a:p>
          <a:p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outline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trj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price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64066" y="922789"/>
            <a:ext cx="10981189" cy="1677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172" y="2370993"/>
            <a:ext cx="2949649" cy="21829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172" y="4629472"/>
            <a:ext cx="2949649" cy="21522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1226" y="2405904"/>
            <a:ext cx="2914389" cy="21480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1226" y="4629472"/>
            <a:ext cx="2914388" cy="215229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643703" y="3759372"/>
            <a:ext cx="906011" cy="1417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396165"/>
            <a:ext cx="2565518" cy="21578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0279" y="2370993"/>
            <a:ext cx="2531721" cy="218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48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88491" y="167780"/>
            <a:ext cx="9605635" cy="8575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bedrooms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88490" y="1025296"/>
            <a:ext cx="10756765" cy="12948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outline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64066" y="922789"/>
            <a:ext cx="10981189" cy="1677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5901654" y="3284289"/>
            <a:ext cx="906011" cy="1417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66" y="1456732"/>
            <a:ext cx="4954015" cy="250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65" y="4026716"/>
            <a:ext cx="4954015" cy="275997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425" y="4026716"/>
            <a:ext cx="5034388" cy="275997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5425" y="1456732"/>
            <a:ext cx="5034388" cy="250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4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88491" y="167780"/>
            <a:ext cx="9605635" cy="8575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bArooms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88490" y="1025296"/>
            <a:ext cx="10756765" cy="12948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outline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64066" y="922789"/>
            <a:ext cx="10981189" cy="1677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5708707" y="2822895"/>
            <a:ext cx="906011" cy="1417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96" y="1841210"/>
            <a:ext cx="4954014" cy="32425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515" y="1841210"/>
            <a:ext cx="5300759" cy="330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78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88491" y="167780"/>
            <a:ext cx="9605635" cy="8575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floors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88490" y="1025296"/>
            <a:ext cx="10756765" cy="12948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outline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64066" y="922789"/>
            <a:ext cx="10981189" cy="1677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5567027" y="2822891"/>
            <a:ext cx="906011" cy="1417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2" y="1905361"/>
            <a:ext cx="5458698" cy="29770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188" y="1905362"/>
            <a:ext cx="5596497" cy="297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9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88491" y="167780"/>
            <a:ext cx="9605635" cy="8575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waterfont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view, condition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88490" y="1025296"/>
            <a:ext cx="10756765" cy="12948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fearture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64066" y="922789"/>
            <a:ext cx="10981189" cy="1677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66" y="1488178"/>
            <a:ext cx="5243119" cy="26224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847" y="1481452"/>
            <a:ext cx="5542745" cy="26291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925" y="4194428"/>
            <a:ext cx="5080519" cy="252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0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88491" y="167780"/>
            <a:ext cx="9605635" cy="8575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cột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grade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88490" y="1025296"/>
            <a:ext cx="10756765" cy="12948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outline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64066" y="922789"/>
            <a:ext cx="10981189" cy="1677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5560861" y="2495721"/>
            <a:ext cx="906011" cy="1417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26" y="1780304"/>
            <a:ext cx="4909641" cy="29762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266" y="1780304"/>
            <a:ext cx="5510007" cy="297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4817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241</TotalTime>
  <Words>517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Mô hình dự đoán giá nhà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 hình dự đoán giá nhà</dc:title>
  <dc:creator>Hieu Dao Duc</dc:creator>
  <cp:lastModifiedBy>Hieu Dao Duc</cp:lastModifiedBy>
  <cp:revision>30</cp:revision>
  <dcterms:created xsi:type="dcterms:W3CDTF">2022-03-07T02:56:05Z</dcterms:created>
  <dcterms:modified xsi:type="dcterms:W3CDTF">2022-03-07T07:01:58Z</dcterms:modified>
</cp:coreProperties>
</file>