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67" r:id="rId8"/>
    <p:sldId id="268" r:id="rId9"/>
    <p:sldId id="269" r:id="rId10"/>
    <p:sldId id="266" r:id="rId11"/>
    <p:sldId id="26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7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0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7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3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55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2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1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7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MINDX-DA-GEN11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567027" y="2822891"/>
            <a:ext cx="906011" cy="141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" y="1556156"/>
            <a:ext cx="5422568" cy="3951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265" y="1556153"/>
            <a:ext cx="5611474" cy="39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yr_renovated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yr_built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1" y="1025296"/>
            <a:ext cx="6335766" cy="1877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catergory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264" y="1025296"/>
            <a:ext cx="3741490" cy="2783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264" y="3894333"/>
            <a:ext cx="3741491" cy="286263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88491" y="3808603"/>
            <a:ext cx="6335766" cy="234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fearture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yr_built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0</a:t>
            </a: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2</a:t>
            </a: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3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Ridge regression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1" y="1025295"/>
            <a:ext cx="5496867" cy="19527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30%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70% train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alpha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alpha =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1088491" y="3808603"/>
            <a:ext cx="6335766" cy="234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58" y="1025295"/>
            <a:ext cx="5259897" cy="2029108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088490" y="3114964"/>
            <a:ext cx="5496867" cy="19527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train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2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4671" y="77521"/>
            <a:ext cx="9813355" cy="5516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444671" y="645954"/>
            <a:ext cx="5629012" cy="5385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Price: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Bedroom: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ngủ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Bathrooms: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sqft_lot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lô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Floors: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WaterFront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sông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View: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56612" y="1417740"/>
            <a:ext cx="5452844" cy="47397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Grade: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Sqft_basement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Yr_built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yr_renovated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vĩ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Long: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sqft_living15: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15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sqft_lot15: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lô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15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Xử lý dữ liệu</a:t>
            </a:r>
            <a:b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Loại bỏ một số cột không cần thiết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1" y="1025295"/>
            <a:ext cx="4937350" cy="35952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id, date,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long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null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78" y="1025295"/>
            <a:ext cx="5666756" cy="352992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05" y="2940047"/>
            <a:ext cx="1443327" cy="260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4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price outline</a:t>
            </a:r>
          </a:p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outline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trj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price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172" y="2370993"/>
            <a:ext cx="2949649" cy="2182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172" y="4629472"/>
            <a:ext cx="2949649" cy="2152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226" y="2405904"/>
            <a:ext cx="2914389" cy="2148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226" y="4629472"/>
            <a:ext cx="2914388" cy="215229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643703" y="3759372"/>
            <a:ext cx="906011" cy="141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96165"/>
            <a:ext cx="2565518" cy="21578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279" y="2370993"/>
            <a:ext cx="2531721" cy="21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bedrooms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901654" y="3284289"/>
            <a:ext cx="906011" cy="141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1456732"/>
            <a:ext cx="4954015" cy="250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65" y="4026716"/>
            <a:ext cx="4954015" cy="27599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25" y="4026716"/>
            <a:ext cx="5034388" cy="27599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425" y="1456732"/>
            <a:ext cx="5034388" cy="25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bArooms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708707" y="2822895"/>
            <a:ext cx="906011" cy="141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6" y="1841210"/>
            <a:ext cx="4954014" cy="3242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15" y="1841210"/>
            <a:ext cx="5300759" cy="33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7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floors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567027" y="2822891"/>
            <a:ext cx="906011" cy="141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" y="1905361"/>
            <a:ext cx="5458698" cy="2977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88" y="1905362"/>
            <a:ext cx="5596497" cy="29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9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waterfont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view, condition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fearture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1488178"/>
            <a:ext cx="5243119" cy="2622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47" y="1481452"/>
            <a:ext cx="5542745" cy="2629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925" y="4194428"/>
            <a:ext cx="5080519" cy="25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grade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560861" y="2495721"/>
            <a:ext cx="906011" cy="141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6" y="1780304"/>
            <a:ext cx="4909641" cy="2976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266" y="1780304"/>
            <a:ext cx="5510007" cy="29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481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224</TotalTime>
  <Words>404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Mô hình dự đoán giá nhà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dự đoán giá nhà</dc:title>
  <dc:creator>Hieu Dao Duc</dc:creator>
  <cp:lastModifiedBy>Hieu Dao Duc</cp:lastModifiedBy>
  <cp:revision>26</cp:revision>
  <dcterms:created xsi:type="dcterms:W3CDTF">2022-03-07T02:56:05Z</dcterms:created>
  <dcterms:modified xsi:type="dcterms:W3CDTF">2022-03-07T06:42:28Z</dcterms:modified>
</cp:coreProperties>
</file>