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6858000" cy="9144000"/>
  <p:embeddedFontLst>
    <p:embeddedFont>
      <p:font typeface="Exo Medium"/>
      <p:regular r:id="rId16"/>
      <p:bold r:id="rId17"/>
      <p:italic r:id="rId18"/>
      <p:boldItalic r:id="rId19"/>
    </p:embeddedFont>
    <p:embeddedFont>
      <p:font typeface="Exo Black"/>
      <p:bold r:id="rId20"/>
      <p:boldItalic r:id="rId21"/>
    </p:embeddedFont>
    <p:embeddedFont>
      <p:font typeface="Exo 2 ExtraBold"/>
      <p:bold r:id="rId22"/>
      <p:boldItalic r:id="rId23"/>
    </p:embeddedFont>
    <p:embeddedFont>
      <p:font typeface="Exo"/>
      <p:regular r:id="rId24"/>
      <p:bold r:id="rId25"/>
      <p:italic r:id="rId26"/>
      <p:boldItalic r:id="rId27"/>
    </p:embeddedFont>
    <p:embeddedFont>
      <p:font typeface="Exo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32">
          <p15:clr>
            <a:srgbClr val="A4A3A4"/>
          </p15:clr>
        </p15:guide>
        <p15:guide id="2" pos="336">
          <p15:clr>
            <a:srgbClr val="A4A3A4"/>
          </p15:clr>
        </p15:guide>
        <p15:guide id="3" pos="3504">
          <p15:clr>
            <a:srgbClr val="A4A3A4"/>
          </p15:clr>
        </p15:guide>
        <p15:guide id="4" orient="horz" pos="288">
          <p15:clr>
            <a:srgbClr val="A4A3A4"/>
          </p15:clr>
        </p15:guide>
        <p15:guide id="5" orient="horz" pos="480">
          <p15:clr>
            <a:srgbClr val="A4A3A4"/>
          </p15:clr>
        </p15:guide>
        <p15:guide id="6" pos="960">
          <p15:clr>
            <a:srgbClr val="A4A3A4"/>
          </p15:clr>
        </p15:guide>
        <p15:guide id="7" pos="2544">
          <p15:clr>
            <a:srgbClr val="A4A3A4"/>
          </p15:clr>
        </p15:guide>
        <p15:guide id="8" orient="horz" pos="816">
          <p15:clr>
            <a:srgbClr val="A4A3A4"/>
          </p15:clr>
        </p15:guide>
        <p15:guide id="9" pos="528">
          <p15:clr>
            <a:srgbClr val="A4A3A4"/>
          </p15:clr>
        </p15:guide>
        <p15:guide id="10" pos="3936">
          <p15:clr>
            <a:srgbClr val="A4A3A4"/>
          </p15:clr>
        </p15:guide>
      </p15:sldGuideLst>
    </p:ext>
    <p:ext uri="GoogleSlidesCustomDataVersion2">
      <go:slidesCustomData xmlns:go="http://customooxmlschemas.google.com/" r:id="rId32" roundtripDataSignature="AMtx7mjEpwR43P0qWukjbKzbI4wTu84jr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Thu Hiền Vũ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32" orient="horz"/>
        <p:guide pos="336"/>
        <p:guide pos="3504"/>
        <p:guide pos="288" orient="horz"/>
        <p:guide pos="480" orient="horz"/>
        <p:guide pos="960"/>
        <p:guide pos="2544"/>
        <p:guide pos="816" orient="horz"/>
        <p:guide pos="528"/>
        <p:guide pos="393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xoBlack-bold.fntdata"/><Relationship Id="rId22" Type="http://schemas.openxmlformats.org/officeDocument/2006/relationships/font" Target="fonts/Exo2ExtraBold-bold.fntdata"/><Relationship Id="rId21" Type="http://schemas.openxmlformats.org/officeDocument/2006/relationships/font" Target="fonts/ExoBlack-boldItalic.fntdata"/><Relationship Id="rId24" Type="http://schemas.openxmlformats.org/officeDocument/2006/relationships/font" Target="fonts/Exo-regular.fntdata"/><Relationship Id="rId23" Type="http://schemas.openxmlformats.org/officeDocument/2006/relationships/font" Target="fonts/Exo2Extra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Exo-italic.fntdata"/><Relationship Id="rId25" Type="http://schemas.openxmlformats.org/officeDocument/2006/relationships/font" Target="fonts/Exo-bold.fntdata"/><Relationship Id="rId28" Type="http://schemas.openxmlformats.org/officeDocument/2006/relationships/font" Target="fonts/ExoLight-regular.fntdata"/><Relationship Id="rId27" Type="http://schemas.openxmlformats.org/officeDocument/2006/relationships/font" Target="fonts/Ex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ExoLigh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ExoLight-boldItalic.fntdata"/><Relationship Id="rId30" Type="http://schemas.openxmlformats.org/officeDocument/2006/relationships/font" Target="fonts/ExoLight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ExoMedium-bold.fntdata"/><Relationship Id="rId16" Type="http://schemas.openxmlformats.org/officeDocument/2006/relationships/font" Target="fonts/ExoMedium-regular.fntdata"/><Relationship Id="rId19" Type="http://schemas.openxmlformats.org/officeDocument/2006/relationships/font" Target="fonts/ExoMedium-boldItalic.fntdata"/><Relationship Id="rId18" Type="http://schemas.openxmlformats.org/officeDocument/2006/relationships/font" Target="fonts/ExoMedium-italic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10-17T17:06:02.922">
    <p:pos x="1740" y="1357"/>
    <p:text>Để trở thành SA thiên về Tech lead/CTO chuyên về chuyên môn công nghệ
Còn hướng Manager thiên về quản lý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7f70nqQ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eeab159d8_2_6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/>
              <a:t>BOD review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20eeab159d8_2_6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4df0927a14_0_4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g24df0927a14_0_4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a0854cc649_9_6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1a0854cc649_9_6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4df0927a14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/>
              <a:t>BOD review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g24df0927a14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4df0927a14_0_1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/>
              <a:t>BOD review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g24df0927a14_0_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4df0927a14_0_4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8" name="Google Shape;428;g24df0927a14_0_4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4df0927a14_0_3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/>
              <a:t>BOD review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6" name="Google Shape;436;g24df0927a14_0_3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92085bf20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/>
              <a:t>BOD review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9" name="Google Shape;509;g292085bf20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4"/>
          <p:cNvSpPr/>
          <p:nvPr>
            <p:ph idx="2" type="pic"/>
          </p:nvPr>
        </p:nvSpPr>
        <p:spPr>
          <a:xfrm>
            <a:off x="5867401" y="1176112"/>
            <a:ext cx="4189413" cy="4202113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74"/>
          <p:cNvSpPr/>
          <p:nvPr/>
        </p:nvSpPr>
        <p:spPr>
          <a:xfrm>
            <a:off x="-1981200" y="1176111"/>
            <a:ext cx="7086600" cy="817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With Logo">
  <p:cSld name="Blank Slide With Logo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a0854cc649_9_104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Custom Layout">
  <p:cSld name="22_Custom Layou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a0854cc649_9_283"/>
          <p:cNvSpPr/>
          <p:nvPr>
            <p:ph idx="2" type="pic"/>
          </p:nvPr>
        </p:nvSpPr>
        <p:spPr>
          <a:xfrm flipH="1" rot="10800000">
            <a:off x="755905" y="0"/>
            <a:ext cx="3295500" cy="46863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43" name="Google Shape;43;g1a0854cc649_9_283"/>
          <p:cNvSpPr/>
          <p:nvPr>
            <p:ph idx="3" type="pic"/>
          </p:nvPr>
        </p:nvSpPr>
        <p:spPr>
          <a:xfrm>
            <a:off x="8153400" y="4357914"/>
            <a:ext cx="3295500" cy="25146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44" name="Google Shape;44;g1a0854cc649_9_28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3">
  <p:cSld name="2_Title and Content_3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b88cec6dc8_0_186"/>
          <p:cNvSpPr/>
          <p:nvPr/>
        </p:nvSpPr>
        <p:spPr>
          <a:xfrm>
            <a:off x="-1981200" y="1176111"/>
            <a:ext cx="7086600" cy="8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g1b88cec6dc8_0_18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 1">
  <p:cSld name="Picture with 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a0854cc649_9_105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Custom Layout 1">
  <p:cSld name="21_Custom Layout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a0854cc649_9_1540"/>
          <p:cNvSpPr/>
          <p:nvPr>
            <p:ph idx="2" type="pic"/>
          </p:nvPr>
        </p:nvSpPr>
        <p:spPr>
          <a:xfrm flipH="1" rot="-5400000">
            <a:off x="1488650" y="962300"/>
            <a:ext cx="2766000" cy="277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sp>
      <p:sp>
        <p:nvSpPr>
          <p:cNvPr id="52" name="Google Shape;52;g1a0854cc649_9_1540"/>
          <p:cNvSpPr/>
          <p:nvPr>
            <p:ph idx="3" type="pic"/>
          </p:nvPr>
        </p:nvSpPr>
        <p:spPr>
          <a:xfrm flipH="1" rot="-5400000">
            <a:off x="7780750" y="3450775"/>
            <a:ext cx="2766000" cy="277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sp>
      <p:sp>
        <p:nvSpPr>
          <p:cNvPr id="53" name="Google Shape;53;g1a0854cc649_9_154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ustom Layout">
  <p:cSld name="17_Custom Layou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a0854cc649_9_1046"/>
          <p:cNvSpPr/>
          <p:nvPr>
            <p:ph idx="2" type="pic"/>
          </p:nvPr>
        </p:nvSpPr>
        <p:spPr>
          <a:xfrm>
            <a:off x="914400" y="1782093"/>
            <a:ext cx="2209800" cy="2256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6" name="Google Shape;56;g1a0854cc649_9_1046"/>
          <p:cNvSpPr/>
          <p:nvPr>
            <p:ph idx="3" type="pic"/>
          </p:nvPr>
        </p:nvSpPr>
        <p:spPr>
          <a:xfrm>
            <a:off x="3657600" y="1782093"/>
            <a:ext cx="2209800" cy="2256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7" name="Google Shape;57;g1a0854cc649_9_1046"/>
          <p:cNvSpPr/>
          <p:nvPr>
            <p:ph idx="4" type="pic"/>
          </p:nvPr>
        </p:nvSpPr>
        <p:spPr>
          <a:xfrm>
            <a:off x="6400800" y="1782093"/>
            <a:ext cx="2209800" cy="2256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8" name="Google Shape;58;g1a0854cc649_9_1046"/>
          <p:cNvSpPr/>
          <p:nvPr>
            <p:ph idx="5" type="pic"/>
          </p:nvPr>
        </p:nvSpPr>
        <p:spPr>
          <a:xfrm>
            <a:off x="9144000" y="1782093"/>
            <a:ext cx="2209800" cy="2256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9" name="Google Shape;59;g1a0854cc649_9_104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1">
  <p:cSld name="2_Title and Content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a0854cc649_9_273"/>
          <p:cNvSpPr/>
          <p:nvPr/>
        </p:nvSpPr>
        <p:spPr>
          <a:xfrm>
            <a:off x="-1981200" y="1176111"/>
            <a:ext cx="7086600" cy="8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g1a0854cc649_9_27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4">
  <p:cSld name="2_Title and Content_4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c89fc10746_0_170"/>
          <p:cNvSpPr/>
          <p:nvPr/>
        </p:nvSpPr>
        <p:spPr>
          <a:xfrm>
            <a:off x="-1981200" y="1176111"/>
            <a:ext cx="7086600" cy="8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1c89fc10746_0_17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a0854cc649_9_1551"/>
          <p:cNvSpPr txBox="1"/>
          <p:nvPr>
            <p:ph type="title"/>
          </p:nvPr>
        </p:nvSpPr>
        <p:spPr>
          <a:xfrm>
            <a:off x="0" y="200177"/>
            <a:ext cx="121920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Calibri"/>
              <a:buNone/>
              <a:defRPr b="1" sz="4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1a0854cc649_9_1551"/>
          <p:cNvSpPr txBox="1"/>
          <p:nvPr>
            <p:ph idx="1" type="body"/>
          </p:nvPr>
        </p:nvSpPr>
        <p:spPr>
          <a:xfrm>
            <a:off x="0" y="1005381"/>
            <a:ext cx="12192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g1a0854cc649_9_155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>
  <p:cSld name="13_Custom Layou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7"/>
          <p:cNvSpPr/>
          <p:nvPr>
            <p:ph idx="2" type="pic"/>
          </p:nvPr>
        </p:nvSpPr>
        <p:spPr>
          <a:xfrm>
            <a:off x="5844975" y="1692050"/>
            <a:ext cx="5336400" cy="44559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8"/>
          <p:cNvSpPr/>
          <p:nvPr>
            <p:ph idx="2" type="pic"/>
          </p:nvPr>
        </p:nvSpPr>
        <p:spPr>
          <a:xfrm>
            <a:off x="6096000" y="1075673"/>
            <a:ext cx="4721100" cy="47355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78"/>
          <p:cNvSpPr/>
          <p:nvPr/>
        </p:nvSpPr>
        <p:spPr>
          <a:xfrm>
            <a:off x="-1981200" y="1176111"/>
            <a:ext cx="7086600" cy="817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6" name="Google Shape;76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81"/>
          <p:cNvSpPr/>
          <p:nvPr>
            <p:ph idx="2" type="pic"/>
          </p:nvPr>
        </p:nvSpPr>
        <p:spPr>
          <a:xfrm>
            <a:off x="647700" y="457200"/>
            <a:ext cx="3124200" cy="449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2"/>
          <p:cNvSpPr/>
          <p:nvPr>
            <p:ph idx="2" type="pic"/>
          </p:nvPr>
        </p:nvSpPr>
        <p:spPr>
          <a:xfrm>
            <a:off x="692600" y="1617450"/>
            <a:ext cx="5105700" cy="4567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8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5" name="Google Shape;85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8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8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8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8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8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8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8" name="Google Shape;98;p8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8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0" name="Google Shape;100;p8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8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8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8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8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8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8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8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2" name="Google Shape;112;p8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3" name="Google Shape;113;p8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8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8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8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8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0" name="Google Shape;120;p8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8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8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8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8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8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8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6">
  <p:cSld name="2_Title and Content_6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20eeab159d8_2_613"/>
          <p:cNvSpPr/>
          <p:nvPr/>
        </p:nvSpPr>
        <p:spPr>
          <a:xfrm>
            <a:off x="-1981200" y="1176111"/>
            <a:ext cx="7086600" cy="8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g20eeab159d8_2_61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9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9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9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9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1"/>
          <p:cNvSpPr/>
          <p:nvPr>
            <p:ph idx="2" type="pic"/>
          </p:nvPr>
        </p:nvSpPr>
        <p:spPr>
          <a:xfrm>
            <a:off x="533400" y="838200"/>
            <a:ext cx="4878181" cy="4953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Custom Layout">
  <p:cSld name="19_Custom Layou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a0854cc649_9_276"/>
          <p:cNvSpPr/>
          <p:nvPr/>
        </p:nvSpPr>
        <p:spPr>
          <a:xfrm>
            <a:off x="0" y="0"/>
            <a:ext cx="12192000" cy="3124200"/>
          </a:xfrm>
          <a:prstGeom prst="rect">
            <a:avLst/>
          </a:prstGeom>
          <a:solidFill>
            <a:srgbClr val="E11F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a0854cc649_9_276"/>
          <p:cNvSpPr/>
          <p:nvPr>
            <p:ph idx="2" type="pic"/>
          </p:nvPr>
        </p:nvSpPr>
        <p:spPr>
          <a:xfrm>
            <a:off x="996950" y="1710767"/>
            <a:ext cx="2349600" cy="239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0" name="Google Shape;140;g1a0854cc649_9_276"/>
          <p:cNvSpPr/>
          <p:nvPr>
            <p:ph idx="3" type="pic"/>
          </p:nvPr>
        </p:nvSpPr>
        <p:spPr>
          <a:xfrm>
            <a:off x="4883150" y="1710767"/>
            <a:ext cx="2349600" cy="239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1" name="Google Shape;141;g1a0854cc649_9_276"/>
          <p:cNvSpPr/>
          <p:nvPr>
            <p:ph idx="4" type="pic"/>
          </p:nvPr>
        </p:nvSpPr>
        <p:spPr>
          <a:xfrm>
            <a:off x="8769350" y="1710767"/>
            <a:ext cx="2349600" cy="239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142" name="Google Shape;142;g1a0854cc649_9_2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400" y="304801"/>
            <a:ext cx="1247249" cy="34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1a0854cc649_9_27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g1a0854cc649_9_15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207" y="1"/>
            <a:ext cx="12174793" cy="6872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1a0854cc649_9_15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400" y="304801"/>
            <a:ext cx="1247249" cy="34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a0854cc649_9_153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Custom Layout">
  <p:cSld name="21_Custom Layout_2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a0854cc649_9_1544"/>
          <p:cNvSpPr/>
          <p:nvPr/>
        </p:nvSpPr>
        <p:spPr>
          <a:xfrm>
            <a:off x="7162800" y="0"/>
            <a:ext cx="5029200" cy="6858000"/>
          </a:xfrm>
          <a:prstGeom prst="rect">
            <a:avLst/>
          </a:prstGeom>
          <a:solidFill>
            <a:srgbClr val="E2262D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a0854cc649_9_1544"/>
          <p:cNvSpPr/>
          <p:nvPr>
            <p:ph idx="2" type="pic"/>
          </p:nvPr>
        </p:nvSpPr>
        <p:spPr>
          <a:xfrm flipH="1" rot="-5400000">
            <a:off x="6248385" y="4099051"/>
            <a:ext cx="1828800" cy="277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151" name="Google Shape;151;g1a0854cc649_9_1544"/>
          <p:cNvSpPr/>
          <p:nvPr>
            <p:ph idx="3" type="pic"/>
          </p:nvPr>
        </p:nvSpPr>
        <p:spPr>
          <a:xfrm flipH="1" rot="-5400000">
            <a:off x="6248386" y="2041651"/>
            <a:ext cx="1828800" cy="277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152" name="Google Shape;152;g1a0854cc649_9_1544"/>
          <p:cNvSpPr/>
          <p:nvPr>
            <p:ph idx="4" type="pic"/>
          </p:nvPr>
        </p:nvSpPr>
        <p:spPr>
          <a:xfrm flipH="1" rot="-5400000">
            <a:off x="6248386" y="-8491"/>
            <a:ext cx="1828800" cy="277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</p:sp>
      <p:pic>
        <p:nvPicPr>
          <p:cNvPr id="153" name="Google Shape;153;g1a0854cc649_9_15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400" y="304801"/>
            <a:ext cx="1247249" cy="34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1a0854cc649_9_154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6"/>
          <p:cNvSpPr/>
          <p:nvPr>
            <p:ph idx="2" type="pic"/>
          </p:nvPr>
        </p:nvSpPr>
        <p:spPr>
          <a:xfrm>
            <a:off x="4806952" y="1588"/>
            <a:ext cx="7386637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76"/>
          <p:cNvSpPr/>
          <p:nvPr/>
        </p:nvSpPr>
        <p:spPr>
          <a:xfrm>
            <a:off x="-1981200" y="1176111"/>
            <a:ext cx="7086600" cy="817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5">
  <p:cSld name="2_Title and Content_5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0eeab159d8_2_431"/>
          <p:cNvSpPr/>
          <p:nvPr/>
        </p:nvSpPr>
        <p:spPr>
          <a:xfrm>
            <a:off x="-1981200" y="1176111"/>
            <a:ext cx="7086600" cy="8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g20eeab159d8_2_43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 1">
  <p:cSld name="Content with 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0eeab159d8_2_81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79499" y="304801"/>
            <a:ext cx="1207148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9"/>
          <p:cNvSpPr/>
          <p:nvPr>
            <p:ph idx="2" type="pic"/>
          </p:nvPr>
        </p:nvSpPr>
        <p:spPr>
          <a:xfrm>
            <a:off x="533400" y="838200"/>
            <a:ext cx="4878181" cy="4953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2">
  <p:cSld name="2_Title and Content_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a0854cc649_9_1537"/>
          <p:cNvSpPr/>
          <p:nvPr/>
        </p:nvSpPr>
        <p:spPr>
          <a:xfrm>
            <a:off x="-1981200" y="1176111"/>
            <a:ext cx="7086600" cy="8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g1a0854cc649_9_153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36" Type="http://schemas.openxmlformats.org/officeDocument/2006/relationships/theme" Target="../theme/theme2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7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79499" y="304801"/>
            <a:ext cx="1207148" cy="533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91999" cy="688265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"/>
          <p:cNvSpPr txBox="1"/>
          <p:nvPr>
            <p:ph idx="4294967295" type="title"/>
          </p:nvPr>
        </p:nvSpPr>
        <p:spPr>
          <a:xfrm>
            <a:off x="2219850" y="2706175"/>
            <a:ext cx="77523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xo Black"/>
              <a:buNone/>
            </a:pPr>
            <a:r>
              <a:rPr lang="en-US" sz="8200">
                <a:solidFill>
                  <a:schemeClr val="lt1"/>
                </a:solidFill>
                <a:latin typeface="Exo Black"/>
                <a:ea typeface="Exo Black"/>
                <a:cs typeface="Exo Black"/>
                <a:sym typeface="Exo Black"/>
              </a:rPr>
              <a:t>CAREER PATH</a:t>
            </a:r>
            <a:endParaRPr sz="8200">
              <a:solidFill>
                <a:schemeClr val="lt1"/>
              </a:solidFill>
              <a:latin typeface="Exo Black"/>
              <a:ea typeface="Exo Black"/>
              <a:cs typeface="Exo Black"/>
              <a:sym typeface="Exo Black"/>
            </a:endParaRPr>
          </a:p>
        </p:txBody>
      </p:sp>
      <p:sp>
        <p:nvSpPr>
          <p:cNvPr id="161" name="Google Shape;161;p1"/>
          <p:cNvSpPr txBox="1"/>
          <p:nvPr>
            <p:ph idx="4294967295" type="body"/>
          </p:nvPr>
        </p:nvSpPr>
        <p:spPr>
          <a:xfrm>
            <a:off x="3265350" y="3891175"/>
            <a:ext cx="5661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>
                <a:solidFill>
                  <a:schemeClr val="lt1"/>
                </a:solidFill>
                <a:latin typeface="Exo Medium"/>
                <a:ea typeface="Exo Medium"/>
                <a:cs typeface="Exo Medium"/>
                <a:sym typeface="Exo Medium"/>
              </a:rPr>
              <a:t>IT BUSINESS ANALYSIS</a:t>
            </a:r>
            <a:endParaRPr/>
          </a:p>
        </p:txBody>
      </p:sp>
      <p:pic>
        <p:nvPicPr>
          <p:cNvPr id="162" name="Google Shape;16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3162" y="537320"/>
            <a:ext cx="1642875" cy="730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eeab159d8_2_616"/>
          <p:cNvSpPr txBox="1"/>
          <p:nvPr/>
        </p:nvSpPr>
        <p:spPr>
          <a:xfrm>
            <a:off x="2716500" y="554950"/>
            <a:ext cx="721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Business Analyst - Career Path</a:t>
            </a:r>
            <a:endParaRPr b="1" i="0" sz="30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68" name="Google Shape;168;g20eeab159d8_2_61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9" name="Google Shape;169;g20eeab159d8_2_616"/>
          <p:cNvGrpSpPr/>
          <p:nvPr/>
        </p:nvGrpSpPr>
        <p:grpSpPr>
          <a:xfrm>
            <a:off x="2058047" y="1554795"/>
            <a:ext cx="3048102" cy="791125"/>
            <a:chOff x="2743847" y="1554795"/>
            <a:chExt cx="3048102" cy="791125"/>
          </a:xfrm>
        </p:grpSpPr>
        <p:sp>
          <p:nvSpPr>
            <p:cNvPr id="170" name="Google Shape;170;g20eeab159d8_2_616"/>
            <p:cNvSpPr/>
            <p:nvPr/>
          </p:nvSpPr>
          <p:spPr>
            <a:xfrm rot="-271234">
              <a:off x="2760201" y="1583999"/>
              <a:ext cx="442248" cy="432427"/>
            </a:xfrm>
            <a:custGeom>
              <a:rect b="b" l="l" r="r" t="t"/>
              <a:pathLst>
                <a:path extrusionOk="0" h="2688" w="2688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solidFill>
              <a:srgbClr val="E31F26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g20eeab159d8_2_616"/>
            <p:cNvSpPr/>
            <p:nvPr/>
          </p:nvSpPr>
          <p:spPr>
            <a:xfrm>
              <a:off x="2923975" y="1713299"/>
              <a:ext cx="554873" cy="524999"/>
            </a:xfrm>
            <a:custGeom>
              <a:rect b="b" l="l" r="r" t="t"/>
              <a:pathLst>
                <a:path extrusionOk="0" h="3380" w="3381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solidFill>
              <a:srgbClr val="E31F26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g20eeab159d8_2_616"/>
            <p:cNvSpPr/>
            <p:nvPr/>
          </p:nvSpPr>
          <p:spPr>
            <a:xfrm>
              <a:off x="3277725" y="1554795"/>
              <a:ext cx="2391742" cy="791125"/>
            </a:xfrm>
            <a:custGeom>
              <a:rect b="b" l="l" r="r" t="t"/>
              <a:pathLst>
                <a:path extrusionOk="0" h="4997" w="16511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solidFill>
              <a:srgbClr val="E31F26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g20eeab159d8_2_616"/>
            <p:cNvSpPr txBox="1"/>
            <p:nvPr/>
          </p:nvSpPr>
          <p:spPr>
            <a:xfrm>
              <a:off x="3783449" y="1613332"/>
              <a:ext cx="20085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1" lang="en-US" sz="17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BUSINESS</a:t>
              </a:r>
              <a:br>
                <a:rPr b="1" lang="en-US" sz="17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</a:br>
              <a:r>
                <a:rPr b="1" lang="en-US" sz="17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ANALYSIS</a:t>
              </a:r>
              <a:endParaRPr b="1" i="0" sz="17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74" name="Google Shape;174;g20eeab159d8_2_616"/>
            <p:cNvSpPr txBox="1"/>
            <p:nvPr/>
          </p:nvSpPr>
          <p:spPr>
            <a:xfrm>
              <a:off x="2920325" y="1727943"/>
              <a:ext cx="5448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i="0" lang="en-US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i="0" sz="19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pic>
        <p:nvPicPr>
          <p:cNvPr id="175" name="Google Shape;175;g20eeab159d8_2_616"/>
          <p:cNvPicPr preferRelativeResize="0"/>
          <p:nvPr/>
        </p:nvPicPr>
        <p:blipFill rotWithShape="1">
          <a:blip r:embed="rId3">
            <a:alphaModFix/>
          </a:blip>
          <a:srcRect b="63550" l="0" r="65720" t="0"/>
          <a:stretch/>
        </p:blipFill>
        <p:spPr>
          <a:xfrm flipH="1">
            <a:off x="0" y="-334550"/>
            <a:ext cx="2625450" cy="12059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" name="Google Shape;176;g20eeab159d8_2_616"/>
          <p:cNvGrpSpPr/>
          <p:nvPr/>
        </p:nvGrpSpPr>
        <p:grpSpPr>
          <a:xfrm>
            <a:off x="476596" y="2966639"/>
            <a:ext cx="1216167" cy="1131886"/>
            <a:chOff x="3094217" y="1976585"/>
            <a:chExt cx="350198" cy="350549"/>
          </a:xfrm>
        </p:grpSpPr>
        <p:sp>
          <p:nvSpPr>
            <p:cNvPr id="177" name="Google Shape;177;g20eeab159d8_2_616"/>
            <p:cNvSpPr/>
            <p:nvPr/>
          </p:nvSpPr>
          <p:spPr>
            <a:xfrm>
              <a:off x="3094217" y="2129039"/>
              <a:ext cx="131543" cy="197362"/>
            </a:xfrm>
            <a:custGeom>
              <a:rect b="b" l="l" r="r" t="t"/>
              <a:pathLst>
                <a:path extrusionOk="0" h="6201" w="4133">
                  <a:moveTo>
                    <a:pt x="2072" y="345"/>
                  </a:moveTo>
                  <a:cubicBezTo>
                    <a:pt x="2117" y="345"/>
                    <a:pt x="2162" y="348"/>
                    <a:pt x="2203" y="354"/>
                  </a:cubicBezTo>
                  <a:cubicBezTo>
                    <a:pt x="2906" y="414"/>
                    <a:pt x="3454" y="1045"/>
                    <a:pt x="3454" y="1759"/>
                  </a:cubicBezTo>
                  <a:cubicBezTo>
                    <a:pt x="3454" y="2438"/>
                    <a:pt x="3620" y="3069"/>
                    <a:pt x="3751" y="3402"/>
                  </a:cubicBezTo>
                  <a:lnTo>
                    <a:pt x="3751" y="3426"/>
                  </a:lnTo>
                  <a:cubicBezTo>
                    <a:pt x="3608" y="3509"/>
                    <a:pt x="3299" y="3688"/>
                    <a:pt x="2763" y="3807"/>
                  </a:cubicBezTo>
                  <a:lnTo>
                    <a:pt x="2763" y="3759"/>
                  </a:lnTo>
                  <a:lnTo>
                    <a:pt x="2763" y="3438"/>
                  </a:lnTo>
                  <a:cubicBezTo>
                    <a:pt x="2965" y="3319"/>
                    <a:pt x="3144" y="3140"/>
                    <a:pt x="3263" y="2926"/>
                  </a:cubicBezTo>
                  <a:cubicBezTo>
                    <a:pt x="3489" y="2533"/>
                    <a:pt x="3418" y="2021"/>
                    <a:pt x="3073" y="1712"/>
                  </a:cubicBezTo>
                  <a:cubicBezTo>
                    <a:pt x="2834" y="1485"/>
                    <a:pt x="2418" y="1235"/>
                    <a:pt x="1727" y="1235"/>
                  </a:cubicBezTo>
                  <a:cubicBezTo>
                    <a:pt x="1691" y="1235"/>
                    <a:pt x="1644" y="1247"/>
                    <a:pt x="1608" y="1283"/>
                  </a:cubicBezTo>
                  <a:lnTo>
                    <a:pt x="1275" y="1616"/>
                  </a:lnTo>
                  <a:cubicBezTo>
                    <a:pt x="1215" y="1676"/>
                    <a:pt x="1215" y="1783"/>
                    <a:pt x="1275" y="1843"/>
                  </a:cubicBezTo>
                  <a:cubicBezTo>
                    <a:pt x="1304" y="1872"/>
                    <a:pt x="1343" y="1887"/>
                    <a:pt x="1382" y="1887"/>
                  </a:cubicBezTo>
                  <a:cubicBezTo>
                    <a:pt x="1421" y="1887"/>
                    <a:pt x="1459" y="1872"/>
                    <a:pt x="1489" y="1843"/>
                  </a:cubicBezTo>
                  <a:lnTo>
                    <a:pt x="1787" y="1545"/>
                  </a:lnTo>
                  <a:cubicBezTo>
                    <a:pt x="2227" y="1557"/>
                    <a:pt x="2584" y="1700"/>
                    <a:pt x="2846" y="1938"/>
                  </a:cubicBezTo>
                  <a:cubicBezTo>
                    <a:pt x="3073" y="2140"/>
                    <a:pt x="3132" y="2485"/>
                    <a:pt x="2977" y="2747"/>
                  </a:cubicBezTo>
                  <a:cubicBezTo>
                    <a:pt x="2799" y="3081"/>
                    <a:pt x="2441" y="3283"/>
                    <a:pt x="2072" y="3283"/>
                  </a:cubicBezTo>
                  <a:cubicBezTo>
                    <a:pt x="1489" y="3283"/>
                    <a:pt x="1037" y="2831"/>
                    <a:pt x="1037" y="2247"/>
                  </a:cubicBezTo>
                  <a:cubicBezTo>
                    <a:pt x="1037" y="2152"/>
                    <a:pt x="953" y="2081"/>
                    <a:pt x="870" y="2081"/>
                  </a:cubicBezTo>
                  <a:cubicBezTo>
                    <a:pt x="775" y="2081"/>
                    <a:pt x="703" y="2152"/>
                    <a:pt x="703" y="2247"/>
                  </a:cubicBezTo>
                  <a:cubicBezTo>
                    <a:pt x="703" y="2747"/>
                    <a:pt x="989" y="3200"/>
                    <a:pt x="1394" y="3438"/>
                  </a:cubicBezTo>
                  <a:lnTo>
                    <a:pt x="1394" y="3759"/>
                  </a:lnTo>
                  <a:lnTo>
                    <a:pt x="1394" y="3807"/>
                  </a:lnTo>
                  <a:cubicBezTo>
                    <a:pt x="858" y="3688"/>
                    <a:pt x="525" y="3509"/>
                    <a:pt x="394" y="3426"/>
                  </a:cubicBezTo>
                  <a:cubicBezTo>
                    <a:pt x="394" y="3426"/>
                    <a:pt x="382" y="3426"/>
                    <a:pt x="394" y="3402"/>
                  </a:cubicBezTo>
                  <a:cubicBezTo>
                    <a:pt x="525" y="3081"/>
                    <a:pt x="691" y="2438"/>
                    <a:pt x="691" y="1759"/>
                  </a:cubicBezTo>
                  <a:cubicBezTo>
                    <a:pt x="691" y="1045"/>
                    <a:pt x="1239" y="414"/>
                    <a:pt x="1941" y="354"/>
                  </a:cubicBezTo>
                  <a:cubicBezTo>
                    <a:pt x="1983" y="348"/>
                    <a:pt x="2028" y="345"/>
                    <a:pt x="2072" y="345"/>
                  </a:cubicBezTo>
                  <a:close/>
                  <a:moveTo>
                    <a:pt x="2430" y="3581"/>
                  </a:moveTo>
                  <a:lnTo>
                    <a:pt x="2430" y="3783"/>
                  </a:lnTo>
                  <a:cubicBezTo>
                    <a:pt x="2430" y="3974"/>
                    <a:pt x="2537" y="4152"/>
                    <a:pt x="2715" y="4224"/>
                  </a:cubicBezTo>
                  <a:lnTo>
                    <a:pt x="2822" y="4271"/>
                  </a:lnTo>
                  <a:cubicBezTo>
                    <a:pt x="2656" y="4509"/>
                    <a:pt x="2370" y="4676"/>
                    <a:pt x="2072" y="4676"/>
                  </a:cubicBezTo>
                  <a:cubicBezTo>
                    <a:pt x="1775" y="4676"/>
                    <a:pt x="1489" y="4509"/>
                    <a:pt x="1334" y="4271"/>
                  </a:cubicBezTo>
                  <a:lnTo>
                    <a:pt x="1429" y="4224"/>
                  </a:lnTo>
                  <a:cubicBezTo>
                    <a:pt x="1608" y="4140"/>
                    <a:pt x="1715" y="3974"/>
                    <a:pt x="1715" y="3783"/>
                  </a:cubicBezTo>
                  <a:lnTo>
                    <a:pt x="1715" y="3581"/>
                  </a:lnTo>
                  <a:cubicBezTo>
                    <a:pt x="1834" y="3617"/>
                    <a:pt x="1953" y="3628"/>
                    <a:pt x="2072" y="3628"/>
                  </a:cubicBezTo>
                  <a:cubicBezTo>
                    <a:pt x="2191" y="3628"/>
                    <a:pt x="2311" y="3617"/>
                    <a:pt x="2430" y="3581"/>
                  </a:cubicBezTo>
                  <a:close/>
                  <a:moveTo>
                    <a:pt x="2065" y="0"/>
                  </a:moveTo>
                  <a:cubicBezTo>
                    <a:pt x="2010" y="0"/>
                    <a:pt x="1953" y="3"/>
                    <a:pt x="1894" y="9"/>
                  </a:cubicBezTo>
                  <a:cubicBezTo>
                    <a:pt x="1037" y="92"/>
                    <a:pt x="346" y="842"/>
                    <a:pt x="346" y="1735"/>
                  </a:cubicBezTo>
                  <a:cubicBezTo>
                    <a:pt x="346" y="2378"/>
                    <a:pt x="203" y="2962"/>
                    <a:pt x="60" y="3271"/>
                  </a:cubicBezTo>
                  <a:cubicBezTo>
                    <a:pt x="1" y="3426"/>
                    <a:pt x="48" y="3581"/>
                    <a:pt x="179" y="3676"/>
                  </a:cubicBezTo>
                  <a:cubicBezTo>
                    <a:pt x="310" y="3759"/>
                    <a:pt x="584" y="3926"/>
                    <a:pt x="1013" y="4045"/>
                  </a:cubicBezTo>
                  <a:lnTo>
                    <a:pt x="382" y="4379"/>
                  </a:lnTo>
                  <a:cubicBezTo>
                    <a:pt x="144" y="4498"/>
                    <a:pt x="1" y="4712"/>
                    <a:pt x="1" y="4986"/>
                  </a:cubicBezTo>
                  <a:lnTo>
                    <a:pt x="1" y="6045"/>
                  </a:lnTo>
                  <a:cubicBezTo>
                    <a:pt x="1" y="6129"/>
                    <a:pt x="84" y="6200"/>
                    <a:pt x="167" y="6200"/>
                  </a:cubicBezTo>
                  <a:cubicBezTo>
                    <a:pt x="263" y="6200"/>
                    <a:pt x="334" y="6129"/>
                    <a:pt x="334" y="6045"/>
                  </a:cubicBezTo>
                  <a:lnTo>
                    <a:pt x="334" y="4974"/>
                  </a:lnTo>
                  <a:cubicBezTo>
                    <a:pt x="334" y="4831"/>
                    <a:pt x="406" y="4712"/>
                    <a:pt x="525" y="4652"/>
                  </a:cubicBezTo>
                  <a:lnTo>
                    <a:pt x="1037" y="4402"/>
                  </a:lnTo>
                  <a:cubicBezTo>
                    <a:pt x="1239" y="4760"/>
                    <a:pt x="1644" y="4986"/>
                    <a:pt x="2060" y="4986"/>
                  </a:cubicBezTo>
                  <a:cubicBezTo>
                    <a:pt x="2489" y="4986"/>
                    <a:pt x="2882" y="4760"/>
                    <a:pt x="3084" y="4402"/>
                  </a:cubicBezTo>
                  <a:lnTo>
                    <a:pt x="3596" y="4652"/>
                  </a:lnTo>
                  <a:cubicBezTo>
                    <a:pt x="3704" y="4712"/>
                    <a:pt x="3787" y="4831"/>
                    <a:pt x="3787" y="4974"/>
                  </a:cubicBezTo>
                  <a:lnTo>
                    <a:pt x="3787" y="6022"/>
                  </a:lnTo>
                  <a:cubicBezTo>
                    <a:pt x="3787" y="6117"/>
                    <a:pt x="3858" y="6188"/>
                    <a:pt x="3954" y="6188"/>
                  </a:cubicBezTo>
                  <a:cubicBezTo>
                    <a:pt x="4037" y="6188"/>
                    <a:pt x="4108" y="6117"/>
                    <a:pt x="4108" y="6022"/>
                  </a:cubicBezTo>
                  <a:lnTo>
                    <a:pt x="4108" y="4974"/>
                  </a:lnTo>
                  <a:cubicBezTo>
                    <a:pt x="4132" y="4712"/>
                    <a:pt x="3977" y="4474"/>
                    <a:pt x="3739" y="4379"/>
                  </a:cubicBezTo>
                  <a:lnTo>
                    <a:pt x="3096" y="4045"/>
                  </a:lnTo>
                  <a:cubicBezTo>
                    <a:pt x="3537" y="3926"/>
                    <a:pt x="3799" y="3759"/>
                    <a:pt x="3930" y="3676"/>
                  </a:cubicBezTo>
                  <a:cubicBezTo>
                    <a:pt x="4073" y="3581"/>
                    <a:pt x="4108" y="3426"/>
                    <a:pt x="4049" y="3271"/>
                  </a:cubicBezTo>
                  <a:cubicBezTo>
                    <a:pt x="3918" y="2962"/>
                    <a:pt x="3775" y="2378"/>
                    <a:pt x="3775" y="1735"/>
                  </a:cubicBezTo>
                  <a:cubicBezTo>
                    <a:pt x="3775" y="866"/>
                    <a:pt x="3084" y="104"/>
                    <a:pt x="2227" y="9"/>
                  </a:cubicBezTo>
                  <a:cubicBezTo>
                    <a:pt x="2174" y="3"/>
                    <a:pt x="2120" y="0"/>
                    <a:pt x="2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g20eeab159d8_2_616"/>
            <p:cNvSpPr/>
            <p:nvPr/>
          </p:nvSpPr>
          <p:spPr>
            <a:xfrm>
              <a:off x="3116592" y="2293778"/>
              <a:ext cx="10630" cy="32241"/>
            </a:xfrm>
            <a:custGeom>
              <a:rect b="b" l="l" r="r" t="t"/>
              <a:pathLst>
                <a:path extrusionOk="0" h="1013" w="33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67" y="1012"/>
                  </a:cubicBezTo>
                  <a:cubicBezTo>
                    <a:pt x="250" y="1012"/>
                    <a:pt x="334" y="941"/>
                    <a:pt x="334" y="846"/>
                  </a:cubicBezTo>
                  <a:lnTo>
                    <a:pt x="334" y="167"/>
                  </a:lnTo>
                  <a:cubicBezTo>
                    <a:pt x="310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g20eeab159d8_2_616"/>
            <p:cNvSpPr/>
            <p:nvPr/>
          </p:nvSpPr>
          <p:spPr>
            <a:xfrm>
              <a:off x="3193519" y="2293778"/>
              <a:ext cx="10248" cy="32241"/>
            </a:xfrm>
            <a:custGeom>
              <a:rect b="b" l="l" r="r" t="t"/>
              <a:pathLst>
                <a:path extrusionOk="0" h="1013" w="322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55" y="1012"/>
                  </a:cubicBezTo>
                  <a:cubicBezTo>
                    <a:pt x="250" y="1012"/>
                    <a:pt x="322" y="941"/>
                    <a:pt x="322" y="846"/>
                  </a:cubicBezTo>
                  <a:lnTo>
                    <a:pt x="322" y="167"/>
                  </a:lnTo>
                  <a:cubicBezTo>
                    <a:pt x="310" y="72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g20eeab159d8_2_616"/>
            <p:cNvSpPr/>
            <p:nvPr/>
          </p:nvSpPr>
          <p:spPr>
            <a:xfrm>
              <a:off x="3346227" y="2166755"/>
              <a:ext cx="54966" cy="18301"/>
            </a:xfrm>
            <a:custGeom>
              <a:rect b="b" l="l" r="r" t="t"/>
              <a:pathLst>
                <a:path extrusionOk="0" h="575" w="1727">
                  <a:moveTo>
                    <a:pt x="646" y="0"/>
                  </a:moveTo>
                  <a:cubicBezTo>
                    <a:pt x="494" y="0"/>
                    <a:pt x="326" y="15"/>
                    <a:pt x="143" y="50"/>
                  </a:cubicBezTo>
                  <a:cubicBezTo>
                    <a:pt x="60" y="62"/>
                    <a:pt x="0" y="122"/>
                    <a:pt x="0" y="217"/>
                  </a:cubicBezTo>
                  <a:lnTo>
                    <a:pt x="0" y="396"/>
                  </a:lnTo>
                  <a:cubicBezTo>
                    <a:pt x="0" y="479"/>
                    <a:pt x="84" y="550"/>
                    <a:pt x="167" y="550"/>
                  </a:cubicBezTo>
                  <a:cubicBezTo>
                    <a:pt x="262" y="550"/>
                    <a:pt x="334" y="479"/>
                    <a:pt x="334" y="396"/>
                  </a:cubicBezTo>
                  <a:lnTo>
                    <a:pt x="334" y="360"/>
                  </a:lnTo>
                  <a:cubicBezTo>
                    <a:pt x="445" y="344"/>
                    <a:pt x="549" y="338"/>
                    <a:pt x="645" y="338"/>
                  </a:cubicBezTo>
                  <a:cubicBezTo>
                    <a:pt x="845" y="338"/>
                    <a:pt x="1007" y="367"/>
                    <a:pt x="1120" y="407"/>
                  </a:cubicBezTo>
                  <a:cubicBezTo>
                    <a:pt x="1334" y="467"/>
                    <a:pt x="1453" y="538"/>
                    <a:pt x="1453" y="538"/>
                  </a:cubicBezTo>
                  <a:cubicBezTo>
                    <a:pt x="1477" y="550"/>
                    <a:pt x="1512" y="574"/>
                    <a:pt x="1536" y="574"/>
                  </a:cubicBezTo>
                  <a:cubicBezTo>
                    <a:pt x="1584" y="574"/>
                    <a:pt x="1643" y="538"/>
                    <a:pt x="1667" y="491"/>
                  </a:cubicBezTo>
                  <a:cubicBezTo>
                    <a:pt x="1727" y="396"/>
                    <a:pt x="1715" y="288"/>
                    <a:pt x="1643" y="241"/>
                  </a:cubicBezTo>
                  <a:cubicBezTo>
                    <a:pt x="1615" y="231"/>
                    <a:pt x="1258" y="0"/>
                    <a:pt x="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g20eeab159d8_2_616"/>
            <p:cNvSpPr/>
            <p:nvPr/>
          </p:nvSpPr>
          <p:spPr>
            <a:xfrm>
              <a:off x="3302655" y="2134991"/>
              <a:ext cx="141760" cy="192143"/>
            </a:xfrm>
            <a:custGeom>
              <a:rect b="b" l="l" r="r" t="t"/>
              <a:pathLst>
                <a:path extrusionOk="0" h="6037" w="4454">
                  <a:moveTo>
                    <a:pt x="3453" y="334"/>
                  </a:moveTo>
                  <a:lnTo>
                    <a:pt x="3453" y="1132"/>
                  </a:lnTo>
                  <a:cubicBezTo>
                    <a:pt x="3453" y="1263"/>
                    <a:pt x="3429" y="1405"/>
                    <a:pt x="3370" y="1525"/>
                  </a:cubicBezTo>
                  <a:lnTo>
                    <a:pt x="3310" y="1644"/>
                  </a:lnTo>
                  <a:cubicBezTo>
                    <a:pt x="3298" y="1667"/>
                    <a:pt x="3298" y="1691"/>
                    <a:pt x="3298" y="1715"/>
                  </a:cubicBezTo>
                  <a:lnTo>
                    <a:pt x="3298" y="2060"/>
                  </a:lnTo>
                  <a:cubicBezTo>
                    <a:pt x="3274" y="2346"/>
                    <a:pt x="3155" y="2608"/>
                    <a:pt x="2953" y="2799"/>
                  </a:cubicBezTo>
                  <a:cubicBezTo>
                    <a:pt x="2739" y="3001"/>
                    <a:pt x="2477" y="3096"/>
                    <a:pt x="2191" y="3096"/>
                  </a:cubicBezTo>
                  <a:cubicBezTo>
                    <a:pt x="1643" y="3084"/>
                    <a:pt x="1179" y="2596"/>
                    <a:pt x="1179" y="2013"/>
                  </a:cubicBezTo>
                  <a:lnTo>
                    <a:pt x="1179" y="1715"/>
                  </a:lnTo>
                  <a:cubicBezTo>
                    <a:pt x="1179" y="1691"/>
                    <a:pt x="1179" y="1667"/>
                    <a:pt x="1167" y="1644"/>
                  </a:cubicBezTo>
                  <a:lnTo>
                    <a:pt x="1107" y="1525"/>
                  </a:lnTo>
                  <a:cubicBezTo>
                    <a:pt x="1048" y="1405"/>
                    <a:pt x="1012" y="1275"/>
                    <a:pt x="1012" y="1132"/>
                  </a:cubicBezTo>
                  <a:cubicBezTo>
                    <a:pt x="1012" y="691"/>
                    <a:pt x="1369" y="334"/>
                    <a:pt x="1822" y="334"/>
                  </a:cubicBezTo>
                  <a:close/>
                  <a:moveTo>
                    <a:pt x="2762" y="3310"/>
                  </a:moveTo>
                  <a:lnTo>
                    <a:pt x="2762" y="3537"/>
                  </a:lnTo>
                  <a:cubicBezTo>
                    <a:pt x="2762" y="3572"/>
                    <a:pt x="2774" y="3620"/>
                    <a:pt x="2774" y="3680"/>
                  </a:cubicBezTo>
                  <a:lnTo>
                    <a:pt x="2239" y="4096"/>
                  </a:lnTo>
                  <a:lnTo>
                    <a:pt x="1691" y="3680"/>
                  </a:lnTo>
                  <a:cubicBezTo>
                    <a:pt x="1703" y="3632"/>
                    <a:pt x="1703" y="3584"/>
                    <a:pt x="1703" y="3537"/>
                  </a:cubicBezTo>
                  <a:lnTo>
                    <a:pt x="1703" y="3310"/>
                  </a:lnTo>
                  <a:cubicBezTo>
                    <a:pt x="1846" y="3370"/>
                    <a:pt x="2012" y="3406"/>
                    <a:pt x="2191" y="3406"/>
                  </a:cubicBezTo>
                  <a:lnTo>
                    <a:pt x="2239" y="3406"/>
                  </a:lnTo>
                  <a:cubicBezTo>
                    <a:pt x="2417" y="3406"/>
                    <a:pt x="2596" y="3382"/>
                    <a:pt x="2762" y="3310"/>
                  </a:cubicBezTo>
                  <a:close/>
                  <a:moveTo>
                    <a:pt x="1822" y="1"/>
                  </a:moveTo>
                  <a:cubicBezTo>
                    <a:pt x="1191" y="1"/>
                    <a:pt x="703" y="513"/>
                    <a:pt x="703" y="1120"/>
                  </a:cubicBezTo>
                  <a:cubicBezTo>
                    <a:pt x="703" y="1298"/>
                    <a:pt x="750" y="1489"/>
                    <a:pt x="822" y="1656"/>
                  </a:cubicBezTo>
                  <a:lnTo>
                    <a:pt x="869" y="1751"/>
                  </a:lnTo>
                  <a:lnTo>
                    <a:pt x="869" y="2001"/>
                  </a:lnTo>
                  <a:cubicBezTo>
                    <a:pt x="869" y="2441"/>
                    <a:pt x="1072" y="2846"/>
                    <a:pt x="1381" y="3096"/>
                  </a:cubicBezTo>
                  <a:lnTo>
                    <a:pt x="1381" y="3537"/>
                  </a:lnTo>
                  <a:cubicBezTo>
                    <a:pt x="1381" y="3608"/>
                    <a:pt x="1346" y="3680"/>
                    <a:pt x="1274" y="3703"/>
                  </a:cubicBezTo>
                  <a:lnTo>
                    <a:pt x="453" y="4025"/>
                  </a:lnTo>
                  <a:cubicBezTo>
                    <a:pt x="179" y="4132"/>
                    <a:pt x="0" y="4382"/>
                    <a:pt x="0" y="4668"/>
                  </a:cubicBezTo>
                  <a:lnTo>
                    <a:pt x="0" y="5858"/>
                  </a:lnTo>
                  <a:cubicBezTo>
                    <a:pt x="0" y="5942"/>
                    <a:pt x="83" y="6013"/>
                    <a:pt x="167" y="6013"/>
                  </a:cubicBezTo>
                  <a:cubicBezTo>
                    <a:pt x="262" y="6013"/>
                    <a:pt x="334" y="5942"/>
                    <a:pt x="334" y="5858"/>
                  </a:cubicBezTo>
                  <a:lnTo>
                    <a:pt x="334" y="4668"/>
                  </a:lnTo>
                  <a:cubicBezTo>
                    <a:pt x="334" y="4513"/>
                    <a:pt x="417" y="4382"/>
                    <a:pt x="560" y="4334"/>
                  </a:cubicBezTo>
                  <a:lnTo>
                    <a:pt x="1369" y="4025"/>
                  </a:lnTo>
                  <a:cubicBezTo>
                    <a:pt x="1417" y="4001"/>
                    <a:pt x="1465" y="3977"/>
                    <a:pt x="1488" y="3965"/>
                  </a:cubicBezTo>
                  <a:lnTo>
                    <a:pt x="2060" y="4394"/>
                  </a:lnTo>
                  <a:lnTo>
                    <a:pt x="2060" y="5870"/>
                  </a:lnTo>
                  <a:cubicBezTo>
                    <a:pt x="2060" y="5954"/>
                    <a:pt x="2131" y="6037"/>
                    <a:pt x="2215" y="6037"/>
                  </a:cubicBezTo>
                  <a:cubicBezTo>
                    <a:pt x="2310" y="6037"/>
                    <a:pt x="2381" y="5954"/>
                    <a:pt x="2381" y="5870"/>
                  </a:cubicBezTo>
                  <a:lnTo>
                    <a:pt x="2381" y="4394"/>
                  </a:lnTo>
                  <a:lnTo>
                    <a:pt x="2953" y="3965"/>
                  </a:lnTo>
                  <a:cubicBezTo>
                    <a:pt x="2977" y="3989"/>
                    <a:pt x="3024" y="4013"/>
                    <a:pt x="3072" y="4025"/>
                  </a:cubicBezTo>
                  <a:lnTo>
                    <a:pt x="3882" y="4334"/>
                  </a:lnTo>
                  <a:cubicBezTo>
                    <a:pt x="4024" y="4382"/>
                    <a:pt x="4108" y="4513"/>
                    <a:pt x="4108" y="4668"/>
                  </a:cubicBezTo>
                  <a:lnTo>
                    <a:pt x="4108" y="5858"/>
                  </a:lnTo>
                  <a:cubicBezTo>
                    <a:pt x="4108" y="5942"/>
                    <a:pt x="4179" y="6013"/>
                    <a:pt x="4274" y="6013"/>
                  </a:cubicBezTo>
                  <a:cubicBezTo>
                    <a:pt x="4358" y="6013"/>
                    <a:pt x="4441" y="5942"/>
                    <a:pt x="4441" y="5858"/>
                  </a:cubicBezTo>
                  <a:lnTo>
                    <a:pt x="4441" y="4668"/>
                  </a:lnTo>
                  <a:cubicBezTo>
                    <a:pt x="4453" y="4382"/>
                    <a:pt x="4274" y="4108"/>
                    <a:pt x="4024" y="4025"/>
                  </a:cubicBezTo>
                  <a:lnTo>
                    <a:pt x="3203" y="3703"/>
                  </a:lnTo>
                  <a:cubicBezTo>
                    <a:pt x="3131" y="3680"/>
                    <a:pt x="3084" y="3620"/>
                    <a:pt x="3084" y="3537"/>
                  </a:cubicBezTo>
                  <a:lnTo>
                    <a:pt x="3084" y="3108"/>
                  </a:lnTo>
                  <a:cubicBezTo>
                    <a:pt x="3120" y="3084"/>
                    <a:pt x="3155" y="3060"/>
                    <a:pt x="3191" y="3025"/>
                  </a:cubicBezTo>
                  <a:cubicBezTo>
                    <a:pt x="3453" y="2775"/>
                    <a:pt x="3608" y="2418"/>
                    <a:pt x="3608" y="2037"/>
                  </a:cubicBezTo>
                  <a:lnTo>
                    <a:pt x="3608" y="1727"/>
                  </a:lnTo>
                  <a:lnTo>
                    <a:pt x="3655" y="1644"/>
                  </a:lnTo>
                  <a:cubicBezTo>
                    <a:pt x="3739" y="1477"/>
                    <a:pt x="3774" y="1298"/>
                    <a:pt x="3774" y="1108"/>
                  </a:cubicBezTo>
                  <a:lnTo>
                    <a:pt x="3774" y="167"/>
                  </a:lnTo>
                  <a:cubicBezTo>
                    <a:pt x="3774" y="84"/>
                    <a:pt x="3691" y="1"/>
                    <a:pt x="3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g20eeab159d8_2_616"/>
            <p:cNvSpPr/>
            <p:nvPr/>
          </p:nvSpPr>
          <p:spPr>
            <a:xfrm>
              <a:off x="3330313" y="2288463"/>
              <a:ext cx="10248" cy="37938"/>
            </a:xfrm>
            <a:custGeom>
              <a:rect b="b" l="l" r="r" t="t"/>
              <a:pathLst>
                <a:path extrusionOk="0" h="1192" w="322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1036"/>
                  </a:lnTo>
                  <a:cubicBezTo>
                    <a:pt x="0" y="1120"/>
                    <a:pt x="72" y="1191"/>
                    <a:pt x="167" y="1191"/>
                  </a:cubicBezTo>
                  <a:cubicBezTo>
                    <a:pt x="250" y="1191"/>
                    <a:pt x="322" y="1120"/>
                    <a:pt x="322" y="1036"/>
                  </a:cubicBezTo>
                  <a:lnTo>
                    <a:pt x="322" y="167"/>
                  </a:lnTo>
                  <a:cubicBezTo>
                    <a:pt x="310" y="84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g20eeab159d8_2_616"/>
            <p:cNvSpPr/>
            <p:nvPr/>
          </p:nvSpPr>
          <p:spPr>
            <a:xfrm>
              <a:off x="3406859" y="2288463"/>
              <a:ext cx="10630" cy="37938"/>
            </a:xfrm>
            <a:custGeom>
              <a:rect b="b" l="l" r="r" t="t"/>
              <a:pathLst>
                <a:path extrusionOk="0" h="1192" w="334">
                  <a:moveTo>
                    <a:pt x="167" y="1"/>
                  </a:moveTo>
                  <a:cubicBezTo>
                    <a:pt x="84" y="1"/>
                    <a:pt x="0" y="84"/>
                    <a:pt x="0" y="167"/>
                  </a:cubicBezTo>
                  <a:lnTo>
                    <a:pt x="0" y="1036"/>
                  </a:lnTo>
                  <a:cubicBezTo>
                    <a:pt x="0" y="1120"/>
                    <a:pt x="84" y="1191"/>
                    <a:pt x="167" y="1191"/>
                  </a:cubicBezTo>
                  <a:cubicBezTo>
                    <a:pt x="262" y="1191"/>
                    <a:pt x="334" y="1120"/>
                    <a:pt x="334" y="1036"/>
                  </a:cubicBezTo>
                  <a:lnTo>
                    <a:pt x="334" y="167"/>
                  </a:lnTo>
                  <a:cubicBezTo>
                    <a:pt x="322" y="84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g20eeab159d8_2_616"/>
            <p:cNvSpPr/>
            <p:nvPr/>
          </p:nvSpPr>
          <p:spPr>
            <a:xfrm>
              <a:off x="3149183" y="1976585"/>
              <a:ext cx="219419" cy="183072"/>
            </a:xfrm>
            <a:custGeom>
              <a:rect b="b" l="l" r="r" t="t"/>
              <a:pathLst>
                <a:path extrusionOk="0" h="5752" w="6894">
                  <a:moveTo>
                    <a:pt x="2369" y="4108"/>
                  </a:moveTo>
                  <a:lnTo>
                    <a:pt x="2286" y="4466"/>
                  </a:lnTo>
                  <a:lnTo>
                    <a:pt x="2060" y="4466"/>
                  </a:lnTo>
                  <a:cubicBezTo>
                    <a:pt x="1869" y="4466"/>
                    <a:pt x="1703" y="4299"/>
                    <a:pt x="1703" y="4108"/>
                  </a:cubicBezTo>
                  <a:close/>
                  <a:moveTo>
                    <a:pt x="5513" y="310"/>
                  </a:moveTo>
                  <a:cubicBezTo>
                    <a:pt x="5703" y="310"/>
                    <a:pt x="5870" y="477"/>
                    <a:pt x="5870" y="667"/>
                  </a:cubicBezTo>
                  <a:lnTo>
                    <a:pt x="5870" y="3418"/>
                  </a:lnTo>
                  <a:cubicBezTo>
                    <a:pt x="5870" y="3608"/>
                    <a:pt x="5703" y="3775"/>
                    <a:pt x="5513" y="3775"/>
                  </a:cubicBezTo>
                  <a:lnTo>
                    <a:pt x="4132" y="3775"/>
                  </a:lnTo>
                  <a:cubicBezTo>
                    <a:pt x="4096" y="3775"/>
                    <a:pt x="4048" y="3787"/>
                    <a:pt x="4036" y="3811"/>
                  </a:cubicBezTo>
                  <a:lnTo>
                    <a:pt x="2500" y="4918"/>
                  </a:lnTo>
                  <a:lnTo>
                    <a:pt x="2739" y="3966"/>
                  </a:lnTo>
                  <a:cubicBezTo>
                    <a:pt x="2762" y="3930"/>
                    <a:pt x="2739" y="3870"/>
                    <a:pt x="2715" y="3835"/>
                  </a:cubicBezTo>
                  <a:cubicBezTo>
                    <a:pt x="2679" y="3787"/>
                    <a:pt x="2643" y="3775"/>
                    <a:pt x="2584" y="3775"/>
                  </a:cubicBezTo>
                  <a:lnTo>
                    <a:pt x="691" y="3775"/>
                  </a:lnTo>
                  <a:cubicBezTo>
                    <a:pt x="500" y="3775"/>
                    <a:pt x="333" y="3608"/>
                    <a:pt x="333" y="3418"/>
                  </a:cubicBezTo>
                  <a:lnTo>
                    <a:pt x="333" y="667"/>
                  </a:lnTo>
                  <a:cubicBezTo>
                    <a:pt x="333" y="477"/>
                    <a:pt x="500" y="310"/>
                    <a:pt x="691" y="310"/>
                  </a:cubicBezTo>
                  <a:close/>
                  <a:moveTo>
                    <a:pt x="6215" y="989"/>
                  </a:moveTo>
                  <a:cubicBezTo>
                    <a:pt x="6406" y="989"/>
                    <a:pt x="6572" y="1156"/>
                    <a:pt x="6572" y="1346"/>
                  </a:cubicBezTo>
                  <a:lnTo>
                    <a:pt x="6572" y="4108"/>
                  </a:lnTo>
                  <a:lnTo>
                    <a:pt x="6549" y="4108"/>
                  </a:lnTo>
                  <a:cubicBezTo>
                    <a:pt x="6549" y="4299"/>
                    <a:pt x="6394" y="4466"/>
                    <a:pt x="6191" y="4466"/>
                  </a:cubicBezTo>
                  <a:lnTo>
                    <a:pt x="4810" y="4466"/>
                  </a:lnTo>
                  <a:cubicBezTo>
                    <a:pt x="4763" y="4466"/>
                    <a:pt x="4727" y="4477"/>
                    <a:pt x="4691" y="4513"/>
                  </a:cubicBezTo>
                  <a:cubicBezTo>
                    <a:pt x="4667" y="4549"/>
                    <a:pt x="4644" y="4608"/>
                    <a:pt x="4667" y="4656"/>
                  </a:cubicBezTo>
                  <a:lnTo>
                    <a:pt x="4763" y="5323"/>
                  </a:lnTo>
                  <a:lnTo>
                    <a:pt x="3596" y="4537"/>
                  </a:lnTo>
                  <a:lnTo>
                    <a:pt x="4191" y="4096"/>
                  </a:lnTo>
                  <a:lnTo>
                    <a:pt x="5513" y="4096"/>
                  </a:lnTo>
                  <a:cubicBezTo>
                    <a:pt x="5882" y="4096"/>
                    <a:pt x="6191" y="3799"/>
                    <a:pt x="6191" y="3418"/>
                  </a:cubicBezTo>
                  <a:lnTo>
                    <a:pt x="6191" y="989"/>
                  </a:lnTo>
                  <a:close/>
                  <a:moveTo>
                    <a:pt x="691" y="1"/>
                  </a:moveTo>
                  <a:cubicBezTo>
                    <a:pt x="322" y="1"/>
                    <a:pt x="0" y="298"/>
                    <a:pt x="0" y="679"/>
                  </a:cubicBezTo>
                  <a:lnTo>
                    <a:pt x="0" y="3430"/>
                  </a:lnTo>
                  <a:cubicBezTo>
                    <a:pt x="0" y="3811"/>
                    <a:pt x="298" y="4120"/>
                    <a:pt x="691" y="4120"/>
                  </a:cubicBezTo>
                  <a:lnTo>
                    <a:pt x="1393" y="4120"/>
                  </a:lnTo>
                  <a:lnTo>
                    <a:pt x="1393" y="4132"/>
                  </a:lnTo>
                  <a:cubicBezTo>
                    <a:pt x="1393" y="4501"/>
                    <a:pt x="1691" y="4823"/>
                    <a:pt x="2072" y="4823"/>
                  </a:cubicBezTo>
                  <a:lnTo>
                    <a:pt x="2203" y="4823"/>
                  </a:lnTo>
                  <a:lnTo>
                    <a:pt x="2143" y="5073"/>
                  </a:lnTo>
                  <a:cubicBezTo>
                    <a:pt x="2119" y="5180"/>
                    <a:pt x="2167" y="5275"/>
                    <a:pt x="2250" y="5335"/>
                  </a:cubicBezTo>
                  <a:cubicBezTo>
                    <a:pt x="2298" y="5370"/>
                    <a:pt x="2346" y="5382"/>
                    <a:pt x="2381" y="5382"/>
                  </a:cubicBezTo>
                  <a:cubicBezTo>
                    <a:pt x="2429" y="5382"/>
                    <a:pt x="2489" y="5370"/>
                    <a:pt x="2536" y="5335"/>
                  </a:cubicBezTo>
                  <a:lnTo>
                    <a:pt x="3251" y="4823"/>
                  </a:lnTo>
                  <a:lnTo>
                    <a:pt x="3417" y="4823"/>
                  </a:lnTo>
                  <a:lnTo>
                    <a:pt x="4751" y="5716"/>
                  </a:lnTo>
                  <a:cubicBezTo>
                    <a:pt x="4798" y="5740"/>
                    <a:pt x="4846" y="5751"/>
                    <a:pt x="4882" y="5751"/>
                  </a:cubicBezTo>
                  <a:cubicBezTo>
                    <a:pt x="4929" y="5751"/>
                    <a:pt x="4977" y="5740"/>
                    <a:pt x="5025" y="5716"/>
                  </a:cubicBezTo>
                  <a:cubicBezTo>
                    <a:pt x="5108" y="5656"/>
                    <a:pt x="5144" y="5561"/>
                    <a:pt x="5120" y="5454"/>
                  </a:cubicBezTo>
                  <a:lnTo>
                    <a:pt x="5025" y="4799"/>
                  </a:lnTo>
                  <a:lnTo>
                    <a:pt x="6215" y="4799"/>
                  </a:lnTo>
                  <a:cubicBezTo>
                    <a:pt x="6584" y="4799"/>
                    <a:pt x="6894" y="4501"/>
                    <a:pt x="6894" y="4120"/>
                  </a:cubicBezTo>
                  <a:lnTo>
                    <a:pt x="6894" y="1370"/>
                  </a:lnTo>
                  <a:cubicBezTo>
                    <a:pt x="6870" y="977"/>
                    <a:pt x="6572" y="679"/>
                    <a:pt x="6191" y="679"/>
                  </a:cubicBezTo>
                  <a:cubicBezTo>
                    <a:pt x="6179" y="298"/>
                    <a:pt x="5882" y="1"/>
                    <a:pt x="5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g20eeab159d8_2_616"/>
            <p:cNvSpPr/>
            <p:nvPr/>
          </p:nvSpPr>
          <p:spPr>
            <a:xfrm>
              <a:off x="3187822" y="2009177"/>
              <a:ext cx="26926" cy="10280"/>
            </a:xfrm>
            <a:custGeom>
              <a:rect b="b" l="l" r="r" t="t"/>
              <a:pathLst>
                <a:path extrusionOk="0" h="323" w="846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lnTo>
                    <a:pt x="679" y="322"/>
                  </a:lnTo>
                  <a:cubicBezTo>
                    <a:pt x="774" y="322"/>
                    <a:pt x="846" y="251"/>
                    <a:pt x="846" y="167"/>
                  </a:cubicBezTo>
                  <a:cubicBezTo>
                    <a:pt x="846" y="72"/>
                    <a:pt x="774" y="1"/>
                    <a:pt x="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g20eeab159d8_2_616"/>
            <p:cNvSpPr/>
            <p:nvPr/>
          </p:nvSpPr>
          <p:spPr>
            <a:xfrm>
              <a:off x="3226110" y="2009177"/>
              <a:ext cx="81478" cy="10280"/>
            </a:xfrm>
            <a:custGeom>
              <a:rect b="b" l="l" r="r" t="t"/>
              <a:pathLst>
                <a:path extrusionOk="0" h="323" w="256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2393" y="322"/>
                  </a:lnTo>
                  <a:cubicBezTo>
                    <a:pt x="2488" y="322"/>
                    <a:pt x="2560" y="251"/>
                    <a:pt x="2560" y="167"/>
                  </a:cubicBezTo>
                  <a:cubicBezTo>
                    <a:pt x="2560" y="72"/>
                    <a:pt x="2488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g20eeab159d8_2_616"/>
            <p:cNvSpPr/>
            <p:nvPr/>
          </p:nvSpPr>
          <p:spPr>
            <a:xfrm>
              <a:off x="3187822" y="2036453"/>
              <a:ext cx="119767" cy="10662"/>
            </a:xfrm>
            <a:custGeom>
              <a:rect b="b" l="l" r="r" t="t"/>
              <a:pathLst>
                <a:path extrusionOk="0" h="335" w="3763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5" y="334"/>
                  </a:cubicBezTo>
                  <a:lnTo>
                    <a:pt x="3596" y="334"/>
                  </a:lnTo>
                  <a:cubicBezTo>
                    <a:pt x="3691" y="334"/>
                    <a:pt x="3763" y="263"/>
                    <a:pt x="3763" y="168"/>
                  </a:cubicBezTo>
                  <a:cubicBezTo>
                    <a:pt x="3763" y="84"/>
                    <a:pt x="3691" y="1"/>
                    <a:pt x="3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g20eeab159d8_2_616"/>
            <p:cNvSpPr/>
            <p:nvPr/>
          </p:nvSpPr>
          <p:spPr>
            <a:xfrm>
              <a:off x="3187822" y="2064143"/>
              <a:ext cx="81510" cy="10248"/>
            </a:xfrm>
            <a:custGeom>
              <a:rect b="b" l="l" r="r" t="t"/>
              <a:pathLst>
                <a:path extrusionOk="0" h="322" w="2561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2394" y="322"/>
                  </a:lnTo>
                  <a:cubicBezTo>
                    <a:pt x="2477" y="322"/>
                    <a:pt x="2560" y="250"/>
                    <a:pt x="2560" y="167"/>
                  </a:cubicBezTo>
                  <a:cubicBezTo>
                    <a:pt x="2560" y="72"/>
                    <a:pt x="2477" y="0"/>
                    <a:pt x="2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g20eeab159d8_2_616"/>
            <p:cNvSpPr/>
            <p:nvPr/>
          </p:nvSpPr>
          <p:spPr>
            <a:xfrm>
              <a:off x="3280663" y="2064143"/>
              <a:ext cx="26926" cy="10248"/>
            </a:xfrm>
            <a:custGeom>
              <a:rect b="b" l="l" r="r" t="t"/>
              <a:pathLst>
                <a:path extrusionOk="0" h="322" w="846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679" y="322"/>
                  </a:lnTo>
                  <a:cubicBezTo>
                    <a:pt x="774" y="322"/>
                    <a:pt x="846" y="250"/>
                    <a:pt x="846" y="167"/>
                  </a:cubicBezTo>
                  <a:cubicBezTo>
                    <a:pt x="846" y="72"/>
                    <a:pt x="774" y="0"/>
                    <a:pt x="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g20eeab159d8_2_616"/>
          <p:cNvSpPr txBox="1"/>
          <p:nvPr/>
        </p:nvSpPr>
        <p:spPr>
          <a:xfrm>
            <a:off x="169525" y="4188125"/>
            <a:ext cx="18303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Unicorn</a:t>
            </a:r>
            <a:r>
              <a:rPr b="1" lang="en-US" sz="1600">
                <a:solidFill>
                  <a:schemeClr val="dk1"/>
                </a:solidFill>
                <a:latin typeface="Exo Light"/>
                <a:ea typeface="Exo Light"/>
                <a:cs typeface="Exo Light"/>
                <a:sym typeface="Exo Light"/>
              </a:rPr>
              <a:t> </a:t>
            </a:r>
            <a:endParaRPr b="1" sz="1600">
              <a:solidFill>
                <a:schemeClr val="dk1"/>
              </a:solidFill>
              <a:latin typeface="Exo Light"/>
              <a:ea typeface="Exo Light"/>
              <a:cs typeface="Exo Light"/>
              <a:sym typeface="Ex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Business Analyst</a:t>
            </a:r>
            <a:endParaRPr b="1" i="0" sz="16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191" name="Google Shape;191;g20eeab159d8_2_616"/>
          <p:cNvGrpSpPr/>
          <p:nvPr/>
        </p:nvGrpSpPr>
        <p:grpSpPr>
          <a:xfrm>
            <a:off x="2076447" y="2879320"/>
            <a:ext cx="3048102" cy="791125"/>
            <a:chOff x="2743847" y="1554795"/>
            <a:chExt cx="3048102" cy="791125"/>
          </a:xfrm>
        </p:grpSpPr>
        <p:sp>
          <p:nvSpPr>
            <p:cNvPr id="192" name="Google Shape;192;g20eeab159d8_2_616"/>
            <p:cNvSpPr/>
            <p:nvPr/>
          </p:nvSpPr>
          <p:spPr>
            <a:xfrm rot="-271234">
              <a:off x="2760201" y="1583999"/>
              <a:ext cx="442248" cy="432427"/>
            </a:xfrm>
            <a:custGeom>
              <a:rect b="b" l="l" r="r" t="t"/>
              <a:pathLst>
                <a:path extrusionOk="0" h="2688" w="2688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solidFill>
              <a:srgbClr val="E31F26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g20eeab159d8_2_616"/>
            <p:cNvSpPr/>
            <p:nvPr/>
          </p:nvSpPr>
          <p:spPr>
            <a:xfrm>
              <a:off x="2923975" y="1713299"/>
              <a:ext cx="554873" cy="524999"/>
            </a:xfrm>
            <a:custGeom>
              <a:rect b="b" l="l" r="r" t="t"/>
              <a:pathLst>
                <a:path extrusionOk="0" h="3380" w="3381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solidFill>
              <a:srgbClr val="E31F26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g20eeab159d8_2_616"/>
            <p:cNvSpPr/>
            <p:nvPr/>
          </p:nvSpPr>
          <p:spPr>
            <a:xfrm>
              <a:off x="3277725" y="1554795"/>
              <a:ext cx="2391742" cy="791125"/>
            </a:xfrm>
            <a:custGeom>
              <a:rect b="b" l="l" r="r" t="t"/>
              <a:pathLst>
                <a:path extrusionOk="0" h="4997" w="16511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solidFill>
              <a:srgbClr val="E31F26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g20eeab159d8_2_616"/>
            <p:cNvSpPr txBox="1"/>
            <p:nvPr/>
          </p:nvSpPr>
          <p:spPr>
            <a:xfrm>
              <a:off x="3783449" y="1613332"/>
              <a:ext cx="20085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1" lang="en-US" sz="17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PROJECT </a:t>
              </a:r>
              <a:br>
                <a:rPr b="1" lang="en-US" sz="17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</a:br>
              <a:r>
                <a:rPr b="1" lang="en-US" sz="17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MANAGEMENT</a:t>
              </a:r>
              <a:endParaRPr b="1" sz="17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196" name="Google Shape;196;g20eeab159d8_2_616"/>
            <p:cNvSpPr txBox="1"/>
            <p:nvPr/>
          </p:nvSpPr>
          <p:spPr>
            <a:xfrm>
              <a:off x="2920325" y="1727943"/>
              <a:ext cx="5448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lang="en-US" sz="1900">
                  <a:solidFill>
                    <a:schemeClr val="lt1"/>
                  </a:solidFill>
                </a:rPr>
                <a:t>2</a:t>
              </a:r>
              <a:endParaRPr b="1" i="0" sz="19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grpSp>
        <p:nvGrpSpPr>
          <p:cNvPr id="197" name="Google Shape;197;g20eeab159d8_2_616"/>
          <p:cNvGrpSpPr/>
          <p:nvPr/>
        </p:nvGrpSpPr>
        <p:grpSpPr>
          <a:xfrm>
            <a:off x="2076447" y="4174720"/>
            <a:ext cx="3048102" cy="791125"/>
            <a:chOff x="2743847" y="1554795"/>
            <a:chExt cx="3048102" cy="791125"/>
          </a:xfrm>
        </p:grpSpPr>
        <p:sp>
          <p:nvSpPr>
            <p:cNvPr id="198" name="Google Shape;198;g20eeab159d8_2_616"/>
            <p:cNvSpPr/>
            <p:nvPr/>
          </p:nvSpPr>
          <p:spPr>
            <a:xfrm rot="-271234">
              <a:off x="2760201" y="1583999"/>
              <a:ext cx="442248" cy="432427"/>
            </a:xfrm>
            <a:custGeom>
              <a:rect b="b" l="l" r="r" t="t"/>
              <a:pathLst>
                <a:path extrusionOk="0" h="2688" w="2688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solidFill>
              <a:srgbClr val="E31F26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g20eeab159d8_2_616"/>
            <p:cNvSpPr/>
            <p:nvPr/>
          </p:nvSpPr>
          <p:spPr>
            <a:xfrm>
              <a:off x="2923975" y="1713299"/>
              <a:ext cx="554873" cy="524999"/>
            </a:xfrm>
            <a:custGeom>
              <a:rect b="b" l="l" r="r" t="t"/>
              <a:pathLst>
                <a:path extrusionOk="0" h="3380" w="3381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solidFill>
              <a:srgbClr val="E31F26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g20eeab159d8_2_616"/>
            <p:cNvSpPr/>
            <p:nvPr/>
          </p:nvSpPr>
          <p:spPr>
            <a:xfrm>
              <a:off x="3277725" y="1554795"/>
              <a:ext cx="2391742" cy="791125"/>
            </a:xfrm>
            <a:custGeom>
              <a:rect b="b" l="l" r="r" t="t"/>
              <a:pathLst>
                <a:path extrusionOk="0" h="4997" w="16511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solidFill>
              <a:srgbClr val="E31F26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g20eeab159d8_2_616"/>
            <p:cNvSpPr txBox="1"/>
            <p:nvPr/>
          </p:nvSpPr>
          <p:spPr>
            <a:xfrm>
              <a:off x="3783449" y="1613332"/>
              <a:ext cx="20085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1" lang="en-US" sz="17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PRODUCT</a:t>
              </a:r>
              <a:br>
                <a:rPr b="1" lang="en-US" sz="17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</a:br>
              <a:r>
                <a:rPr b="1" lang="en-US" sz="17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MANAGEMENT</a:t>
              </a:r>
              <a:endParaRPr b="1" sz="17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202" name="Google Shape;202;g20eeab159d8_2_616"/>
            <p:cNvSpPr txBox="1"/>
            <p:nvPr/>
          </p:nvSpPr>
          <p:spPr>
            <a:xfrm>
              <a:off x="2920325" y="1727943"/>
              <a:ext cx="5448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lang="en-US" sz="1900">
                  <a:solidFill>
                    <a:schemeClr val="lt1"/>
                  </a:solidFill>
                </a:rPr>
                <a:t>3</a:t>
              </a:r>
              <a:endParaRPr b="1" i="0" sz="19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sp>
        <p:nvSpPr>
          <p:cNvPr id="203" name="Google Shape;203;g20eeab159d8_2_616"/>
          <p:cNvSpPr txBox="1"/>
          <p:nvPr/>
        </p:nvSpPr>
        <p:spPr>
          <a:xfrm>
            <a:off x="8754925" y="4990925"/>
            <a:ext cx="349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900" u="none" cap="none" strike="noStrik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4" name="Google Shape;204;g20eeab159d8_2_616"/>
          <p:cNvSpPr/>
          <p:nvPr/>
        </p:nvSpPr>
        <p:spPr>
          <a:xfrm rot="-271234">
            <a:off x="2092801" y="5423124"/>
            <a:ext cx="442248" cy="432427"/>
          </a:xfrm>
          <a:custGeom>
            <a:rect b="b" l="l" r="r" t="t"/>
            <a:pathLst>
              <a:path extrusionOk="0" h="2688" w="2688">
                <a:moveTo>
                  <a:pt x="2688" y="1"/>
                </a:moveTo>
                <a:cubicBezTo>
                  <a:pt x="1205" y="1"/>
                  <a:pt x="1" y="1203"/>
                  <a:pt x="1" y="2688"/>
                </a:cubicBezTo>
                <a:lnTo>
                  <a:pt x="379" y="2688"/>
                </a:lnTo>
                <a:cubicBezTo>
                  <a:pt x="379" y="1411"/>
                  <a:pt x="1413" y="379"/>
                  <a:pt x="2688" y="379"/>
                </a:cubicBezTo>
                <a:lnTo>
                  <a:pt x="2688" y="1"/>
                </a:lnTo>
                <a:close/>
              </a:path>
            </a:pathLst>
          </a:custGeom>
          <a:solidFill>
            <a:srgbClr val="E31F26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20eeab159d8_2_616"/>
          <p:cNvSpPr/>
          <p:nvPr/>
        </p:nvSpPr>
        <p:spPr>
          <a:xfrm>
            <a:off x="2256575" y="5552424"/>
            <a:ext cx="554873" cy="524999"/>
          </a:xfrm>
          <a:custGeom>
            <a:rect b="b" l="l" r="r" t="t"/>
            <a:pathLst>
              <a:path extrusionOk="0" h="3380" w="3381">
                <a:moveTo>
                  <a:pt x="1690" y="0"/>
                </a:moveTo>
                <a:cubicBezTo>
                  <a:pt x="756" y="0"/>
                  <a:pt x="0" y="756"/>
                  <a:pt x="0" y="1690"/>
                </a:cubicBezTo>
                <a:cubicBezTo>
                  <a:pt x="0" y="2623"/>
                  <a:pt x="756" y="3379"/>
                  <a:pt x="1690" y="3379"/>
                </a:cubicBezTo>
                <a:cubicBezTo>
                  <a:pt x="2623" y="3379"/>
                  <a:pt x="3381" y="2623"/>
                  <a:pt x="3381" y="1690"/>
                </a:cubicBezTo>
                <a:cubicBezTo>
                  <a:pt x="3381" y="756"/>
                  <a:pt x="2623" y="0"/>
                  <a:pt x="1690" y="0"/>
                </a:cubicBezTo>
                <a:close/>
              </a:path>
            </a:pathLst>
          </a:custGeom>
          <a:solidFill>
            <a:srgbClr val="E31F26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20eeab159d8_2_616"/>
          <p:cNvSpPr/>
          <p:nvPr/>
        </p:nvSpPr>
        <p:spPr>
          <a:xfrm>
            <a:off x="2610325" y="5393920"/>
            <a:ext cx="2391742" cy="791125"/>
          </a:xfrm>
          <a:custGeom>
            <a:rect b="b" l="l" r="r" t="t"/>
            <a:pathLst>
              <a:path extrusionOk="0" h="4997" w="16511">
                <a:moveTo>
                  <a:pt x="4619" y="1"/>
                </a:moveTo>
                <a:cubicBezTo>
                  <a:pt x="3342" y="1"/>
                  <a:pt x="2309" y="1035"/>
                  <a:pt x="2309" y="2310"/>
                </a:cubicBezTo>
                <a:cubicBezTo>
                  <a:pt x="2309" y="3586"/>
                  <a:pt x="1275" y="4619"/>
                  <a:pt x="0" y="4619"/>
                </a:cubicBezTo>
                <a:lnTo>
                  <a:pt x="0" y="4997"/>
                </a:lnTo>
                <a:cubicBezTo>
                  <a:pt x="482" y="4997"/>
                  <a:pt x="958" y="4867"/>
                  <a:pt x="1373" y="4619"/>
                </a:cubicBezTo>
                <a:lnTo>
                  <a:pt x="14185" y="4619"/>
                </a:lnTo>
                <a:cubicBezTo>
                  <a:pt x="15472" y="4619"/>
                  <a:pt x="16510" y="3567"/>
                  <a:pt x="16494" y="2279"/>
                </a:cubicBezTo>
                <a:cubicBezTo>
                  <a:pt x="16478" y="1006"/>
                  <a:pt x="15399" y="1"/>
                  <a:pt x="14126" y="1"/>
                </a:cubicBezTo>
                <a:close/>
              </a:path>
            </a:pathLst>
          </a:custGeom>
          <a:solidFill>
            <a:srgbClr val="E31F26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20eeab159d8_2_616"/>
          <p:cNvSpPr txBox="1"/>
          <p:nvPr/>
        </p:nvSpPr>
        <p:spPr>
          <a:xfrm>
            <a:off x="3116050" y="5552424"/>
            <a:ext cx="200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17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CONSULTING</a:t>
            </a:r>
            <a:endParaRPr b="1" i="0" sz="1700" u="none" cap="none" strike="noStrik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8" name="Google Shape;208;g20eeab159d8_2_616"/>
          <p:cNvSpPr txBox="1"/>
          <p:nvPr/>
        </p:nvSpPr>
        <p:spPr>
          <a:xfrm>
            <a:off x="2252925" y="5567068"/>
            <a:ext cx="544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-US" sz="1900">
                <a:solidFill>
                  <a:schemeClr val="lt1"/>
                </a:solidFill>
              </a:rPr>
              <a:t>4</a:t>
            </a:r>
            <a:endParaRPr b="1" i="0" sz="1900" u="none" cap="none" strike="noStrik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209" name="Google Shape;209;g20eeab159d8_2_616"/>
          <p:cNvPicPr preferRelativeResize="0"/>
          <p:nvPr/>
        </p:nvPicPr>
        <p:blipFill rotWithShape="1">
          <a:blip r:embed="rId4">
            <a:alphaModFix/>
          </a:blip>
          <a:srcRect b="52075" l="0" r="65618" t="0"/>
          <a:stretch/>
        </p:blipFill>
        <p:spPr>
          <a:xfrm>
            <a:off x="9211025" y="5208725"/>
            <a:ext cx="3031849" cy="18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20eeab159d8_2_616"/>
          <p:cNvSpPr/>
          <p:nvPr/>
        </p:nvSpPr>
        <p:spPr>
          <a:xfrm>
            <a:off x="5323925" y="1554800"/>
            <a:ext cx="1830300" cy="677100"/>
          </a:xfrm>
          <a:prstGeom prst="roundRect">
            <a:avLst>
              <a:gd fmla="val 16667" name="adj"/>
            </a:avLst>
          </a:prstGeom>
          <a:solidFill>
            <a:srgbClr val="E3E9ED"/>
          </a:solidFill>
          <a:ln cap="flat" cmpd="sng" w="2857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Entreprise BA</a:t>
            </a:r>
            <a:endParaRPr b="1" i="0" sz="18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11" name="Google Shape;211;g20eeab159d8_2_616"/>
          <p:cNvSpPr/>
          <p:nvPr/>
        </p:nvSpPr>
        <p:spPr>
          <a:xfrm>
            <a:off x="7533725" y="1554800"/>
            <a:ext cx="1830300" cy="67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BA Practice</a:t>
            </a:r>
            <a:b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</a:b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Manager</a:t>
            </a:r>
            <a:endParaRPr b="1" i="0" sz="18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12" name="Google Shape;212;g20eeab159d8_2_616"/>
          <p:cNvSpPr/>
          <p:nvPr/>
        </p:nvSpPr>
        <p:spPr>
          <a:xfrm>
            <a:off x="9743525" y="1554800"/>
            <a:ext cx="1830300" cy="67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CXO Role</a:t>
            </a:r>
            <a:endParaRPr b="1" i="0" sz="18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13" name="Google Shape;213;g20eeab159d8_2_616"/>
          <p:cNvSpPr/>
          <p:nvPr/>
        </p:nvSpPr>
        <p:spPr>
          <a:xfrm>
            <a:off x="5323925" y="2924038"/>
            <a:ext cx="1830300" cy="677100"/>
          </a:xfrm>
          <a:prstGeom prst="roundRect">
            <a:avLst>
              <a:gd fmla="val 16667" name="adj"/>
            </a:avLst>
          </a:prstGeom>
          <a:solidFill>
            <a:srgbClr val="E3E9ED"/>
          </a:solidFill>
          <a:ln cap="flat" cmpd="sng" w="2857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Project Manager</a:t>
            </a:r>
            <a:endParaRPr b="1" i="0" sz="18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14" name="Google Shape;214;g20eeab159d8_2_616"/>
          <p:cNvSpPr/>
          <p:nvPr/>
        </p:nvSpPr>
        <p:spPr>
          <a:xfrm>
            <a:off x="7533725" y="2924038"/>
            <a:ext cx="1830300" cy="67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Account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Manager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15" name="Google Shape;215;g20eeab159d8_2_616"/>
          <p:cNvSpPr/>
          <p:nvPr/>
        </p:nvSpPr>
        <p:spPr>
          <a:xfrm>
            <a:off x="9743525" y="2924038"/>
            <a:ext cx="1830300" cy="67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Unit Head</a:t>
            </a:r>
            <a:endParaRPr b="1" i="0" sz="18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16" name="Google Shape;216;g20eeab159d8_2_616"/>
          <p:cNvSpPr/>
          <p:nvPr/>
        </p:nvSpPr>
        <p:spPr>
          <a:xfrm>
            <a:off x="5323925" y="4219438"/>
            <a:ext cx="1830300" cy="677100"/>
          </a:xfrm>
          <a:prstGeom prst="roundRect">
            <a:avLst>
              <a:gd fmla="val 16667" name="adj"/>
            </a:avLst>
          </a:prstGeom>
          <a:solidFill>
            <a:srgbClr val="E3E9ED"/>
          </a:solidFill>
          <a:ln cap="flat" cmpd="sng" w="2857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Product Owner</a:t>
            </a:r>
            <a:endParaRPr b="1" i="0" sz="18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17" name="Google Shape;217;g20eeab159d8_2_616"/>
          <p:cNvSpPr/>
          <p:nvPr/>
        </p:nvSpPr>
        <p:spPr>
          <a:xfrm>
            <a:off x="7533725" y="4219438"/>
            <a:ext cx="1830300" cy="67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Product Manager</a:t>
            </a:r>
            <a:endParaRPr b="1" i="0" sz="18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18" name="Google Shape;218;g20eeab159d8_2_616"/>
          <p:cNvSpPr/>
          <p:nvPr/>
        </p:nvSpPr>
        <p:spPr>
          <a:xfrm>
            <a:off x="9743525" y="4219438"/>
            <a:ext cx="1830300" cy="67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Product Head</a:t>
            </a:r>
            <a:endParaRPr b="1" i="0" sz="18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19" name="Google Shape;219;g20eeab159d8_2_616"/>
          <p:cNvSpPr/>
          <p:nvPr/>
        </p:nvSpPr>
        <p:spPr>
          <a:xfrm>
            <a:off x="5323925" y="5438638"/>
            <a:ext cx="1830300" cy="677100"/>
          </a:xfrm>
          <a:prstGeom prst="roundRect">
            <a:avLst>
              <a:gd fmla="val 16667" name="adj"/>
            </a:avLst>
          </a:prstGeom>
          <a:solidFill>
            <a:srgbClr val="E3E9ED"/>
          </a:solidFill>
          <a:ln cap="flat" cmpd="sng" w="2857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Consultant Domain SMEs</a:t>
            </a:r>
            <a:endParaRPr b="1" i="0" sz="18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20" name="Google Shape;220;g20eeab159d8_2_616"/>
          <p:cNvSpPr/>
          <p:nvPr/>
        </p:nvSpPr>
        <p:spPr>
          <a:xfrm>
            <a:off x="7533725" y="5438638"/>
            <a:ext cx="1830300" cy="67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Principal</a:t>
            </a:r>
            <a:endParaRPr b="1" i="0" sz="18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21" name="Google Shape;221;g20eeab159d8_2_616"/>
          <p:cNvSpPr/>
          <p:nvPr/>
        </p:nvSpPr>
        <p:spPr>
          <a:xfrm>
            <a:off x="9743525" y="5438638"/>
            <a:ext cx="1830300" cy="67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General Partner</a:t>
            </a:r>
            <a:endParaRPr b="1" i="0" sz="18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222" name="Google Shape;222;g20eeab159d8_2_616"/>
          <p:cNvGrpSpPr/>
          <p:nvPr/>
        </p:nvGrpSpPr>
        <p:grpSpPr>
          <a:xfrm>
            <a:off x="7237132" y="1806350"/>
            <a:ext cx="235176" cy="199899"/>
            <a:chOff x="4811425" y="2065025"/>
            <a:chExt cx="41500" cy="44200"/>
          </a:xfrm>
        </p:grpSpPr>
        <p:sp>
          <p:nvSpPr>
            <p:cNvPr id="223" name="Google Shape;223;g20eeab159d8_2_616"/>
            <p:cNvSpPr/>
            <p:nvPr/>
          </p:nvSpPr>
          <p:spPr>
            <a:xfrm>
              <a:off x="4825300" y="2065025"/>
              <a:ext cx="27625" cy="44200"/>
            </a:xfrm>
            <a:custGeom>
              <a:rect b="b" l="l" r="r" t="t"/>
              <a:pathLst>
                <a:path extrusionOk="0" h="1768" w="1105">
                  <a:moveTo>
                    <a:pt x="217" y="0"/>
                  </a:moveTo>
                  <a:lnTo>
                    <a:pt x="1" y="224"/>
                  </a:lnTo>
                  <a:lnTo>
                    <a:pt x="657" y="880"/>
                  </a:lnTo>
                  <a:lnTo>
                    <a:pt x="1" y="1544"/>
                  </a:lnTo>
                  <a:lnTo>
                    <a:pt x="217" y="1767"/>
                  </a:lnTo>
                  <a:lnTo>
                    <a:pt x="1104" y="8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E2262D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g20eeab159d8_2_616"/>
            <p:cNvSpPr/>
            <p:nvPr/>
          </p:nvSpPr>
          <p:spPr>
            <a:xfrm>
              <a:off x="4811425" y="2072950"/>
              <a:ext cx="19850" cy="28350"/>
            </a:xfrm>
            <a:custGeom>
              <a:rect b="b" l="l" r="r" t="t"/>
              <a:pathLst>
                <a:path extrusionOk="0" h="1134" w="794">
                  <a:moveTo>
                    <a:pt x="224" y="1"/>
                  </a:moveTo>
                  <a:lnTo>
                    <a:pt x="0" y="224"/>
                  </a:lnTo>
                  <a:lnTo>
                    <a:pt x="346" y="563"/>
                  </a:lnTo>
                  <a:lnTo>
                    <a:pt x="0" y="909"/>
                  </a:lnTo>
                  <a:lnTo>
                    <a:pt x="224" y="1133"/>
                  </a:lnTo>
                  <a:lnTo>
                    <a:pt x="794" y="5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E2262D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5" name="Google Shape;225;g20eeab159d8_2_616"/>
          <p:cNvGrpSpPr/>
          <p:nvPr/>
        </p:nvGrpSpPr>
        <p:grpSpPr>
          <a:xfrm>
            <a:off x="9436194" y="1765000"/>
            <a:ext cx="235176" cy="199899"/>
            <a:chOff x="4811425" y="2065025"/>
            <a:chExt cx="41500" cy="44200"/>
          </a:xfrm>
        </p:grpSpPr>
        <p:sp>
          <p:nvSpPr>
            <p:cNvPr id="226" name="Google Shape;226;g20eeab159d8_2_616"/>
            <p:cNvSpPr/>
            <p:nvPr/>
          </p:nvSpPr>
          <p:spPr>
            <a:xfrm>
              <a:off x="4825300" y="2065025"/>
              <a:ext cx="27625" cy="44200"/>
            </a:xfrm>
            <a:custGeom>
              <a:rect b="b" l="l" r="r" t="t"/>
              <a:pathLst>
                <a:path extrusionOk="0" h="1768" w="1105">
                  <a:moveTo>
                    <a:pt x="217" y="0"/>
                  </a:moveTo>
                  <a:lnTo>
                    <a:pt x="1" y="224"/>
                  </a:lnTo>
                  <a:lnTo>
                    <a:pt x="657" y="880"/>
                  </a:lnTo>
                  <a:lnTo>
                    <a:pt x="1" y="1544"/>
                  </a:lnTo>
                  <a:lnTo>
                    <a:pt x="217" y="1767"/>
                  </a:lnTo>
                  <a:lnTo>
                    <a:pt x="1104" y="8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E2262D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g20eeab159d8_2_616"/>
            <p:cNvSpPr/>
            <p:nvPr/>
          </p:nvSpPr>
          <p:spPr>
            <a:xfrm>
              <a:off x="4811425" y="2072950"/>
              <a:ext cx="19850" cy="28350"/>
            </a:xfrm>
            <a:custGeom>
              <a:rect b="b" l="l" r="r" t="t"/>
              <a:pathLst>
                <a:path extrusionOk="0" h="1134" w="794">
                  <a:moveTo>
                    <a:pt x="224" y="1"/>
                  </a:moveTo>
                  <a:lnTo>
                    <a:pt x="0" y="224"/>
                  </a:lnTo>
                  <a:lnTo>
                    <a:pt x="346" y="563"/>
                  </a:lnTo>
                  <a:lnTo>
                    <a:pt x="0" y="909"/>
                  </a:lnTo>
                  <a:lnTo>
                    <a:pt x="224" y="1133"/>
                  </a:lnTo>
                  <a:lnTo>
                    <a:pt x="794" y="5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E2262D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8" name="Google Shape;228;g20eeab159d8_2_616"/>
          <p:cNvGrpSpPr/>
          <p:nvPr/>
        </p:nvGrpSpPr>
        <p:grpSpPr>
          <a:xfrm>
            <a:off x="7226394" y="3174937"/>
            <a:ext cx="235176" cy="199899"/>
            <a:chOff x="4811425" y="2065025"/>
            <a:chExt cx="41500" cy="44200"/>
          </a:xfrm>
        </p:grpSpPr>
        <p:sp>
          <p:nvSpPr>
            <p:cNvPr id="229" name="Google Shape;229;g20eeab159d8_2_616"/>
            <p:cNvSpPr/>
            <p:nvPr/>
          </p:nvSpPr>
          <p:spPr>
            <a:xfrm>
              <a:off x="4825300" y="2065025"/>
              <a:ext cx="27625" cy="44200"/>
            </a:xfrm>
            <a:custGeom>
              <a:rect b="b" l="l" r="r" t="t"/>
              <a:pathLst>
                <a:path extrusionOk="0" h="1768" w="1105">
                  <a:moveTo>
                    <a:pt x="217" y="0"/>
                  </a:moveTo>
                  <a:lnTo>
                    <a:pt x="1" y="224"/>
                  </a:lnTo>
                  <a:lnTo>
                    <a:pt x="657" y="880"/>
                  </a:lnTo>
                  <a:lnTo>
                    <a:pt x="1" y="1544"/>
                  </a:lnTo>
                  <a:lnTo>
                    <a:pt x="217" y="1767"/>
                  </a:lnTo>
                  <a:lnTo>
                    <a:pt x="1104" y="8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E2262D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g20eeab159d8_2_616"/>
            <p:cNvSpPr/>
            <p:nvPr/>
          </p:nvSpPr>
          <p:spPr>
            <a:xfrm>
              <a:off x="4811425" y="2072950"/>
              <a:ext cx="19850" cy="28350"/>
            </a:xfrm>
            <a:custGeom>
              <a:rect b="b" l="l" r="r" t="t"/>
              <a:pathLst>
                <a:path extrusionOk="0" h="1134" w="794">
                  <a:moveTo>
                    <a:pt x="224" y="1"/>
                  </a:moveTo>
                  <a:lnTo>
                    <a:pt x="0" y="224"/>
                  </a:lnTo>
                  <a:lnTo>
                    <a:pt x="346" y="563"/>
                  </a:lnTo>
                  <a:lnTo>
                    <a:pt x="0" y="909"/>
                  </a:lnTo>
                  <a:lnTo>
                    <a:pt x="224" y="1133"/>
                  </a:lnTo>
                  <a:lnTo>
                    <a:pt x="794" y="5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E2262D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1" name="Google Shape;231;g20eeab159d8_2_616"/>
          <p:cNvGrpSpPr/>
          <p:nvPr/>
        </p:nvGrpSpPr>
        <p:grpSpPr>
          <a:xfrm>
            <a:off x="7226382" y="4450437"/>
            <a:ext cx="235176" cy="199899"/>
            <a:chOff x="4811425" y="2065025"/>
            <a:chExt cx="41500" cy="44200"/>
          </a:xfrm>
        </p:grpSpPr>
        <p:sp>
          <p:nvSpPr>
            <p:cNvPr id="232" name="Google Shape;232;g20eeab159d8_2_616"/>
            <p:cNvSpPr/>
            <p:nvPr/>
          </p:nvSpPr>
          <p:spPr>
            <a:xfrm>
              <a:off x="4825300" y="2065025"/>
              <a:ext cx="27625" cy="44200"/>
            </a:xfrm>
            <a:custGeom>
              <a:rect b="b" l="l" r="r" t="t"/>
              <a:pathLst>
                <a:path extrusionOk="0" h="1768" w="1105">
                  <a:moveTo>
                    <a:pt x="217" y="0"/>
                  </a:moveTo>
                  <a:lnTo>
                    <a:pt x="1" y="224"/>
                  </a:lnTo>
                  <a:lnTo>
                    <a:pt x="657" y="880"/>
                  </a:lnTo>
                  <a:lnTo>
                    <a:pt x="1" y="1544"/>
                  </a:lnTo>
                  <a:lnTo>
                    <a:pt x="217" y="1767"/>
                  </a:lnTo>
                  <a:lnTo>
                    <a:pt x="1104" y="8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E2262D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g20eeab159d8_2_616"/>
            <p:cNvSpPr/>
            <p:nvPr/>
          </p:nvSpPr>
          <p:spPr>
            <a:xfrm>
              <a:off x="4811425" y="2072950"/>
              <a:ext cx="19850" cy="28350"/>
            </a:xfrm>
            <a:custGeom>
              <a:rect b="b" l="l" r="r" t="t"/>
              <a:pathLst>
                <a:path extrusionOk="0" h="1134" w="794">
                  <a:moveTo>
                    <a:pt x="224" y="1"/>
                  </a:moveTo>
                  <a:lnTo>
                    <a:pt x="0" y="224"/>
                  </a:lnTo>
                  <a:lnTo>
                    <a:pt x="346" y="563"/>
                  </a:lnTo>
                  <a:lnTo>
                    <a:pt x="0" y="909"/>
                  </a:lnTo>
                  <a:lnTo>
                    <a:pt x="224" y="1133"/>
                  </a:lnTo>
                  <a:lnTo>
                    <a:pt x="794" y="5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E2262D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4" name="Google Shape;234;g20eeab159d8_2_616"/>
          <p:cNvGrpSpPr/>
          <p:nvPr/>
        </p:nvGrpSpPr>
        <p:grpSpPr>
          <a:xfrm>
            <a:off x="7226394" y="5677262"/>
            <a:ext cx="235176" cy="199899"/>
            <a:chOff x="4811425" y="2065025"/>
            <a:chExt cx="41500" cy="44200"/>
          </a:xfrm>
        </p:grpSpPr>
        <p:sp>
          <p:nvSpPr>
            <p:cNvPr id="235" name="Google Shape;235;g20eeab159d8_2_616"/>
            <p:cNvSpPr/>
            <p:nvPr/>
          </p:nvSpPr>
          <p:spPr>
            <a:xfrm>
              <a:off x="4825300" y="2065025"/>
              <a:ext cx="27625" cy="44200"/>
            </a:xfrm>
            <a:custGeom>
              <a:rect b="b" l="l" r="r" t="t"/>
              <a:pathLst>
                <a:path extrusionOk="0" h="1768" w="1105">
                  <a:moveTo>
                    <a:pt x="217" y="0"/>
                  </a:moveTo>
                  <a:lnTo>
                    <a:pt x="1" y="224"/>
                  </a:lnTo>
                  <a:lnTo>
                    <a:pt x="657" y="880"/>
                  </a:lnTo>
                  <a:lnTo>
                    <a:pt x="1" y="1544"/>
                  </a:lnTo>
                  <a:lnTo>
                    <a:pt x="217" y="1767"/>
                  </a:lnTo>
                  <a:lnTo>
                    <a:pt x="1104" y="8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E2262D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g20eeab159d8_2_616"/>
            <p:cNvSpPr/>
            <p:nvPr/>
          </p:nvSpPr>
          <p:spPr>
            <a:xfrm>
              <a:off x="4811425" y="2072950"/>
              <a:ext cx="19850" cy="28350"/>
            </a:xfrm>
            <a:custGeom>
              <a:rect b="b" l="l" r="r" t="t"/>
              <a:pathLst>
                <a:path extrusionOk="0" h="1134" w="794">
                  <a:moveTo>
                    <a:pt x="224" y="1"/>
                  </a:moveTo>
                  <a:lnTo>
                    <a:pt x="0" y="224"/>
                  </a:lnTo>
                  <a:lnTo>
                    <a:pt x="346" y="563"/>
                  </a:lnTo>
                  <a:lnTo>
                    <a:pt x="0" y="909"/>
                  </a:lnTo>
                  <a:lnTo>
                    <a:pt x="224" y="1133"/>
                  </a:lnTo>
                  <a:lnTo>
                    <a:pt x="794" y="5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E2262D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7" name="Google Shape;237;g20eeab159d8_2_616"/>
          <p:cNvGrpSpPr/>
          <p:nvPr/>
        </p:nvGrpSpPr>
        <p:grpSpPr>
          <a:xfrm>
            <a:off x="9436182" y="5689550"/>
            <a:ext cx="235176" cy="199899"/>
            <a:chOff x="4811425" y="2065025"/>
            <a:chExt cx="41500" cy="44200"/>
          </a:xfrm>
        </p:grpSpPr>
        <p:sp>
          <p:nvSpPr>
            <p:cNvPr id="238" name="Google Shape;238;g20eeab159d8_2_616"/>
            <p:cNvSpPr/>
            <p:nvPr/>
          </p:nvSpPr>
          <p:spPr>
            <a:xfrm>
              <a:off x="4825300" y="2065025"/>
              <a:ext cx="27625" cy="44200"/>
            </a:xfrm>
            <a:custGeom>
              <a:rect b="b" l="l" r="r" t="t"/>
              <a:pathLst>
                <a:path extrusionOk="0" h="1768" w="1105">
                  <a:moveTo>
                    <a:pt x="217" y="0"/>
                  </a:moveTo>
                  <a:lnTo>
                    <a:pt x="1" y="224"/>
                  </a:lnTo>
                  <a:lnTo>
                    <a:pt x="657" y="880"/>
                  </a:lnTo>
                  <a:lnTo>
                    <a:pt x="1" y="1544"/>
                  </a:lnTo>
                  <a:lnTo>
                    <a:pt x="217" y="1767"/>
                  </a:lnTo>
                  <a:lnTo>
                    <a:pt x="1104" y="8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E2262D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g20eeab159d8_2_616"/>
            <p:cNvSpPr/>
            <p:nvPr/>
          </p:nvSpPr>
          <p:spPr>
            <a:xfrm>
              <a:off x="4811425" y="2072950"/>
              <a:ext cx="19850" cy="28350"/>
            </a:xfrm>
            <a:custGeom>
              <a:rect b="b" l="l" r="r" t="t"/>
              <a:pathLst>
                <a:path extrusionOk="0" h="1134" w="794">
                  <a:moveTo>
                    <a:pt x="224" y="1"/>
                  </a:moveTo>
                  <a:lnTo>
                    <a:pt x="0" y="224"/>
                  </a:lnTo>
                  <a:lnTo>
                    <a:pt x="346" y="563"/>
                  </a:lnTo>
                  <a:lnTo>
                    <a:pt x="0" y="909"/>
                  </a:lnTo>
                  <a:lnTo>
                    <a:pt x="224" y="1133"/>
                  </a:lnTo>
                  <a:lnTo>
                    <a:pt x="794" y="5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E2262D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0" name="Google Shape;240;g20eeab159d8_2_616"/>
          <p:cNvGrpSpPr/>
          <p:nvPr/>
        </p:nvGrpSpPr>
        <p:grpSpPr>
          <a:xfrm>
            <a:off x="9436194" y="4470337"/>
            <a:ext cx="235176" cy="199899"/>
            <a:chOff x="4811425" y="2065025"/>
            <a:chExt cx="41500" cy="44200"/>
          </a:xfrm>
        </p:grpSpPr>
        <p:sp>
          <p:nvSpPr>
            <p:cNvPr id="241" name="Google Shape;241;g20eeab159d8_2_616"/>
            <p:cNvSpPr/>
            <p:nvPr/>
          </p:nvSpPr>
          <p:spPr>
            <a:xfrm>
              <a:off x="4825300" y="2065025"/>
              <a:ext cx="27625" cy="44200"/>
            </a:xfrm>
            <a:custGeom>
              <a:rect b="b" l="l" r="r" t="t"/>
              <a:pathLst>
                <a:path extrusionOk="0" h="1768" w="1105">
                  <a:moveTo>
                    <a:pt x="217" y="0"/>
                  </a:moveTo>
                  <a:lnTo>
                    <a:pt x="1" y="224"/>
                  </a:lnTo>
                  <a:lnTo>
                    <a:pt x="657" y="880"/>
                  </a:lnTo>
                  <a:lnTo>
                    <a:pt x="1" y="1544"/>
                  </a:lnTo>
                  <a:lnTo>
                    <a:pt x="217" y="1767"/>
                  </a:lnTo>
                  <a:lnTo>
                    <a:pt x="1104" y="8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E2262D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g20eeab159d8_2_616"/>
            <p:cNvSpPr/>
            <p:nvPr/>
          </p:nvSpPr>
          <p:spPr>
            <a:xfrm>
              <a:off x="4811425" y="2072950"/>
              <a:ext cx="19850" cy="28350"/>
            </a:xfrm>
            <a:custGeom>
              <a:rect b="b" l="l" r="r" t="t"/>
              <a:pathLst>
                <a:path extrusionOk="0" h="1134" w="794">
                  <a:moveTo>
                    <a:pt x="224" y="1"/>
                  </a:moveTo>
                  <a:lnTo>
                    <a:pt x="0" y="224"/>
                  </a:lnTo>
                  <a:lnTo>
                    <a:pt x="346" y="563"/>
                  </a:lnTo>
                  <a:lnTo>
                    <a:pt x="0" y="909"/>
                  </a:lnTo>
                  <a:lnTo>
                    <a:pt x="224" y="1133"/>
                  </a:lnTo>
                  <a:lnTo>
                    <a:pt x="794" y="5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E2262D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3" name="Google Shape;243;g20eeab159d8_2_616"/>
          <p:cNvGrpSpPr/>
          <p:nvPr/>
        </p:nvGrpSpPr>
        <p:grpSpPr>
          <a:xfrm>
            <a:off x="9436194" y="3162662"/>
            <a:ext cx="235176" cy="199899"/>
            <a:chOff x="4811425" y="2065025"/>
            <a:chExt cx="41500" cy="44200"/>
          </a:xfrm>
        </p:grpSpPr>
        <p:sp>
          <p:nvSpPr>
            <p:cNvPr id="244" name="Google Shape;244;g20eeab159d8_2_616"/>
            <p:cNvSpPr/>
            <p:nvPr/>
          </p:nvSpPr>
          <p:spPr>
            <a:xfrm>
              <a:off x="4825300" y="2065025"/>
              <a:ext cx="27625" cy="44200"/>
            </a:xfrm>
            <a:custGeom>
              <a:rect b="b" l="l" r="r" t="t"/>
              <a:pathLst>
                <a:path extrusionOk="0" h="1768" w="1105">
                  <a:moveTo>
                    <a:pt x="217" y="0"/>
                  </a:moveTo>
                  <a:lnTo>
                    <a:pt x="1" y="224"/>
                  </a:lnTo>
                  <a:lnTo>
                    <a:pt x="657" y="880"/>
                  </a:lnTo>
                  <a:lnTo>
                    <a:pt x="1" y="1544"/>
                  </a:lnTo>
                  <a:lnTo>
                    <a:pt x="217" y="1767"/>
                  </a:lnTo>
                  <a:lnTo>
                    <a:pt x="1104" y="8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E2262D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g20eeab159d8_2_616"/>
            <p:cNvSpPr/>
            <p:nvPr/>
          </p:nvSpPr>
          <p:spPr>
            <a:xfrm>
              <a:off x="4811425" y="2072950"/>
              <a:ext cx="19850" cy="28350"/>
            </a:xfrm>
            <a:custGeom>
              <a:rect b="b" l="l" r="r" t="t"/>
              <a:pathLst>
                <a:path extrusionOk="0" h="1134" w="794">
                  <a:moveTo>
                    <a:pt x="224" y="1"/>
                  </a:moveTo>
                  <a:lnTo>
                    <a:pt x="0" y="224"/>
                  </a:lnTo>
                  <a:lnTo>
                    <a:pt x="346" y="563"/>
                  </a:lnTo>
                  <a:lnTo>
                    <a:pt x="0" y="909"/>
                  </a:lnTo>
                  <a:lnTo>
                    <a:pt x="224" y="1133"/>
                  </a:lnTo>
                  <a:lnTo>
                    <a:pt x="794" y="5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E2262D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g24df0927a14_0_4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92000" cy="6882658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24df0927a14_0_439"/>
          <p:cNvSpPr txBox="1"/>
          <p:nvPr>
            <p:ph idx="4294967295" type="title"/>
          </p:nvPr>
        </p:nvSpPr>
        <p:spPr>
          <a:xfrm>
            <a:off x="2219850" y="2706175"/>
            <a:ext cx="77523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xo Black"/>
              <a:buNone/>
            </a:pPr>
            <a:r>
              <a:rPr lang="en-US" sz="8200">
                <a:solidFill>
                  <a:schemeClr val="lt1"/>
                </a:solidFill>
                <a:latin typeface="Exo Black"/>
                <a:ea typeface="Exo Black"/>
                <a:cs typeface="Exo Black"/>
                <a:sym typeface="Exo Black"/>
              </a:rPr>
              <a:t>CAREER PATH</a:t>
            </a:r>
            <a:endParaRPr sz="8200">
              <a:solidFill>
                <a:schemeClr val="lt1"/>
              </a:solidFill>
              <a:latin typeface="Exo Black"/>
              <a:ea typeface="Exo Black"/>
              <a:cs typeface="Exo Black"/>
              <a:sym typeface="Exo Black"/>
            </a:endParaRPr>
          </a:p>
        </p:txBody>
      </p:sp>
      <p:sp>
        <p:nvSpPr>
          <p:cNvPr id="252" name="Google Shape;252;g24df0927a14_0_439"/>
          <p:cNvSpPr txBox="1"/>
          <p:nvPr>
            <p:ph idx="4294967295" type="body"/>
          </p:nvPr>
        </p:nvSpPr>
        <p:spPr>
          <a:xfrm>
            <a:off x="3265350" y="3891175"/>
            <a:ext cx="5661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>
                <a:solidFill>
                  <a:schemeClr val="lt1"/>
                </a:solidFill>
                <a:latin typeface="Exo Medium"/>
                <a:ea typeface="Exo Medium"/>
                <a:cs typeface="Exo Medium"/>
                <a:sym typeface="Exo Medium"/>
              </a:rPr>
              <a:t>DATA ANALYSIS</a:t>
            </a:r>
            <a:endParaRPr/>
          </a:p>
        </p:txBody>
      </p:sp>
      <p:pic>
        <p:nvPicPr>
          <p:cNvPr id="253" name="Google Shape;253;g24df0927a14_0_4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3162" y="537320"/>
            <a:ext cx="1642874" cy="730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g1a0854cc649_9_645"/>
          <p:cNvPicPr preferRelativeResize="0"/>
          <p:nvPr/>
        </p:nvPicPr>
        <p:blipFill rotWithShape="1">
          <a:blip r:embed="rId3">
            <a:alphaModFix/>
          </a:blip>
          <a:srcRect b="52074" l="0" r="65618" t="0"/>
          <a:stretch/>
        </p:blipFill>
        <p:spPr>
          <a:xfrm>
            <a:off x="8969825" y="4941400"/>
            <a:ext cx="3349251" cy="20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1a0854cc649_9_6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79499" y="304801"/>
            <a:ext cx="1207149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1a0854cc649_9_645"/>
          <p:cNvSpPr/>
          <p:nvPr/>
        </p:nvSpPr>
        <p:spPr>
          <a:xfrm>
            <a:off x="4614181" y="3112768"/>
            <a:ext cx="406500" cy="406500"/>
          </a:xfrm>
          <a:prstGeom prst="ellipse">
            <a:avLst/>
          </a:prstGeom>
          <a:noFill/>
          <a:ln cap="flat" cmpd="sng" w="12700">
            <a:solidFill>
              <a:srgbClr val="E2262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a0854cc649_9_645"/>
          <p:cNvSpPr/>
          <p:nvPr/>
        </p:nvSpPr>
        <p:spPr>
          <a:xfrm>
            <a:off x="7204981" y="3112768"/>
            <a:ext cx="406500" cy="406500"/>
          </a:xfrm>
          <a:prstGeom prst="ellipse">
            <a:avLst/>
          </a:prstGeom>
          <a:noFill/>
          <a:ln cap="flat" cmpd="sng" w="12700">
            <a:solidFill>
              <a:srgbClr val="E2262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1a0854cc649_9_645"/>
          <p:cNvSpPr/>
          <p:nvPr/>
        </p:nvSpPr>
        <p:spPr>
          <a:xfrm>
            <a:off x="4614181" y="4839968"/>
            <a:ext cx="406500" cy="406500"/>
          </a:xfrm>
          <a:prstGeom prst="ellipse">
            <a:avLst/>
          </a:prstGeom>
          <a:noFill/>
          <a:ln cap="flat" cmpd="sng" w="12700">
            <a:solidFill>
              <a:srgbClr val="E2262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1a0854cc649_9_645"/>
          <p:cNvSpPr/>
          <p:nvPr/>
        </p:nvSpPr>
        <p:spPr>
          <a:xfrm>
            <a:off x="7204981" y="4839968"/>
            <a:ext cx="406500" cy="406500"/>
          </a:xfrm>
          <a:prstGeom prst="ellipse">
            <a:avLst/>
          </a:prstGeom>
          <a:noFill/>
          <a:ln cap="flat" cmpd="sng" w="12700">
            <a:solidFill>
              <a:srgbClr val="E2262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1a0854cc649_9_645"/>
          <p:cNvSpPr/>
          <p:nvPr/>
        </p:nvSpPr>
        <p:spPr>
          <a:xfrm>
            <a:off x="4712606" y="3211193"/>
            <a:ext cx="209700" cy="209700"/>
          </a:xfrm>
          <a:prstGeom prst="ellipse">
            <a:avLst/>
          </a:prstGeom>
          <a:solidFill>
            <a:srgbClr val="E226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1a0854cc649_9_645"/>
          <p:cNvSpPr/>
          <p:nvPr/>
        </p:nvSpPr>
        <p:spPr>
          <a:xfrm>
            <a:off x="7303406" y="3211193"/>
            <a:ext cx="209700" cy="209700"/>
          </a:xfrm>
          <a:prstGeom prst="ellipse">
            <a:avLst/>
          </a:prstGeom>
          <a:solidFill>
            <a:srgbClr val="E226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a0854cc649_9_645"/>
          <p:cNvSpPr/>
          <p:nvPr/>
        </p:nvSpPr>
        <p:spPr>
          <a:xfrm>
            <a:off x="7303406" y="4938393"/>
            <a:ext cx="209700" cy="209700"/>
          </a:xfrm>
          <a:prstGeom prst="ellipse">
            <a:avLst/>
          </a:prstGeom>
          <a:solidFill>
            <a:srgbClr val="E226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1a0854cc649_9_645"/>
          <p:cNvSpPr/>
          <p:nvPr/>
        </p:nvSpPr>
        <p:spPr>
          <a:xfrm>
            <a:off x="4712606" y="4938393"/>
            <a:ext cx="209700" cy="209700"/>
          </a:xfrm>
          <a:prstGeom prst="ellipse">
            <a:avLst/>
          </a:prstGeom>
          <a:solidFill>
            <a:srgbClr val="E226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" name="Google Shape;268;g1a0854cc649_9_645"/>
          <p:cNvGrpSpPr/>
          <p:nvPr/>
        </p:nvGrpSpPr>
        <p:grpSpPr>
          <a:xfrm flipH="1">
            <a:off x="7408133" y="2748111"/>
            <a:ext cx="4032884" cy="577760"/>
            <a:chOff x="2244000" y="2514462"/>
            <a:chExt cx="2470676" cy="743100"/>
          </a:xfrm>
        </p:grpSpPr>
        <p:cxnSp>
          <p:nvCxnSpPr>
            <p:cNvPr id="269" name="Google Shape;269;g1a0854cc649_9_645"/>
            <p:cNvCxnSpPr/>
            <p:nvPr/>
          </p:nvCxnSpPr>
          <p:spPr>
            <a:xfrm rot="10800000">
              <a:off x="4038476" y="2514462"/>
              <a:ext cx="676200" cy="743100"/>
            </a:xfrm>
            <a:prstGeom prst="straightConnector1">
              <a:avLst/>
            </a:prstGeom>
            <a:noFill/>
            <a:ln cap="flat" cmpd="sng" w="9525">
              <a:solidFill>
                <a:srgbClr val="E2262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g1a0854cc649_9_645"/>
            <p:cNvCxnSpPr/>
            <p:nvPr/>
          </p:nvCxnSpPr>
          <p:spPr>
            <a:xfrm rot="10800000">
              <a:off x="2244000" y="2514600"/>
              <a:ext cx="1794600" cy="0"/>
            </a:xfrm>
            <a:prstGeom prst="straightConnector1">
              <a:avLst/>
            </a:prstGeom>
            <a:noFill/>
            <a:ln cap="flat" cmpd="sng" w="9525">
              <a:solidFill>
                <a:srgbClr val="E2262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71" name="Google Shape;271;g1a0854cc649_9_645"/>
          <p:cNvSpPr txBox="1"/>
          <p:nvPr/>
        </p:nvSpPr>
        <p:spPr>
          <a:xfrm>
            <a:off x="642574" y="1890250"/>
            <a:ext cx="3438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500">
                <a:solidFill>
                  <a:srgbClr val="E2262D"/>
                </a:solidFill>
                <a:latin typeface="Exo"/>
                <a:ea typeface="Exo"/>
                <a:cs typeface="Exo"/>
                <a:sym typeface="Exo"/>
              </a:rPr>
              <a:t>Business </a:t>
            </a:r>
            <a:endParaRPr b="1" sz="2500">
              <a:solidFill>
                <a:srgbClr val="E2262D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500">
                <a:solidFill>
                  <a:srgbClr val="E2262D"/>
                </a:solidFill>
                <a:latin typeface="Exo"/>
                <a:ea typeface="Exo"/>
                <a:cs typeface="Exo"/>
                <a:sym typeface="Exo"/>
              </a:rPr>
              <a:t>Intelligence Analyst</a:t>
            </a:r>
            <a:endParaRPr b="1" i="0" sz="2500" u="none" cap="none" strike="noStrike">
              <a:solidFill>
                <a:srgbClr val="E2262D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72" name="Google Shape;272;g1a0854cc649_9_645"/>
          <p:cNvSpPr txBox="1"/>
          <p:nvPr/>
        </p:nvSpPr>
        <p:spPr>
          <a:xfrm>
            <a:off x="8428747" y="1890250"/>
            <a:ext cx="3867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500">
                <a:solidFill>
                  <a:srgbClr val="E2262D"/>
                </a:solidFill>
                <a:latin typeface="Exo"/>
                <a:ea typeface="Exo"/>
                <a:cs typeface="Exo"/>
                <a:sym typeface="Exo"/>
              </a:rPr>
              <a:t>Data </a:t>
            </a:r>
            <a:endParaRPr b="1" sz="2500">
              <a:solidFill>
                <a:srgbClr val="E2262D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500">
                <a:solidFill>
                  <a:srgbClr val="E2262D"/>
                </a:solidFill>
                <a:latin typeface="Exo"/>
                <a:ea typeface="Exo"/>
                <a:cs typeface="Exo"/>
                <a:sym typeface="Exo"/>
              </a:rPr>
              <a:t>Analyst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3" name="Google Shape;273;g1a0854cc649_9_645"/>
          <p:cNvGrpSpPr/>
          <p:nvPr/>
        </p:nvGrpSpPr>
        <p:grpSpPr>
          <a:xfrm>
            <a:off x="746359" y="2748111"/>
            <a:ext cx="4032854" cy="577760"/>
            <a:chOff x="2252165" y="2514462"/>
            <a:chExt cx="2462511" cy="743100"/>
          </a:xfrm>
        </p:grpSpPr>
        <p:cxnSp>
          <p:nvCxnSpPr>
            <p:cNvPr id="274" name="Google Shape;274;g1a0854cc649_9_645"/>
            <p:cNvCxnSpPr/>
            <p:nvPr/>
          </p:nvCxnSpPr>
          <p:spPr>
            <a:xfrm rot="10800000">
              <a:off x="4038476" y="2514462"/>
              <a:ext cx="676200" cy="743100"/>
            </a:xfrm>
            <a:prstGeom prst="straightConnector1">
              <a:avLst/>
            </a:prstGeom>
            <a:noFill/>
            <a:ln cap="flat" cmpd="sng" w="9525">
              <a:solidFill>
                <a:srgbClr val="E2262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g1a0854cc649_9_645"/>
            <p:cNvCxnSpPr/>
            <p:nvPr/>
          </p:nvCxnSpPr>
          <p:spPr>
            <a:xfrm rot="10800000">
              <a:off x="2252165" y="2514600"/>
              <a:ext cx="1794600" cy="0"/>
            </a:xfrm>
            <a:prstGeom prst="straightConnector1">
              <a:avLst/>
            </a:prstGeom>
            <a:noFill/>
            <a:ln cap="flat" cmpd="sng" w="9525">
              <a:solidFill>
                <a:srgbClr val="E2262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76" name="Google Shape;276;g1a0854cc649_9_645"/>
          <p:cNvGrpSpPr/>
          <p:nvPr/>
        </p:nvGrpSpPr>
        <p:grpSpPr>
          <a:xfrm rot="10800000">
            <a:off x="7406437" y="5005789"/>
            <a:ext cx="4120593" cy="577760"/>
            <a:chOff x="2244000" y="2514462"/>
            <a:chExt cx="2470676" cy="743100"/>
          </a:xfrm>
        </p:grpSpPr>
        <p:cxnSp>
          <p:nvCxnSpPr>
            <p:cNvPr id="277" name="Google Shape;277;g1a0854cc649_9_645"/>
            <p:cNvCxnSpPr/>
            <p:nvPr/>
          </p:nvCxnSpPr>
          <p:spPr>
            <a:xfrm rot="10800000">
              <a:off x="4038476" y="2514462"/>
              <a:ext cx="676200" cy="743100"/>
            </a:xfrm>
            <a:prstGeom prst="straightConnector1">
              <a:avLst/>
            </a:prstGeom>
            <a:noFill/>
            <a:ln cap="flat" cmpd="sng" w="9525">
              <a:solidFill>
                <a:srgbClr val="E2262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8" name="Google Shape;278;g1a0854cc649_9_645"/>
            <p:cNvCxnSpPr/>
            <p:nvPr/>
          </p:nvCxnSpPr>
          <p:spPr>
            <a:xfrm rot="10800000">
              <a:off x="2244000" y="2514600"/>
              <a:ext cx="1794600" cy="0"/>
            </a:xfrm>
            <a:prstGeom prst="straightConnector1">
              <a:avLst/>
            </a:prstGeom>
            <a:noFill/>
            <a:ln cap="flat" cmpd="sng" w="9525">
              <a:solidFill>
                <a:srgbClr val="E2262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79" name="Google Shape;279;g1a0854cc649_9_645"/>
          <p:cNvGrpSpPr/>
          <p:nvPr/>
        </p:nvGrpSpPr>
        <p:grpSpPr>
          <a:xfrm flipH="1" rot="10800000">
            <a:off x="746359" y="5005789"/>
            <a:ext cx="4032884" cy="577760"/>
            <a:chOff x="2244000" y="2514462"/>
            <a:chExt cx="2470676" cy="743100"/>
          </a:xfrm>
        </p:grpSpPr>
        <p:cxnSp>
          <p:nvCxnSpPr>
            <p:cNvPr id="280" name="Google Shape;280;g1a0854cc649_9_645"/>
            <p:cNvCxnSpPr/>
            <p:nvPr/>
          </p:nvCxnSpPr>
          <p:spPr>
            <a:xfrm rot="10800000">
              <a:off x="4038476" y="2514462"/>
              <a:ext cx="676200" cy="743100"/>
            </a:xfrm>
            <a:prstGeom prst="straightConnector1">
              <a:avLst/>
            </a:prstGeom>
            <a:noFill/>
            <a:ln cap="flat" cmpd="sng" w="9525">
              <a:solidFill>
                <a:srgbClr val="E2262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1" name="Google Shape;281;g1a0854cc649_9_645"/>
            <p:cNvCxnSpPr/>
            <p:nvPr/>
          </p:nvCxnSpPr>
          <p:spPr>
            <a:xfrm rot="10800000">
              <a:off x="2244000" y="2514600"/>
              <a:ext cx="1794600" cy="0"/>
            </a:xfrm>
            <a:prstGeom prst="straightConnector1">
              <a:avLst/>
            </a:prstGeom>
            <a:noFill/>
            <a:ln cap="flat" cmpd="sng" w="9525">
              <a:solidFill>
                <a:srgbClr val="E2262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82" name="Google Shape;282;g1a0854cc649_9_645"/>
          <p:cNvSpPr txBox="1"/>
          <p:nvPr/>
        </p:nvSpPr>
        <p:spPr>
          <a:xfrm>
            <a:off x="685799" y="4719425"/>
            <a:ext cx="3287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500">
                <a:solidFill>
                  <a:srgbClr val="E2262D"/>
                </a:solidFill>
                <a:latin typeface="Exo"/>
                <a:ea typeface="Exo"/>
                <a:cs typeface="Exo"/>
                <a:sym typeface="Exo"/>
              </a:rPr>
              <a:t>Data Analyze </a:t>
            </a:r>
            <a:endParaRPr b="1" sz="2500">
              <a:solidFill>
                <a:srgbClr val="E2262D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500">
                <a:solidFill>
                  <a:srgbClr val="E2262D"/>
                </a:solidFill>
                <a:latin typeface="Exo"/>
                <a:ea typeface="Exo"/>
                <a:cs typeface="Exo"/>
                <a:sym typeface="Exo"/>
              </a:rPr>
              <a:t>Engineer</a:t>
            </a:r>
            <a:endParaRPr b="1" i="0" sz="2500" u="none" cap="none" strike="noStrike">
              <a:solidFill>
                <a:srgbClr val="E2262D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83" name="Google Shape;283;g1a0854cc649_9_645"/>
          <p:cNvSpPr txBox="1"/>
          <p:nvPr/>
        </p:nvSpPr>
        <p:spPr>
          <a:xfrm>
            <a:off x="712825" y="5661175"/>
            <a:ext cx="3126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Exo Light"/>
                <a:ea typeface="Exo Light"/>
                <a:cs typeface="Exo Light"/>
                <a:sym typeface="Exo Light"/>
              </a:rPr>
              <a:t>Xây dựng và quản lý cơ sở hạ tầng dữ liệu, thu thập từ nhiều nguồn và làm sạch dữ liệu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1a0854cc649_9_645"/>
          <p:cNvSpPr txBox="1"/>
          <p:nvPr/>
        </p:nvSpPr>
        <p:spPr>
          <a:xfrm>
            <a:off x="649500" y="2830700"/>
            <a:ext cx="3126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Exo Light"/>
                <a:ea typeface="Exo Light"/>
                <a:cs typeface="Exo Light"/>
                <a:sym typeface="Exo Light"/>
              </a:rPr>
              <a:t>Nghiên cứu và phân tích dữ liệu giúp đưa ra các quyết định kinh doanh và tối ưu hiệu suất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1a0854cc649_9_645"/>
          <p:cNvSpPr txBox="1"/>
          <p:nvPr/>
        </p:nvSpPr>
        <p:spPr>
          <a:xfrm>
            <a:off x="8446225" y="2824325"/>
            <a:ext cx="3287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Exo Light"/>
                <a:ea typeface="Exo Light"/>
                <a:cs typeface="Exo Light"/>
                <a:sym typeface="Exo Light"/>
              </a:rPr>
              <a:t>Nghiên cứu và phân tích dữ liệu về xu hướng và cung cấp thông tin chi tiết về dữ liệu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1a0854cc649_9_645"/>
          <p:cNvSpPr/>
          <p:nvPr/>
        </p:nvSpPr>
        <p:spPr>
          <a:xfrm>
            <a:off x="4699762" y="4236581"/>
            <a:ext cx="1363595" cy="1362819"/>
          </a:xfrm>
          <a:custGeom>
            <a:rect b="b" l="l" r="r" t="t"/>
            <a:pathLst>
              <a:path extrusionOk="0" h="8384" w="8384">
                <a:moveTo>
                  <a:pt x="1" y="0"/>
                </a:moveTo>
                <a:cubicBezTo>
                  <a:pt x="23" y="1056"/>
                  <a:pt x="239" y="2096"/>
                  <a:pt x="641" y="3073"/>
                </a:cubicBezTo>
                <a:cubicBezTo>
                  <a:pt x="676" y="3072"/>
                  <a:pt x="710" y="3070"/>
                  <a:pt x="745" y="3070"/>
                </a:cubicBezTo>
                <a:cubicBezTo>
                  <a:pt x="1419" y="3070"/>
                  <a:pt x="2047" y="3416"/>
                  <a:pt x="2406" y="3988"/>
                </a:cubicBezTo>
                <a:cubicBezTo>
                  <a:pt x="2766" y="4558"/>
                  <a:pt x="2808" y="5272"/>
                  <a:pt x="2516" y="5880"/>
                </a:cubicBezTo>
                <a:cubicBezTo>
                  <a:pt x="4076" y="7440"/>
                  <a:pt x="6179" y="8337"/>
                  <a:pt x="8384" y="8383"/>
                </a:cubicBezTo>
                <a:lnTo>
                  <a:pt x="8384" y="3190"/>
                </a:lnTo>
                <a:cubicBezTo>
                  <a:pt x="6664" y="3094"/>
                  <a:pt x="5290" y="1720"/>
                  <a:pt x="5194" y="0"/>
                </a:cubicBezTo>
                <a:close/>
              </a:path>
            </a:pathLst>
          </a:custGeom>
          <a:solidFill>
            <a:srgbClr val="E2262D"/>
          </a:solidFill>
          <a:ln cap="flat" cmpd="sng" w="9525">
            <a:solidFill>
              <a:srgbClr val="E11F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1a0854cc649_9_645"/>
          <p:cNvSpPr/>
          <p:nvPr/>
        </p:nvSpPr>
        <p:spPr>
          <a:xfrm>
            <a:off x="6124347" y="4236581"/>
            <a:ext cx="1363595" cy="1362819"/>
          </a:xfrm>
          <a:custGeom>
            <a:rect b="b" l="l" r="r" t="t"/>
            <a:pathLst>
              <a:path extrusionOk="0" h="8384" w="8384">
                <a:moveTo>
                  <a:pt x="3189" y="0"/>
                </a:moveTo>
                <a:cubicBezTo>
                  <a:pt x="3093" y="1720"/>
                  <a:pt x="1721" y="3092"/>
                  <a:pt x="1" y="3190"/>
                </a:cubicBezTo>
                <a:lnTo>
                  <a:pt x="1" y="8383"/>
                </a:lnTo>
                <a:cubicBezTo>
                  <a:pt x="2206" y="8337"/>
                  <a:pt x="4309" y="7440"/>
                  <a:pt x="5868" y="5880"/>
                </a:cubicBezTo>
                <a:cubicBezTo>
                  <a:pt x="5577" y="5272"/>
                  <a:pt x="5618" y="4558"/>
                  <a:pt x="5979" y="3986"/>
                </a:cubicBezTo>
                <a:cubicBezTo>
                  <a:pt x="6337" y="3416"/>
                  <a:pt x="6965" y="3070"/>
                  <a:pt x="7639" y="3070"/>
                </a:cubicBezTo>
                <a:cubicBezTo>
                  <a:pt x="7675" y="3070"/>
                  <a:pt x="7710" y="3070"/>
                  <a:pt x="7743" y="3073"/>
                </a:cubicBezTo>
                <a:cubicBezTo>
                  <a:pt x="8145" y="2096"/>
                  <a:pt x="8362" y="1056"/>
                  <a:pt x="8384" y="0"/>
                </a:cubicBezTo>
                <a:close/>
              </a:path>
            </a:pathLst>
          </a:custGeom>
          <a:noFill/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1a0854cc649_9_645"/>
          <p:cNvSpPr/>
          <p:nvPr/>
        </p:nvSpPr>
        <p:spPr>
          <a:xfrm>
            <a:off x="6124347" y="2812968"/>
            <a:ext cx="1363432" cy="1362819"/>
          </a:xfrm>
          <a:custGeom>
            <a:rect b="b" l="l" r="r" t="t"/>
            <a:pathLst>
              <a:path extrusionOk="0" h="8384" w="8383">
                <a:moveTo>
                  <a:pt x="1" y="1"/>
                </a:moveTo>
                <a:lnTo>
                  <a:pt x="1" y="5194"/>
                </a:lnTo>
                <a:cubicBezTo>
                  <a:pt x="1721" y="5290"/>
                  <a:pt x="3093" y="6662"/>
                  <a:pt x="3189" y="8384"/>
                </a:cubicBezTo>
                <a:lnTo>
                  <a:pt x="8382" y="8384"/>
                </a:lnTo>
                <a:cubicBezTo>
                  <a:pt x="8362" y="7328"/>
                  <a:pt x="8144" y="6286"/>
                  <a:pt x="7742" y="5311"/>
                </a:cubicBezTo>
                <a:cubicBezTo>
                  <a:pt x="7708" y="5312"/>
                  <a:pt x="7673" y="5314"/>
                  <a:pt x="7638" y="5314"/>
                </a:cubicBezTo>
                <a:cubicBezTo>
                  <a:pt x="6964" y="5312"/>
                  <a:pt x="6336" y="4966"/>
                  <a:pt x="5977" y="4396"/>
                </a:cubicBezTo>
                <a:cubicBezTo>
                  <a:pt x="5618" y="3825"/>
                  <a:pt x="5577" y="3110"/>
                  <a:pt x="5867" y="2502"/>
                </a:cubicBezTo>
                <a:cubicBezTo>
                  <a:pt x="4309" y="942"/>
                  <a:pt x="2206" y="45"/>
                  <a:pt x="1" y="1"/>
                </a:cubicBezTo>
                <a:close/>
              </a:path>
            </a:pathLst>
          </a:custGeom>
          <a:solidFill>
            <a:srgbClr val="E2262D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1a0854cc649_9_645"/>
          <p:cNvSpPr/>
          <p:nvPr/>
        </p:nvSpPr>
        <p:spPr>
          <a:xfrm>
            <a:off x="4699762" y="2812968"/>
            <a:ext cx="1363595" cy="1362494"/>
          </a:xfrm>
          <a:custGeom>
            <a:rect b="b" l="l" r="r" t="t"/>
            <a:pathLst>
              <a:path extrusionOk="0" h="8382" w="8384">
                <a:moveTo>
                  <a:pt x="8384" y="1"/>
                </a:moveTo>
                <a:cubicBezTo>
                  <a:pt x="6179" y="45"/>
                  <a:pt x="4076" y="942"/>
                  <a:pt x="2516" y="2502"/>
                </a:cubicBezTo>
                <a:cubicBezTo>
                  <a:pt x="2808" y="3110"/>
                  <a:pt x="2766" y="3825"/>
                  <a:pt x="2406" y="4396"/>
                </a:cubicBezTo>
                <a:cubicBezTo>
                  <a:pt x="2047" y="4966"/>
                  <a:pt x="1419" y="5312"/>
                  <a:pt x="745" y="5312"/>
                </a:cubicBezTo>
                <a:cubicBezTo>
                  <a:pt x="710" y="5312"/>
                  <a:pt x="675" y="5312"/>
                  <a:pt x="641" y="5311"/>
                </a:cubicBezTo>
                <a:cubicBezTo>
                  <a:pt x="239" y="6286"/>
                  <a:pt x="23" y="7327"/>
                  <a:pt x="1" y="8382"/>
                </a:cubicBezTo>
                <a:lnTo>
                  <a:pt x="5194" y="8382"/>
                </a:lnTo>
                <a:cubicBezTo>
                  <a:pt x="5290" y="6662"/>
                  <a:pt x="6664" y="5290"/>
                  <a:pt x="8384" y="5194"/>
                </a:cubicBezTo>
                <a:lnTo>
                  <a:pt x="8384" y="1"/>
                </a:lnTo>
                <a:close/>
              </a:path>
            </a:pathLst>
          </a:custGeom>
          <a:noFill/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a0854cc649_9_645"/>
          <p:cNvSpPr txBox="1"/>
          <p:nvPr/>
        </p:nvSpPr>
        <p:spPr>
          <a:xfrm>
            <a:off x="5210400" y="3054875"/>
            <a:ext cx="428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E2262D"/>
                </a:solidFill>
                <a:latin typeface="Exo 2 ExtraBold"/>
                <a:ea typeface="Exo 2 ExtraBold"/>
                <a:cs typeface="Exo 2 ExtraBold"/>
                <a:sym typeface="Exo 2 ExtraBold"/>
              </a:rPr>
              <a:t>1</a:t>
            </a:r>
            <a:endParaRPr b="0" i="0" sz="4500" u="none" cap="none" strike="noStrike">
              <a:solidFill>
                <a:srgbClr val="E2262D"/>
              </a:solidFill>
              <a:latin typeface="Exo 2 ExtraBold"/>
              <a:ea typeface="Exo 2 ExtraBold"/>
              <a:cs typeface="Exo 2 ExtraBold"/>
              <a:sym typeface="Exo 2 ExtraBold"/>
            </a:endParaRPr>
          </a:p>
        </p:txBody>
      </p:sp>
      <p:sp>
        <p:nvSpPr>
          <p:cNvPr id="291" name="Google Shape;291;g1a0854cc649_9_645"/>
          <p:cNvSpPr txBox="1"/>
          <p:nvPr/>
        </p:nvSpPr>
        <p:spPr>
          <a:xfrm>
            <a:off x="6481150" y="3054875"/>
            <a:ext cx="428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chemeClr val="lt1"/>
                </a:solidFill>
                <a:latin typeface="Exo 2 ExtraBold"/>
                <a:ea typeface="Exo 2 ExtraBold"/>
                <a:cs typeface="Exo 2 ExtraBold"/>
                <a:sym typeface="Exo 2 ExtraBold"/>
              </a:rPr>
              <a:t>2</a:t>
            </a:r>
            <a:endParaRPr b="0" i="0" sz="4500" u="none" cap="none" strike="noStrike">
              <a:solidFill>
                <a:schemeClr val="lt1"/>
              </a:solidFill>
              <a:latin typeface="Exo 2 ExtraBold"/>
              <a:ea typeface="Exo 2 ExtraBold"/>
              <a:cs typeface="Exo 2 ExtraBold"/>
              <a:sym typeface="Exo 2 ExtraBold"/>
            </a:endParaRPr>
          </a:p>
        </p:txBody>
      </p:sp>
      <p:sp>
        <p:nvSpPr>
          <p:cNvPr id="292" name="Google Shape;292;g1a0854cc649_9_645"/>
          <p:cNvSpPr txBox="1"/>
          <p:nvPr/>
        </p:nvSpPr>
        <p:spPr>
          <a:xfrm>
            <a:off x="5167350" y="4321613"/>
            <a:ext cx="428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chemeClr val="lt1"/>
                </a:solidFill>
                <a:latin typeface="Exo 2 ExtraBold"/>
                <a:ea typeface="Exo 2 ExtraBold"/>
                <a:cs typeface="Exo 2 ExtraBold"/>
                <a:sym typeface="Exo 2 ExtraBold"/>
              </a:rPr>
              <a:t>3</a:t>
            </a:r>
            <a:endParaRPr b="0" i="0" sz="4500" u="none" cap="none" strike="noStrike">
              <a:solidFill>
                <a:schemeClr val="lt1"/>
              </a:solidFill>
              <a:latin typeface="Exo 2 ExtraBold"/>
              <a:ea typeface="Exo 2 ExtraBold"/>
              <a:cs typeface="Exo 2 ExtraBold"/>
              <a:sym typeface="Exo 2 ExtraBold"/>
            </a:endParaRPr>
          </a:p>
        </p:txBody>
      </p:sp>
      <p:sp>
        <p:nvSpPr>
          <p:cNvPr id="293" name="Google Shape;293;g1a0854cc649_9_645"/>
          <p:cNvSpPr txBox="1"/>
          <p:nvPr/>
        </p:nvSpPr>
        <p:spPr>
          <a:xfrm>
            <a:off x="6404938" y="4252163"/>
            <a:ext cx="428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E2262D"/>
                </a:solidFill>
                <a:latin typeface="Exo 2 ExtraBold"/>
                <a:ea typeface="Exo 2 ExtraBold"/>
                <a:cs typeface="Exo 2 ExtraBold"/>
                <a:sym typeface="Exo 2 ExtraBold"/>
              </a:rPr>
              <a:t>4</a:t>
            </a:r>
            <a:endParaRPr b="0" i="0" sz="4500" u="none" cap="none" strike="noStrike">
              <a:solidFill>
                <a:srgbClr val="E2262D"/>
              </a:solidFill>
              <a:latin typeface="Exo 2 ExtraBold"/>
              <a:ea typeface="Exo 2 ExtraBold"/>
              <a:cs typeface="Exo 2 ExtraBold"/>
              <a:sym typeface="Exo 2 ExtraBold"/>
            </a:endParaRPr>
          </a:p>
        </p:txBody>
      </p:sp>
      <p:grpSp>
        <p:nvGrpSpPr>
          <p:cNvPr id="294" name="Google Shape;294;g1a0854cc649_9_645"/>
          <p:cNvGrpSpPr/>
          <p:nvPr/>
        </p:nvGrpSpPr>
        <p:grpSpPr>
          <a:xfrm>
            <a:off x="5796094" y="3945420"/>
            <a:ext cx="608847" cy="584996"/>
            <a:chOff x="860940" y="2746477"/>
            <a:chExt cx="371883" cy="365691"/>
          </a:xfrm>
        </p:grpSpPr>
        <p:sp>
          <p:nvSpPr>
            <p:cNvPr id="295" name="Google Shape;295;g1a0854cc649_9_645"/>
            <p:cNvSpPr/>
            <p:nvPr/>
          </p:nvSpPr>
          <p:spPr>
            <a:xfrm>
              <a:off x="908191" y="3026302"/>
              <a:ext cx="30294" cy="28961"/>
            </a:xfrm>
            <a:custGeom>
              <a:rect b="b" l="l" r="r" t="t"/>
              <a:pathLst>
                <a:path extrusionOk="0" h="912" w="954">
                  <a:moveTo>
                    <a:pt x="763" y="1"/>
                  </a:moveTo>
                  <a:cubicBezTo>
                    <a:pt x="718" y="1"/>
                    <a:pt x="674" y="16"/>
                    <a:pt x="644" y="45"/>
                  </a:cubicBezTo>
                  <a:lnTo>
                    <a:pt x="60" y="629"/>
                  </a:lnTo>
                  <a:cubicBezTo>
                    <a:pt x="1" y="688"/>
                    <a:pt x="1" y="807"/>
                    <a:pt x="60" y="867"/>
                  </a:cubicBezTo>
                  <a:cubicBezTo>
                    <a:pt x="90" y="897"/>
                    <a:pt x="135" y="911"/>
                    <a:pt x="179" y="911"/>
                  </a:cubicBezTo>
                  <a:cubicBezTo>
                    <a:pt x="224" y="911"/>
                    <a:pt x="269" y="897"/>
                    <a:pt x="299" y="867"/>
                  </a:cubicBezTo>
                  <a:lnTo>
                    <a:pt x="882" y="283"/>
                  </a:lnTo>
                  <a:cubicBezTo>
                    <a:pt x="953" y="224"/>
                    <a:pt x="953" y="105"/>
                    <a:pt x="882" y="45"/>
                  </a:cubicBezTo>
                  <a:cubicBezTo>
                    <a:pt x="852" y="16"/>
                    <a:pt x="807" y="1"/>
                    <a:pt x="763" y="1"/>
                  </a:cubicBezTo>
                  <a:close/>
                </a:path>
              </a:pathLst>
            </a:custGeom>
            <a:solidFill>
              <a:srgbClr val="E2262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g1a0854cc649_9_645"/>
            <p:cNvSpPr/>
            <p:nvPr/>
          </p:nvSpPr>
          <p:spPr>
            <a:xfrm>
              <a:off x="943757" y="3061836"/>
              <a:ext cx="30263" cy="28961"/>
            </a:xfrm>
            <a:custGeom>
              <a:rect b="b" l="l" r="r" t="t"/>
              <a:pathLst>
                <a:path extrusionOk="0" h="912" w="953">
                  <a:moveTo>
                    <a:pt x="762" y="1"/>
                  </a:moveTo>
                  <a:cubicBezTo>
                    <a:pt x="717" y="1"/>
                    <a:pt x="673" y="16"/>
                    <a:pt x="643" y="46"/>
                  </a:cubicBezTo>
                  <a:lnTo>
                    <a:pt x="60" y="629"/>
                  </a:lnTo>
                  <a:cubicBezTo>
                    <a:pt x="0" y="688"/>
                    <a:pt x="0" y="807"/>
                    <a:pt x="60" y="867"/>
                  </a:cubicBezTo>
                  <a:cubicBezTo>
                    <a:pt x="89" y="897"/>
                    <a:pt x="134" y="912"/>
                    <a:pt x="179" y="912"/>
                  </a:cubicBezTo>
                  <a:cubicBezTo>
                    <a:pt x="223" y="912"/>
                    <a:pt x="268" y="897"/>
                    <a:pt x="298" y="867"/>
                  </a:cubicBezTo>
                  <a:lnTo>
                    <a:pt x="881" y="284"/>
                  </a:lnTo>
                  <a:cubicBezTo>
                    <a:pt x="953" y="224"/>
                    <a:pt x="953" y="105"/>
                    <a:pt x="881" y="46"/>
                  </a:cubicBezTo>
                  <a:cubicBezTo>
                    <a:pt x="851" y="16"/>
                    <a:pt x="807" y="1"/>
                    <a:pt x="762" y="1"/>
                  </a:cubicBezTo>
                  <a:close/>
                </a:path>
              </a:pathLst>
            </a:custGeom>
            <a:solidFill>
              <a:srgbClr val="E2262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g1a0854cc649_9_645"/>
            <p:cNvSpPr/>
            <p:nvPr/>
          </p:nvSpPr>
          <p:spPr>
            <a:xfrm>
              <a:off x="926355" y="3044085"/>
              <a:ext cx="29881" cy="28579"/>
            </a:xfrm>
            <a:custGeom>
              <a:rect b="b" l="l" r="r" t="t"/>
              <a:pathLst>
                <a:path extrusionOk="0" h="900" w="941">
                  <a:moveTo>
                    <a:pt x="762" y="0"/>
                  </a:moveTo>
                  <a:cubicBezTo>
                    <a:pt x="718" y="0"/>
                    <a:pt x="673" y="15"/>
                    <a:pt x="643" y="45"/>
                  </a:cubicBezTo>
                  <a:lnTo>
                    <a:pt x="60" y="616"/>
                  </a:lnTo>
                  <a:cubicBezTo>
                    <a:pt x="0" y="676"/>
                    <a:pt x="0" y="795"/>
                    <a:pt x="60" y="855"/>
                  </a:cubicBezTo>
                  <a:cubicBezTo>
                    <a:pt x="90" y="884"/>
                    <a:pt x="134" y="899"/>
                    <a:pt x="179" y="899"/>
                  </a:cubicBezTo>
                  <a:cubicBezTo>
                    <a:pt x="224" y="899"/>
                    <a:pt x="268" y="884"/>
                    <a:pt x="298" y="855"/>
                  </a:cubicBezTo>
                  <a:lnTo>
                    <a:pt x="881" y="283"/>
                  </a:lnTo>
                  <a:cubicBezTo>
                    <a:pt x="941" y="224"/>
                    <a:pt x="941" y="116"/>
                    <a:pt x="881" y="45"/>
                  </a:cubicBezTo>
                  <a:cubicBezTo>
                    <a:pt x="852" y="15"/>
                    <a:pt x="807" y="0"/>
                    <a:pt x="762" y="0"/>
                  </a:cubicBezTo>
                  <a:close/>
                </a:path>
              </a:pathLst>
            </a:custGeom>
            <a:solidFill>
              <a:srgbClr val="E2262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g1a0854cc649_9_645"/>
            <p:cNvSpPr/>
            <p:nvPr/>
          </p:nvSpPr>
          <p:spPr>
            <a:xfrm>
              <a:off x="860940" y="2746477"/>
              <a:ext cx="371883" cy="365691"/>
            </a:xfrm>
            <a:custGeom>
              <a:rect b="b" l="l" r="r" t="t"/>
              <a:pathLst>
                <a:path extrusionOk="0" h="11516" w="11711">
                  <a:moveTo>
                    <a:pt x="11312" y="344"/>
                  </a:moveTo>
                  <a:lnTo>
                    <a:pt x="10835" y="1987"/>
                  </a:lnTo>
                  <a:lnTo>
                    <a:pt x="9680" y="821"/>
                  </a:lnTo>
                  <a:lnTo>
                    <a:pt x="11312" y="344"/>
                  </a:lnTo>
                  <a:close/>
                  <a:moveTo>
                    <a:pt x="4882" y="3821"/>
                  </a:moveTo>
                  <a:lnTo>
                    <a:pt x="2822" y="5881"/>
                  </a:lnTo>
                  <a:lnTo>
                    <a:pt x="477" y="5690"/>
                  </a:lnTo>
                  <a:cubicBezTo>
                    <a:pt x="453" y="5690"/>
                    <a:pt x="429" y="5643"/>
                    <a:pt x="465" y="5631"/>
                  </a:cubicBezTo>
                  <a:cubicBezTo>
                    <a:pt x="1477" y="4619"/>
                    <a:pt x="2822" y="4000"/>
                    <a:pt x="4227" y="3881"/>
                  </a:cubicBezTo>
                  <a:lnTo>
                    <a:pt x="4882" y="3821"/>
                  </a:lnTo>
                  <a:close/>
                  <a:moveTo>
                    <a:pt x="2894" y="6297"/>
                  </a:moveTo>
                  <a:lnTo>
                    <a:pt x="3811" y="7226"/>
                  </a:lnTo>
                  <a:lnTo>
                    <a:pt x="3477" y="7571"/>
                  </a:lnTo>
                  <a:lnTo>
                    <a:pt x="2549" y="6643"/>
                  </a:lnTo>
                  <a:lnTo>
                    <a:pt x="2894" y="6297"/>
                  </a:lnTo>
                  <a:close/>
                  <a:moveTo>
                    <a:pt x="2727" y="7333"/>
                  </a:moveTo>
                  <a:lnTo>
                    <a:pt x="3203" y="7810"/>
                  </a:lnTo>
                  <a:lnTo>
                    <a:pt x="2799" y="8226"/>
                  </a:lnTo>
                  <a:cubicBezTo>
                    <a:pt x="2787" y="8238"/>
                    <a:pt x="2763" y="8262"/>
                    <a:pt x="2739" y="8298"/>
                  </a:cubicBezTo>
                  <a:lnTo>
                    <a:pt x="2310" y="7869"/>
                  </a:lnTo>
                  <a:cubicBezTo>
                    <a:pt x="2287" y="7833"/>
                    <a:pt x="2287" y="7774"/>
                    <a:pt x="2310" y="7750"/>
                  </a:cubicBezTo>
                  <a:lnTo>
                    <a:pt x="2727" y="7333"/>
                  </a:lnTo>
                  <a:close/>
                  <a:moveTo>
                    <a:pt x="9311" y="916"/>
                  </a:moveTo>
                  <a:lnTo>
                    <a:pt x="10740" y="2345"/>
                  </a:lnTo>
                  <a:lnTo>
                    <a:pt x="10299" y="3821"/>
                  </a:lnTo>
                  <a:lnTo>
                    <a:pt x="5597" y="8524"/>
                  </a:lnTo>
                  <a:lnTo>
                    <a:pt x="4680" y="7595"/>
                  </a:lnTo>
                  <a:lnTo>
                    <a:pt x="6823" y="5452"/>
                  </a:lnTo>
                  <a:cubicBezTo>
                    <a:pt x="6966" y="5309"/>
                    <a:pt x="7001" y="5035"/>
                    <a:pt x="6811" y="4833"/>
                  </a:cubicBezTo>
                  <a:cubicBezTo>
                    <a:pt x="6728" y="4750"/>
                    <a:pt x="6617" y="4708"/>
                    <a:pt x="6506" y="4708"/>
                  </a:cubicBezTo>
                  <a:cubicBezTo>
                    <a:pt x="6394" y="4708"/>
                    <a:pt x="6281" y="4750"/>
                    <a:pt x="6192" y="4833"/>
                  </a:cubicBezTo>
                  <a:lnTo>
                    <a:pt x="4049" y="6976"/>
                  </a:lnTo>
                  <a:lnTo>
                    <a:pt x="3132" y="6047"/>
                  </a:lnTo>
                  <a:lnTo>
                    <a:pt x="7835" y="1344"/>
                  </a:lnTo>
                  <a:lnTo>
                    <a:pt x="9311" y="916"/>
                  </a:lnTo>
                  <a:close/>
                  <a:moveTo>
                    <a:pt x="6495" y="5047"/>
                  </a:moveTo>
                  <a:cubicBezTo>
                    <a:pt x="6522" y="5047"/>
                    <a:pt x="6549" y="5059"/>
                    <a:pt x="6573" y="5083"/>
                  </a:cubicBezTo>
                  <a:cubicBezTo>
                    <a:pt x="6609" y="5131"/>
                    <a:pt x="6609" y="5178"/>
                    <a:pt x="6573" y="5226"/>
                  </a:cubicBezTo>
                  <a:lnTo>
                    <a:pt x="4311" y="7488"/>
                  </a:lnTo>
                  <a:lnTo>
                    <a:pt x="3203" y="8595"/>
                  </a:lnTo>
                  <a:cubicBezTo>
                    <a:pt x="3180" y="8619"/>
                    <a:pt x="3153" y="8631"/>
                    <a:pt x="3127" y="8631"/>
                  </a:cubicBezTo>
                  <a:cubicBezTo>
                    <a:pt x="3102" y="8631"/>
                    <a:pt x="3078" y="8619"/>
                    <a:pt x="3060" y="8595"/>
                  </a:cubicBezTo>
                  <a:cubicBezTo>
                    <a:pt x="3013" y="8548"/>
                    <a:pt x="3013" y="8488"/>
                    <a:pt x="3060" y="8441"/>
                  </a:cubicBezTo>
                  <a:lnTo>
                    <a:pt x="6418" y="5083"/>
                  </a:lnTo>
                  <a:cubicBezTo>
                    <a:pt x="6442" y="5059"/>
                    <a:pt x="6469" y="5047"/>
                    <a:pt x="6495" y="5047"/>
                  </a:cubicBezTo>
                  <a:close/>
                  <a:moveTo>
                    <a:pt x="4430" y="7857"/>
                  </a:moveTo>
                  <a:lnTo>
                    <a:pt x="5346" y="8786"/>
                  </a:lnTo>
                  <a:lnTo>
                    <a:pt x="5001" y="9119"/>
                  </a:lnTo>
                  <a:lnTo>
                    <a:pt x="4989" y="9119"/>
                  </a:lnTo>
                  <a:lnTo>
                    <a:pt x="4084" y="8202"/>
                  </a:lnTo>
                  <a:lnTo>
                    <a:pt x="4430" y="7857"/>
                  </a:lnTo>
                  <a:close/>
                  <a:moveTo>
                    <a:pt x="3846" y="8429"/>
                  </a:moveTo>
                  <a:lnTo>
                    <a:pt x="4323" y="8905"/>
                  </a:lnTo>
                  <a:lnTo>
                    <a:pt x="3906" y="9322"/>
                  </a:lnTo>
                  <a:cubicBezTo>
                    <a:pt x="3894" y="9334"/>
                    <a:pt x="3858" y="9357"/>
                    <a:pt x="3846" y="9357"/>
                  </a:cubicBezTo>
                  <a:cubicBezTo>
                    <a:pt x="3834" y="9357"/>
                    <a:pt x="3811" y="9357"/>
                    <a:pt x="3787" y="9322"/>
                  </a:cubicBezTo>
                  <a:lnTo>
                    <a:pt x="3358" y="8905"/>
                  </a:lnTo>
                  <a:cubicBezTo>
                    <a:pt x="3382" y="8893"/>
                    <a:pt x="3394" y="8881"/>
                    <a:pt x="3430" y="8845"/>
                  </a:cubicBezTo>
                  <a:lnTo>
                    <a:pt x="3846" y="8429"/>
                  </a:lnTo>
                  <a:close/>
                  <a:moveTo>
                    <a:pt x="11322" y="1"/>
                  </a:moveTo>
                  <a:cubicBezTo>
                    <a:pt x="11295" y="1"/>
                    <a:pt x="11267" y="4"/>
                    <a:pt x="11240" y="11"/>
                  </a:cubicBezTo>
                  <a:cubicBezTo>
                    <a:pt x="10514" y="213"/>
                    <a:pt x="8394" y="844"/>
                    <a:pt x="7704" y="1035"/>
                  </a:cubicBezTo>
                  <a:cubicBezTo>
                    <a:pt x="7668" y="1047"/>
                    <a:pt x="7656" y="1059"/>
                    <a:pt x="7621" y="1083"/>
                  </a:cubicBezTo>
                  <a:lnTo>
                    <a:pt x="5263" y="3440"/>
                  </a:lnTo>
                  <a:lnTo>
                    <a:pt x="4203" y="3535"/>
                  </a:lnTo>
                  <a:cubicBezTo>
                    <a:pt x="2703" y="3654"/>
                    <a:pt x="1286" y="4321"/>
                    <a:pt x="227" y="5381"/>
                  </a:cubicBezTo>
                  <a:cubicBezTo>
                    <a:pt x="1" y="5595"/>
                    <a:pt x="143" y="5988"/>
                    <a:pt x="465" y="6024"/>
                  </a:cubicBezTo>
                  <a:lnTo>
                    <a:pt x="2525" y="6190"/>
                  </a:lnTo>
                  <a:lnTo>
                    <a:pt x="2310" y="6405"/>
                  </a:lnTo>
                  <a:cubicBezTo>
                    <a:pt x="2179" y="6536"/>
                    <a:pt x="2179" y="6750"/>
                    <a:pt x="2310" y="6881"/>
                  </a:cubicBezTo>
                  <a:lnTo>
                    <a:pt x="2525" y="7083"/>
                  </a:lnTo>
                  <a:lnTo>
                    <a:pt x="2108" y="7500"/>
                  </a:lnTo>
                  <a:cubicBezTo>
                    <a:pt x="1941" y="7667"/>
                    <a:pt x="1941" y="7941"/>
                    <a:pt x="2108" y="8095"/>
                  </a:cubicBezTo>
                  <a:lnTo>
                    <a:pt x="3561" y="9560"/>
                  </a:lnTo>
                  <a:cubicBezTo>
                    <a:pt x="3644" y="9643"/>
                    <a:pt x="3751" y="9685"/>
                    <a:pt x="3858" y="9685"/>
                  </a:cubicBezTo>
                  <a:cubicBezTo>
                    <a:pt x="3965" y="9685"/>
                    <a:pt x="4073" y="9643"/>
                    <a:pt x="4156" y="9560"/>
                  </a:cubicBezTo>
                  <a:lnTo>
                    <a:pt x="4573" y="9143"/>
                  </a:lnTo>
                  <a:lnTo>
                    <a:pt x="4763" y="9334"/>
                  </a:lnTo>
                  <a:cubicBezTo>
                    <a:pt x="4835" y="9399"/>
                    <a:pt x="4924" y="9432"/>
                    <a:pt x="5015" y="9432"/>
                  </a:cubicBezTo>
                  <a:cubicBezTo>
                    <a:pt x="5105" y="9432"/>
                    <a:pt x="5198" y="9399"/>
                    <a:pt x="5275" y="9334"/>
                  </a:cubicBezTo>
                  <a:lnTo>
                    <a:pt x="5477" y="9131"/>
                  </a:lnTo>
                  <a:lnTo>
                    <a:pt x="5656" y="11179"/>
                  </a:lnTo>
                  <a:cubicBezTo>
                    <a:pt x="5680" y="11334"/>
                    <a:pt x="5763" y="11453"/>
                    <a:pt x="5894" y="11500"/>
                  </a:cubicBezTo>
                  <a:cubicBezTo>
                    <a:pt x="5935" y="11511"/>
                    <a:pt x="5975" y="11516"/>
                    <a:pt x="6015" y="11516"/>
                  </a:cubicBezTo>
                  <a:cubicBezTo>
                    <a:pt x="6115" y="11516"/>
                    <a:pt x="6210" y="11482"/>
                    <a:pt x="6287" y="11405"/>
                  </a:cubicBezTo>
                  <a:cubicBezTo>
                    <a:pt x="6942" y="10750"/>
                    <a:pt x="7430" y="9977"/>
                    <a:pt x="7763" y="9119"/>
                  </a:cubicBezTo>
                  <a:cubicBezTo>
                    <a:pt x="7787" y="9024"/>
                    <a:pt x="7740" y="8941"/>
                    <a:pt x="7656" y="8893"/>
                  </a:cubicBezTo>
                  <a:cubicBezTo>
                    <a:pt x="7635" y="8885"/>
                    <a:pt x="7614" y="8881"/>
                    <a:pt x="7594" y="8881"/>
                  </a:cubicBezTo>
                  <a:cubicBezTo>
                    <a:pt x="7525" y="8881"/>
                    <a:pt x="7467" y="8926"/>
                    <a:pt x="7430" y="9000"/>
                  </a:cubicBezTo>
                  <a:cubicBezTo>
                    <a:pt x="7132" y="9810"/>
                    <a:pt x="6656" y="10560"/>
                    <a:pt x="6037" y="11167"/>
                  </a:cubicBezTo>
                  <a:cubicBezTo>
                    <a:pt x="6027" y="11172"/>
                    <a:pt x="6015" y="11175"/>
                    <a:pt x="6005" y="11175"/>
                  </a:cubicBezTo>
                  <a:cubicBezTo>
                    <a:pt x="5990" y="11175"/>
                    <a:pt x="5978" y="11169"/>
                    <a:pt x="5978" y="11155"/>
                  </a:cubicBezTo>
                  <a:lnTo>
                    <a:pt x="5763" y="8822"/>
                  </a:lnTo>
                  <a:lnTo>
                    <a:pt x="7835" y="6750"/>
                  </a:lnTo>
                  <a:lnTo>
                    <a:pt x="7835" y="6750"/>
                  </a:lnTo>
                  <a:cubicBezTo>
                    <a:pt x="7763" y="7583"/>
                    <a:pt x="7740" y="7810"/>
                    <a:pt x="7656" y="8238"/>
                  </a:cubicBezTo>
                  <a:cubicBezTo>
                    <a:pt x="7644" y="8322"/>
                    <a:pt x="7680" y="8417"/>
                    <a:pt x="7787" y="8441"/>
                  </a:cubicBezTo>
                  <a:cubicBezTo>
                    <a:pt x="7803" y="8445"/>
                    <a:pt x="7819" y="8447"/>
                    <a:pt x="7834" y="8447"/>
                  </a:cubicBezTo>
                  <a:cubicBezTo>
                    <a:pt x="7909" y="8447"/>
                    <a:pt x="7972" y="8399"/>
                    <a:pt x="8002" y="8310"/>
                  </a:cubicBezTo>
                  <a:cubicBezTo>
                    <a:pt x="8121" y="7786"/>
                    <a:pt x="8121" y="7548"/>
                    <a:pt x="8216" y="6393"/>
                  </a:cubicBezTo>
                  <a:lnTo>
                    <a:pt x="10585" y="4023"/>
                  </a:lnTo>
                  <a:cubicBezTo>
                    <a:pt x="10597" y="4011"/>
                    <a:pt x="10621" y="3976"/>
                    <a:pt x="10633" y="3952"/>
                  </a:cubicBezTo>
                  <a:lnTo>
                    <a:pt x="11109" y="2345"/>
                  </a:lnTo>
                  <a:lnTo>
                    <a:pt x="11669" y="404"/>
                  </a:lnTo>
                  <a:cubicBezTo>
                    <a:pt x="11711" y="193"/>
                    <a:pt x="11529" y="1"/>
                    <a:pt x="11322" y="1"/>
                  </a:cubicBezTo>
                  <a:close/>
                </a:path>
              </a:pathLst>
            </a:custGeom>
            <a:solidFill>
              <a:srgbClr val="E2262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g1a0854cc649_9_645"/>
            <p:cNvSpPr/>
            <p:nvPr/>
          </p:nvSpPr>
          <p:spPr>
            <a:xfrm>
              <a:off x="1070396" y="2832057"/>
              <a:ext cx="90406" cy="69035"/>
            </a:xfrm>
            <a:custGeom>
              <a:rect b="b" l="l" r="r" t="t"/>
              <a:pathLst>
                <a:path extrusionOk="0" h="2174" w="2847">
                  <a:moveTo>
                    <a:pt x="1730" y="0"/>
                  </a:moveTo>
                  <a:cubicBezTo>
                    <a:pt x="1668" y="0"/>
                    <a:pt x="1610" y="44"/>
                    <a:pt x="1584" y="114"/>
                  </a:cubicBezTo>
                  <a:cubicBezTo>
                    <a:pt x="1537" y="197"/>
                    <a:pt x="1584" y="293"/>
                    <a:pt x="1668" y="328"/>
                  </a:cubicBezTo>
                  <a:cubicBezTo>
                    <a:pt x="2179" y="554"/>
                    <a:pt x="2299" y="1221"/>
                    <a:pt x="1906" y="1614"/>
                  </a:cubicBezTo>
                  <a:cubicBezTo>
                    <a:pt x="1751" y="1769"/>
                    <a:pt x="1551" y="1846"/>
                    <a:pt x="1350" y="1846"/>
                  </a:cubicBezTo>
                  <a:cubicBezTo>
                    <a:pt x="1150" y="1846"/>
                    <a:pt x="947" y="1769"/>
                    <a:pt x="786" y="1614"/>
                  </a:cubicBezTo>
                  <a:cubicBezTo>
                    <a:pt x="405" y="1221"/>
                    <a:pt x="525" y="566"/>
                    <a:pt x="1025" y="328"/>
                  </a:cubicBezTo>
                  <a:cubicBezTo>
                    <a:pt x="1120" y="293"/>
                    <a:pt x="1144" y="197"/>
                    <a:pt x="1120" y="114"/>
                  </a:cubicBezTo>
                  <a:cubicBezTo>
                    <a:pt x="1083" y="41"/>
                    <a:pt x="1019" y="10"/>
                    <a:pt x="954" y="10"/>
                  </a:cubicBezTo>
                  <a:cubicBezTo>
                    <a:pt x="934" y="10"/>
                    <a:pt x="913" y="13"/>
                    <a:pt x="894" y="19"/>
                  </a:cubicBezTo>
                  <a:cubicBezTo>
                    <a:pt x="179" y="352"/>
                    <a:pt x="1" y="1281"/>
                    <a:pt x="572" y="1852"/>
                  </a:cubicBezTo>
                  <a:cubicBezTo>
                    <a:pt x="786" y="2078"/>
                    <a:pt x="1072" y="2174"/>
                    <a:pt x="1370" y="2174"/>
                  </a:cubicBezTo>
                  <a:cubicBezTo>
                    <a:pt x="2334" y="2162"/>
                    <a:pt x="2846" y="947"/>
                    <a:pt x="2132" y="245"/>
                  </a:cubicBezTo>
                  <a:cubicBezTo>
                    <a:pt x="2037" y="150"/>
                    <a:pt x="1918" y="66"/>
                    <a:pt x="1798" y="19"/>
                  </a:cubicBezTo>
                  <a:cubicBezTo>
                    <a:pt x="1776" y="6"/>
                    <a:pt x="1753" y="0"/>
                    <a:pt x="1730" y="0"/>
                  </a:cubicBezTo>
                  <a:close/>
                </a:path>
              </a:pathLst>
            </a:custGeom>
            <a:solidFill>
              <a:srgbClr val="E2262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0" name="Google Shape;300;g1a0854cc649_9_645"/>
          <p:cNvPicPr preferRelativeResize="0"/>
          <p:nvPr/>
        </p:nvPicPr>
        <p:blipFill rotWithShape="1">
          <a:blip r:embed="rId5">
            <a:alphaModFix/>
          </a:blip>
          <a:srcRect b="63550" l="0" r="65720" t="0"/>
          <a:stretch/>
        </p:blipFill>
        <p:spPr>
          <a:xfrm flipH="1">
            <a:off x="-76202" y="-347875"/>
            <a:ext cx="2416260" cy="11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g1a0854cc649_9_645"/>
          <p:cNvSpPr txBox="1"/>
          <p:nvPr/>
        </p:nvSpPr>
        <p:spPr>
          <a:xfrm>
            <a:off x="8428762" y="4719425"/>
            <a:ext cx="3217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500">
                <a:solidFill>
                  <a:srgbClr val="E2262D"/>
                </a:solidFill>
                <a:latin typeface="Exo"/>
                <a:ea typeface="Exo"/>
                <a:cs typeface="Exo"/>
                <a:sym typeface="Exo"/>
              </a:rPr>
              <a:t>Management</a:t>
            </a:r>
            <a:endParaRPr b="1" sz="2500">
              <a:solidFill>
                <a:srgbClr val="E2262D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500">
                <a:solidFill>
                  <a:srgbClr val="E2262D"/>
                </a:solidFill>
                <a:latin typeface="Exo"/>
                <a:ea typeface="Exo"/>
                <a:cs typeface="Exo"/>
                <a:sym typeface="Exo"/>
              </a:rPr>
              <a:t>Consultant</a:t>
            </a:r>
            <a:endParaRPr b="1" sz="2500">
              <a:solidFill>
                <a:srgbClr val="E2262D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02" name="Google Shape;302;g1a0854cc649_9_645"/>
          <p:cNvSpPr txBox="1"/>
          <p:nvPr/>
        </p:nvSpPr>
        <p:spPr>
          <a:xfrm>
            <a:off x="8520350" y="5618375"/>
            <a:ext cx="3287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Exo Light"/>
                <a:ea typeface="Exo Light"/>
                <a:cs typeface="Exo Light"/>
                <a:sym typeface="Exo Light"/>
              </a:rPr>
              <a:t>Tư vấn dữ liệu trong lĩnh vực khác nhau như giáo dục, tài chính,.... tư vấn dự báo hoặc rủi 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1a0854cc649_9_645"/>
          <p:cNvSpPr txBox="1"/>
          <p:nvPr/>
        </p:nvSpPr>
        <p:spPr>
          <a:xfrm>
            <a:off x="1262550" y="481750"/>
            <a:ext cx="9819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xo"/>
              <a:buNone/>
            </a:pPr>
            <a:r>
              <a:rPr b="1" lang="en-US" sz="3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Tốt nghiệp khóa Data Analysis tại MindX, </a:t>
            </a:r>
            <a:endParaRPr b="1" sz="30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xo"/>
              <a:buNone/>
            </a:pPr>
            <a:r>
              <a:rPr b="1" lang="en-US" sz="3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bạn có thể lựa chọn trở thành…</a:t>
            </a:r>
            <a:endParaRPr b="1" i="0" sz="30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8" name="Google Shape;308;g24df0927a14_0_81"/>
          <p:cNvCxnSpPr/>
          <p:nvPr/>
        </p:nvCxnSpPr>
        <p:spPr>
          <a:xfrm rot="10800000">
            <a:off x="3430350" y="4738824"/>
            <a:ext cx="7200" cy="1310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09" name="Google Shape;309;g24df0927a14_0_81"/>
          <p:cNvCxnSpPr/>
          <p:nvPr/>
        </p:nvCxnSpPr>
        <p:spPr>
          <a:xfrm>
            <a:off x="3429000" y="6040374"/>
            <a:ext cx="16935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10" name="Google Shape;310;g24df0927a14_0_81"/>
          <p:cNvCxnSpPr/>
          <p:nvPr/>
        </p:nvCxnSpPr>
        <p:spPr>
          <a:xfrm>
            <a:off x="3429000" y="4744974"/>
            <a:ext cx="16935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11" name="Google Shape;311;g24df0927a14_0_81"/>
          <p:cNvCxnSpPr/>
          <p:nvPr/>
        </p:nvCxnSpPr>
        <p:spPr>
          <a:xfrm rot="10800000">
            <a:off x="3354150" y="1767024"/>
            <a:ext cx="7200" cy="1310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12" name="Google Shape;312;g24df0927a14_0_81"/>
          <p:cNvCxnSpPr/>
          <p:nvPr/>
        </p:nvCxnSpPr>
        <p:spPr>
          <a:xfrm>
            <a:off x="3352800" y="3068574"/>
            <a:ext cx="16935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13" name="Google Shape;313;g24df0927a14_0_81"/>
          <p:cNvCxnSpPr/>
          <p:nvPr/>
        </p:nvCxnSpPr>
        <p:spPr>
          <a:xfrm>
            <a:off x="3352800" y="1773174"/>
            <a:ext cx="16935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14" name="Google Shape;314;g24df0927a14_0_8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5" name="Google Shape;315;g24df0927a14_0_81"/>
          <p:cNvSpPr/>
          <p:nvPr/>
        </p:nvSpPr>
        <p:spPr>
          <a:xfrm rot="-271234">
            <a:off x="1769601" y="2041199"/>
            <a:ext cx="442248" cy="432427"/>
          </a:xfrm>
          <a:custGeom>
            <a:rect b="b" l="l" r="r" t="t"/>
            <a:pathLst>
              <a:path extrusionOk="0" h="2688" w="2688">
                <a:moveTo>
                  <a:pt x="2688" y="1"/>
                </a:moveTo>
                <a:cubicBezTo>
                  <a:pt x="1205" y="1"/>
                  <a:pt x="1" y="1203"/>
                  <a:pt x="1" y="2688"/>
                </a:cubicBezTo>
                <a:lnTo>
                  <a:pt x="379" y="2688"/>
                </a:lnTo>
                <a:cubicBezTo>
                  <a:pt x="379" y="1411"/>
                  <a:pt x="1413" y="379"/>
                  <a:pt x="2688" y="379"/>
                </a:cubicBezTo>
                <a:lnTo>
                  <a:pt x="2688" y="1"/>
                </a:lnTo>
                <a:close/>
              </a:path>
            </a:pathLst>
          </a:custGeom>
          <a:solidFill>
            <a:srgbClr val="E31F26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g24df0927a14_0_81"/>
          <p:cNvSpPr/>
          <p:nvPr/>
        </p:nvSpPr>
        <p:spPr>
          <a:xfrm>
            <a:off x="1933375" y="2170499"/>
            <a:ext cx="554873" cy="524999"/>
          </a:xfrm>
          <a:custGeom>
            <a:rect b="b" l="l" r="r" t="t"/>
            <a:pathLst>
              <a:path extrusionOk="0" h="3380" w="3381">
                <a:moveTo>
                  <a:pt x="1690" y="0"/>
                </a:moveTo>
                <a:cubicBezTo>
                  <a:pt x="756" y="0"/>
                  <a:pt x="0" y="756"/>
                  <a:pt x="0" y="1690"/>
                </a:cubicBezTo>
                <a:cubicBezTo>
                  <a:pt x="0" y="2623"/>
                  <a:pt x="756" y="3379"/>
                  <a:pt x="1690" y="3379"/>
                </a:cubicBezTo>
                <a:cubicBezTo>
                  <a:pt x="2623" y="3379"/>
                  <a:pt x="3381" y="2623"/>
                  <a:pt x="3381" y="1690"/>
                </a:cubicBezTo>
                <a:cubicBezTo>
                  <a:pt x="3381" y="756"/>
                  <a:pt x="2623" y="0"/>
                  <a:pt x="1690" y="0"/>
                </a:cubicBezTo>
                <a:close/>
              </a:path>
            </a:pathLst>
          </a:custGeom>
          <a:solidFill>
            <a:srgbClr val="E31F26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24df0927a14_0_81"/>
          <p:cNvSpPr/>
          <p:nvPr/>
        </p:nvSpPr>
        <p:spPr>
          <a:xfrm>
            <a:off x="2287125" y="1935800"/>
            <a:ext cx="2391742" cy="1017402"/>
          </a:xfrm>
          <a:custGeom>
            <a:rect b="b" l="l" r="r" t="t"/>
            <a:pathLst>
              <a:path extrusionOk="0" h="4997" w="16511">
                <a:moveTo>
                  <a:pt x="4619" y="1"/>
                </a:moveTo>
                <a:cubicBezTo>
                  <a:pt x="3342" y="1"/>
                  <a:pt x="2309" y="1035"/>
                  <a:pt x="2309" y="2310"/>
                </a:cubicBezTo>
                <a:cubicBezTo>
                  <a:pt x="2309" y="3586"/>
                  <a:pt x="1275" y="4619"/>
                  <a:pt x="0" y="4619"/>
                </a:cubicBezTo>
                <a:lnTo>
                  <a:pt x="0" y="4997"/>
                </a:lnTo>
                <a:cubicBezTo>
                  <a:pt x="482" y="4997"/>
                  <a:pt x="958" y="4867"/>
                  <a:pt x="1373" y="4619"/>
                </a:cubicBezTo>
                <a:lnTo>
                  <a:pt x="14185" y="4619"/>
                </a:lnTo>
                <a:cubicBezTo>
                  <a:pt x="15472" y="4619"/>
                  <a:pt x="16510" y="3567"/>
                  <a:pt x="16494" y="2279"/>
                </a:cubicBezTo>
                <a:cubicBezTo>
                  <a:pt x="16478" y="1006"/>
                  <a:pt x="15399" y="1"/>
                  <a:pt x="14126" y="1"/>
                </a:cubicBezTo>
                <a:close/>
              </a:path>
            </a:pathLst>
          </a:custGeom>
          <a:solidFill>
            <a:srgbClr val="E31F26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g24df0927a14_0_81"/>
          <p:cNvSpPr txBox="1"/>
          <p:nvPr/>
        </p:nvSpPr>
        <p:spPr>
          <a:xfrm>
            <a:off x="2716650" y="1994325"/>
            <a:ext cx="2226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17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BUSINESS INTELLIGENCE </a:t>
            </a:r>
            <a:r>
              <a:rPr b="1" lang="en-US" sz="17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ANALYST</a:t>
            </a:r>
            <a:endParaRPr b="1" i="0" sz="1700" u="none" cap="none" strike="noStrik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19" name="Google Shape;319;g24df0927a14_0_81"/>
          <p:cNvSpPr txBox="1"/>
          <p:nvPr/>
        </p:nvSpPr>
        <p:spPr>
          <a:xfrm>
            <a:off x="1929725" y="2185143"/>
            <a:ext cx="544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900" u="none" cap="none" strike="noStrik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320" name="Google Shape;320;g24df0927a14_0_81"/>
          <p:cNvPicPr preferRelativeResize="0"/>
          <p:nvPr/>
        </p:nvPicPr>
        <p:blipFill rotWithShape="1">
          <a:blip r:embed="rId3">
            <a:alphaModFix/>
          </a:blip>
          <a:srcRect b="63550" l="0" r="65720" t="0"/>
          <a:stretch/>
        </p:blipFill>
        <p:spPr>
          <a:xfrm flipH="1">
            <a:off x="0" y="-334550"/>
            <a:ext cx="2625450" cy="12059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g24df0927a14_0_81"/>
          <p:cNvGrpSpPr/>
          <p:nvPr/>
        </p:nvGrpSpPr>
        <p:grpSpPr>
          <a:xfrm>
            <a:off x="1771647" y="4327120"/>
            <a:ext cx="3048102" cy="791125"/>
            <a:chOff x="2743847" y="1554795"/>
            <a:chExt cx="3048102" cy="791125"/>
          </a:xfrm>
        </p:grpSpPr>
        <p:sp>
          <p:nvSpPr>
            <p:cNvPr id="322" name="Google Shape;322;g24df0927a14_0_81"/>
            <p:cNvSpPr/>
            <p:nvPr/>
          </p:nvSpPr>
          <p:spPr>
            <a:xfrm rot="-271234">
              <a:off x="2760201" y="1583999"/>
              <a:ext cx="442248" cy="432427"/>
            </a:xfrm>
            <a:custGeom>
              <a:rect b="b" l="l" r="r" t="t"/>
              <a:pathLst>
                <a:path extrusionOk="0" h="2688" w="2688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solidFill>
              <a:srgbClr val="E31F26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g24df0927a14_0_81"/>
            <p:cNvSpPr/>
            <p:nvPr/>
          </p:nvSpPr>
          <p:spPr>
            <a:xfrm>
              <a:off x="2923975" y="1713299"/>
              <a:ext cx="554873" cy="524999"/>
            </a:xfrm>
            <a:custGeom>
              <a:rect b="b" l="l" r="r" t="t"/>
              <a:pathLst>
                <a:path extrusionOk="0" h="3380" w="3381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solidFill>
              <a:srgbClr val="E31F26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g24df0927a14_0_81"/>
            <p:cNvSpPr/>
            <p:nvPr/>
          </p:nvSpPr>
          <p:spPr>
            <a:xfrm>
              <a:off x="3277725" y="1554795"/>
              <a:ext cx="2391742" cy="791125"/>
            </a:xfrm>
            <a:custGeom>
              <a:rect b="b" l="l" r="r" t="t"/>
              <a:pathLst>
                <a:path extrusionOk="0" h="4997" w="16511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solidFill>
              <a:srgbClr val="E31F26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g24df0927a14_0_81"/>
            <p:cNvSpPr txBox="1"/>
            <p:nvPr/>
          </p:nvSpPr>
          <p:spPr>
            <a:xfrm>
              <a:off x="3783449" y="1613332"/>
              <a:ext cx="20085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1" lang="en-US" sz="17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DATA</a:t>
              </a:r>
              <a:br>
                <a:rPr b="1" lang="en-US" sz="17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</a:br>
              <a:r>
                <a:rPr b="1" lang="en-US" sz="17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ANALYST</a:t>
              </a:r>
              <a:endParaRPr b="1" sz="17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26" name="Google Shape;326;g24df0927a14_0_81"/>
            <p:cNvSpPr txBox="1"/>
            <p:nvPr/>
          </p:nvSpPr>
          <p:spPr>
            <a:xfrm>
              <a:off x="2920325" y="1727943"/>
              <a:ext cx="5448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lang="en-US" sz="1900">
                  <a:solidFill>
                    <a:schemeClr val="lt1"/>
                  </a:solidFill>
                </a:rPr>
                <a:t>2</a:t>
              </a:r>
              <a:endParaRPr b="1" i="0" sz="19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sp>
        <p:nvSpPr>
          <p:cNvPr id="327" name="Google Shape;327;g24df0927a14_0_81"/>
          <p:cNvSpPr/>
          <p:nvPr/>
        </p:nvSpPr>
        <p:spPr>
          <a:xfrm>
            <a:off x="5019125" y="1554800"/>
            <a:ext cx="1830300" cy="677100"/>
          </a:xfrm>
          <a:prstGeom prst="roundRect">
            <a:avLst>
              <a:gd fmla="val 16667" name="adj"/>
            </a:avLst>
          </a:prstGeom>
          <a:solidFill>
            <a:srgbClr val="E3E9ED"/>
          </a:solidFill>
          <a:ln cap="flat" cmpd="sng" w="2857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Senior</a:t>
            </a: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BIA</a:t>
            </a:r>
            <a:endParaRPr b="1" i="0" sz="18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28" name="Google Shape;328;g24df0927a14_0_81"/>
          <p:cNvSpPr/>
          <p:nvPr/>
        </p:nvSpPr>
        <p:spPr>
          <a:xfrm>
            <a:off x="7228925" y="1554800"/>
            <a:ext cx="1830300" cy="67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Analysis/Engagement</a:t>
            </a: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Manager</a:t>
            </a:r>
            <a:endParaRPr b="1" i="0" sz="18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29" name="Google Shape;329;g24df0927a14_0_81"/>
          <p:cNvSpPr/>
          <p:nvPr/>
        </p:nvSpPr>
        <p:spPr>
          <a:xfrm>
            <a:off x="9438725" y="1554800"/>
            <a:ext cx="1830300" cy="67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Head of Analytics</a:t>
            </a:r>
            <a:endParaRPr b="1" i="0" sz="18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30" name="Google Shape;330;g24df0927a14_0_81"/>
          <p:cNvSpPr/>
          <p:nvPr/>
        </p:nvSpPr>
        <p:spPr>
          <a:xfrm>
            <a:off x="5019125" y="2619238"/>
            <a:ext cx="1830300" cy="677100"/>
          </a:xfrm>
          <a:prstGeom prst="roundRect">
            <a:avLst>
              <a:gd fmla="val 16667" name="adj"/>
            </a:avLst>
          </a:prstGeom>
          <a:solidFill>
            <a:srgbClr val="E3E9ED"/>
          </a:solidFill>
          <a:ln cap="flat" cmpd="sng" w="2857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3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Operation/Category</a:t>
            </a: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Analyst</a:t>
            </a:r>
            <a:endParaRPr b="1" i="0" sz="18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31" name="Google Shape;331;g24df0927a14_0_81"/>
          <p:cNvSpPr/>
          <p:nvPr/>
        </p:nvSpPr>
        <p:spPr>
          <a:xfrm>
            <a:off x="7228925" y="2619238"/>
            <a:ext cx="1830300" cy="67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3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Operation/Catego</a:t>
            </a:r>
            <a:r>
              <a:rPr b="1" lang="en-US" sz="13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ry</a:t>
            </a: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Manager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32" name="Google Shape;332;g24df0927a14_0_81"/>
          <p:cNvSpPr/>
          <p:nvPr/>
        </p:nvSpPr>
        <p:spPr>
          <a:xfrm>
            <a:off x="9438725" y="2619238"/>
            <a:ext cx="1830300" cy="67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Head of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3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Operation/Category</a:t>
            </a:r>
            <a:endParaRPr b="1" sz="13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33" name="Google Shape;333;g24df0927a14_0_81"/>
          <p:cNvSpPr/>
          <p:nvPr/>
        </p:nvSpPr>
        <p:spPr>
          <a:xfrm>
            <a:off x="5019125" y="4371838"/>
            <a:ext cx="1830300" cy="677100"/>
          </a:xfrm>
          <a:prstGeom prst="roundRect">
            <a:avLst>
              <a:gd fmla="val 16667" name="adj"/>
            </a:avLst>
          </a:prstGeom>
          <a:solidFill>
            <a:srgbClr val="E3E9ED"/>
          </a:solidFill>
          <a:ln cap="flat" cmpd="sng" w="2857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Senior DA</a:t>
            </a:r>
            <a:endParaRPr b="1" i="0" sz="18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34" name="Google Shape;334;g24df0927a14_0_81"/>
          <p:cNvSpPr/>
          <p:nvPr/>
        </p:nvSpPr>
        <p:spPr>
          <a:xfrm>
            <a:off x="7228925" y="3838438"/>
            <a:ext cx="1830300" cy="67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Analysis Manager</a:t>
            </a:r>
            <a:endParaRPr b="1" i="0" sz="18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335" name="Google Shape;335;g24df0927a14_0_81"/>
          <p:cNvGrpSpPr/>
          <p:nvPr/>
        </p:nvGrpSpPr>
        <p:grpSpPr>
          <a:xfrm>
            <a:off x="6932332" y="1806350"/>
            <a:ext cx="235176" cy="199899"/>
            <a:chOff x="4811425" y="2065025"/>
            <a:chExt cx="41500" cy="44200"/>
          </a:xfrm>
        </p:grpSpPr>
        <p:sp>
          <p:nvSpPr>
            <p:cNvPr id="336" name="Google Shape;336;g24df0927a14_0_81"/>
            <p:cNvSpPr/>
            <p:nvPr/>
          </p:nvSpPr>
          <p:spPr>
            <a:xfrm>
              <a:off x="4825300" y="2065025"/>
              <a:ext cx="27625" cy="44200"/>
            </a:xfrm>
            <a:custGeom>
              <a:rect b="b" l="l" r="r" t="t"/>
              <a:pathLst>
                <a:path extrusionOk="0" h="1768" w="1105">
                  <a:moveTo>
                    <a:pt x="217" y="0"/>
                  </a:moveTo>
                  <a:lnTo>
                    <a:pt x="1" y="224"/>
                  </a:lnTo>
                  <a:lnTo>
                    <a:pt x="657" y="880"/>
                  </a:lnTo>
                  <a:lnTo>
                    <a:pt x="1" y="1544"/>
                  </a:lnTo>
                  <a:lnTo>
                    <a:pt x="217" y="1767"/>
                  </a:lnTo>
                  <a:lnTo>
                    <a:pt x="1104" y="8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E2262D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g24df0927a14_0_81"/>
            <p:cNvSpPr/>
            <p:nvPr/>
          </p:nvSpPr>
          <p:spPr>
            <a:xfrm>
              <a:off x="4811425" y="2072950"/>
              <a:ext cx="19850" cy="28350"/>
            </a:xfrm>
            <a:custGeom>
              <a:rect b="b" l="l" r="r" t="t"/>
              <a:pathLst>
                <a:path extrusionOk="0" h="1134" w="794">
                  <a:moveTo>
                    <a:pt x="224" y="1"/>
                  </a:moveTo>
                  <a:lnTo>
                    <a:pt x="0" y="224"/>
                  </a:lnTo>
                  <a:lnTo>
                    <a:pt x="346" y="563"/>
                  </a:lnTo>
                  <a:lnTo>
                    <a:pt x="0" y="909"/>
                  </a:lnTo>
                  <a:lnTo>
                    <a:pt x="224" y="1133"/>
                  </a:lnTo>
                  <a:lnTo>
                    <a:pt x="794" y="5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E2262D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8" name="Google Shape;338;g24df0927a14_0_81"/>
          <p:cNvGrpSpPr/>
          <p:nvPr/>
        </p:nvGrpSpPr>
        <p:grpSpPr>
          <a:xfrm>
            <a:off x="9131394" y="1765000"/>
            <a:ext cx="235176" cy="199899"/>
            <a:chOff x="4811425" y="2065025"/>
            <a:chExt cx="41500" cy="44200"/>
          </a:xfrm>
        </p:grpSpPr>
        <p:sp>
          <p:nvSpPr>
            <p:cNvPr id="339" name="Google Shape;339;g24df0927a14_0_81"/>
            <p:cNvSpPr/>
            <p:nvPr/>
          </p:nvSpPr>
          <p:spPr>
            <a:xfrm>
              <a:off x="4825300" y="2065025"/>
              <a:ext cx="27625" cy="44200"/>
            </a:xfrm>
            <a:custGeom>
              <a:rect b="b" l="l" r="r" t="t"/>
              <a:pathLst>
                <a:path extrusionOk="0" h="1768" w="1105">
                  <a:moveTo>
                    <a:pt x="217" y="0"/>
                  </a:moveTo>
                  <a:lnTo>
                    <a:pt x="1" y="224"/>
                  </a:lnTo>
                  <a:lnTo>
                    <a:pt x="657" y="880"/>
                  </a:lnTo>
                  <a:lnTo>
                    <a:pt x="1" y="1544"/>
                  </a:lnTo>
                  <a:lnTo>
                    <a:pt x="217" y="1767"/>
                  </a:lnTo>
                  <a:lnTo>
                    <a:pt x="1104" y="8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E2262D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g24df0927a14_0_81"/>
            <p:cNvSpPr/>
            <p:nvPr/>
          </p:nvSpPr>
          <p:spPr>
            <a:xfrm>
              <a:off x="4811425" y="2072950"/>
              <a:ext cx="19850" cy="28350"/>
            </a:xfrm>
            <a:custGeom>
              <a:rect b="b" l="l" r="r" t="t"/>
              <a:pathLst>
                <a:path extrusionOk="0" h="1134" w="794">
                  <a:moveTo>
                    <a:pt x="224" y="1"/>
                  </a:moveTo>
                  <a:lnTo>
                    <a:pt x="0" y="224"/>
                  </a:lnTo>
                  <a:lnTo>
                    <a:pt x="346" y="563"/>
                  </a:lnTo>
                  <a:lnTo>
                    <a:pt x="0" y="909"/>
                  </a:lnTo>
                  <a:lnTo>
                    <a:pt x="224" y="1133"/>
                  </a:lnTo>
                  <a:lnTo>
                    <a:pt x="794" y="5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E2262D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1" name="Google Shape;341;g24df0927a14_0_81"/>
          <p:cNvGrpSpPr/>
          <p:nvPr/>
        </p:nvGrpSpPr>
        <p:grpSpPr>
          <a:xfrm>
            <a:off x="6921594" y="2870137"/>
            <a:ext cx="235176" cy="199899"/>
            <a:chOff x="4811425" y="2065025"/>
            <a:chExt cx="41500" cy="44200"/>
          </a:xfrm>
        </p:grpSpPr>
        <p:sp>
          <p:nvSpPr>
            <p:cNvPr id="342" name="Google Shape;342;g24df0927a14_0_81"/>
            <p:cNvSpPr/>
            <p:nvPr/>
          </p:nvSpPr>
          <p:spPr>
            <a:xfrm>
              <a:off x="4825300" y="2065025"/>
              <a:ext cx="27625" cy="44200"/>
            </a:xfrm>
            <a:custGeom>
              <a:rect b="b" l="l" r="r" t="t"/>
              <a:pathLst>
                <a:path extrusionOk="0" h="1768" w="1105">
                  <a:moveTo>
                    <a:pt x="217" y="0"/>
                  </a:moveTo>
                  <a:lnTo>
                    <a:pt x="1" y="224"/>
                  </a:lnTo>
                  <a:lnTo>
                    <a:pt x="657" y="880"/>
                  </a:lnTo>
                  <a:lnTo>
                    <a:pt x="1" y="1544"/>
                  </a:lnTo>
                  <a:lnTo>
                    <a:pt x="217" y="1767"/>
                  </a:lnTo>
                  <a:lnTo>
                    <a:pt x="1104" y="8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E2262D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g24df0927a14_0_81"/>
            <p:cNvSpPr/>
            <p:nvPr/>
          </p:nvSpPr>
          <p:spPr>
            <a:xfrm>
              <a:off x="4811425" y="2072950"/>
              <a:ext cx="19850" cy="28350"/>
            </a:xfrm>
            <a:custGeom>
              <a:rect b="b" l="l" r="r" t="t"/>
              <a:pathLst>
                <a:path extrusionOk="0" h="1134" w="794">
                  <a:moveTo>
                    <a:pt x="224" y="1"/>
                  </a:moveTo>
                  <a:lnTo>
                    <a:pt x="0" y="224"/>
                  </a:lnTo>
                  <a:lnTo>
                    <a:pt x="346" y="563"/>
                  </a:lnTo>
                  <a:lnTo>
                    <a:pt x="0" y="909"/>
                  </a:lnTo>
                  <a:lnTo>
                    <a:pt x="224" y="1133"/>
                  </a:lnTo>
                  <a:lnTo>
                    <a:pt x="794" y="5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E2262D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4" name="Google Shape;344;g24df0927a14_0_81"/>
          <p:cNvGrpSpPr/>
          <p:nvPr/>
        </p:nvGrpSpPr>
        <p:grpSpPr>
          <a:xfrm>
            <a:off x="9131394" y="2857862"/>
            <a:ext cx="235176" cy="199899"/>
            <a:chOff x="4811425" y="2065025"/>
            <a:chExt cx="41500" cy="44200"/>
          </a:xfrm>
        </p:grpSpPr>
        <p:sp>
          <p:nvSpPr>
            <p:cNvPr id="345" name="Google Shape;345;g24df0927a14_0_81"/>
            <p:cNvSpPr/>
            <p:nvPr/>
          </p:nvSpPr>
          <p:spPr>
            <a:xfrm>
              <a:off x="4825300" y="2065025"/>
              <a:ext cx="27625" cy="44200"/>
            </a:xfrm>
            <a:custGeom>
              <a:rect b="b" l="l" r="r" t="t"/>
              <a:pathLst>
                <a:path extrusionOk="0" h="1768" w="1105">
                  <a:moveTo>
                    <a:pt x="217" y="0"/>
                  </a:moveTo>
                  <a:lnTo>
                    <a:pt x="1" y="224"/>
                  </a:lnTo>
                  <a:lnTo>
                    <a:pt x="657" y="880"/>
                  </a:lnTo>
                  <a:lnTo>
                    <a:pt x="1" y="1544"/>
                  </a:lnTo>
                  <a:lnTo>
                    <a:pt x="217" y="1767"/>
                  </a:lnTo>
                  <a:lnTo>
                    <a:pt x="1104" y="8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E2262D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g24df0927a14_0_81"/>
            <p:cNvSpPr/>
            <p:nvPr/>
          </p:nvSpPr>
          <p:spPr>
            <a:xfrm>
              <a:off x="4811425" y="2072950"/>
              <a:ext cx="19850" cy="28350"/>
            </a:xfrm>
            <a:custGeom>
              <a:rect b="b" l="l" r="r" t="t"/>
              <a:pathLst>
                <a:path extrusionOk="0" h="1134" w="794">
                  <a:moveTo>
                    <a:pt x="224" y="1"/>
                  </a:moveTo>
                  <a:lnTo>
                    <a:pt x="0" y="224"/>
                  </a:lnTo>
                  <a:lnTo>
                    <a:pt x="346" y="563"/>
                  </a:lnTo>
                  <a:lnTo>
                    <a:pt x="0" y="909"/>
                  </a:lnTo>
                  <a:lnTo>
                    <a:pt x="224" y="1133"/>
                  </a:lnTo>
                  <a:lnTo>
                    <a:pt x="794" y="5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E2262D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7" name="Google Shape;347;g24df0927a14_0_81"/>
          <p:cNvGrpSpPr/>
          <p:nvPr/>
        </p:nvGrpSpPr>
        <p:grpSpPr>
          <a:xfrm>
            <a:off x="169525" y="2929068"/>
            <a:ext cx="1830300" cy="1678757"/>
            <a:chOff x="93325" y="2929068"/>
            <a:chExt cx="1830300" cy="1678757"/>
          </a:xfrm>
        </p:grpSpPr>
        <p:sp>
          <p:nvSpPr>
            <p:cNvPr id="348" name="Google Shape;348;g24df0927a14_0_81"/>
            <p:cNvSpPr txBox="1"/>
            <p:nvPr/>
          </p:nvSpPr>
          <p:spPr>
            <a:xfrm>
              <a:off x="93325" y="4035725"/>
              <a:ext cx="1830300" cy="5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Unicorn</a:t>
              </a:r>
              <a:r>
                <a:rPr b="1" lang="en-US" sz="1600">
                  <a:solidFill>
                    <a:schemeClr val="dk1"/>
                  </a:solidFill>
                  <a:latin typeface="Exo Light"/>
                  <a:ea typeface="Exo Light"/>
                  <a:cs typeface="Exo Light"/>
                  <a:sym typeface="Exo Light"/>
                </a:rPr>
                <a:t> </a:t>
              </a:r>
              <a:endParaRPr b="1" sz="1600">
                <a:solidFill>
                  <a:schemeClr val="dk1"/>
                </a:solidFill>
                <a:latin typeface="Exo Light"/>
                <a:ea typeface="Exo Light"/>
                <a:cs typeface="Exo Light"/>
                <a:sym typeface="Exo Light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lang="en-US" sz="16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Analyst</a:t>
              </a:r>
              <a:endParaRPr b="1" i="0" sz="16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grpSp>
          <p:nvGrpSpPr>
            <p:cNvPr id="349" name="Google Shape;349;g24df0927a14_0_81"/>
            <p:cNvGrpSpPr/>
            <p:nvPr/>
          </p:nvGrpSpPr>
          <p:grpSpPr>
            <a:xfrm>
              <a:off x="447544" y="2929068"/>
              <a:ext cx="1274256" cy="999863"/>
              <a:chOff x="5331913" y="3413947"/>
              <a:chExt cx="347143" cy="254684"/>
            </a:xfrm>
          </p:grpSpPr>
          <p:sp>
            <p:nvSpPr>
              <p:cNvPr id="350" name="Google Shape;350;g24df0927a14_0_81"/>
              <p:cNvSpPr/>
              <p:nvPr/>
            </p:nvSpPr>
            <p:spPr>
              <a:xfrm>
                <a:off x="5597163" y="3523083"/>
                <a:ext cx="43222" cy="15564"/>
              </a:xfrm>
              <a:custGeom>
                <a:rect b="b" l="l" r="r" t="t"/>
                <a:pathLst>
                  <a:path extrusionOk="0" h="489" w="1358">
                    <a:moveTo>
                      <a:pt x="167" y="0"/>
                    </a:moveTo>
                    <a:cubicBezTo>
                      <a:pt x="84" y="0"/>
                      <a:pt x="0" y="71"/>
                      <a:pt x="0" y="167"/>
                    </a:cubicBezTo>
                    <a:cubicBezTo>
                      <a:pt x="0" y="250"/>
                      <a:pt x="84" y="322"/>
                      <a:pt x="167" y="322"/>
                    </a:cubicBezTo>
                    <a:cubicBezTo>
                      <a:pt x="346" y="322"/>
                      <a:pt x="870" y="357"/>
                      <a:pt x="1120" y="476"/>
                    </a:cubicBezTo>
                    <a:cubicBezTo>
                      <a:pt x="1155" y="488"/>
                      <a:pt x="1167" y="488"/>
                      <a:pt x="1191" y="488"/>
                    </a:cubicBezTo>
                    <a:cubicBezTo>
                      <a:pt x="1251" y="488"/>
                      <a:pt x="1310" y="464"/>
                      <a:pt x="1346" y="405"/>
                    </a:cubicBezTo>
                    <a:cubicBezTo>
                      <a:pt x="1358" y="322"/>
                      <a:pt x="1334" y="226"/>
                      <a:pt x="1251" y="191"/>
                    </a:cubicBezTo>
                    <a:cubicBezTo>
                      <a:pt x="882" y="12"/>
                      <a:pt x="203" y="0"/>
                      <a:pt x="1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g24df0927a14_0_81"/>
              <p:cNvSpPr/>
              <p:nvPr/>
            </p:nvSpPr>
            <p:spPr>
              <a:xfrm>
                <a:off x="5331913" y="3413947"/>
                <a:ext cx="347143" cy="253538"/>
              </a:xfrm>
              <a:custGeom>
                <a:rect b="b" l="l" r="r" t="t"/>
                <a:pathLst>
                  <a:path extrusionOk="0" h="7966" w="10907">
                    <a:moveTo>
                      <a:pt x="7168" y="357"/>
                    </a:moveTo>
                    <a:lnTo>
                      <a:pt x="7168" y="1893"/>
                    </a:lnTo>
                    <a:cubicBezTo>
                      <a:pt x="7168" y="2131"/>
                      <a:pt x="7120" y="2357"/>
                      <a:pt x="7013" y="2560"/>
                    </a:cubicBezTo>
                    <a:cubicBezTo>
                      <a:pt x="7001" y="2584"/>
                      <a:pt x="7001" y="2608"/>
                      <a:pt x="7001" y="2643"/>
                    </a:cubicBezTo>
                    <a:lnTo>
                      <a:pt x="7001" y="3084"/>
                    </a:lnTo>
                    <a:cubicBezTo>
                      <a:pt x="7001" y="3512"/>
                      <a:pt x="6822" y="3917"/>
                      <a:pt x="6513" y="4203"/>
                    </a:cubicBezTo>
                    <a:cubicBezTo>
                      <a:pt x="6465" y="4227"/>
                      <a:pt x="6429" y="4274"/>
                      <a:pt x="6394" y="4310"/>
                    </a:cubicBezTo>
                    <a:cubicBezTo>
                      <a:pt x="6111" y="4514"/>
                      <a:pt x="5775" y="4621"/>
                      <a:pt x="5415" y="4621"/>
                    </a:cubicBezTo>
                    <a:cubicBezTo>
                      <a:pt x="5396" y="4621"/>
                      <a:pt x="5377" y="4620"/>
                      <a:pt x="5358" y="4620"/>
                    </a:cubicBezTo>
                    <a:cubicBezTo>
                      <a:pt x="4536" y="4560"/>
                      <a:pt x="3917" y="3858"/>
                      <a:pt x="3917" y="3024"/>
                    </a:cubicBezTo>
                    <a:lnTo>
                      <a:pt x="3917" y="2643"/>
                    </a:lnTo>
                    <a:cubicBezTo>
                      <a:pt x="3917" y="2608"/>
                      <a:pt x="3917" y="2596"/>
                      <a:pt x="3905" y="2560"/>
                    </a:cubicBezTo>
                    <a:cubicBezTo>
                      <a:pt x="3798" y="2357"/>
                      <a:pt x="3751" y="2131"/>
                      <a:pt x="3751" y="1893"/>
                    </a:cubicBezTo>
                    <a:lnTo>
                      <a:pt x="3751" y="1548"/>
                    </a:lnTo>
                    <a:cubicBezTo>
                      <a:pt x="3751" y="893"/>
                      <a:pt x="4286" y="357"/>
                      <a:pt x="4941" y="357"/>
                    </a:cubicBezTo>
                    <a:close/>
                    <a:moveTo>
                      <a:pt x="10013" y="2905"/>
                    </a:moveTo>
                    <a:lnTo>
                      <a:pt x="10013" y="3560"/>
                    </a:lnTo>
                    <a:cubicBezTo>
                      <a:pt x="10013" y="3667"/>
                      <a:pt x="9989" y="3774"/>
                      <a:pt x="9942" y="3870"/>
                    </a:cubicBezTo>
                    <a:lnTo>
                      <a:pt x="9870" y="4036"/>
                    </a:lnTo>
                    <a:cubicBezTo>
                      <a:pt x="9858" y="4048"/>
                      <a:pt x="9858" y="4084"/>
                      <a:pt x="9858" y="4108"/>
                    </a:cubicBezTo>
                    <a:lnTo>
                      <a:pt x="9858" y="4453"/>
                    </a:lnTo>
                    <a:cubicBezTo>
                      <a:pt x="9870" y="4679"/>
                      <a:pt x="9763" y="4882"/>
                      <a:pt x="9597" y="5048"/>
                    </a:cubicBezTo>
                    <a:cubicBezTo>
                      <a:pt x="9451" y="5205"/>
                      <a:pt x="9244" y="5288"/>
                      <a:pt x="9022" y="5288"/>
                    </a:cubicBezTo>
                    <a:cubicBezTo>
                      <a:pt x="9007" y="5288"/>
                      <a:pt x="8992" y="5287"/>
                      <a:pt x="8977" y="5286"/>
                    </a:cubicBezTo>
                    <a:cubicBezTo>
                      <a:pt x="8513" y="5275"/>
                      <a:pt x="8144" y="4870"/>
                      <a:pt x="8144" y="4382"/>
                    </a:cubicBezTo>
                    <a:lnTo>
                      <a:pt x="8144" y="4084"/>
                    </a:lnTo>
                    <a:cubicBezTo>
                      <a:pt x="8144" y="4048"/>
                      <a:pt x="8144" y="4036"/>
                      <a:pt x="8132" y="4012"/>
                    </a:cubicBezTo>
                    <a:lnTo>
                      <a:pt x="8025" y="3810"/>
                    </a:lnTo>
                    <a:cubicBezTo>
                      <a:pt x="8002" y="3741"/>
                      <a:pt x="7968" y="3672"/>
                      <a:pt x="7966" y="3582"/>
                    </a:cubicBezTo>
                    <a:lnTo>
                      <a:pt x="7966" y="3582"/>
                    </a:lnTo>
                    <a:cubicBezTo>
                      <a:pt x="7973" y="3196"/>
                      <a:pt x="8279" y="2905"/>
                      <a:pt x="8644" y="2905"/>
                    </a:cubicBezTo>
                    <a:close/>
                    <a:moveTo>
                      <a:pt x="1727" y="2893"/>
                    </a:moveTo>
                    <a:cubicBezTo>
                      <a:pt x="2000" y="2893"/>
                      <a:pt x="2250" y="3000"/>
                      <a:pt x="2441" y="3191"/>
                    </a:cubicBezTo>
                    <a:cubicBezTo>
                      <a:pt x="2643" y="3381"/>
                      <a:pt x="2739" y="3655"/>
                      <a:pt x="2774" y="3929"/>
                    </a:cubicBezTo>
                    <a:cubicBezTo>
                      <a:pt x="2774" y="4024"/>
                      <a:pt x="2786" y="4132"/>
                      <a:pt x="2786" y="4227"/>
                    </a:cubicBezTo>
                    <a:lnTo>
                      <a:pt x="2786" y="4262"/>
                    </a:lnTo>
                    <a:cubicBezTo>
                      <a:pt x="2608" y="3989"/>
                      <a:pt x="2358" y="3798"/>
                      <a:pt x="2000" y="3691"/>
                    </a:cubicBezTo>
                    <a:cubicBezTo>
                      <a:pt x="1753" y="3615"/>
                      <a:pt x="1520" y="3607"/>
                      <a:pt x="1431" y="3607"/>
                    </a:cubicBezTo>
                    <a:cubicBezTo>
                      <a:pt x="1409" y="3607"/>
                      <a:pt x="1396" y="3608"/>
                      <a:pt x="1393" y="3608"/>
                    </a:cubicBezTo>
                    <a:cubicBezTo>
                      <a:pt x="1346" y="3608"/>
                      <a:pt x="1310" y="3620"/>
                      <a:pt x="1286" y="3655"/>
                    </a:cubicBezTo>
                    <a:lnTo>
                      <a:pt x="1000" y="3953"/>
                    </a:lnTo>
                    <a:cubicBezTo>
                      <a:pt x="941" y="4012"/>
                      <a:pt x="941" y="4108"/>
                      <a:pt x="1000" y="4167"/>
                    </a:cubicBezTo>
                    <a:cubicBezTo>
                      <a:pt x="1030" y="4197"/>
                      <a:pt x="1072" y="4212"/>
                      <a:pt x="1113" y="4212"/>
                    </a:cubicBezTo>
                    <a:cubicBezTo>
                      <a:pt x="1155" y="4212"/>
                      <a:pt x="1197" y="4197"/>
                      <a:pt x="1226" y="4167"/>
                    </a:cubicBezTo>
                    <a:lnTo>
                      <a:pt x="1465" y="3917"/>
                    </a:lnTo>
                    <a:cubicBezTo>
                      <a:pt x="1667" y="3929"/>
                      <a:pt x="2322" y="4012"/>
                      <a:pt x="2572" y="4572"/>
                    </a:cubicBezTo>
                    <a:cubicBezTo>
                      <a:pt x="2500" y="4989"/>
                      <a:pt x="2143" y="5298"/>
                      <a:pt x="1727" y="5298"/>
                    </a:cubicBezTo>
                    <a:cubicBezTo>
                      <a:pt x="1250" y="5298"/>
                      <a:pt x="869" y="4917"/>
                      <a:pt x="869" y="4441"/>
                    </a:cubicBezTo>
                    <a:cubicBezTo>
                      <a:pt x="869" y="4346"/>
                      <a:pt x="798" y="4274"/>
                      <a:pt x="703" y="4274"/>
                    </a:cubicBezTo>
                    <a:lnTo>
                      <a:pt x="679" y="4274"/>
                    </a:lnTo>
                    <a:lnTo>
                      <a:pt x="679" y="4227"/>
                    </a:lnTo>
                    <a:cubicBezTo>
                      <a:pt x="679" y="4132"/>
                      <a:pt x="679" y="4024"/>
                      <a:pt x="691" y="3929"/>
                    </a:cubicBezTo>
                    <a:cubicBezTo>
                      <a:pt x="703" y="3655"/>
                      <a:pt x="822" y="3381"/>
                      <a:pt x="1012" y="3191"/>
                    </a:cubicBezTo>
                    <a:cubicBezTo>
                      <a:pt x="1215" y="3000"/>
                      <a:pt x="1465" y="2893"/>
                      <a:pt x="1727" y="2893"/>
                    </a:cubicBezTo>
                    <a:close/>
                    <a:moveTo>
                      <a:pt x="643" y="4882"/>
                    </a:moveTo>
                    <a:cubicBezTo>
                      <a:pt x="726" y="5096"/>
                      <a:pt x="881" y="5275"/>
                      <a:pt x="1060" y="5405"/>
                    </a:cubicBezTo>
                    <a:lnTo>
                      <a:pt x="1060" y="5596"/>
                    </a:lnTo>
                    <a:cubicBezTo>
                      <a:pt x="762" y="5501"/>
                      <a:pt x="619" y="5346"/>
                      <a:pt x="560" y="5275"/>
                    </a:cubicBezTo>
                    <a:cubicBezTo>
                      <a:pt x="595" y="5155"/>
                      <a:pt x="631" y="5036"/>
                      <a:pt x="643" y="4882"/>
                    </a:cubicBezTo>
                    <a:close/>
                    <a:moveTo>
                      <a:pt x="2798" y="4882"/>
                    </a:moveTo>
                    <a:cubicBezTo>
                      <a:pt x="2810" y="5024"/>
                      <a:pt x="2846" y="5155"/>
                      <a:pt x="2893" y="5263"/>
                    </a:cubicBezTo>
                    <a:cubicBezTo>
                      <a:pt x="2834" y="5346"/>
                      <a:pt x="2679" y="5477"/>
                      <a:pt x="2381" y="5596"/>
                    </a:cubicBezTo>
                    <a:lnTo>
                      <a:pt x="2381" y="5405"/>
                    </a:lnTo>
                    <a:cubicBezTo>
                      <a:pt x="2560" y="5275"/>
                      <a:pt x="2715" y="5096"/>
                      <a:pt x="2798" y="4882"/>
                    </a:cubicBezTo>
                    <a:close/>
                    <a:moveTo>
                      <a:pt x="6299" y="4727"/>
                    </a:moveTo>
                    <a:lnTo>
                      <a:pt x="6299" y="5001"/>
                    </a:lnTo>
                    <a:lnTo>
                      <a:pt x="5453" y="5596"/>
                    </a:lnTo>
                    <a:lnTo>
                      <a:pt x="4584" y="5024"/>
                    </a:lnTo>
                    <a:lnTo>
                      <a:pt x="4584" y="4727"/>
                    </a:lnTo>
                    <a:cubicBezTo>
                      <a:pt x="4810" y="4846"/>
                      <a:pt x="5060" y="4917"/>
                      <a:pt x="5322" y="4929"/>
                    </a:cubicBezTo>
                    <a:lnTo>
                      <a:pt x="5441" y="4929"/>
                    </a:lnTo>
                    <a:cubicBezTo>
                      <a:pt x="5739" y="4929"/>
                      <a:pt x="6037" y="4858"/>
                      <a:pt x="6299" y="4727"/>
                    </a:cubicBezTo>
                    <a:close/>
                    <a:moveTo>
                      <a:pt x="9347" y="5572"/>
                    </a:moveTo>
                    <a:lnTo>
                      <a:pt x="9347" y="5632"/>
                    </a:lnTo>
                    <a:cubicBezTo>
                      <a:pt x="9347" y="5656"/>
                      <a:pt x="9347" y="5691"/>
                      <a:pt x="9358" y="5715"/>
                    </a:cubicBezTo>
                    <a:lnTo>
                      <a:pt x="9001" y="6072"/>
                    </a:lnTo>
                    <a:lnTo>
                      <a:pt x="8644" y="5715"/>
                    </a:lnTo>
                    <a:cubicBezTo>
                      <a:pt x="8644" y="5691"/>
                      <a:pt x="8668" y="5656"/>
                      <a:pt x="8668" y="5632"/>
                    </a:cubicBezTo>
                    <a:lnTo>
                      <a:pt x="8668" y="5572"/>
                    </a:lnTo>
                    <a:cubicBezTo>
                      <a:pt x="8763" y="5596"/>
                      <a:pt x="8870" y="5632"/>
                      <a:pt x="8977" y="5632"/>
                    </a:cubicBezTo>
                    <a:lnTo>
                      <a:pt x="9001" y="5632"/>
                    </a:lnTo>
                    <a:cubicBezTo>
                      <a:pt x="9120" y="5632"/>
                      <a:pt x="9239" y="5620"/>
                      <a:pt x="9347" y="5572"/>
                    </a:cubicBezTo>
                    <a:close/>
                    <a:moveTo>
                      <a:pt x="2108" y="5572"/>
                    </a:moveTo>
                    <a:lnTo>
                      <a:pt x="2108" y="5739"/>
                    </a:lnTo>
                    <a:cubicBezTo>
                      <a:pt x="2108" y="5798"/>
                      <a:pt x="2119" y="5834"/>
                      <a:pt x="2143" y="5882"/>
                    </a:cubicBezTo>
                    <a:lnTo>
                      <a:pt x="1965" y="6013"/>
                    </a:lnTo>
                    <a:cubicBezTo>
                      <a:pt x="1899" y="6084"/>
                      <a:pt x="1816" y="6120"/>
                      <a:pt x="1731" y="6120"/>
                    </a:cubicBezTo>
                    <a:cubicBezTo>
                      <a:pt x="1646" y="6120"/>
                      <a:pt x="1560" y="6084"/>
                      <a:pt x="1488" y="6013"/>
                    </a:cubicBezTo>
                    <a:lnTo>
                      <a:pt x="1346" y="5882"/>
                    </a:lnTo>
                    <a:cubicBezTo>
                      <a:pt x="1369" y="5834"/>
                      <a:pt x="1381" y="5775"/>
                      <a:pt x="1381" y="5739"/>
                    </a:cubicBezTo>
                    <a:lnTo>
                      <a:pt x="1381" y="5572"/>
                    </a:lnTo>
                    <a:cubicBezTo>
                      <a:pt x="1488" y="5596"/>
                      <a:pt x="1607" y="5632"/>
                      <a:pt x="1750" y="5632"/>
                    </a:cubicBezTo>
                    <a:cubicBezTo>
                      <a:pt x="1857" y="5632"/>
                      <a:pt x="1977" y="5608"/>
                      <a:pt x="2108" y="5572"/>
                    </a:cubicBezTo>
                    <a:close/>
                    <a:moveTo>
                      <a:pt x="4465" y="5298"/>
                    </a:moveTo>
                    <a:lnTo>
                      <a:pt x="5215" y="5810"/>
                    </a:lnTo>
                    <a:lnTo>
                      <a:pt x="4810" y="6215"/>
                    </a:lnTo>
                    <a:lnTo>
                      <a:pt x="4798" y="6215"/>
                    </a:lnTo>
                    <a:lnTo>
                      <a:pt x="4310" y="5465"/>
                    </a:lnTo>
                    <a:lnTo>
                      <a:pt x="4465" y="5298"/>
                    </a:lnTo>
                    <a:close/>
                    <a:moveTo>
                      <a:pt x="6429" y="5298"/>
                    </a:moveTo>
                    <a:lnTo>
                      <a:pt x="6596" y="5465"/>
                    </a:lnTo>
                    <a:lnTo>
                      <a:pt x="6108" y="6215"/>
                    </a:lnTo>
                    <a:lnTo>
                      <a:pt x="6096" y="6215"/>
                    </a:lnTo>
                    <a:lnTo>
                      <a:pt x="5691" y="5810"/>
                    </a:lnTo>
                    <a:lnTo>
                      <a:pt x="6429" y="5298"/>
                    </a:lnTo>
                    <a:close/>
                    <a:moveTo>
                      <a:pt x="4905" y="0"/>
                    </a:moveTo>
                    <a:cubicBezTo>
                      <a:pt x="4072" y="0"/>
                      <a:pt x="3381" y="691"/>
                      <a:pt x="3381" y="1524"/>
                    </a:cubicBezTo>
                    <a:lnTo>
                      <a:pt x="3381" y="1869"/>
                    </a:lnTo>
                    <a:cubicBezTo>
                      <a:pt x="3381" y="2131"/>
                      <a:pt x="3441" y="2381"/>
                      <a:pt x="3548" y="2643"/>
                    </a:cubicBezTo>
                    <a:lnTo>
                      <a:pt x="3548" y="3000"/>
                    </a:lnTo>
                    <a:cubicBezTo>
                      <a:pt x="3548" y="3596"/>
                      <a:pt x="3810" y="4132"/>
                      <a:pt x="4227" y="4465"/>
                    </a:cubicBezTo>
                    <a:lnTo>
                      <a:pt x="4227" y="5001"/>
                    </a:lnTo>
                    <a:lnTo>
                      <a:pt x="3929" y="5322"/>
                    </a:lnTo>
                    <a:cubicBezTo>
                      <a:pt x="3905" y="5346"/>
                      <a:pt x="3893" y="5394"/>
                      <a:pt x="3893" y="5441"/>
                    </a:cubicBezTo>
                    <a:lnTo>
                      <a:pt x="2905" y="5798"/>
                    </a:lnTo>
                    <a:cubicBezTo>
                      <a:pt x="2834" y="5822"/>
                      <a:pt x="2774" y="5858"/>
                      <a:pt x="2715" y="5894"/>
                    </a:cubicBezTo>
                    <a:lnTo>
                      <a:pt x="2560" y="5822"/>
                    </a:lnTo>
                    <a:cubicBezTo>
                      <a:pt x="3024" y="5632"/>
                      <a:pt x="3155" y="5346"/>
                      <a:pt x="3179" y="5334"/>
                    </a:cubicBezTo>
                    <a:cubicBezTo>
                      <a:pt x="3203" y="5286"/>
                      <a:pt x="3203" y="5227"/>
                      <a:pt x="3179" y="5179"/>
                    </a:cubicBezTo>
                    <a:cubicBezTo>
                      <a:pt x="3060" y="4965"/>
                      <a:pt x="3036" y="4524"/>
                      <a:pt x="3036" y="4203"/>
                    </a:cubicBezTo>
                    <a:cubicBezTo>
                      <a:pt x="3036" y="4084"/>
                      <a:pt x="3036" y="3977"/>
                      <a:pt x="3024" y="3893"/>
                    </a:cubicBezTo>
                    <a:cubicBezTo>
                      <a:pt x="2965" y="3131"/>
                      <a:pt x="2405" y="2548"/>
                      <a:pt x="1691" y="2548"/>
                    </a:cubicBezTo>
                    <a:cubicBezTo>
                      <a:pt x="976" y="2548"/>
                      <a:pt x="393" y="3131"/>
                      <a:pt x="345" y="3893"/>
                    </a:cubicBezTo>
                    <a:cubicBezTo>
                      <a:pt x="345" y="3977"/>
                      <a:pt x="333" y="4084"/>
                      <a:pt x="333" y="4203"/>
                    </a:cubicBezTo>
                    <a:cubicBezTo>
                      <a:pt x="322" y="4548"/>
                      <a:pt x="298" y="4965"/>
                      <a:pt x="203" y="5179"/>
                    </a:cubicBezTo>
                    <a:cubicBezTo>
                      <a:pt x="167" y="5227"/>
                      <a:pt x="167" y="5286"/>
                      <a:pt x="203" y="5334"/>
                    </a:cubicBezTo>
                    <a:cubicBezTo>
                      <a:pt x="203" y="5346"/>
                      <a:pt x="345" y="5632"/>
                      <a:pt x="810" y="5822"/>
                    </a:cubicBezTo>
                    <a:lnTo>
                      <a:pt x="369" y="6037"/>
                    </a:lnTo>
                    <a:cubicBezTo>
                      <a:pt x="155" y="6156"/>
                      <a:pt x="0" y="6370"/>
                      <a:pt x="0" y="6632"/>
                    </a:cubicBezTo>
                    <a:lnTo>
                      <a:pt x="0" y="7799"/>
                    </a:lnTo>
                    <a:cubicBezTo>
                      <a:pt x="0" y="7894"/>
                      <a:pt x="72" y="7965"/>
                      <a:pt x="167" y="7965"/>
                    </a:cubicBezTo>
                    <a:cubicBezTo>
                      <a:pt x="250" y="7965"/>
                      <a:pt x="333" y="7894"/>
                      <a:pt x="333" y="7799"/>
                    </a:cubicBezTo>
                    <a:lnTo>
                      <a:pt x="333" y="6632"/>
                    </a:lnTo>
                    <a:cubicBezTo>
                      <a:pt x="333" y="6489"/>
                      <a:pt x="405" y="6370"/>
                      <a:pt x="524" y="6310"/>
                    </a:cubicBezTo>
                    <a:lnTo>
                      <a:pt x="1060" y="6048"/>
                    </a:lnTo>
                    <a:lnTo>
                      <a:pt x="1238" y="6227"/>
                    </a:lnTo>
                    <a:cubicBezTo>
                      <a:pt x="1369" y="6346"/>
                      <a:pt x="1536" y="6406"/>
                      <a:pt x="1703" y="6406"/>
                    </a:cubicBezTo>
                    <a:cubicBezTo>
                      <a:pt x="1857" y="6406"/>
                      <a:pt x="2024" y="6346"/>
                      <a:pt x="2155" y="6227"/>
                    </a:cubicBezTo>
                    <a:lnTo>
                      <a:pt x="2334" y="6048"/>
                    </a:lnTo>
                    <a:lnTo>
                      <a:pt x="2512" y="6132"/>
                    </a:lnTo>
                    <a:cubicBezTo>
                      <a:pt x="2441" y="6275"/>
                      <a:pt x="2381" y="6418"/>
                      <a:pt x="2381" y="6584"/>
                    </a:cubicBezTo>
                    <a:lnTo>
                      <a:pt x="2381" y="7799"/>
                    </a:lnTo>
                    <a:cubicBezTo>
                      <a:pt x="2381" y="7894"/>
                      <a:pt x="2453" y="7965"/>
                      <a:pt x="2548" y="7965"/>
                    </a:cubicBezTo>
                    <a:cubicBezTo>
                      <a:pt x="2631" y="7965"/>
                      <a:pt x="2715" y="7894"/>
                      <a:pt x="2715" y="7799"/>
                    </a:cubicBezTo>
                    <a:lnTo>
                      <a:pt x="2715" y="6584"/>
                    </a:lnTo>
                    <a:cubicBezTo>
                      <a:pt x="2715" y="6358"/>
                      <a:pt x="2846" y="6167"/>
                      <a:pt x="3048" y="6096"/>
                    </a:cubicBezTo>
                    <a:lnTo>
                      <a:pt x="4084" y="5715"/>
                    </a:lnTo>
                    <a:lnTo>
                      <a:pt x="4513" y="6358"/>
                    </a:lnTo>
                    <a:cubicBezTo>
                      <a:pt x="4572" y="6453"/>
                      <a:pt x="4655" y="6489"/>
                      <a:pt x="4751" y="6513"/>
                    </a:cubicBezTo>
                    <a:lnTo>
                      <a:pt x="4775" y="6513"/>
                    </a:lnTo>
                    <a:cubicBezTo>
                      <a:pt x="4870" y="6513"/>
                      <a:pt x="4941" y="6477"/>
                      <a:pt x="5013" y="6418"/>
                    </a:cubicBezTo>
                    <a:lnTo>
                      <a:pt x="5286" y="6156"/>
                    </a:lnTo>
                    <a:lnTo>
                      <a:pt x="5286" y="7799"/>
                    </a:lnTo>
                    <a:cubicBezTo>
                      <a:pt x="5286" y="7894"/>
                      <a:pt x="5358" y="7965"/>
                      <a:pt x="5453" y="7965"/>
                    </a:cubicBezTo>
                    <a:cubicBezTo>
                      <a:pt x="5537" y="7965"/>
                      <a:pt x="5608" y="7894"/>
                      <a:pt x="5608" y="7799"/>
                    </a:cubicBezTo>
                    <a:lnTo>
                      <a:pt x="5608" y="6156"/>
                    </a:lnTo>
                    <a:lnTo>
                      <a:pt x="5882" y="6418"/>
                    </a:lnTo>
                    <a:cubicBezTo>
                      <a:pt x="5941" y="6477"/>
                      <a:pt x="6025" y="6513"/>
                      <a:pt x="6120" y="6513"/>
                    </a:cubicBezTo>
                    <a:lnTo>
                      <a:pt x="6144" y="6513"/>
                    </a:lnTo>
                    <a:cubicBezTo>
                      <a:pt x="6251" y="6489"/>
                      <a:pt x="6322" y="6453"/>
                      <a:pt x="6382" y="6358"/>
                    </a:cubicBezTo>
                    <a:lnTo>
                      <a:pt x="6822" y="5715"/>
                    </a:lnTo>
                    <a:lnTo>
                      <a:pt x="7846" y="6096"/>
                    </a:lnTo>
                    <a:cubicBezTo>
                      <a:pt x="8049" y="6167"/>
                      <a:pt x="8192" y="6358"/>
                      <a:pt x="8192" y="6584"/>
                    </a:cubicBezTo>
                    <a:lnTo>
                      <a:pt x="8192" y="7799"/>
                    </a:lnTo>
                    <a:cubicBezTo>
                      <a:pt x="8192" y="7894"/>
                      <a:pt x="8263" y="7965"/>
                      <a:pt x="8346" y="7965"/>
                    </a:cubicBezTo>
                    <a:cubicBezTo>
                      <a:pt x="8442" y="7965"/>
                      <a:pt x="8513" y="7894"/>
                      <a:pt x="8513" y="7799"/>
                    </a:cubicBezTo>
                    <a:lnTo>
                      <a:pt x="8513" y="6584"/>
                    </a:lnTo>
                    <a:cubicBezTo>
                      <a:pt x="8513" y="6358"/>
                      <a:pt x="8430" y="6156"/>
                      <a:pt x="8275" y="6001"/>
                    </a:cubicBezTo>
                    <a:lnTo>
                      <a:pt x="8323" y="5989"/>
                    </a:lnTo>
                    <a:cubicBezTo>
                      <a:pt x="8370" y="5977"/>
                      <a:pt x="8406" y="5953"/>
                      <a:pt x="8465" y="5929"/>
                    </a:cubicBezTo>
                    <a:lnTo>
                      <a:pt x="8870" y="6334"/>
                    </a:lnTo>
                    <a:lnTo>
                      <a:pt x="8870" y="7787"/>
                    </a:lnTo>
                    <a:cubicBezTo>
                      <a:pt x="8870" y="7882"/>
                      <a:pt x="8942" y="7953"/>
                      <a:pt x="9037" y="7953"/>
                    </a:cubicBezTo>
                    <a:cubicBezTo>
                      <a:pt x="9120" y="7953"/>
                      <a:pt x="9204" y="7882"/>
                      <a:pt x="9204" y="7787"/>
                    </a:cubicBezTo>
                    <a:lnTo>
                      <a:pt x="9204" y="6334"/>
                    </a:lnTo>
                    <a:lnTo>
                      <a:pt x="9597" y="5929"/>
                    </a:lnTo>
                    <a:cubicBezTo>
                      <a:pt x="9620" y="5941"/>
                      <a:pt x="9644" y="5941"/>
                      <a:pt x="9680" y="5953"/>
                    </a:cubicBezTo>
                    <a:lnTo>
                      <a:pt x="10335" y="6156"/>
                    </a:lnTo>
                    <a:cubicBezTo>
                      <a:pt x="10478" y="6191"/>
                      <a:pt x="10585" y="6334"/>
                      <a:pt x="10585" y="6489"/>
                    </a:cubicBezTo>
                    <a:lnTo>
                      <a:pt x="10585" y="7799"/>
                    </a:lnTo>
                    <a:cubicBezTo>
                      <a:pt x="10585" y="7894"/>
                      <a:pt x="10656" y="7965"/>
                      <a:pt x="10751" y="7965"/>
                    </a:cubicBezTo>
                    <a:cubicBezTo>
                      <a:pt x="10835" y="7965"/>
                      <a:pt x="10906" y="7894"/>
                      <a:pt x="10906" y="7799"/>
                    </a:cubicBezTo>
                    <a:lnTo>
                      <a:pt x="10906" y="6489"/>
                    </a:lnTo>
                    <a:cubicBezTo>
                      <a:pt x="10871" y="6227"/>
                      <a:pt x="10656" y="5953"/>
                      <a:pt x="10382" y="5870"/>
                    </a:cubicBezTo>
                    <a:lnTo>
                      <a:pt x="9716" y="5679"/>
                    </a:lnTo>
                    <a:cubicBezTo>
                      <a:pt x="9692" y="5656"/>
                      <a:pt x="9680" y="5644"/>
                      <a:pt x="9680" y="5620"/>
                    </a:cubicBezTo>
                    <a:lnTo>
                      <a:pt x="9680" y="5394"/>
                    </a:lnTo>
                    <a:cubicBezTo>
                      <a:pt x="9739" y="5358"/>
                      <a:pt x="9787" y="5322"/>
                      <a:pt x="9823" y="5275"/>
                    </a:cubicBezTo>
                    <a:cubicBezTo>
                      <a:pt x="10049" y="5048"/>
                      <a:pt x="10180" y="4751"/>
                      <a:pt x="10180" y="4429"/>
                    </a:cubicBezTo>
                    <a:lnTo>
                      <a:pt x="10180" y="4132"/>
                    </a:lnTo>
                    <a:lnTo>
                      <a:pt x="10239" y="3989"/>
                    </a:lnTo>
                    <a:cubicBezTo>
                      <a:pt x="10323" y="3858"/>
                      <a:pt x="10347" y="3691"/>
                      <a:pt x="10347" y="3548"/>
                    </a:cubicBezTo>
                    <a:lnTo>
                      <a:pt x="10347" y="2727"/>
                    </a:lnTo>
                    <a:cubicBezTo>
                      <a:pt x="10347" y="2643"/>
                      <a:pt x="10275" y="2560"/>
                      <a:pt x="10180" y="2560"/>
                    </a:cubicBezTo>
                    <a:lnTo>
                      <a:pt x="8656" y="2560"/>
                    </a:lnTo>
                    <a:cubicBezTo>
                      <a:pt x="8096" y="2560"/>
                      <a:pt x="7644" y="3012"/>
                      <a:pt x="7644" y="3572"/>
                    </a:cubicBezTo>
                    <a:lnTo>
                      <a:pt x="7644" y="3596"/>
                    </a:lnTo>
                    <a:cubicBezTo>
                      <a:pt x="7644" y="3727"/>
                      <a:pt x="7668" y="3846"/>
                      <a:pt x="7727" y="3965"/>
                    </a:cubicBezTo>
                    <a:lnTo>
                      <a:pt x="7799" y="4132"/>
                    </a:lnTo>
                    <a:lnTo>
                      <a:pt x="7799" y="4382"/>
                    </a:lnTo>
                    <a:cubicBezTo>
                      <a:pt x="7799" y="4798"/>
                      <a:pt x="8013" y="5155"/>
                      <a:pt x="8311" y="5382"/>
                    </a:cubicBezTo>
                    <a:lnTo>
                      <a:pt x="8311" y="5596"/>
                    </a:lnTo>
                    <a:cubicBezTo>
                      <a:pt x="8311" y="5632"/>
                      <a:pt x="8311" y="5644"/>
                      <a:pt x="8180" y="5691"/>
                    </a:cubicBezTo>
                    <a:lnTo>
                      <a:pt x="7858" y="5775"/>
                    </a:lnTo>
                    <a:lnTo>
                      <a:pt x="6941" y="5441"/>
                    </a:lnTo>
                    <a:cubicBezTo>
                      <a:pt x="6941" y="5394"/>
                      <a:pt x="6930" y="5346"/>
                      <a:pt x="6894" y="5322"/>
                    </a:cubicBezTo>
                    <a:lnTo>
                      <a:pt x="6596" y="5001"/>
                    </a:lnTo>
                    <a:lnTo>
                      <a:pt x="6596" y="4489"/>
                    </a:lnTo>
                    <a:cubicBezTo>
                      <a:pt x="6632" y="4453"/>
                      <a:pt x="6656" y="4429"/>
                      <a:pt x="6691" y="4405"/>
                    </a:cubicBezTo>
                    <a:cubicBezTo>
                      <a:pt x="7061" y="4072"/>
                      <a:pt x="7263" y="3560"/>
                      <a:pt x="7263" y="3060"/>
                    </a:cubicBezTo>
                    <a:lnTo>
                      <a:pt x="7263" y="2643"/>
                    </a:lnTo>
                    <a:cubicBezTo>
                      <a:pt x="7382" y="2405"/>
                      <a:pt x="7430" y="2131"/>
                      <a:pt x="7430" y="1869"/>
                    </a:cubicBezTo>
                    <a:lnTo>
                      <a:pt x="7430" y="167"/>
                    </a:lnTo>
                    <a:cubicBezTo>
                      <a:pt x="7430" y="83"/>
                      <a:pt x="7358" y="0"/>
                      <a:pt x="72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g24df0927a14_0_81"/>
              <p:cNvSpPr/>
              <p:nvPr/>
            </p:nvSpPr>
            <p:spPr>
              <a:xfrm>
                <a:off x="5645669" y="3625759"/>
                <a:ext cx="10248" cy="42872"/>
              </a:xfrm>
              <a:custGeom>
                <a:rect b="b" l="l" r="r" t="t"/>
                <a:pathLst>
                  <a:path extrusionOk="0" h="1347" w="322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lnTo>
                      <a:pt x="0" y="1179"/>
                    </a:lnTo>
                    <a:cubicBezTo>
                      <a:pt x="0" y="1263"/>
                      <a:pt x="72" y="1346"/>
                      <a:pt x="167" y="1346"/>
                    </a:cubicBezTo>
                    <a:cubicBezTo>
                      <a:pt x="251" y="1346"/>
                      <a:pt x="322" y="1263"/>
                      <a:pt x="322" y="1179"/>
                    </a:cubicBezTo>
                    <a:lnTo>
                      <a:pt x="322" y="167"/>
                    </a:lnTo>
                    <a:cubicBezTo>
                      <a:pt x="322" y="60"/>
                      <a:pt x="251" y="1"/>
                      <a:pt x="1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g24df0927a14_0_81"/>
              <p:cNvSpPr/>
              <p:nvPr/>
            </p:nvSpPr>
            <p:spPr>
              <a:xfrm>
                <a:off x="5462247" y="3461115"/>
                <a:ext cx="86825" cy="29759"/>
              </a:xfrm>
              <a:custGeom>
                <a:rect b="b" l="l" r="r" t="t"/>
                <a:pathLst>
                  <a:path extrusionOk="0" h="935" w="2728">
                    <a:moveTo>
                      <a:pt x="1094" y="0"/>
                    </a:moveTo>
                    <a:cubicBezTo>
                      <a:pt x="768" y="0"/>
                      <a:pt x="473" y="35"/>
                      <a:pt x="287" y="66"/>
                    </a:cubicBezTo>
                    <a:cubicBezTo>
                      <a:pt x="120" y="102"/>
                      <a:pt x="1" y="233"/>
                      <a:pt x="1" y="399"/>
                    </a:cubicBezTo>
                    <a:lnTo>
                      <a:pt x="1" y="768"/>
                    </a:lnTo>
                    <a:cubicBezTo>
                      <a:pt x="1" y="864"/>
                      <a:pt x="72" y="935"/>
                      <a:pt x="168" y="935"/>
                    </a:cubicBezTo>
                    <a:cubicBezTo>
                      <a:pt x="251" y="935"/>
                      <a:pt x="322" y="864"/>
                      <a:pt x="322" y="768"/>
                    </a:cubicBezTo>
                    <a:lnTo>
                      <a:pt x="322" y="399"/>
                    </a:lnTo>
                    <a:cubicBezTo>
                      <a:pt x="322" y="399"/>
                      <a:pt x="322" y="387"/>
                      <a:pt x="346" y="387"/>
                    </a:cubicBezTo>
                    <a:cubicBezTo>
                      <a:pt x="498" y="361"/>
                      <a:pt x="764" y="327"/>
                      <a:pt x="1063" y="327"/>
                    </a:cubicBezTo>
                    <a:cubicBezTo>
                      <a:pt x="1162" y="327"/>
                      <a:pt x="1266" y="331"/>
                      <a:pt x="1370" y="340"/>
                    </a:cubicBezTo>
                    <a:cubicBezTo>
                      <a:pt x="1858" y="364"/>
                      <a:pt x="2215" y="506"/>
                      <a:pt x="2442" y="709"/>
                    </a:cubicBezTo>
                    <a:cubicBezTo>
                      <a:pt x="2471" y="739"/>
                      <a:pt x="2513" y="753"/>
                      <a:pt x="2555" y="753"/>
                    </a:cubicBezTo>
                    <a:cubicBezTo>
                      <a:pt x="2596" y="753"/>
                      <a:pt x="2638" y="739"/>
                      <a:pt x="2668" y="709"/>
                    </a:cubicBezTo>
                    <a:cubicBezTo>
                      <a:pt x="2727" y="637"/>
                      <a:pt x="2727" y="530"/>
                      <a:pt x="2656" y="471"/>
                    </a:cubicBezTo>
                    <a:cubicBezTo>
                      <a:pt x="2283" y="97"/>
                      <a:pt x="1643" y="0"/>
                      <a:pt x="10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g24df0927a14_0_81"/>
              <p:cNvSpPr/>
              <p:nvPr/>
            </p:nvSpPr>
            <p:spPr>
              <a:xfrm>
                <a:off x="5441050" y="3636389"/>
                <a:ext cx="10248" cy="32241"/>
              </a:xfrm>
              <a:custGeom>
                <a:rect b="b" l="l" r="r" t="t"/>
                <a:pathLst>
                  <a:path extrusionOk="0" h="1013" w="322">
                    <a:moveTo>
                      <a:pt x="167" y="0"/>
                    </a:moveTo>
                    <a:cubicBezTo>
                      <a:pt x="72" y="0"/>
                      <a:pt x="0" y="71"/>
                      <a:pt x="0" y="155"/>
                    </a:cubicBezTo>
                    <a:lnTo>
                      <a:pt x="0" y="845"/>
                    </a:lnTo>
                    <a:cubicBezTo>
                      <a:pt x="0" y="929"/>
                      <a:pt x="72" y="1012"/>
                      <a:pt x="167" y="1012"/>
                    </a:cubicBezTo>
                    <a:cubicBezTo>
                      <a:pt x="250" y="1012"/>
                      <a:pt x="322" y="929"/>
                      <a:pt x="322" y="845"/>
                    </a:cubicBezTo>
                    <a:lnTo>
                      <a:pt x="322" y="155"/>
                    </a:lnTo>
                    <a:cubicBezTo>
                      <a:pt x="310" y="71"/>
                      <a:pt x="250" y="0"/>
                      <a:pt x="1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g24df0927a14_0_81"/>
              <p:cNvSpPr/>
              <p:nvPr/>
            </p:nvSpPr>
            <p:spPr>
              <a:xfrm>
                <a:off x="5559257" y="3636389"/>
                <a:ext cx="10662" cy="32241"/>
              </a:xfrm>
              <a:custGeom>
                <a:rect b="b" l="l" r="r" t="t"/>
                <a:pathLst>
                  <a:path extrusionOk="0" h="1013" w="335">
                    <a:moveTo>
                      <a:pt x="168" y="0"/>
                    </a:moveTo>
                    <a:cubicBezTo>
                      <a:pt x="84" y="0"/>
                      <a:pt x="1" y="71"/>
                      <a:pt x="1" y="155"/>
                    </a:cubicBezTo>
                    <a:lnTo>
                      <a:pt x="1" y="845"/>
                    </a:lnTo>
                    <a:cubicBezTo>
                      <a:pt x="1" y="929"/>
                      <a:pt x="84" y="1012"/>
                      <a:pt x="168" y="1012"/>
                    </a:cubicBezTo>
                    <a:cubicBezTo>
                      <a:pt x="263" y="1012"/>
                      <a:pt x="334" y="929"/>
                      <a:pt x="334" y="845"/>
                    </a:cubicBezTo>
                    <a:lnTo>
                      <a:pt x="334" y="155"/>
                    </a:lnTo>
                    <a:cubicBezTo>
                      <a:pt x="334" y="71"/>
                      <a:pt x="263" y="0"/>
                      <a:pt x="1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56" name="Google Shape;356;g24df0927a14_0_81"/>
          <p:cNvSpPr txBox="1"/>
          <p:nvPr/>
        </p:nvSpPr>
        <p:spPr>
          <a:xfrm>
            <a:off x="2640300" y="554950"/>
            <a:ext cx="721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Data</a:t>
            </a:r>
            <a:r>
              <a:rPr b="1" lang="en-US" sz="3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Analyst - Career Path</a:t>
            </a:r>
            <a:endParaRPr b="1" i="0" sz="30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57" name="Google Shape;357;g24df0927a14_0_81"/>
          <p:cNvSpPr/>
          <p:nvPr/>
        </p:nvSpPr>
        <p:spPr>
          <a:xfrm>
            <a:off x="7234575" y="4782113"/>
            <a:ext cx="1830300" cy="67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Data 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Scientist</a:t>
            </a:r>
            <a:endParaRPr b="1" i="0" sz="18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58" name="Google Shape;358;g24df0927a14_0_81"/>
          <p:cNvSpPr/>
          <p:nvPr/>
        </p:nvSpPr>
        <p:spPr>
          <a:xfrm>
            <a:off x="9444375" y="4471650"/>
            <a:ext cx="2318700" cy="13044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Senior DS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Head of DS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Machine Learning Engineer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359" name="Google Shape;359;g24df0927a14_0_81"/>
          <p:cNvGrpSpPr/>
          <p:nvPr/>
        </p:nvGrpSpPr>
        <p:grpSpPr>
          <a:xfrm>
            <a:off x="9137044" y="5033012"/>
            <a:ext cx="235176" cy="199899"/>
            <a:chOff x="4811425" y="2065025"/>
            <a:chExt cx="41500" cy="44200"/>
          </a:xfrm>
        </p:grpSpPr>
        <p:sp>
          <p:nvSpPr>
            <p:cNvPr id="360" name="Google Shape;360;g24df0927a14_0_81"/>
            <p:cNvSpPr/>
            <p:nvPr/>
          </p:nvSpPr>
          <p:spPr>
            <a:xfrm>
              <a:off x="4825300" y="2065025"/>
              <a:ext cx="27625" cy="44200"/>
            </a:xfrm>
            <a:custGeom>
              <a:rect b="b" l="l" r="r" t="t"/>
              <a:pathLst>
                <a:path extrusionOk="0" h="1768" w="1105">
                  <a:moveTo>
                    <a:pt x="217" y="0"/>
                  </a:moveTo>
                  <a:lnTo>
                    <a:pt x="1" y="224"/>
                  </a:lnTo>
                  <a:lnTo>
                    <a:pt x="657" y="880"/>
                  </a:lnTo>
                  <a:lnTo>
                    <a:pt x="1" y="1544"/>
                  </a:lnTo>
                  <a:lnTo>
                    <a:pt x="217" y="1767"/>
                  </a:lnTo>
                  <a:lnTo>
                    <a:pt x="1104" y="8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E2262D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g24df0927a14_0_81"/>
            <p:cNvSpPr/>
            <p:nvPr/>
          </p:nvSpPr>
          <p:spPr>
            <a:xfrm>
              <a:off x="4811425" y="2072950"/>
              <a:ext cx="19850" cy="28350"/>
            </a:xfrm>
            <a:custGeom>
              <a:rect b="b" l="l" r="r" t="t"/>
              <a:pathLst>
                <a:path extrusionOk="0" h="1134" w="794">
                  <a:moveTo>
                    <a:pt x="224" y="1"/>
                  </a:moveTo>
                  <a:lnTo>
                    <a:pt x="0" y="224"/>
                  </a:lnTo>
                  <a:lnTo>
                    <a:pt x="346" y="563"/>
                  </a:lnTo>
                  <a:lnTo>
                    <a:pt x="0" y="909"/>
                  </a:lnTo>
                  <a:lnTo>
                    <a:pt x="224" y="1133"/>
                  </a:lnTo>
                  <a:lnTo>
                    <a:pt x="794" y="5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E2262D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g24df0927a14_0_81"/>
          <p:cNvSpPr/>
          <p:nvPr/>
        </p:nvSpPr>
        <p:spPr>
          <a:xfrm>
            <a:off x="5028450" y="5699688"/>
            <a:ext cx="1830300" cy="677100"/>
          </a:xfrm>
          <a:prstGeom prst="roundRect">
            <a:avLst>
              <a:gd fmla="val 16667" name="adj"/>
            </a:avLst>
          </a:prstGeom>
          <a:solidFill>
            <a:srgbClr val="E3E9ED"/>
          </a:solidFill>
          <a:ln cap="flat" cmpd="sng" w="2857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Analysis Engineer</a:t>
            </a:r>
            <a:endParaRPr b="1" i="0" sz="18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363" name="Google Shape;363;g24df0927a14_0_81"/>
          <p:cNvGrpSpPr/>
          <p:nvPr/>
        </p:nvGrpSpPr>
        <p:grpSpPr>
          <a:xfrm>
            <a:off x="6921594" y="4089337"/>
            <a:ext cx="235176" cy="199899"/>
            <a:chOff x="4811425" y="2065025"/>
            <a:chExt cx="41500" cy="44200"/>
          </a:xfrm>
        </p:grpSpPr>
        <p:sp>
          <p:nvSpPr>
            <p:cNvPr id="364" name="Google Shape;364;g24df0927a14_0_81"/>
            <p:cNvSpPr/>
            <p:nvPr/>
          </p:nvSpPr>
          <p:spPr>
            <a:xfrm>
              <a:off x="4825300" y="2065025"/>
              <a:ext cx="27625" cy="44200"/>
            </a:xfrm>
            <a:custGeom>
              <a:rect b="b" l="l" r="r" t="t"/>
              <a:pathLst>
                <a:path extrusionOk="0" h="1768" w="1105">
                  <a:moveTo>
                    <a:pt x="217" y="0"/>
                  </a:moveTo>
                  <a:lnTo>
                    <a:pt x="1" y="224"/>
                  </a:lnTo>
                  <a:lnTo>
                    <a:pt x="657" y="880"/>
                  </a:lnTo>
                  <a:lnTo>
                    <a:pt x="1" y="1544"/>
                  </a:lnTo>
                  <a:lnTo>
                    <a:pt x="217" y="1767"/>
                  </a:lnTo>
                  <a:lnTo>
                    <a:pt x="1104" y="8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E2262D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g24df0927a14_0_81"/>
            <p:cNvSpPr/>
            <p:nvPr/>
          </p:nvSpPr>
          <p:spPr>
            <a:xfrm>
              <a:off x="4811425" y="2072950"/>
              <a:ext cx="19850" cy="28350"/>
            </a:xfrm>
            <a:custGeom>
              <a:rect b="b" l="l" r="r" t="t"/>
              <a:pathLst>
                <a:path extrusionOk="0" h="1134" w="794">
                  <a:moveTo>
                    <a:pt x="224" y="1"/>
                  </a:moveTo>
                  <a:lnTo>
                    <a:pt x="0" y="224"/>
                  </a:lnTo>
                  <a:lnTo>
                    <a:pt x="346" y="563"/>
                  </a:lnTo>
                  <a:lnTo>
                    <a:pt x="0" y="909"/>
                  </a:lnTo>
                  <a:lnTo>
                    <a:pt x="224" y="1133"/>
                  </a:lnTo>
                  <a:lnTo>
                    <a:pt x="794" y="5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E2262D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6" name="Google Shape;366;g24df0927a14_0_81"/>
          <p:cNvGrpSpPr/>
          <p:nvPr/>
        </p:nvGrpSpPr>
        <p:grpSpPr>
          <a:xfrm>
            <a:off x="6921594" y="5079937"/>
            <a:ext cx="235176" cy="199899"/>
            <a:chOff x="4811425" y="2065025"/>
            <a:chExt cx="41500" cy="44200"/>
          </a:xfrm>
        </p:grpSpPr>
        <p:sp>
          <p:nvSpPr>
            <p:cNvPr id="367" name="Google Shape;367;g24df0927a14_0_81"/>
            <p:cNvSpPr/>
            <p:nvPr/>
          </p:nvSpPr>
          <p:spPr>
            <a:xfrm>
              <a:off x="4825300" y="2065025"/>
              <a:ext cx="27625" cy="44200"/>
            </a:xfrm>
            <a:custGeom>
              <a:rect b="b" l="l" r="r" t="t"/>
              <a:pathLst>
                <a:path extrusionOk="0" h="1768" w="1105">
                  <a:moveTo>
                    <a:pt x="217" y="0"/>
                  </a:moveTo>
                  <a:lnTo>
                    <a:pt x="1" y="224"/>
                  </a:lnTo>
                  <a:lnTo>
                    <a:pt x="657" y="880"/>
                  </a:lnTo>
                  <a:lnTo>
                    <a:pt x="1" y="1544"/>
                  </a:lnTo>
                  <a:lnTo>
                    <a:pt x="217" y="1767"/>
                  </a:lnTo>
                  <a:lnTo>
                    <a:pt x="1104" y="8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E2262D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g24df0927a14_0_81"/>
            <p:cNvSpPr/>
            <p:nvPr/>
          </p:nvSpPr>
          <p:spPr>
            <a:xfrm>
              <a:off x="4811425" y="2072950"/>
              <a:ext cx="19850" cy="28350"/>
            </a:xfrm>
            <a:custGeom>
              <a:rect b="b" l="l" r="r" t="t"/>
              <a:pathLst>
                <a:path extrusionOk="0" h="1134" w="794">
                  <a:moveTo>
                    <a:pt x="224" y="1"/>
                  </a:moveTo>
                  <a:lnTo>
                    <a:pt x="0" y="224"/>
                  </a:lnTo>
                  <a:lnTo>
                    <a:pt x="346" y="563"/>
                  </a:lnTo>
                  <a:lnTo>
                    <a:pt x="0" y="909"/>
                  </a:lnTo>
                  <a:lnTo>
                    <a:pt x="224" y="1133"/>
                  </a:lnTo>
                  <a:lnTo>
                    <a:pt x="794" y="5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E2262D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3" name="Google Shape;373;g24df0927a14_0_189"/>
          <p:cNvCxnSpPr/>
          <p:nvPr/>
        </p:nvCxnSpPr>
        <p:spPr>
          <a:xfrm>
            <a:off x="3962400" y="5430774"/>
            <a:ext cx="16935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74" name="Google Shape;374;g24df0927a14_0_189"/>
          <p:cNvCxnSpPr/>
          <p:nvPr/>
        </p:nvCxnSpPr>
        <p:spPr>
          <a:xfrm>
            <a:off x="3962400" y="4516374"/>
            <a:ext cx="16935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75" name="Google Shape;375;g24df0927a14_0_189"/>
          <p:cNvCxnSpPr/>
          <p:nvPr/>
        </p:nvCxnSpPr>
        <p:spPr>
          <a:xfrm rot="10800000">
            <a:off x="3887575" y="4434150"/>
            <a:ext cx="3900" cy="990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76" name="Google Shape;376;g24df0927a14_0_189"/>
          <p:cNvSpPr txBox="1"/>
          <p:nvPr>
            <p:ph idx="12" type="sldNum"/>
          </p:nvPr>
        </p:nvSpPr>
        <p:spPr>
          <a:xfrm>
            <a:off x="11409045" y="64093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7" name="Google Shape;377;g24df0927a14_0_189"/>
          <p:cNvPicPr preferRelativeResize="0"/>
          <p:nvPr/>
        </p:nvPicPr>
        <p:blipFill rotWithShape="1">
          <a:blip r:embed="rId4">
            <a:alphaModFix/>
          </a:blip>
          <a:srcRect b="63550" l="0" r="65720" t="0"/>
          <a:stretch/>
        </p:blipFill>
        <p:spPr>
          <a:xfrm flipH="1">
            <a:off x="0" y="-334550"/>
            <a:ext cx="2625450" cy="1205972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g24df0927a14_0_189"/>
          <p:cNvSpPr txBox="1"/>
          <p:nvPr/>
        </p:nvSpPr>
        <p:spPr>
          <a:xfrm>
            <a:off x="8830700" y="1371425"/>
            <a:ext cx="349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900" u="none" cap="none" strike="noStrik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79" name="Google Shape;379;g24df0927a14_0_189"/>
          <p:cNvSpPr/>
          <p:nvPr/>
        </p:nvSpPr>
        <p:spPr>
          <a:xfrm rot="-271234">
            <a:off x="2244776" y="2184624"/>
            <a:ext cx="442248" cy="432427"/>
          </a:xfrm>
          <a:custGeom>
            <a:rect b="b" l="l" r="r" t="t"/>
            <a:pathLst>
              <a:path extrusionOk="0" h="2688" w="2688">
                <a:moveTo>
                  <a:pt x="2688" y="1"/>
                </a:moveTo>
                <a:cubicBezTo>
                  <a:pt x="1205" y="1"/>
                  <a:pt x="1" y="1203"/>
                  <a:pt x="1" y="2688"/>
                </a:cubicBezTo>
                <a:lnTo>
                  <a:pt x="379" y="2688"/>
                </a:lnTo>
                <a:cubicBezTo>
                  <a:pt x="379" y="1411"/>
                  <a:pt x="1413" y="379"/>
                  <a:pt x="2688" y="379"/>
                </a:cubicBezTo>
                <a:lnTo>
                  <a:pt x="2688" y="1"/>
                </a:lnTo>
                <a:close/>
              </a:path>
            </a:pathLst>
          </a:custGeom>
          <a:solidFill>
            <a:srgbClr val="E31F26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g24df0927a14_0_189"/>
          <p:cNvSpPr/>
          <p:nvPr/>
        </p:nvSpPr>
        <p:spPr>
          <a:xfrm>
            <a:off x="2408550" y="2313924"/>
            <a:ext cx="554873" cy="524999"/>
          </a:xfrm>
          <a:custGeom>
            <a:rect b="b" l="l" r="r" t="t"/>
            <a:pathLst>
              <a:path extrusionOk="0" h="3380" w="3381">
                <a:moveTo>
                  <a:pt x="1690" y="0"/>
                </a:moveTo>
                <a:cubicBezTo>
                  <a:pt x="756" y="0"/>
                  <a:pt x="0" y="756"/>
                  <a:pt x="0" y="1690"/>
                </a:cubicBezTo>
                <a:cubicBezTo>
                  <a:pt x="0" y="2623"/>
                  <a:pt x="756" y="3379"/>
                  <a:pt x="1690" y="3379"/>
                </a:cubicBezTo>
                <a:cubicBezTo>
                  <a:pt x="2623" y="3379"/>
                  <a:pt x="3381" y="2623"/>
                  <a:pt x="3381" y="1690"/>
                </a:cubicBezTo>
                <a:cubicBezTo>
                  <a:pt x="3381" y="756"/>
                  <a:pt x="2623" y="0"/>
                  <a:pt x="1690" y="0"/>
                </a:cubicBezTo>
                <a:close/>
              </a:path>
            </a:pathLst>
          </a:custGeom>
          <a:solidFill>
            <a:srgbClr val="E31F26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g24df0927a14_0_189"/>
          <p:cNvSpPr/>
          <p:nvPr/>
        </p:nvSpPr>
        <p:spPr>
          <a:xfrm>
            <a:off x="2762300" y="2155420"/>
            <a:ext cx="2391742" cy="791125"/>
          </a:xfrm>
          <a:custGeom>
            <a:rect b="b" l="l" r="r" t="t"/>
            <a:pathLst>
              <a:path extrusionOk="0" h="4997" w="16511">
                <a:moveTo>
                  <a:pt x="4619" y="1"/>
                </a:moveTo>
                <a:cubicBezTo>
                  <a:pt x="3342" y="1"/>
                  <a:pt x="2309" y="1035"/>
                  <a:pt x="2309" y="2310"/>
                </a:cubicBezTo>
                <a:cubicBezTo>
                  <a:pt x="2309" y="3586"/>
                  <a:pt x="1275" y="4619"/>
                  <a:pt x="0" y="4619"/>
                </a:cubicBezTo>
                <a:lnTo>
                  <a:pt x="0" y="4997"/>
                </a:lnTo>
                <a:cubicBezTo>
                  <a:pt x="482" y="4997"/>
                  <a:pt x="958" y="4867"/>
                  <a:pt x="1373" y="4619"/>
                </a:cubicBezTo>
                <a:lnTo>
                  <a:pt x="14185" y="4619"/>
                </a:lnTo>
                <a:cubicBezTo>
                  <a:pt x="15472" y="4619"/>
                  <a:pt x="16510" y="3567"/>
                  <a:pt x="16494" y="2279"/>
                </a:cubicBezTo>
                <a:cubicBezTo>
                  <a:pt x="16478" y="1006"/>
                  <a:pt x="15399" y="1"/>
                  <a:pt x="14126" y="1"/>
                </a:cubicBezTo>
                <a:close/>
              </a:path>
            </a:pathLst>
          </a:custGeom>
          <a:solidFill>
            <a:srgbClr val="E31F26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g24df0927a14_0_189"/>
          <p:cNvSpPr txBox="1"/>
          <p:nvPr/>
        </p:nvSpPr>
        <p:spPr>
          <a:xfrm>
            <a:off x="3268025" y="2237724"/>
            <a:ext cx="200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17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DATA</a:t>
            </a:r>
            <a:endParaRPr b="1" sz="170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17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ENGINEER</a:t>
            </a:r>
            <a:endParaRPr b="1" i="0" sz="1700" u="none" cap="none" strike="noStrik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83" name="Google Shape;383;g24df0927a14_0_189"/>
          <p:cNvSpPr txBox="1"/>
          <p:nvPr/>
        </p:nvSpPr>
        <p:spPr>
          <a:xfrm>
            <a:off x="2404900" y="2328568"/>
            <a:ext cx="544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-US" sz="1900">
                <a:solidFill>
                  <a:schemeClr val="lt1"/>
                </a:solidFill>
              </a:rPr>
              <a:t>3</a:t>
            </a:r>
            <a:endParaRPr b="1" i="0" sz="1900" u="none" cap="none" strike="noStrik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384" name="Google Shape;384;g24df0927a14_0_189"/>
          <p:cNvPicPr preferRelativeResize="0"/>
          <p:nvPr/>
        </p:nvPicPr>
        <p:blipFill rotWithShape="1">
          <a:blip r:embed="rId5">
            <a:alphaModFix/>
          </a:blip>
          <a:srcRect b="52075" l="0" r="65618" t="0"/>
          <a:stretch/>
        </p:blipFill>
        <p:spPr>
          <a:xfrm>
            <a:off x="9218525" y="5413400"/>
            <a:ext cx="3031849" cy="18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24df0927a14_0_189"/>
          <p:cNvSpPr/>
          <p:nvPr/>
        </p:nvSpPr>
        <p:spPr>
          <a:xfrm>
            <a:off x="5475900" y="2200138"/>
            <a:ext cx="1830300" cy="677100"/>
          </a:xfrm>
          <a:prstGeom prst="roundRect">
            <a:avLst>
              <a:gd fmla="val 16667" name="adj"/>
            </a:avLst>
          </a:prstGeom>
          <a:solidFill>
            <a:srgbClr val="E3E9ED"/>
          </a:solidFill>
          <a:ln cap="flat" cmpd="sng" w="2857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Senior DE</a:t>
            </a:r>
            <a:endParaRPr b="1" i="0" sz="18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86" name="Google Shape;386;g24df0927a14_0_189"/>
          <p:cNvSpPr/>
          <p:nvPr/>
        </p:nvSpPr>
        <p:spPr>
          <a:xfrm>
            <a:off x="7685700" y="2200138"/>
            <a:ext cx="1830300" cy="67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DE Manager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87" name="Google Shape;387;g24df0927a14_0_189"/>
          <p:cNvSpPr/>
          <p:nvPr/>
        </p:nvSpPr>
        <p:spPr>
          <a:xfrm>
            <a:off x="9895500" y="3038338"/>
            <a:ext cx="1830300" cy="67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Solution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Architect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388" name="Google Shape;388;g24df0927a14_0_189"/>
          <p:cNvGrpSpPr/>
          <p:nvPr/>
        </p:nvGrpSpPr>
        <p:grpSpPr>
          <a:xfrm>
            <a:off x="7378369" y="2438762"/>
            <a:ext cx="235176" cy="199899"/>
            <a:chOff x="4811425" y="2065025"/>
            <a:chExt cx="41500" cy="44200"/>
          </a:xfrm>
        </p:grpSpPr>
        <p:sp>
          <p:nvSpPr>
            <p:cNvPr id="389" name="Google Shape;389;g24df0927a14_0_189"/>
            <p:cNvSpPr/>
            <p:nvPr/>
          </p:nvSpPr>
          <p:spPr>
            <a:xfrm>
              <a:off x="4825300" y="2065025"/>
              <a:ext cx="27625" cy="44200"/>
            </a:xfrm>
            <a:custGeom>
              <a:rect b="b" l="l" r="r" t="t"/>
              <a:pathLst>
                <a:path extrusionOk="0" h="1768" w="1105">
                  <a:moveTo>
                    <a:pt x="217" y="0"/>
                  </a:moveTo>
                  <a:lnTo>
                    <a:pt x="1" y="224"/>
                  </a:lnTo>
                  <a:lnTo>
                    <a:pt x="657" y="880"/>
                  </a:lnTo>
                  <a:lnTo>
                    <a:pt x="1" y="1544"/>
                  </a:lnTo>
                  <a:lnTo>
                    <a:pt x="217" y="1767"/>
                  </a:lnTo>
                  <a:lnTo>
                    <a:pt x="1104" y="8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E2262D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g24df0927a14_0_189"/>
            <p:cNvSpPr/>
            <p:nvPr/>
          </p:nvSpPr>
          <p:spPr>
            <a:xfrm>
              <a:off x="4811425" y="2072950"/>
              <a:ext cx="19850" cy="28350"/>
            </a:xfrm>
            <a:custGeom>
              <a:rect b="b" l="l" r="r" t="t"/>
              <a:pathLst>
                <a:path extrusionOk="0" h="1134" w="794">
                  <a:moveTo>
                    <a:pt x="224" y="1"/>
                  </a:moveTo>
                  <a:lnTo>
                    <a:pt x="0" y="224"/>
                  </a:lnTo>
                  <a:lnTo>
                    <a:pt x="346" y="563"/>
                  </a:lnTo>
                  <a:lnTo>
                    <a:pt x="0" y="909"/>
                  </a:lnTo>
                  <a:lnTo>
                    <a:pt x="224" y="1133"/>
                  </a:lnTo>
                  <a:lnTo>
                    <a:pt x="794" y="5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E2262D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1" name="Google Shape;391;g24df0927a14_0_189"/>
          <p:cNvSpPr txBox="1"/>
          <p:nvPr/>
        </p:nvSpPr>
        <p:spPr>
          <a:xfrm>
            <a:off x="-59075" y="3959525"/>
            <a:ext cx="22302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Unicorn</a:t>
            </a:r>
            <a:r>
              <a:rPr b="1" lang="en-US" sz="1600">
                <a:solidFill>
                  <a:schemeClr val="dk1"/>
                </a:solidFill>
                <a:latin typeface="Exo Light"/>
                <a:ea typeface="Exo Light"/>
                <a:cs typeface="Exo Light"/>
                <a:sym typeface="Exo Light"/>
              </a:rPr>
              <a:t> </a:t>
            </a:r>
            <a:endParaRPr b="1" sz="1600">
              <a:solidFill>
                <a:schemeClr val="dk1"/>
              </a:solidFill>
              <a:latin typeface="Exo Light"/>
              <a:ea typeface="Exo Light"/>
              <a:cs typeface="Exo Light"/>
              <a:sym typeface="Ex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Engineer/</a:t>
            </a:r>
            <a:endParaRPr b="1" sz="16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Consultant</a:t>
            </a:r>
            <a:endParaRPr b="1" i="0" sz="16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92" name="Google Shape;392;g24df0927a14_0_189"/>
          <p:cNvSpPr txBox="1"/>
          <p:nvPr/>
        </p:nvSpPr>
        <p:spPr>
          <a:xfrm>
            <a:off x="1929750" y="730750"/>
            <a:ext cx="8332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Data </a:t>
            </a:r>
            <a:r>
              <a:rPr b="1" lang="en-US" sz="3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Engineer</a:t>
            </a:r>
            <a:r>
              <a:rPr b="1" lang="en-US" sz="3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&amp; </a:t>
            </a:r>
            <a:r>
              <a:rPr b="1" lang="en-US" sz="3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Data Consultant </a:t>
            </a:r>
            <a:r>
              <a:rPr b="1" lang="en-US" sz="3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- </a:t>
            </a:r>
            <a:endParaRPr b="1" sz="30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Career Path</a:t>
            </a:r>
            <a:endParaRPr b="1" i="0" sz="30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393" name="Google Shape;393;g24df0927a14_0_189"/>
          <p:cNvGrpSpPr/>
          <p:nvPr/>
        </p:nvGrpSpPr>
        <p:grpSpPr>
          <a:xfrm>
            <a:off x="9588157" y="3289250"/>
            <a:ext cx="235176" cy="199899"/>
            <a:chOff x="4811425" y="2065025"/>
            <a:chExt cx="41500" cy="44200"/>
          </a:xfrm>
        </p:grpSpPr>
        <p:sp>
          <p:nvSpPr>
            <p:cNvPr id="394" name="Google Shape;394;g24df0927a14_0_189"/>
            <p:cNvSpPr/>
            <p:nvPr/>
          </p:nvSpPr>
          <p:spPr>
            <a:xfrm>
              <a:off x="4825300" y="2065025"/>
              <a:ext cx="27625" cy="44200"/>
            </a:xfrm>
            <a:custGeom>
              <a:rect b="b" l="l" r="r" t="t"/>
              <a:pathLst>
                <a:path extrusionOk="0" h="1768" w="1105">
                  <a:moveTo>
                    <a:pt x="217" y="0"/>
                  </a:moveTo>
                  <a:lnTo>
                    <a:pt x="1" y="224"/>
                  </a:lnTo>
                  <a:lnTo>
                    <a:pt x="657" y="880"/>
                  </a:lnTo>
                  <a:lnTo>
                    <a:pt x="1" y="1544"/>
                  </a:lnTo>
                  <a:lnTo>
                    <a:pt x="217" y="1767"/>
                  </a:lnTo>
                  <a:lnTo>
                    <a:pt x="1104" y="8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E2262D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g24df0927a14_0_189"/>
            <p:cNvSpPr/>
            <p:nvPr/>
          </p:nvSpPr>
          <p:spPr>
            <a:xfrm>
              <a:off x="4811425" y="2072950"/>
              <a:ext cx="19850" cy="28350"/>
            </a:xfrm>
            <a:custGeom>
              <a:rect b="b" l="l" r="r" t="t"/>
              <a:pathLst>
                <a:path extrusionOk="0" h="1134" w="794">
                  <a:moveTo>
                    <a:pt x="224" y="1"/>
                  </a:moveTo>
                  <a:lnTo>
                    <a:pt x="0" y="224"/>
                  </a:lnTo>
                  <a:lnTo>
                    <a:pt x="346" y="563"/>
                  </a:lnTo>
                  <a:lnTo>
                    <a:pt x="0" y="909"/>
                  </a:lnTo>
                  <a:lnTo>
                    <a:pt x="224" y="1133"/>
                  </a:lnTo>
                  <a:lnTo>
                    <a:pt x="794" y="5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E2262D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6" name="Google Shape;396;g24df0927a14_0_189"/>
          <p:cNvGrpSpPr/>
          <p:nvPr/>
        </p:nvGrpSpPr>
        <p:grpSpPr>
          <a:xfrm>
            <a:off x="838231" y="2823183"/>
            <a:ext cx="1085464" cy="1045587"/>
            <a:chOff x="854261" y="2908813"/>
            <a:chExt cx="377474" cy="335748"/>
          </a:xfrm>
        </p:grpSpPr>
        <p:sp>
          <p:nvSpPr>
            <p:cNvPr id="397" name="Google Shape;397;g24df0927a14_0_189"/>
            <p:cNvSpPr/>
            <p:nvPr/>
          </p:nvSpPr>
          <p:spPr>
            <a:xfrm>
              <a:off x="896337" y="3079695"/>
              <a:ext cx="47391" cy="17091"/>
            </a:xfrm>
            <a:custGeom>
              <a:rect b="b" l="l" r="r" t="t"/>
              <a:pathLst>
                <a:path extrusionOk="0" h="537" w="1489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58"/>
                    <a:pt x="179" y="358"/>
                  </a:cubicBezTo>
                  <a:cubicBezTo>
                    <a:pt x="381" y="358"/>
                    <a:pt x="941" y="382"/>
                    <a:pt x="1227" y="525"/>
                  </a:cubicBezTo>
                  <a:cubicBezTo>
                    <a:pt x="1251" y="537"/>
                    <a:pt x="1274" y="537"/>
                    <a:pt x="1298" y="537"/>
                  </a:cubicBezTo>
                  <a:cubicBezTo>
                    <a:pt x="1358" y="537"/>
                    <a:pt x="1417" y="501"/>
                    <a:pt x="1453" y="441"/>
                  </a:cubicBezTo>
                  <a:cubicBezTo>
                    <a:pt x="1489" y="358"/>
                    <a:pt x="1465" y="251"/>
                    <a:pt x="1370" y="203"/>
                  </a:cubicBezTo>
                  <a:cubicBezTo>
                    <a:pt x="977" y="1"/>
                    <a:pt x="215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g24df0927a14_0_189"/>
            <p:cNvSpPr/>
            <p:nvPr/>
          </p:nvSpPr>
          <p:spPr>
            <a:xfrm>
              <a:off x="878514" y="3191855"/>
              <a:ext cx="11426" cy="52706"/>
            </a:xfrm>
            <a:custGeom>
              <a:rect b="b" l="l" r="r" t="t"/>
              <a:pathLst>
                <a:path extrusionOk="0" h="1656" w="359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lnTo>
                    <a:pt x="1" y="1477"/>
                  </a:lnTo>
                  <a:cubicBezTo>
                    <a:pt x="1" y="1561"/>
                    <a:pt x="72" y="1656"/>
                    <a:pt x="179" y="1656"/>
                  </a:cubicBezTo>
                  <a:cubicBezTo>
                    <a:pt x="287" y="1656"/>
                    <a:pt x="358" y="1585"/>
                    <a:pt x="358" y="1477"/>
                  </a:cubicBezTo>
                  <a:lnTo>
                    <a:pt x="358" y="180"/>
                  </a:lnTo>
                  <a:cubicBezTo>
                    <a:pt x="358" y="72"/>
                    <a:pt x="287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g24df0927a14_0_189"/>
            <p:cNvSpPr/>
            <p:nvPr/>
          </p:nvSpPr>
          <p:spPr>
            <a:xfrm>
              <a:off x="854261" y="3050159"/>
              <a:ext cx="219451" cy="194052"/>
            </a:xfrm>
            <a:custGeom>
              <a:rect b="b" l="l" r="r" t="t"/>
              <a:pathLst>
                <a:path extrusionOk="0" h="6097" w="6895">
                  <a:moveTo>
                    <a:pt x="6406" y="679"/>
                  </a:moveTo>
                  <a:lnTo>
                    <a:pt x="6466" y="929"/>
                  </a:lnTo>
                  <a:cubicBezTo>
                    <a:pt x="6490" y="1000"/>
                    <a:pt x="6478" y="1072"/>
                    <a:pt x="6418" y="1119"/>
                  </a:cubicBezTo>
                  <a:lnTo>
                    <a:pt x="6311" y="1226"/>
                  </a:lnTo>
                  <a:lnTo>
                    <a:pt x="6073" y="988"/>
                  </a:lnTo>
                  <a:lnTo>
                    <a:pt x="6406" y="679"/>
                  </a:lnTo>
                  <a:close/>
                  <a:moveTo>
                    <a:pt x="3192" y="345"/>
                  </a:moveTo>
                  <a:lnTo>
                    <a:pt x="3192" y="1060"/>
                  </a:lnTo>
                  <a:cubicBezTo>
                    <a:pt x="3192" y="1179"/>
                    <a:pt x="3156" y="1298"/>
                    <a:pt x="3108" y="1405"/>
                  </a:cubicBezTo>
                  <a:lnTo>
                    <a:pt x="3025" y="1584"/>
                  </a:lnTo>
                  <a:cubicBezTo>
                    <a:pt x="3013" y="1607"/>
                    <a:pt x="3013" y="1619"/>
                    <a:pt x="3013" y="1655"/>
                  </a:cubicBezTo>
                  <a:lnTo>
                    <a:pt x="3013" y="2024"/>
                  </a:lnTo>
                  <a:cubicBezTo>
                    <a:pt x="2989" y="2286"/>
                    <a:pt x="2894" y="2524"/>
                    <a:pt x="2715" y="2703"/>
                  </a:cubicBezTo>
                  <a:cubicBezTo>
                    <a:pt x="2537" y="2881"/>
                    <a:pt x="2275" y="2965"/>
                    <a:pt x="2025" y="2965"/>
                  </a:cubicBezTo>
                  <a:cubicBezTo>
                    <a:pt x="1525" y="2953"/>
                    <a:pt x="1120" y="2500"/>
                    <a:pt x="1120" y="1988"/>
                  </a:cubicBezTo>
                  <a:lnTo>
                    <a:pt x="1120" y="1655"/>
                  </a:lnTo>
                  <a:cubicBezTo>
                    <a:pt x="1120" y="1619"/>
                    <a:pt x="1120" y="1596"/>
                    <a:pt x="1108" y="1584"/>
                  </a:cubicBezTo>
                  <a:lnTo>
                    <a:pt x="1001" y="1369"/>
                  </a:lnTo>
                  <a:cubicBezTo>
                    <a:pt x="953" y="1298"/>
                    <a:pt x="941" y="1203"/>
                    <a:pt x="941" y="1119"/>
                  </a:cubicBezTo>
                  <a:lnTo>
                    <a:pt x="941" y="1107"/>
                  </a:lnTo>
                  <a:cubicBezTo>
                    <a:pt x="941" y="691"/>
                    <a:pt x="1287" y="345"/>
                    <a:pt x="1703" y="345"/>
                  </a:cubicBezTo>
                  <a:close/>
                  <a:moveTo>
                    <a:pt x="2442" y="3227"/>
                  </a:moveTo>
                  <a:cubicBezTo>
                    <a:pt x="2454" y="3298"/>
                    <a:pt x="2477" y="3334"/>
                    <a:pt x="2489" y="3381"/>
                  </a:cubicBezTo>
                  <a:lnTo>
                    <a:pt x="2323" y="3548"/>
                  </a:lnTo>
                  <a:cubicBezTo>
                    <a:pt x="2251" y="3620"/>
                    <a:pt x="2156" y="3655"/>
                    <a:pt x="2059" y="3655"/>
                  </a:cubicBezTo>
                  <a:cubicBezTo>
                    <a:pt x="1962" y="3655"/>
                    <a:pt x="1864" y="3620"/>
                    <a:pt x="1787" y="3548"/>
                  </a:cubicBezTo>
                  <a:lnTo>
                    <a:pt x="1644" y="3393"/>
                  </a:lnTo>
                  <a:cubicBezTo>
                    <a:pt x="1656" y="3358"/>
                    <a:pt x="1668" y="3286"/>
                    <a:pt x="1668" y="3227"/>
                  </a:cubicBezTo>
                  <a:cubicBezTo>
                    <a:pt x="1775" y="3262"/>
                    <a:pt x="1894" y="3286"/>
                    <a:pt x="2013" y="3286"/>
                  </a:cubicBezTo>
                  <a:lnTo>
                    <a:pt x="2061" y="3286"/>
                  </a:lnTo>
                  <a:cubicBezTo>
                    <a:pt x="2192" y="3286"/>
                    <a:pt x="2323" y="3274"/>
                    <a:pt x="2442" y="3227"/>
                  </a:cubicBezTo>
                  <a:close/>
                  <a:moveTo>
                    <a:pt x="1680" y="0"/>
                  </a:moveTo>
                  <a:cubicBezTo>
                    <a:pt x="1072" y="0"/>
                    <a:pt x="584" y="500"/>
                    <a:pt x="584" y="1107"/>
                  </a:cubicBezTo>
                  <a:lnTo>
                    <a:pt x="584" y="1119"/>
                  </a:lnTo>
                  <a:cubicBezTo>
                    <a:pt x="584" y="1250"/>
                    <a:pt x="608" y="1405"/>
                    <a:pt x="668" y="1524"/>
                  </a:cubicBezTo>
                  <a:lnTo>
                    <a:pt x="763" y="1703"/>
                  </a:lnTo>
                  <a:lnTo>
                    <a:pt x="763" y="1988"/>
                  </a:lnTo>
                  <a:cubicBezTo>
                    <a:pt x="763" y="2429"/>
                    <a:pt x="977" y="2834"/>
                    <a:pt x="1311" y="3072"/>
                  </a:cubicBezTo>
                  <a:lnTo>
                    <a:pt x="1311" y="3215"/>
                  </a:lnTo>
                  <a:cubicBezTo>
                    <a:pt x="1311" y="3310"/>
                    <a:pt x="1251" y="3381"/>
                    <a:pt x="1156" y="3417"/>
                  </a:cubicBezTo>
                  <a:lnTo>
                    <a:pt x="537" y="3596"/>
                  </a:lnTo>
                  <a:cubicBezTo>
                    <a:pt x="227" y="3679"/>
                    <a:pt x="1" y="3965"/>
                    <a:pt x="1" y="4286"/>
                  </a:cubicBezTo>
                  <a:lnTo>
                    <a:pt x="1" y="5917"/>
                  </a:lnTo>
                  <a:cubicBezTo>
                    <a:pt x="1" y="6001"/>
                    <a:pt x="72" y="6096"/>
                    <a:pt x="179" y="6096"/>
                  </a:cubicBezTo>
                  <a:cubicBezTo>
                    <a:pt x="287" y="6096"/>
                    <a:pt x="358" y="6013"/>
                    <a:pt x="358" y="5917"/>
                  </a:cubicBezTo>
                  <a:lnTo>
                    <a:pt x="358" y="4310"/>
                  </a:lnTo>
                  <a:cubicBezTo>
                    <a:pt x="358" y="4143"/>
                    <a:pt x="477" y="3977"/>
                    <a:pt x="644" y="3929"/>
                  </a:cubicBezTo>
                  <a:lnTo>
                    <a:pt x="1263" y="3751"/>
                  </a:lnTo>
                  <a:cubicBezTo>
                    <a:pt x="1322" y="3739"/>
                    <a:pt x="1370" y="3715"/>
                    <a:pt x="1418" y="3679"/>
                  </a:cubicBezTo>
                  <a:lnTo>
                    <a:pt x="1513" y="3786"/>
                  </a:lnTo>
                  <a:cubicBezTo>
                    <a:pt x="1668" y="3929"/>
                    <a:pt x="1846" y="3989"/>
                    <a:pt x="2037" y="3989"/>
                  </a:cubicBezTo>
                  <a:cubicBezTo>
                    <a:pt x="2227" y="3989"/>
                    <a:pt x="2406" y="3917"/>
                    <a:pt x="2561" y="3786"/>
                  </a:cubicBezTo>
                  <a:lnTo>
                    <a:pt x="2727" y="3620"/>
                  </a:lnTo>
                  <a:cubicBezTo>
                    <a:pt x="2799" y="3655"/>
                    <a:pt x="2870" y="3679"/>
                    <a:pt x="2966" y="3679"/>
                  </a:cubicBezTo>
                  <a:lnTo>
                    <a:pt x="3001" y="3679"/>
                  </a:lnTo>
                  <a:cubicBezTo>
                    <a:pt x="3144" y="3679"/>
                    <a:pt x="3275" y="3620"/>
                    <a:pt x="3382" y="3524"/>
                  </a:cubicBezTo>
                  <a:lnTo>
                    <a:pt x="5823" y="1226"/>
                  </a:lnTo>
                  <a:lnTo>
                    <a:pt x="6061" y="1465"/>
                  </a:lnTo>
                  <a:lnTo>
                    <a:pt x="3239" y="4274"/>
                  </a:lnTo>
                  <a:cubicBezTo>
                    <a:pt x="3061" y="4453"/>
                    <a:pt x="2977" y="4679"/>
                    <a:pt x="2977" y="4917"/>
                  </a:cubicBezTo>
                  <a:lnTo>
                    <a:pt x="2977" y="5906"/>
                  </a:lnTo>
                  <a:cubicBezTo>
                    <a:pt x="2977" y="6001"/>
                    <a:pt x="3049" y="6096"/>
                    <a:pt x="3156" y="6096"/>
                  </a:cubicBezTo>
                  <a:cubicBezTo>
                    <a:pt x="3239" y="6096"/>
                    <a:pt x="3335" y="6013"/>
                    <a:pt x="3335" y="5906"/>
                  </a:cubicBezTo>
                  <a:lnTo>
                    <a:pt x="3335" y="4917"/>
                  </a:lnTo>
                  <a:cubicBezTo>
                    <a:pt x="3335" y="4763"/>
                    <a:pt x="3394" y="4620"/>
                    <a:pt x="3501" y="4513"/>
                  </a:cubicBezTo>
                  <a:lnTo>
                    <a:pt x="6656" y="1357"/>
                  </a:lnTo>
                  <a:cubicBezTo>
                    <a:pt x="6787" y="1226"/>
                    <a:pt x="6847" y="1024"/>
                    <a:pt x="6799" y="834"/>
                  </a:cubicBezTo>
                  <a:lnTo>
                    <a:pt x="6704" y="405"/>
                  </a:lnTo>
                  <a:lnTo>
                    <a:pt x="6823" y="298"/>
                  </a:lnTo>
                  <a:cubicBezTo>
                    <a:pt x="6895" y="238"/>
                    <a:pt x="6895" y="119"/>
                    <a:pt x="6823" y="60"/>
                  </a:cubicBezTo>
                  <a:cubicBezTo>
                    <a:pt x="6793" y="24"/>
                    <a:pt x="6749" y="6"/>
                    <a:pt x="6704" y="6"/>
                  </a:cubicBezTo>
                  <a:cubicBezTo>
                    <a:pt x="6659" y="6"/>
                    <a:pt x="6615" y="24"/>
                    <a:pt x="6585" y="60"/>
                  </a:cubicBezTo>
                  <a:lnTo>
                    <a:pt x="3156" y="3274"/>
                  </a:lnTo>
                  <a:cubicBezTo>
                    <a:pt x="3132" y="3310"/>
                    <a:pt x="3073" y="3334"/>
                    <a:pt x="3025" y="3334"/>
                  </a:cubicBezTo>
                  <a:lnTo>
                    <a:pt x="2977" y="3334"/>
                  </a:lnTo>
                  <a:cubicBezTo>
                    <a:pt x="2870" y="3334"/>
                    <a:pt x="2787" y="3250"/>
                    <a:pt x="2787" y="3143"/>
                  </a:cubicBezTo>
                  <a:lnTo>
                    <a:pt x="2787" y="3084"/>
                  </a:lnTo>
                  <a:cubicBezTo>
                    <a:pt x="2846" y="3036"/>
                    <a:pt x="2906" y="3000"/>
                    <a:pt x="2942" y="2953"/>
                  </a:cubicBezTo>
                  <a:cubicBezTo>
                    <a:pt x="3204" y="2715"/>
                    <a:pt x="3335" y="2381"/>
                    <a:pt x="3335" y="2024"/>
                  </a:cubicBezTo>
                  <a:lnTo>
                    <a:pt x="3335" y="1703"/>
                  </a:lnTo>
                  <a:lnTo>
                    <a:pt x="3406" y="1572"/>
                  </a:lnTo>
                  <a:cubicBezTo>
                    <a:pt x="3477" y="1417"/>
                    <a:pt x="3525" y="1238"/>
                    <a:pt x="3525" y="1072"/>
                  </a:cubicBezTo>
                  <a:lnTo>
                    <a:pt x="3525" y="179"/>
                  </a:lnTo>
                  <a:cubicBezTo>
                    <a:pt x="3525" y="95"/>
                    <a:pt x="3454" y="0"/>
                    <a:pt x="3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g24df0927a14_0_189"/>
            <p:cNvSpPr/>
            <p:nvPr/>
          </p:nvSpPr>
          <p:spPr>
            <a:xfrm>
              <a:off x="1008115" y="2908813"/>
              <a:ext cx="223620" cy="188355"/>
            </a:xfrm>
            <a:custGeom>
              <a:rect b="b" l="l" r="r" t="t"/>
              <a:pathLst>
                <a:path extrusionOk="0" h="5918" w="7026">
                  <a:moveTo>
                    <a:pt x="560" y="0"/>
                  </a:moveTo>
                  <a:cubicBezTo>
                    <a:pt x="263" y="0"/>
                    <a:pt x="1" y="238"/>
                    <a:pt x="1" y="548"/>
                  </a:cubicBezTo>
                  <a:lnTo>
                    <a:pt x="1" y="5251"/>
                  </a:lnTo>
                  <a:cubicBezTo>
                    <a:pt x="1" y="5334"/>
                    <a:pt x="84" y="5429"/>
                    <a:pt x="179" y="5429"/>
                  </a:cubicBezTo>
                  <a:cubicBezTo>
                    <a:pt x="287" y="5429"/>
                    <a:pt x="358" y="5358"/>
                    <a:pt x="358" y="5251"/>
                  </a:cubicBezTo>
                  <a:lnTo>
                    <a:pt x="358" y="548"/>
                  </a:lnTo>
                  <a:cubicBezTo>
                    <a:pt x="358" y="441"/>
                    <a:pt x="453" y="357"/>
                    <a:pt x="560" y="357"/>
                  </a:cubicBezTo>
                  <a:lnTo>
                    <a:pt x="6478" y="357"/>
                  </a:lnTo>
                  <a:cubicBezTo>
                    <a:pt x="6585" y="357"/>
                    <a:pt x="6668" y="441"/>
                    <a:pt x="6668" y="548"/>
                  </a:cubicBezTo>
                  <a:lnTo>
                    <a:pt x="6668" y="5370"/>
                  </a:lnTo>
                  <a:cubicBezTo>
                    <a:pt x="6668" y="5477"/>
                    <a:pt x="6585" y="5560"/>
                    <a:pt x="6478" y="5560"/>
                  </a:cubicBezTo>
                  <a:lnTo>
                    <a:pt x="2525" y="5560"/>
                  </a:lnTo>
                  <a:cubicBezTo>
                    <a:pt x="2430" y="5560"/>
                    <a:pt x="2346" y="5632"/>
                    <a:pt x="2346" y="5739"/>
                  </a:cubicBezTo>
                  <a:cubicBezTo>
                    <a:pt x="2346" y="5846"/>
                    <a:pt x="2418" y="5917"/>
                    <a:pt x="2525" y="5917"/>
                  </a:cubicBezTo>
                  <a:lnTo>
                    <a:pt x="6478" y="5917"/>
                  </a:lnTo>
                  <a:cubicBezTo>
                    <a:pt x="6775" y="5917"/>
                    <a:pt x="7025" y="5679"/>
                    <a:pt x="7025" y="5370"/>
                  </a:cubicBezTo>
                  <a:lnTo>
                    <a:pt x="7025" y="548"/>
                  </a:lnTo>
                  <a:cubicBezTo>
                    <a:pt x="7025" y="226"/>
                    <a:pt x="6787" y="0"/>
                    <a:pt x="6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g24df0927a14_0_189"/>
            <p:cNvSpPr/>
            <p:nvPr/>
          </p:nvSpPr>
          <p:spPr>
            <a:xfrm>
              <a:off x="1037301" y="2944046"/>
              <a:ext cx="165248" cy="105763"/>
            </a:xfrm>
            <a:custGeom>
              <a:rect b="b" l="l" r="r" t="t"/>
              <a:pathLst>
                <a:path extrusionOk="0" h="3323" w="5192">
                  <a:moveTo>
                    <a:pt x="4084" y="0"/>
                  </a:moveTo>
                  <a:cubicBezTo>
                    <a:pt x="4001" y="0"/>
                    <a:pt x="3906" y="84"/>
                    <a:pt x="3906" y="179"/>
                  </a:cubicBezTo>
                  <a:cubicBezTo>
                    <a:pt x="3906" y="286"/>
                    <a:pt x="3989" y="358"/>
                    <a:pt x="4084" y="358"/>
                  </a:cubicBezTo>
                  <a:lnTo>
                    <a:pt x="4596" y="358"/>
                  </a:lnTo>
                  <a:lnTo>
                    <a:pt x="2691" y="2263"/>
                  </a:lnTo>
                  <a:lnTo>
                    <a:pt x="1882" y="1465"/>
                  </a:lnTo>
                  <a:cubicBezTo>
                    <a:pt x="1846" y="1429"/>
                    <a:pt x="1801" y="1411"/>
                    <a:pt x="1758" y="1411"/>
                  </a:cubicBezTo>
                  <a:cubicBezTo>
                    <a:pt x="1715" y="1411"/>
                    <a:pt x="1673" y="1429"/>
                    <a:pt x="1644" y="1465"/>
                  </a:cubicBezTo>
                  <a:lnTo>
                    <a:pt x="72" y="3036"/>
                  </a:lnTo>
                  <a:cubicBezTo>
                    <a:pt x="1" y="3120"/>
                    <a:pt x="1" y="3215"/>
                    <a:pt x="72" y="3275"/>
                  </a:cubicBezTo>
                  <a:cubicBezTo>
                    <a:pt x="96" y="3310"/>
                    <a:pt x="143" y="3322"/>
                    <a:pt x="191" y="3322"/>
                  </a:cubicBezTo>
                  <a:cubicBezTo>
                    <a:pt x="239" y="3322"/>
                    <a:pt x="274" y="3310"/>
                    <a:pt x="310" y="3275"/>
                  </a:cubicBezTo>
                  <a:lnTo>
                    <a:pt x="1763" y="1822"/>
                  </a:lnTo>
                  <a:lnTo>
                    <a:pt x="2572" y="2620"/>
                  </a:lnTo>
                  <a:cubicBezTo>
                    <a:pt x="2608" y="2661"/>
                    <a:pt x="2653" y="2682"/>
                    <a:pt x="2696" y="2682"/>
                  </a:cubicBezTo>
                  <a:cubicBezTo>
                    <a:pt x="2739" y="2682"/>
                    <a:pt x="2781" y="2661"/>
                    <a:pt x="2810" y="2620"/>
                  </a:cubicBezTo>
                  <a:lnTo>
                    <a:pt x="4835" y="596"/>
                  </a:lnTo>
                  <a:lnTo>
                    <a:pt x="4835" y="1108"/>
                  </a:lnTo>
                  <a:cubicBezTo>
                    <a:pt x="4835" y="1191"/>
                    <a:pt x="4906" y="1286"/>
                    <a:pt x="5013" y="1286"/>
                  </a:cubicBezTo>
                  <a:cubicBezTo>
                    <a:pt x="5120" y="1286"/>
                    <a:pt x="5192" y="1215"/>
                    <a:pt x="5192" y="1108"/>
                  </a:cubicBezTo>
                  <a:lnTo>
                    <a:pt x="5192" y="179"/>
                  </a:lnTo>
                  <a:cubicBezTo>
                    <a:pt x="5192" y="84"/>
                    <a:pt x="5120" y="0"/>
                    <a:pt x="5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2" name="Google Shape;402;g24df0927a14_0_189"/>
          <p:cNvSpPr/>
          <p:nvPr/>
        </p:nvSpPr>
        <p:spPr>
          <a:xfrm rot="-271234">
            <a:off x="2244776" y="4154674"/>
            <a:ext cx="442248" cy="432427"/>
          </a:xfrm>
          <a:custGeom>
            <a:rect b="b" l="l" r="r" t="t"/>
            <a:pathLst>
              <a:path extrusionOk="0" h="2688" w="2688">
                <a:moveTo>
                  <a:pt x="2688" y="1"/>
                </a:moveTo>
                <a:cubicBezTo>
                  <a:pt x="1205" y="1"/>
                  <a:pt x="1" y="1203"/>
                  <a:pt x="1" y="2688"/>
                </a:cubicBezTo>
                <a:lnTo>
                  <a:pt x="379" y="2688"/>
                </a:lnTo>
                <a:cubicBezTo>
                  <a:pt x="379" y="1411"/>
                  <a:pt x="1413" y="379"/>
                  <a:pt x="2688" y="379"/>
                </a:cubicBezTo>
                <a:lnTo>
                  <a:pt x="2688" y="1"/>
                </a:lnTo>
                <a:close/>
              </a:path>
            </a:pathLst>
          </a:custGeom>
          <a:solidFill>
            <a:srgbClr val="E31F26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g24df0927a14_0_189"/>
          <p:cNvSpPr/>
          <p:nvPr/>
        </p:nvSpPr>
        <p:spPr>
          <a:xfrm>
            <a:off x="2408550" y="4283974"/>
            <a:ext cx="554873" cy="524999"/>
          </a:xfrm>
          <a:custGeom>
            <a:rect b="b" l="l" r="r" t="t"/>
            <a:pathLst>
              <a:path extrusionOk="0" h="3380" w="3381">
                <a:moveTo>
                  <a:pt x="1690" y="0"/>
                </a:moveTo>
                <a:cubicBezTo>
                  <a:pt x="756" y="0"/>
                  <a:pt x="0" y="756"/>
                  <a:pt x="0" y="1690"/>
                </a:cubicBezTo>
                <a:cubicBezTo>
                  <a:pt x="0" y="2623"/>
                  <a:pt x="756" y="3379"/>
                  <a:pt x="1690" y="3379"/>
                </a:cubicBezTo>
                <a:cubicBezTo>
                  <a:pt x="2623" y="3379"/>
                  <a:pt x="3381" y="2623"/>
                  <a:pt x="3381" y="1690"/>
                </a:cubicBezTo>
                <a:cubicBezTo>
                  <a:pt x="3381" y="756"/>
                  <a:pt x="2623" y="0"/>
                  <a:pt x="1690" y="0"/>
                </a:cubicBezTo>
                <a:close/>
              </a:path>
            </a:pathLst>
          </a:custGeom>
          <a:solidFill>
            <a:srgbClr val="E31F26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g24df0927a14_0_189"/>
          <p:cNvSpPr/>
          <p:nvPr/>
        </p:nvSpPr>
        <p:spPr>
          <a:xfrm>
            <a:off x="2762300" y="4125470"/>
            <a:ext cx="2391742" cy="791125"/>
          </a:xfrm>
          <a:custGeom>
            <a:rect b="b" l="l" r="r" t="t"/>
            <a:pathLst>
              <a:path extrusionOk="0" h="4997" w="16511">
                <a:moveTo>
                  <a:pt x="4619" y="1"/>
                </a:moveTo>
                <a:cubicBezTo>
                  <a:pt x="3342" y="1"/>
                  <a:pt x="2309" y="1035"/>
                  <a:pt x="2309" y="2310"/>
                </a:cubicBezTo>
                <a:cubicBezTo>
                  <a:pt x="2309" y="3586"/>
                  <a:pt x="1275" y="4619"/>
                  <a:pt x="0" y="4619"/>
                </a:cubicBezTo>
                <a:lnTo>
                  <a:pt x="0" y="4997"/>
                </a:lnTo>
                <a:cubicBezTo>
                  <a:pt x="482" y="4997"/>
                  <a:pt x="958" y="4867"/>
                  <a:pt x="1373" y="4619"/>
                </a:cubicBezTo>
                <a:lnTo>
                  <a:pt x="14185" y="4619"/>
                </a:lnTo>
                <a:cubicBezTo>
                  <a:pt x="15472" y="4619"/>
                  <a:pt x="16510" y="3567"/>
                  <a:pt x="16494" y="2279"/>
                </a:cubicBezTo>
                <a:cubicBezTo>
                  <a:pt x="16478" y="1006"/>
                  <a:pt x="15399" y="1"/>
                  <a:pt x="14126" y="1"/>
                </a:cubicBezTo>
                <a:close/>
              </a:path>
            </a:pathLst>
          </a:custGeom>
          <a:solidFill>
            <a:srgbClr val="E31F26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g24df0927a14_0_189"/>
          <p:cNvSpPr txBox="1"/>
          <p:nvPr/>
        </p:nvSpPr>
        <p:spPr>
          <a:xfrm>
            <a:off x="3268025" y="4207774"/>
            <a:ext cx="200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17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MANAGEMENT</a:t>
            </a:r>
            <a:br>
              <a:rPr b="1" lang="en-US" sz="17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</a:br>
            <a:r>
              <a:rPr b="1" lang="en-US" sz="17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CONSULTANT</a:t>
            </a:r>
            <a:endParaRPr b="1" i="0" sz="1700" u="none" cap="none" strike="noStrik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06" name="Google Shape;406;g24df0927a14_0_189"/>
          <p:cNvSpPr txBox="1"/>
          <p:nvPr/>
        </p:nvSpPr>
        <p:spPr>
          <a:xfrm>
            <a:off x="2404900" y="4298618"/>
            <a:ext cx="544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-US" sz="1900">
                <a:solidFill>
                  <a:schemeClr val="lt1"/>
                </a:solidFill>
              </a:rPr>
              <a:t>4</a:t>
            </a:r>
            <a:endParaRPr b="1" i="0" sz="1900" u="none" cap="none" strike="noStrik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07" name="Google Shape;407;g24df0927a14_0_189"/>
          <p:cNvSpPr/>
          <p:nvPr/>
        </p:nvSpPr>
        <p:spPr>
          <a:xfrm>
            <a:off x="5475900" y="4170188"/>
            <a:ext cx="1830300" cy="677100"/>
          </a:xfrm>
          <a:prstGeom prst="roundRect">
            <a:avLst>
              <a:gd fmla="val 16667" name="adj"/>
            </a:avLst>
          </a:prstGeom>
          <a:solidFill>
            <a:srgbClr val="E3E9ED"/>
          </a:solidFill>
          <a:ln cap="flat" cmpd="sng" w="2857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Engagement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Manager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08" name="Google Shape;408;g24df0927a14_0_189"/>
          <p:cNvSpPr/>
          <p:nvPr/>
        </p:nvSpPr>
        <p:spPr>
          <a:xfrm>
            <a:off x="7685700" y="4170188"/>
            <a:ext cx="1830300" cy="67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Principal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09" name="Google Shape;409;g24df0927a14_0_189"/>
          <p:cNvSpPr/>
          <p:nvPr/>
        </p:nvSpPr>
        <p:spPr>
          <a:xfrm>
            <a:off x="9895500" y="4170188"/>
            <a:ext cx="1830300" cy="67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General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Partner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410" name="Google Shape;410;g24df0927a14_0_189"/>
          <p:cNvGrpSpPr/>
          <p:nvPr/>
        </p:nvGrpSpPr>
        <p:grpSpPr>
          <a:xfrm>
            <a:off x="7378369" y="4408812"/>
            <a:ext cx="235176" cy="199899"/>
            <a:chOff x="4811425" y="2065025"/>
            <a:chExt cx="41500" cy="44200"/>
          </a:xfrm>
        </p:grpSpPr>
        <p:sp>
          <p:nvSpPr>
            <p:cNvPr id="411" name="Google Shape;411;g24df0927a14_0_189"/>
            <p:cNvSpPr/>
            <p:nvPr/>
          </p:nvSpPr>
          <p:spPr>
            <a:xfrm>
              <a:off x="4825300" y="2065025"/>
              <a:ext cx="27625" cy="44200"/>
            </a:xfrm>
            <a:custGeom>
              <a:rect b="b" l="l" r="r" t="t"/>
              <a:pathLst>
                <a:path extrusionOk="0" h="1768" w="1105">
                  <a:moveTo>
                    <a:pt x="217" y="0"/>
                  </a:moveTo>
                  <a:lnTo>
                    <a:pt x="1" y="224"/>
                  </a:lnTo>
                  <a:lnTo>
                    <a:pt x="657" y="880"/>
                  </a:lnTo>
                  <a:lnTo>
                    <a:pt x="1" y="1544"/>
                  </a:lnTo>
                  <a:lnTo>
                    <a:pt x="217" y="1767"/>
                  </a:lnTo>
                  <a:lnTo>
                    <a:pt x="1104" y="8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E2262D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g24df0927a14_0_189"/>
            <p:cNvSpPr/>
            <p:nvPr/>
          </p:nvSpPr>
          <p:spPr>
            <a:xfrm>
              <a:off x="4811425" y="2072950"/>
              <a:ext cx="19850" cy="28350"/>
            </a:xfrm>
            <a:custGeom>
              <a:rect b="b" l="l" r="r" t="t"/>
              <a:pathLst>
                <a:path extrusionOk="0" h="1134" w="794">
                  <a:moveTo>
                    <a:pt x="224" y="1"/>
                  </a:moveTo>
                  <a:lnTo>
                    <a:pt x="0" y="224"/>
                  </a:lnTo>
                  <a:lnTo>
                    <a:pt x="346" y="563"/>
                  </a:lnTo>
                  <a:lnTo>
                    <a:pt x="0" y="909"/>
                  </a:lnTo>
                  <a:lnTo>
                    <a:pt x="224" y="1133"/>
                  </a:lnTo>
                  <a:lnTo>
                    <a:pt x="794" y="5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E2262D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3" name="Google Shape;413;g24df0927a14_0_189"/>
          <p:cNvGrpSpPr/>
          <p:nvPr/>
        </p:nvGrpSpPr>
        <p:grpSpPr>
          <a:xfrm>
            <a:off x="9588157" y="4421100"/>
            <a:ext cx="235176" cy="199899"/>
            <a:chOff x="4811425" y="2065025"/>
            <a:chExt cx="41500" cy="44200"/>
          </a:xfrm>
        </p:grpSpPr>
        <p:sp>
          <p:nvSpPr>
            <p:cNvPr id="414" name="Google Shape;414;g24df0927a14_0_189"/>
            <p:cNvSpPr/>
            <p:nvPr/>
          </p:nvSpPr>
          <p:spPr>
            <a:xfrm>
              <a:off x="4825300" y="2065025"/>
              <a:ext cx="27625" cy="44200"/>
            </a:xfrm>
            <a:custGeom>
              <a:rect b="b" l="l" r="r" t="t"/>
              <a:pathLst>
                <a:path extrusionOk="0" h="1768" w="1105">
                  <a:moveTo>
                    <a:pt x="217" y="0"/>
                  </a:moveTo>
                  <a:lnTo>
                    <a:pt x="1" y="224"/>
                  </a:lnTo>
                  <a:lnTo>
                    <a:pt x="657" y="880"/>
                  </a:lnTo>
                  <a:lnTo>
                    <a:pt x="1" y="1544"/>
                  </a:lnTo>
                  <a:lnTo>
                    <a:pt x="217" y="1767"/>
                  </a:lnTo>
                  <a:lnTo>
                    <a:pt x="1104" y="8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E2262D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g24df0927a14_0_189"/>
            <p:cNvSpPr/>
            <p:nvPr/>
          </p:nvSpPr>
          <p:spPr>
            <a:xfrm>
              <a:off x="4811425" y="2072950"/>
              <a:ext cx="19850" cy="28350"/>
            </a:xfrm>
            <a:custGeom>
              <a:rect b="b" l="l" r="r" t="t"/>
              <a:pathLst>
                <a:path extrusionOk="0" h="1134" w="794">
                  <a:moveTo>
                    <a:pt x="224" y="1"/>
                  </a:moveTo>
                  <a:lnTo>
                    <a:pt x="0" y="224"/>
                  </a:lnTo>
                  <a:lnTo>
                    <a:pt x="346" y="563"/>
                  </a:lnTo>
                  <a:lnTo>
                    <a:pt x="0" y="909"/>
                  </a:lnTo>
                  <a:lnTo>
                    <a:pt x="224" y="1133"/>
                  </a:lnTo>
                  <a:lnTo>
                    <a:pt x="794" y="5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E2262D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6" name="Google Shape;416;g24df0927a14_0_189"/>
          <p:cNvSpPr/>
          <p:nvPr/>
        </p:nvSpPr>
        <p:spPr>
          <a:xfrm>
            <a:off x="5486400" y="5181588"/>
            <a:ext cx="1830300" cy="677100"/>
          </a:xfrm>
          <a:prstGeom prst="roundRect">
            <a:avLst>
              <a:gd fmla="val 16667" name="adj"/>
            </a:avLst>
          </a:prstGeom>
          <a:solidFill>
            <a:srgbClr val="E3E9ED"/>
          </a:solidFill>
          <a:ln cap="flat" cmpd="sng" w="2857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Functional Consultant</a:t>
            </a:r>
            <a:endParaRPr b="1" i="0" sz="18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17" name="Google Shape;417;g24df0927a14_0_189"/>
          <p:cNvSpPr/>
          <p:nvPr/>
        </p:nvSpPr>
        <p:spPr>
          <a:xfrm>
            <a:off x="7696200" y="5181588"/>
            <a:ext cx="1830300" cy="67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Functional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Manager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18" name="Google Shape;418;g24df0927a14_0_189"/>
          <p:cNvSpPr/>
          <p:nvPr/>
        </p:nvSpPr>
        <p:spPr>
          <a:xfrm>
            <a:off x="9906000" y="5181588"/>
            <a:ext cx="1830300" cy="67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Functional</a:t>
            </a:r>
            <a:b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</a:b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Director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419" name="Google Shape;419;g24df0927a14_0_189"/>
          <p:cNvGrpSpPr/>
          <p:nvPr/>
        </p:nvGrpSpPr>
        <p:grpSpPr>
          <a:xfrm>
            <a:off x="7388869" y="5420212"/>
            <a:ext cx="235176" cy="199899"/>
            <a:chOff x="4811425" y="2065025"/>
            <a:chExt cx="41500" cy="44200"/>
          </a:xfrm>
        </p:grpSpPr>
        <p:sp>
          <p:nvSpPr>
            <p:cNvPr id="420" name="Google Shape;420;g24df0927a14_0_189"/>
            <p:cNvSpPr/>
            <p:nvPr/>
          </p:nvSpPr>
          <p:spPr>
            <a:xfrm>
              <a:off x="4825300" y="2065025"/>
              <a:ext cx="27625" cy="44200"/>
            </a:xfrm>
            <a:custGeom>
              <a:rect b="b" l="l" r="r" t="t"/>
              <a:pathLst>
                <a:path extrusionOk="0" h="1768" w="1105">
                  <a:moveTo>
                    <a:pt x="217" y="0"/>
                  </a:moveTo>
                  <a:lnTo>
                    <a:pt x="1" y="224"/>
                  </a:lnTo>
                  <a:lnTo>
                    <a:pt x="657" y="880"/>
                  </a:lnTo>
                  <a:lnTo>
                    <a:pt x="1" y="1544"/>
                  </a:lnTo>
                  <a:lnTo>
                    <a:pt x="217" y="1767"/>
                  </a:lnTo>
                  <a:lnTo>
                    <a:pt x="1104" y="8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E2262D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g24df0927a14_0_189"/>
            <p:cNvSpPr/>
            <p:nvPr/>
          </p:nvSpPr>
          <p:spPr>
            <a:xfrm>
              <a:off x="4811425" y="2072950"/>
              <a:ext cx="19850" cy="28350"/>
            </a:xfrm>
            <a:custGeom>
              <a:rect b="b" l="l" r="r" t="t"/>
              <a:pathLst>
                <a:path extrusionOk="0" h="1134" w="794">
                  <a:moveTo>
                    <a:pt x="224" y="1"/>
                  </a:moveTo>
                  <a:lnTo>
                    <a:pt x="0" y="224"/>
                  </a:lnTo>
                  <a:lnTo>
                    <a:pt x="346" y="563"/>
                  </a:lnTo>
                  <a:lnTo>
                    <a:pt x="0" y="909"/>
                  </a:lnTo>
                  <a:lnTo>
                    <a:pt x="224" y="1133"/>
                  </a:lnTo>
                  <a:lnTo>
                    <a:pt x="794" y="5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E2262D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2" name="Google Shape;422;g24df0927a14_0_189"/>
          <p:cNvGrpSpPr/>
          <p:nvPr/>
        </p:nvGrpSpPr>
        <p:grpSpPr>
          <a:xfrm>
            <a:off x="9598657" y="5432500"/>
            <a:ext cx="235176" cy="199899"/>
            <a:chOff x="4811425" y="2065025"/>
            <a:chExt cx="41500" cy="44200"/>
          </a:xfrm>
        </p:grpSpPr>
        <p:sp>
          <p:nvSpPr>
            <p:cNvPr id="423" name="Google Shape;423;g24df0927a14_0_189"/>
            <p:cNvSpPr/>
            <p:nvPr/>
          </p:nvSpPr>
          <p:spPr>
            <a:xfrm>
              <a:off x="4825300" y="2065025"/>
              <a:ext cx="27625" cy="44200"/>
            </a:xfrm>
            <a:custGeom>
              <a:rect b="b" l="l" r="r" t="t"/>
              <a:pathLst>
                <a:path extrusionOk="0" h="1768" w="1105">
                  <a:moveTo>
                    <a:pt x="217" y="0"/>
                  </a:moveTo>
                  <a:lnTo>
                    <a:pt x="1" y="224"/>
                  </a:lnTo>
                  <a:lnTo>
                    <a:pt x="657" y="880"/>
                  </a:lnTo>
                  <a:lnTo>
                    <a:pt x="1" y="1544"/>
                  </a:lnTo>
                  <a:lnTo>
                    <a:pt x="217" y="1767"/>
                  </a:lnTo>
                  <a:lnTo>
                    <a:pt x="1104" y="8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E2262D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g24df0927a14_0_189"/>
            <p:cNvSpPr/>
            <p:nvPr/>
          </p:nvSpPr>
          <p:spPr>
            <a:xfrm>
              <a:off x="4811425" y="2072950"/>
              <a:ext cx="19850" cy="28350"/>
            </a:xfrm>
            <a:custGeom>
              <a:rect b="b" l="l" r="r" t="t"/>
              <a:pathLst>
                <a:path extrusionOk="0" h="1134" w="794">
                  <a:moveTo>
                    <a:pt x="224" y="1"/>
                  </a:moveTo>
                  <a:lnTo>
                    <a:pt x="0" y="224"/>
                  </a:lnTo>
                  <a:lnTo>
                    <a:pt x="346" y="563"/>
                  </a:lnTo>
                  <a:lnTo>
                    <a:pt x="0" y="909"/>
                  </a:lnTo>
                  <a:lnTo>
                    <a:pt x="224" y="1133"/>
                  </a:lnTo>
                  <a:lnTo>
                    <a:pt x="794" y="5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E2262D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5" name="Google Shape;425;g24df0927a14_0_189"/>
          <p:cNvSpPr txBox="1"/>
          <p:nvPr/>
        </p:nvSpPr>
        <p:spPr>
          <a:xfrm>
            <a:off x="5486400" y="5929575"/>
            <a:ext cx="312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Exo Light"/>
                <a:ea typeface="Exo Light"/>
                <a:cs typeface="Exo Light"/>
                <a:sym typeface="Exo Light"/>
              </a:rPr>
              <a:t>Eg: Financial Consultant; </a:t>
            </a:r>
            <a:endParaRPr b="1">
              <a:solidFill>
                <a:schemeClr val="dk1"/>
              </a:solidFill>
              <a:latin typeface="Exo Light"/>
              <a:ea typeface="Exo Light"/>
              <a:cs typeface="Exo Light"/>
              <a:sym typeface="Ex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Exo Light"/>
                <a:ea typeface="Exo Light"/>
                <a:cs typeface="Exo Light"/>
                <a:sym typeface="Exo Light"/>
              </a:rPr>
              <a:t>      Marketing</a:t>
            </a:r>
            <a:endParaRPr b="1">
              <a:solidFill>
                <a:schemeClr val="dk1"/>
              </a:solidFill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g24df0927a14_0_4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92000" cy="6882658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g24df0927a14_0_446"/>
          <p:cNvSpPr txBox="1"/>
          <p:nvPr>
            <p:ph idx="4294967295" type="title"/>
          </p:nvPr>
        </p:nvSpPr>
        <p:spPr>
          <a:xfrm>
            <a:off x="2219850" y="2706175"/>
            <a:ext cx="77523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xo Black"/>
              <a:buNone/>
            </a:pPr>
            <a:r>
              <a:rPr lang="en-US" sz="8200">
                <a:solidFill>
                  <a:schemeClr val="lt1"/>
                </a:solidFill>
                <a:latin typeface="Exo Black"/>
                <a:ea typeface="Exo Black"/>
                <a:cs typeface="Exo Black"/>
                <a:sym typeface="Exo Black"/>
              </a:rPr>
              <a:t>CAREER PATH</a:t>
            </a:r>
            <a:endParaRPr sz="8200">
              <a:solidFill>
                <a:schemeClr val="lt1"/>
              </a:solidFill>
              <a:latin typeface="Exo Black"/>
              <a:ea typeface="Exo Black"/>
              <a:cs typeface="Exo Black"/>
              <a:sym typeface="Exo Black"/>
            </a:endParaRPr>
          </a:p>
        </p:txBody>
      </p:sp>
      <p:sp>
        <p:nvSpPr>
          <p:cNvPr id="432" name="Google Shape;432;g24df0927a14_0_446"/>
          <p:cNvSpPr txBox="1"/>
          <p:nvPr>
            <p:ph idx="4294967295" type="body"/>
          </p:nvPr>
        </p:nvSpPr>
        <p:spPr>
          <a:xfrm>
            <a:off x="3112950" y="3891175"/>
            <a:ext cx="6255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>
                <a:solidFill>
                  <a:schemeClr val="lt1"/>
                </a:solidFill>
                <a:latin typeface="Exo Medium"/>
                <a:ea typeface="Exo Medium"/>
                <a:cs typeface="Exo Medium"/>
                <a:sym typeface="Exo Medium"/>
              </a:rPr>
              <a:t>PRODUCT MANAGEMENT</a:t>
            </a:r>
            <a:endParaRPr/>
          </a:p>
        </p:txBody>
      </p:sp>
      <p:pic>
        <p:nvPicPr>
          <p:cNvPr id="433" name="Google Shape;433;g24df0927a14_0_4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3162" y="537320"/>
            <a:ext cx="1642874" cy="730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8" name="Google Shape;438;g24df0927a14_0_316"/>
          <p:cNvCxnSpPr/>
          <p:nvPr/>
        </p:nvCxnSpPr>
        <p:spPr>
          <a:xfrm>
            <a:off x="4114750" y="2763900"/>
            <a:ext cx="1462500" cy="564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39" name="Google Shape;439;g24df0927a14_0_316"/>
          <p:cNvCxnSpPr/>
          <p:nvPr/>
        </p:nvCxnSpPr>
        <p:spPr>
          <a:xfrm flipH="1" rot="10800000">
            <a:off x="4324000" y="3420350"/>
            <a:ext cx="1138800" cy="297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40" name="Google Shape;440;g24df0927a14_0_316"/>
          <p:cNvCxnSpPr/>
          <p:nvPr/>
        </p:nvCxnSpPr>
        <p:spPr>
          <a:xfrm flipH="1" rot="10800000">
            <a:off x="4495750" y="4981500"/>
            <a:ext cx="1468500" cy="525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41" name="Google Shape;441;g24df0927a14_0_316"/>
          <p:cNvCxnSpPr/>
          <p:nvPr/>
        </p:nvCxnSpPr>
        <p:spPr>
          <a:xfrm flipH="1" rot="10800000">
            <a:off x="4117750" y="1836250"/>
            <a:ext cx="1488900" cy="5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42" name="Google Shape;442;g24df0927a14_0_316"/>
          <p:cNvCxnSpPr/>
          <p:nvPr/>
        </p:nvCxnSpPr>
        <p:spPr>
          <a:xfrm>
            <a:off x="4038550" y="5735700"/>
            <a:ext cx="1663800" cy="473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43" name="Google Shape;443;g24df0927a14_0_316"/>
          <p:cNvCxnSpPr/>
          <p:nvPr/>
        </p:nvCxnSpPr>
        <p:spPr>
          <a:xfrm flipH="1" rot="10800000">
            <a:off x="4038550" y="4219500"/>
            <a:ext cx="1468500" cy="525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44" name="Google Shape;444;g24df0927a14_0_316"/>
          <p:cNvCxnSpPr/>
          <p:nvPr/>
        </p:nvCxnSpPr>
        <p:spPr>
          <a:xfrm>
            <a:off x="6543000" y="1742500"/>
            <a:ext cx="2373000" cy="1383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45" name="Google Shape;445;g24df0927a14_0_316"/>
          <p:cNvCxnSpPr/>
          <p:nvPr/>
        </p:nvCxnSpPr>
        <p:spPr>
          <a:xfrm flipH="1" rot="10800000">
            <a:off x="8917425" y="3136100"/>
            <a:ext cx="6600" cy="10869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46" name="Google Shape;446;g24df0927a14_0_316"/>
          <p:cNvCxnSpPr/>
          <p:nvPr/>
        </p:nvCxnSpPr>
        <p:spPr>
          <a:xfrm>
            <a:off x="7239000" y="3144774"/>
            <a:ext cx="16935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47" name="Google Shape;447;g24df0927a14_0_316"/>
          <p:cNvCxnSpPr/>
          <p:nvPr/>
        </p:nvCxnSpPr>
        <p:spPr>
          <a:xfrm>
            <a:off x="7239000" y="4211574"/>
            <a:ext cx="16935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48" name="Google Shape;448;g24df0927a14_0_316"/>
          <p:cNvSpPr txBox="1"/>
          <p:nvPr>
            <p:ph idx="12" type="sldNum"/>
          </p:nvPr>
        </p:nvSpPr>
        <p:spPr>
          <a:xfrm>
            <a:off x="11409045" y="64093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49" name="Google Shape;449;g24df0927a14_0_316"/>
          <p:cNvGrpSpPr/>
          <p:nvPr/>
        </p:nvGrpSpPr>
        <p:grpSpPr>
          <a:xfrm>
            <a:off x="1600847" y="1402395"/>
            <a:ext cx="3048102" cy="791125"/>
            <a:chOff x="2743847" y="1554795"/>
            <a:chExt cx="3048102" cy="791125"/>
          </a:xfrm>
        </p:grpSpPr>
        <p:sp>
          <p:nvSpPr>
            <p:cNvPr id="450" name="Google Shape;450;g24df0927a14_0_316"/>
            <p:cNvSpPr/>
            <p:nvPr/>
          </p:nvSpPr>
          <p:spPr>
            <a:xfrm rot="-271234">
              <a:off x="2760201" y="1583999"/>
              <a:ext cx="442248" cy="432427"/>
            </a:xfrm>
            <a:custGeom>
              <a:rect b="b" l="l" r="r" t="t"/>
              <a:pathLst>
                <a:path extrusionOk="0" h="2688" w="2688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solidFill>
              <a:srgbClr val="E31F26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g24df0927a14_0_316"/>
            <p:cNvSpPr/>
            <p:nvPr/>
          </p:nvSpPr>
          <p:spPr>
            <a:xfrm>
              <a:off x="2923975" y="1713299"/>
              <a:ext cx="554873" cy="524999"/>
            </a:xfrm>
            <a:custGeom>
              <a:rect b="b" l="l" r="r" t="t"/>
              <a:pathLst>
                <a:path extrusionOk="0" h="3380" w="3381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solidFill>
              <a:srgbClr val="E31F26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g24df0927a14_0_316"/>
            <p:cNvSpPr/>
            <p:nvPr/>
          </p:nvSpPr>
          <p:spPr>
            <a:xfrm>
              <a:off x="3277725" y="1554795"/>
              <a:ext cx="2391742" cy="791125"/>
            </a:xfrm>
            <a:custGeom>
              <a:rect b="b" l="l" r="r" t="t"/>
              <a:pathLst>
                <a:path extrusionOk="0" h="4997" w="16511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solidFill>
              <a:srgbClr val="E31F26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g24df0927a14_0_316"/>
            <p:cNvSpPr txBox="1"/>
            <p:nvPr/>
          </p:nvSpPr>
          <p:spPr>
            <a:xfrm>
              <a:off x="3783449" y="1613332"/>
              <a:ext cx="20085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1" lang="en-US" sz="17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Associate PM Program</a:t>
              </a:r>
              <a:endParaRPr b="1" i="0" sz="17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454" name="Google Shape;454;g24df0927a14_0_316"/>
            <p:cNvSpPr txBox="1"/>
            <p:nvPr/>
          </p:nvSpPr>
          <p:spPr>
            <a:xfrm>
              <a:off x="2920325" y="1727943"/>
              <a:ext cx="5448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i="0" lang="en-US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i="0" sz="19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pic>
        <p:nvPicPr>
          <p:cNvPr id="455" name="Google Shape;455;g24df0927a14_0_316"/>
          <p:cNvPicPr preferRelativeResize="0"/>
          <p:nvPr/>
        </p:nvPicPr>
        <p:blipFill rotWithShape="1">
          <a:blip r:embed="rId3">
            <a:alphaModFix/>
          </a:blip>
          <a:srcRect b="63550" l="0" r="65720" t="0"/>
          <a:stretch/>
        </p:blipFill>
        <p:spPr>
          <a:xfrm flipH="1">
            <a:off x="0" y="-334550"/>
            <a:ext cx="2625450" cy="1205972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g24df0927a14_0_316"/>
          <p:cNvSpPr txBox="1"/>
          <p:nvPr/>
        </p:nvSpPr>
        <p:spPr>
          <a:xfrm>
            <a:off x="-135275" y="4035725"/>
            <a:ext cx="18303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Unicorn</a:t>
            </a:r>
            <a:r>
              <a:rPr b="1" lang="en-US" sz="1600">
                <a:solidFill>
                  <a:schemeClr val="dk1"/>
                </a:solidFill>
                <a:latin typeface="Exo Light"/>
                <a:ea typeface="Exo Light"/>
                <a:cs typeface="Exo Light"/>
                <a:sym typeface="Exo Light"/>
              </a:rPr>
              <a:t> </a:t>
            </a:r>
            <a:endParaRPr b="1" sz="1600">
              <a:solidFill>
                <a:schemeClr val="dk1"/>
              </a:solidFill>
              <a:latin typeface="Exo Light"/>
              <a:ea typeface="Exo Light"/>
              <a:cs typeface="Exo Light"/>
              <a:sym typeface="Ex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PM/PMMs</a:t>
            </a:r>
            <a:endParaRPr b="1" i="0" sz="16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457" name="Google Shape;457;g24df0927a14_0_316"/>
          <p:cNvGrpSpPr/>
          <p:nvPr/>
        </p:nvGrpSpPr>
        <p:grpSpPr>
          <a:xfrm>
            <a:off x="1619247" y="2422120"/>
            <a:ext cx="3048102" cy="791125"/>
            <a:chOff x="2743847" y="1554795"/>
            <a:chExt cx="3048102" cy="791125"/>
          </a:xfrm>
        </p:grpSpPr>
        <p:sp>
          <p:nvSpPr>
            <p:cNvPr id="458" name="Google Shape;458;g24df0927a14_0_316"/>
            <p:cNvSpPr/>
            <p:nvPr/>
          </p:nvSpPr>
          <p:spPr>
            <a:xfrm rot="-271234">
              <a:off x="2760201" y="1583999"/>
              <a:ext cx="442248" cy="432427"/>
            </a:xfrm>
            <a:custGeom>
              <a:rect b="b" l="l" r="r" t="t"/>
              <a:pathLst>
                <a:path extrusionOk="0" h="2688" w="2688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solidFill>
              <a:srgbClr val="E31F26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g24df0927a14_0_316"/>
            <p:cNvSpPr/>
            <p:nvPr/>
          </p:nvSpPr>
          <p:spPr>
            <a:xfrm>
              <a:off x="2923975" y="1713299"/>
              <a:ext cx="554873" cy="524999"/>
            </a:xfrm>
            <a:custGeom>
              <a:rect b="b" l="l" r="r" t="t"/>
              <a:pathLst>
                <a:path extrusionOk="0" h="3380" w="3381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solidFill>
              <a:srgbClr val="E31F26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g24df0927a14_0_316"/>
            <p:cNvSpPr/>
            <p:nvPr/>
          </p:nvSpPr>
          <p:spPr>
            <a:xfrm>
              <a:off x="3277725" y="1554795"/>
              <a:ext cx="2391742" cy="791125"/>
            </a:xfrm>
            <a:custGeom>
              <a:rect b="b" l="l" r="r" t="t"/>
              <a:pathLst>
                <a:path extrusionOk="0" h="4997" w="16511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solidFill>
              <a:srgbClr val="E31F26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g24df0927a14_0_316"/>
            <p:cNvSpPr txBox="1"/>
            <p:nvPr/>
          </p:nvSpPr>
          <p:spPr>
            <a:xfrm>
              <a:off x="3783449" y="1613332"/>
              <a:ext cx="20085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1" lang="en-US" sz="17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Business</a:t>
              </a:r>
              <a:endParaRPr b="1" sz="17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1" lang="en-US" sz="17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Analyst</a:t>
              </a:r>
              <a:endParaRPr b="1" sz="17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462" name="Google Shape;462;g24df0927a14_0_316"/>
            <p:cNvSpPr txBox="1"/>
            <p:nvPr/>
          </p:nvSpPr>
          <p:spPr>
            <a:xfrm>
              <a:off x="2920325" y="1727943"/>
              <a:ext cx="5448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lang="en-US" sz="1900">
                  <a:solidFill>
                    <a:schemeClr val="lt1"/>
                  </a:solidFill>
                </a:rPr>
                <a:t>2</a:t>
              </a:r>
              <a:endParaRPr b="1" i="0" sz="19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grpSp>
        <p:nvGrpSpPr>
          <p:cNvPr id="463" name="Google Shape;463;g24df0927a14_0_316"/>
          <p:cNvGrpSpPr/>
          <p:nvPr/>
        </p:nvGrpSpPr>
        <p:grpSpPr>
          <a:xfrm>
            <a:off x="1619247" y="3412720"/>
            <a:ext cx="3048102" cy="791125"/>
            <a:chOff x="2743847" y="1554795"/>
            <a:chExt cx="3048102" cy="791125"/>
          </a:xfrm>
        </p:grpSpPr>
        <p:sp>
          <p:nvSpPr>
            <p:cNvPr id="464" name="Google Shape;464;g24df0927a14_0_316"/>
            <p:cNvSpPr/>
            <p:nvPr/>
          </p:nvSpPr>
          <p:spPr>
            <a:xfrm rot="-271234">
              <a:off x="2760201" y="1583999"/>
              <a:ext cx="442248" cy="432427"/>
            </a:xfrm>
            <a:custGeom>
              <a:rect b="b" l="l" r="r" t="t"/>
              <a:pathLst>
                <a:path extrusionOk="0" h="2688" w="2688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solidFill>
              <a:srgbClr val="E31F26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g24df0927a14_0_316"/>
            <p:cNvSpPr/>
            <p:nvPr/>
          </p:nvSpPr>
          <p:spPr>
            <a:xfrm>
              <a:off x="2923975" y="1713299"/>
              <a:ext cx="554873" cy="524999"/>
            </a:xfrm>
            <a:custGeom>
              <a:rect b="b" l="l" r="r" t="t"/>
              <a:pathLst>
                <a:path extrusionOk="0" h="3380" w="3381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solidFill>
              <a:srgbClr val="E31F26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g24df0927a14_0_316"/>
            <p:cNvSpPr/>
            <p:nvPr/>
          </p:nvSpPr>
          <p:spPr>
            <a:xfrm>
              <a:off x="3277725" y="1554795"/>
              <a:ext cx="2391742" cy="791125"/>
            </a:xfrm>
            <a:custGeom>
              <a:rect b="b" l="l" r="r" t="t"/>
              <a:pathLst>
                <a:path extrusionOk="0" h="4997" w="16511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solidFill>
              <a:srgbClr val="E31F26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g24df0927a14_0_316"/>
            <p:cNvSpPr txBox="1"/>
            <p:nvPr/>
          </p:nvSpPr>
          <p:spPr>
            <a:xfrm>
              <a:off x="3783449" y="1613332"/>
              <a:ext cx="20085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1" lang="en-US" sz="17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UIUX </a:t>
              </a:r>
              <a:endParaRPr b="1" sz="17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1" lang="en-US" sz="17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Designer</a:t>
              </a:r>
              <a:endParaRPr b="1" sz="17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468" name="Google Shape;468;g24df0927a14_0_316"/>
            <p:cNvSpPr txBox="1"/>
            <p:nvPr/>
          </p:nvSpPr>
          <p:spPr>
            <a:xfrm>
              <a:off x="2920325" y="1727943"/>
              <a:ext cx="5448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lang="en-US" sz="1900">
                  <a:solidFill>
                    <a:schemeClr val="lt1"/>
                  </a:solidFill>
                </a:rPr>
                <a:t>3</a:t>
              </a:r>
              <a:endParaRPr b="1" i="0" sz="19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sp>
        <p:nvSpPr>
          <p:cNvPr id="469" name="Google Shape;469;g24df0927a14_0_316"/>
          <p:cNvSpPr/>
          <p:nvPr/>
        </p:nvSpPr>
        <p:spPr>
          <a:xfrm rot="-271234">
            <a:off x="1635601" y="4432524"/>
            <a:ext cx="442248" cy="432427"/>
          </a:xfrm>
          <a:custGeom>
            <a:rect b="b" l="l" r="r" t="t"/>
            <a:pathLst>
              <a:path extrusionOk="0" h="2688" w="2688">
                <a:moveTo>
                  <a:pt x="2688" y="1"/>
                </a:moveTo>
                <a:cubicBezTo>
                  <a:pt x="1205" y="1"/>
                  <a:pt x="1" y="1203"/>
                  <a:pt x="1" y="2688"/>
                </a:cubicBezTo>
                <a:lnTo>
                  <a:pt x="379" y="2688"/>
                </a:lnTo>
                <a:cubicBezTo>
                  <a:pt x="379" y="1411"/>
                  <a:pt x="1413" y="379"/>
                  <a:pt x="2688" y="379"/>
                </a:cubicBezTo>
                <a:lnTo>
                  <a:pt x="2688" y="1"/>
                </a:lnTo>
                <a:close/>
              </a:path>
            </a:pathLst>
          </a:custGeom>
          <a:solidFill>
            <a:srgbClr val="E31F26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g24df0927a14_0_316"/>
          <p:cNvSpPr/>
          <p:nvPr/>
        </p:nvSpPr>
        <p:spPr>
          <a:xfrm>
            <a:off x="1799375" y="4561824"/>
            <a:ext cx="554873" cy="524999"/>
          </a:xfrm>
          <a:custGeom>
            <a:rect b="b" l="l" r="r" t="t"/>
            <a:pathLst>
              <a:path extrusionOk="0" h="3380" w="3381">
                <a:moveTo>
                  <a:pt x="1690" y="0"/>
                </a:moveTo>
                <a:cubicBezTo>
                  <a:pt x="756" y="0"/>
                  <a:pt x="0" y="756"/>
                  <a:pt x="0" y="1690"/>
                </a:cubicBezTo>
                <a:cubicBezTo>
                  <a:pt x="0" y="2623"/>
                  <a:pt x="756" y="3379"/>
                  <a:pt x="1690" y="3379"/>
                </a:cubicBezTo>
                <a:cubicBezTo>
                  <a:pt x="2623" y="3379"/>
                  <a:pt x="3381" y="2623"/>
                  <a:pt x="3381" y="1690"/>
                </a:cubicBezTo>
                <a:cubicBezTo>
                  <a:pt x="3381" y="756"/>
                  <a:pt x="2623" y="0"/>
                  <a:pt x="1690" y="0"/>
                </a:cubicBezTo>
                <a:close/>
              </a:path>
            </a:pathLst>
          </a:custGeom>
          <a:solidFill>
            <a:srgbClr val="E31F26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g24df0927a14_0_316"/>
          <p:cNvSpPr/>
          <p:nvPr/>
        </p:nvSpPr>
        <p:spPr>
          <a:xfrm>
            <a:off x="2153125" y="4403320"/>
            <a:ext cx="2391742" cy="791125"/>
          </a:xfrm>
          <a:custGeom>
            <a:rect b="b" l="l" r="r" t="t"/>
            <a:pathLst>
              <a:path extrusionOk="0" h="4997" w="16511">
                <a:moveTo>
                  <a:pt x="4619" y="1"/>
                </a:moveTo>
                <a:cubicBezTo>
                  <a:pt x="3342" y="1"/>
                  <a:pt x="2309" y="1035"/>
                  <a:pt x="2309" y="2310"/>
                </a:cubicBezTo>
                <a:cubicBezTo>
                  <a:pt x="2309" y="3586"/>
                  <a:pt x="1275" y="4619"/>
                  <a:pt x="0" y="4619"/>
                </a:cubicBezTo>
                <a:lnTo>
                  <a:pt x="0" y="4997"/>
                </a:lnTo>
                <a:cubicBezTo>
                  <a:pt x="482" y="4997"/>
                  <a:pt x="958" y="4867"/>
                  <a:pt x="1373" y="4619"/>
                </a:cubicBezTo>
                <a:lnTo>
                  <a:pt x="14185" y="4619"/>
                </a:lnTo>
                <a:cubicBezTo>
                  <a:pt x="15472" y="4619"/>
                  <a:pt x="16510" y="3567"/>
                  <a:pt x="16494" y="2279"/>
                </a:cubicBezTo>
                <a:cubicBezTo>
                  <a:pt x="16478" y="1006"/>
                  <a:pt x="15399" y="1"/>
                  <a:pt x="14126" y="1"/>
                </a:cubicBezTo>
                <a:close/>
              </a:path>
            </a:pathLst>
          </a:custGeom>
          <a:solidFill>
            <a:srgbClr val="E31F26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g24df0927a14_0_316"/>
          <p:cNvSpPr txBox="1"/>
          <p:nvPr/>
        </p:nvSpPr>
        <p:spPr>
          <a:xfrm>
            <a:off x="2658850" y="4485624"/>
            <a:ext cx="200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1" lang="en-US" sz="17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Software Developer</a:t>
            </a:r>
            <a:endParaRPr b="1" sz="170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73" name="Google Shape;473;g24df0927a14_0_316"/>
          <p:cNvSpPr txBox="1"/>
          <p:nvPr/>
        </p:nvSpPr>
        <p:spPr>
          <a:xfrm>
            <a:off x="1795725" y="4576468"/>
            <a:ext cx="544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-US" sz="1900">
                <a:solidFill>
                  <a:schemeClr val="lt1"/>
                </a:solidFill>
              </a:rPr>
              <a:t>4</a:t>
            </a:r>
            <a:endParaRPr b="1" i="0" sz="1900" u="none" cap="none" strike="noStrik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474" name="Google Shape;474;g24df0927a14_0_316"/>
          <p:cNvPicPr preferRelativeResize="0"/>
          <p:nvPr/>
        </p:nvPicPr>
        <p:blipFill rotWithShape="1">
          <a:blip r:embed="rId4">
            <a:alphaModFix/>
          </a:blip>
          <a:srcRect b="52075" l="0" r="65618" t="0"/>
          <a:stretch/>
        </p:blipFill>
        <p:spPr>
          <a:xfrm>
            <a:off x="9363425" y="5589725"/>
            <a:ext cx="3031849" cy="18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g24df0927a14_0_316"/>
          <p:cNvSpPr/>
          <p:nvPr/>
        </p:nvSpPr>
        <p:spPr>
          <a:xfrm rot="-271234">
            <a:off x="1711801" y="5423124"/>
            <a:ext cx="442248" cy="432427"/>
          </a:xfrm>
          <a:custGeom>
            <a:rect b="b" l="l" r="r" t="t"/>
            <a:pathLst>
              <a:path extrusionOk="0" h="2688" w="2688">
                <a:moveTo>
                  <a:pt x="2688" y="1"/>
                </a:moveTo>
                <a:cubicBezTo>
                  <a:pt x="1205" y="1"/>
                  <a:pt x="1" y="1203"/>
                  <a:pt x="1" y="2688"/>
                </a:cubicBezTo>
                <a:lnTo>
                  <a:pt x="379" y="2688"/>
                </a:lnTo>
                <a:cubicBezTo>
                  <a:pt x="379" y="1411"/>
                  <a:pt x="1413" y="379"/>
                  <a:pt x="2688" y="379"/>
                </a:cubicBezTo>
                <a:lnTo>
                  <a:pt x="2688" y="1"/>
                </a:lnTo>
                <a:close/>
              </a:path>
            </a:pathLst>
          </a:custGeom>
          <a:solidFill>
            <a:srgbClr val="E31F26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g24df0927a14_0_316"/>
          <p:cNvSpPr/>
          <p:nvPr/>
        </p:nvSpPr>
        <p:spPr>
          <a:xfrm>
            <a:off x="1875575" y="5552424"/>
            <a:ext cx="554873" cy="524999"/>
          </a:xfrm>
          <a:custGeom>
            <a:rect b="b" l="l" r="r" t="t"/>
            <a:pathLst>
              <a:path extrusionOk="0" h="3380" w="3381">
                <a:moveTo>
                  <a:pt x="1690" y="0"/>
                </a:moveTo>
                <a:cubicBezTo>
                  <a:pt x="756" y="0"/>
                  <a:pt x="0" y="756"/>
                  <a:pt x="0" y="1690"/>
                </a:cubicBezTo>
                <a:cubicBezTo>
                  <a:pt x="0" y="2623"/>
                  <a:pt x="756" y="3379"/>
                  <a:pt x="1690" y="3379"/>
                </a:cubicBezTo>
                <a:cubicBezTo>
                  <a:pt x="2623" y="3379"/>
                  <a:pt x="3381" y="2623"/>
                  <a:pt x="3381" y="1690"/>
                </a:cubicBezTo>
                <a:cubicBezTo>
                  <a:pt x="3381" y="756"/>
                  <a:pt x="2623" y="0"/>
                  <a:pt x="1690" y="0"/>
                </a:cubicBezTo>
                <a:close/>
              </a:path>
            </a:pathLst>
          </a:custGeom>
          <a:solidFill>
            <a:srgbClr val="E31F26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g24df0927a14_0_316"/>
          <p:cNvSpPr/>
          <p:nvPr/>
        </p:nvSpPr>
        <p:spPr>
          <a:xfrm>
            <a:off x="2153125" y="5393920"/>
            <a:ext cx="2391742" cy="791125"/>
          </a:xfrm>
          <a:custGeom>
            <a:rect b="b" l="l" r="r" t="t"/>
            <a:pathLst>
              <a:path extrusionOk="0" h="4997" w="16511">
                <a:moveTo>
                  <a:pt x="4619" y="1"/>
                </a:moveTo>
                <a:cubicBezTo>
                  <a:pt x="3342" y="1"/>
                  <a:pt x="2309" y="1035"/>
                  <a:pt x="2309" y="2310"/>
                </a:cubicBezTo>
                <a:cubicBezTo>
                  <a:pt x="2309" y="3586"/>
                  <a:pt x="1275" y="4619"/>
                  <a:pt x="0" y="4619"/>
                </a:cubicBezTo>
                <a:lnTo>
                  <a:pt x="0" y="4997"/>
                </a:lnTo>
                <a:cubicBezTo>
                  <a:pt x="482" y="4997"/>
                  <a:pt x="958" y="4867"/>
                  <a:pt x="1373" y="4619"/>
                </a:cubicBezTo>
                <a:lnTo>
                  <a:pt x="14185" y="4619"/>
                </a:lnTo>
                <a:cubicBezTo>
                  <a:pt x="15472" y="4619"/>
                  <a:pt x="16510" y="3567"/>
                  <a:pt x="16494" y="2279"/>
                </a:cubicBezTo>
                <a:cubicBezTo>
                  <a:pt x="16478" y="1006"/>
                  <a:pt x="15399" y="1"/>
                  <a:pt x="14126" y="1"/>
                </a:cubicBezTo>
                <a:close/>
              </a:path>
            </a:pathLst>
          </a:custGeom>
          <a:solidFill>
            <a:srgbClr val="E31F26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g24df0927a14_0_316"/>
          <p:cNvSpPr txBox="1"/>
          <p:nvPr/>
        </p:nvSpPr>
        <p:spPr>
          <a:xfrm>
            <a:off x="2658850" y="5476224"/>
            <a:ext cx="200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1" lang="en-US" sz="17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Digital </a:t>
            </a:r>
            <a:endParaRPr b="1" sz="170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1" lang="en-US" sz="17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Marketing</a:t>
            </a:r>
            <a:endParaRPr b="1" sz="170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79" name="Google Shape;479;g24df0927a14_0_316"/>
          <p:cNvSpPr txBox="1"/>
          <p:nvPr/>
        </p:nvSpPr>
        <p:spPr>
          <a:xfrm>
            <a:off x="1871925" y="5567068"/>
            <a:ext cx="544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-US" sz="1900">
                <a:solidFill>
                  <a:schemeClr val="lt1"/>
                </a:solidFill>
              </a:rPr>
              <a:t>5</a:t>
            </a:r>
            <a:endParaRPr b="1" i="0" sz="1900" u="none" cap="none" strike="noStrik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80" name="Google Shape;480;g24df0927a14_0_316"/>
          <p:cNvSpPr/>
          <p:nvPr/>
        </p:nvSpPr>
        <p:spPr>
          <a:xfrm>
            <a:off x="1489450" y="1219200"/>
            <a:ext cx="3270900" cy="5235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2262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1" name="Google Shape;481;g24df0927a14_0_316"/>
          <p:cNvGrpSpPr/>
          <p:nvPr/>
        </p:nvGrpSpPr>
        <p:grpSpPr>
          <a:xfrm>
            <a:off x="466019" y="3213165"/>
            <a:ext cx="731692" cy="761910"/>
            <a:chOff x="3576626" y="1975821"/>
            <a:chExt cx="284251" cy="351694"/>
          </a:xfrm>
        </p:grpSpPr>
        <p:sp>
          <p:nvSpPr>
            <p:cNvPr id="482" name="Google Shape;482;g24df0927a14_0_316"/>
            <p:cNvSpPr/>
            <p:nvPr/>
          </p:nvSpPr>
          <p:spPr>
            <a:xfrm>
              <a:off x="3576626" y="2145971"/>
              <a:ext cx="284251" cy="181544"/>
            </a:xfrm>
            <a:custGeom>
              <a:rect b="b" l="l" r="r" t="t"/>
              <a:pathLst>
                <a:path extrusionOk="0" h="5704" w="8931">
                  <a:moveTo>
                    <a:pt x="3001" y="346"/>
                  </a:moveTo>
                  <a:cubicBezTo>
                    <a:pt x="3096" y="346"/>
                    <a:pt x="3179" y="370"/>
                    <a:pt x="3263" y="453"/>
                  </a:cubicBezTo>
                  <a:cubicBezTo>
                    <a:pt x="3334" y="525"/>
                    <a:pt x="3358" y="608"/>
                    <a:pt x="3358" y="703"/>
                  </a:cubicBezTo>
                  <a:lnTo>
                    <a:pt x="3358" y="1132"/>
                  </a:lnTo>
                  <a:cubicBezTo>
                    <a:pt x="3358" y="1311"/>
                    <a:pt x="3263" y="1477"/>
                    <a:pt x="3096" y="1584"/>
                  </a:cubicBezTo>
                  <a:cubicBezTo>
                    <a:pt x="3048" y="1608"/>
                    <a:pt x="3025" y="1656"/>
                    <a:pt x="3025" y="1715"/>
                  </a:cubicBezTo>
                  <a:lnTo>
                    <a:pt x="3025" y="1894"/>
                  </a:lnTo>
                  <a:lnTo>
                    <a:pt x="2644" y="1894"/>
                  </a:lnTo>
                  <a:lnTo>
                    <a:pt x="2644" y="1715"/>
                  </a:lnTo>
                  <a:cubicBezTo>
                    <a:pt x="2644" y="1656"/>
                    <a:pt x="2620" y="1608"/>
                    <a:pt x="2572" y="1584"/>
                  </a:cubicBezTo>
                  <a:cubicBezTo>
                    <a:pt x="2405" y="1489"/>
                    <a:pt x="2310" y="1311"/>
                    <a:pt x="2310" y="1132"/>
                  </a:cubicBezTo>
                  <a:lnTo>
                    <a:pt x="2310" y="703"/>
                  </a:lnTo>
                  <a:cubicBezTo>
                    <a:pt x="2310" y="513"/>
                    <a:pt x="2465" y="346"/>
                    <a:pt x="2667" y="346"/>
                  </a:cubicBezTo>
                  <a:close/>
                  <a:moveTo>
                    <a:pt x="6096" y="346"/>
                  </a:moveTo>
                  <a:cubicBezTo>
                    <a:pt x="6192" y="346"/>
                    <a:pt x="6275" y="370"/>
                    <a:pt x="6358" y="453"/>
                  </a:cubicBezTo>
                  <a:cubicBezTo>
                    <a:pt x="6430" y="525"/>
                    <a:pt x="6454" y="608"/>
                    <a:pt x="6454" y="703"/>
                  </a:cubicBezTo>
                  <a:lnTo>
                    <a:pt x="6454" y="1132"/>
                  </a:lnTo>
                  <a:cubicBezTo>
                    <a:pt x="6454" y="1311"/>
                    <a:pt x="6370" y="1477"/>
                    <a:pt x="6192" y="1584"/>
                  </a:cubicBezTo>
                  <a:cubicBezTo>
                    <a:pt x="6144" y="1608"/>
                    <a:pt x="6120" y="1656"/>
                    <a:pt x="6120" y="1715"/>
                  </a:cubicBezTo>
                  <a:lnTo>
                    <a:pt x="6120" y="1894"/>
                  </a:lnTo>
                  <a:lnTo>
                    <a:pt x="5739" y="1894"/>
                  </a:lnTo>
                  <a:lnTo>
                    <a:pt x="5739" y="1715"/>
                  </a:lnTo>
                  <a:cubicBezTo>
                    <a:pt x="5739" y="1656"/>
                    <a:pt x="5715" y="1608"/>
                    <a:pt x="5668" y="1584"/>
                  </a:cubicBezTo>
                  <a:cubicBezTo>
                    <a:pt x="5501" y="1489"/>
                    <a:pt x="5406" y="1311"/>
                    <a:pt x="5406" y="1132"/>
                  </a:cubicBezTo>
                  <a:lnTo>
                    <a:pt x="5406" y="703"/>
                  </a:lnTo>
                  <a:cubicBezTo>
                    <a:pt x="5406" y="513"/>
                    <a:pt x="5561" y="346"/>
                    <a:pt x="5763" y="346"/>
                  </a:cubicBezTo>
                  <a:close/>
                  <a:moveTo>
                    <a:pt x="1453" y="2061"/>
                  </a:moveTo>
                  <a:cubicBezTo>
                    <a:pt x="1548" y="2061"/>
                    <a:pt x="1632" y="2084"/>
                    <a:pt x="1715" y="2156"/>
                  </a:cubicBezTo>
                  <a:cubicBezTo>
                    <a:pt x="1786" y="2239"/>
                    <a:pt x="1810" y="2323"/>
                    <a:pt x="1810" y="2418"/>
                  </a:cubicBezTo>
                  <a:lnTo>
                    <a:pt x="1810" y="2846"/>
                  </a:lnTo>
                  <a:cubicBezTo>
                    <a:pt x="1810" y="3037"/>
                    <a:pt x="1715" y="3204"/>
                    <a:pt x="1548" y="3287"/>
                  </a:cubicBezTo>
                  <a:cubicBezTo>
                    <a:pt x="1501" y="3323"/>
                    <a:pt x="1477" y="3370"/>
                    <a:pt x="1477" y="3430"/>
                  </a:cubicBezTo>
                  <a:lnTo>
                    <a:pt x="1477" y="3608"/>
                  </a:lnTo>
                  <a:lnTo>
                    <a:pt x="1096" y="3608"/>
                  </a:lnTo>
                  <a:lnTo>
                    <a:pt x="1096" y="3430"/>
                  </a:lnTo>
                  <a:cubicBezTo>
                    <a:pt x="1096" y="3370"/>
                    <a:pt x="1072" y="3323"/>
                    <a:pt x="1024" y="3287"/>
                  </a:cubicBezTo>
                  <a:cubicBezTo>
                    <a:pt x="858" y="3204"/>
                    <a:pt x="762" y="3025"/>
                    <a:pt x="762" y="2846"/>
                  </a:cubicBezTo>
                  <a:lnTo>
                    <a:pt x="762" y="2418"/>
                  </a:lnTo>
                  <a:cubicBezTo>
                    <a:pt x="762" y="2215"/>
                    <a:pt x="917" y="2061"/>
                    <a:pt x="1120" y="2061"/>
                  </a:cubicBezTo>
                  <a:close/>
                  <a:moveTo>
                    <a:pt x="4549" y="2061"/>
                  </a:moveTo>
                  <a:cubicBezTo>
                    <a:pt x="4644" y="2061"/>
                    <a:pt x="4727" y="2084"/>
                    <a:pt x="4810" y="2156"/>
                  </a:cubicBezTo>
                  <a:cubicBezTo>
                    <a:pt x="4882" y="2239"/>
                    <a:pt x="4906" y="2323"/>
                    <a:pt x="4906" y="2418"/>
                  </a:cubicBezTo>
                  <a:lnTo>
                    <a:pt x="4906" y="2846"/>
                  </a:lnTo>
                  <a:cubicBezTo>
                    <a:pt x="4906" y="3025"/>
                    <a:pt x="4810" y="3204"/>
                    <a:pt x="4644" y="3287"/>
                  </a:cubicBezTo>
                  <a:cubicBezTo>
                    <a:pt x="4596" y="3323"/>
                    <a:pt x="4572" y="3370"/>
                    <a:pt x="4572" y="3430"/>
                  </a:cubicBezTo>
                  <a:lnTo>
                    <a:pt x="4572" y="3608"/>
                  </a:lnTo>
                  <a:lnTo>
                    <a:pt x="4191" y="3608"/>
                  </a:lnTo>
                  <a:lnTo>
                    <a:pt x="4191" y="3430"/>
                  </a:lnTo>
                  <a:cubicBezTo>
                    <a:pt x="4191" y="3370"/>
                    <a:pt x="4168" y="3323"/>
                    <a:pt x="4120" y="3287"/>
                  </a:cubicBezTo>
                  <a:cubicBezTo>
                    <a:pt x="3953" y="3204"/>
                    <a:pt x="3858" y="3025"/>
                    <a:pt x="3858" y="2846"/>
                  </a:cubicBezTo>
                  <a:lnTo>
                    <a:pt x="3858" y="2418"/>
                  </a:lnTo>
                  <a:cubicBezTo>
                    <a:pt x="3858" y="2215"/>
                    <a:pt x="4013" y="2061"/>
                    <a:pt x="4215" y="2061"/>
                  </a:cubicBezTo>
                  <a:close/>
                  <a:moveTo>
                    <a:pt x="7668" y="2061"/>
                  </a:moveTo>
                  <a:cubicBezTo>
                    <a:pt x="7751" y="2061"/>
                    <a:pt x="7847" y="2084"/>
                    <a:pt x="7918" y="2156"/>
                  </a:cubicBezTo>
                  <a:cubicBezTo>
                    <a:pt x="7989" y="2239"/>
                    <a:pt x="8025" y="2323"/>
                    <a:pt x="8025" y="2418"/>
                  </a:cubicBezTo>
                  <a:lnTo>
                    <a:pt x="8025" y="2846"/>
                  </a:lnTo>
                  <a:cubicBezTo>
                    <a:pt x="8001" y="3025"/>
                    <a:pt x="7918" y="3204"/>
                    <a:pt x="7751" y="3287"/>
                  </a:cubicBezTo>
                  <a:cubicBezTo>
                    <a:pt x="7704" y="3323"/>
                    <a:pt x="7680" y="3370"/>
                    <a:pt x="7680" y="3430"/>
                  </a:cubicBezTo>
                  <a:lnTo>
                    <a:pt x="7680" y="3608"/>
                  </a:lnTo>
                  <a:lnTo>
                    <a:pt x="7311" y="3608"/>
                  </a:lnTo>
                  <a:lnTo>
                    <a:pt x="7311" y="3430"/>
                  </a:lnTo>
                  <a:cubicBezTo>
                    <a:pt x="7311" y="3370"/>
                    <a:pt x="7275" y="3323"/>
                    <a:pt x="7227" y="3287"/>
                  </a:cubicBezTo>
                  <a:cubicBezTo>
                    <a:pt x="7073" y="3204"/>
                    <a:pt x="6966" y="3025"/>
                    <a:pt x="6966" y="2846"/>
                  </a:cubicBezTo>
                  <a:lnTo>
                    <a:pt x="6966" y="2418"/>
                  </a:lnTo>
                  <a:cubicBezTo>
                    <a:pt x="6966" y="2215"/>
                    <a:pt x="7132" y="2061"/>
                    <a:pt x="7323" y="2061"/>
                  </a:cubicBezTo>
                  <a:close/>
                  <a:moveTo>
                    <a:pt x="5787" y="1"/>
                  </a:moveTo>
                  <a:cubicBezTo>
                    <a:pt x="5418" y="1"/>
                    <a:pt x="5120" y="310"/>
                    <a:pt x="5120" y="691"/>
                  </a:cubicBezTo>
                  <a:lnTo>
                    <a:pt x="5120" y="1120"/>
                  </a:lnTo>
                  <a:cubicBezTo>
                    <a:pt x="5120" y="1382"/>
                    <a:pt x="5251" y="1644"/>
                    <a:pt x="5465" y="1799"/>
                  </a:cubicBezTo>
                  <a:lnTo>
                    <a:pt x="5465" y="1953"/>
                  </a:lnTo>
                  <a:lnTo>
                    <a:pt x="5180" y="2073"/>
                  </a:lnTo>
                  <a:cubicBezTo>
                    <a:pt x="5144" y="2025"/>
                    <a:pt x="5120" y="1977"/>
                    <a:pt x="5072" y="1942"/>
                  </a:cubicBezTo>
                  <a:cubicBezTo>
                    <a:pt x="4941" y="1799"/>
                    <a:pt x="4775" y="1739"/>
                    <a:pt x="4596" y="1739"/>
                  </a:cubicBezTo>
                  <a:lnTo>
                    <a:pt x="4251" y="1739"/>
                  </a:lnTo>
                  <a:cubicBezTo>
                    <a:pt x="4001" y="1739"/>
                    <a:pt x="3798" y="1882"/>
                    <a:pt x="3679" y="2073"/>
                  </a:cubicBezTo>
                  <a:lnTo>
                    <a:pt x="3394" y="1953"/>
                  </a:lnTo>
                  <a:lnTo>
                    <a:pt x="3394" y="1799"/>
                  </a:lnTo>
                  <a:cubicBezTo>
                    <a:pt x="3596" y="1644"/>
                    <a:pt x="3739" y="1382"/>
                    <a:pt x="3739" y="1120"/>
                  </a:cubicBezTo>
                  <a:lnTo>
                    <a:pt x="3739" y="691"/>
                  </a:lnTo>
                  <a:cubicBezTo>
                    <a:pt x="3739" y="513"/>
                    <a:pt x="3656" y="334"/>
                    <a:pt x="3537" y="215"/>
                  </a:cubicBezTo>
                  <a:cubicBezTo>
                    <a:pt x="3406" y="72"/>
                    <a:pt x="3239" y="13"/>
                    <a:pt x="3060" y="13"/>
                  </a:cubicBezTo>
                  <a:lnTo>
                    <a:pt x="2727" y="13"/>
                  </a:lnTo>
                  <a:cubicBezTo>
                    <a:pt x="2346" y="13"/>
                    <a:pt x="2048" y="334"/>
                    <a:pt x="2048" y="703"/>
                  </a:cubicBezTo>
                  <a:lnTo>
                    <a:pt x="2048" y="1132"/>
                  </a:lnTo>
                  <a:cubicBezTo>
                    <a:pt x="2048" y="1406"/>
                    <a:pt x="2191" y="1656"/>
                    <a:pt x="2394" y="1822"/>
                  </a:cubicBezTo>
                  <a:lnTo>
                    <a:pt x="2394" y="1965"/>
                  </a:lnTo>
                  <a:lnTo>
                    <a:pt x="2108" y="2084"/>
                  </a:lnTo>
                  <a:cubicBezTo>
                    <a:pt x="2084" y="2037"/>
                    <a:pt x="2048" y="2001"/>
                    <a:pt x="2013" y="1953"/>
                  </a:cubicBezTo>
                  <a:cubicBezTo>
                    <a:pt x="1870" y="1822"/>
                    <a:pt x="1715" y="1763"/>
                    <a:pt x="1536" y="1763"/>
                  </a:cubicBezTo>
                  <a:lnTo>
                    <a:pt x="1191" y="1763"/>
                  </a:lnTo>
                  <a:cubicBezTo>
                    <a:pt x="822" y="1763"/>
                    <a:pt x="524" y="2073"/>
                    <a:pt x="524" y="2442"/>
                  </a:cubicBezTo>
                  <a:lnTo>
                    <a:pt x="524" y="2870"/>
                  </a:lnTo>
                  <a:cubicBezTo>
                    <a:pt x="524" y="3144"/>
                    <a:pt x="655" y="3394"/>
                    <a:pt x="858" y="3561"/>
                  </a:cubicBezTo>
                  <a:lnTo>
                    <a:pt x="858" y="3704"/>
                  </a:lnTo>
                  <a:lnTo>
                    <a:pt x="429" y="3882"/>
                  </a:lnTo>
                  <a:cubicBezTo>
                    <a:pt x="179" y="3989"/>
                    <a:pt x="0" y="4239"/>
                    <a:pt x="0" y="4513"/>
                  </a:cubicBezTo>
                  <a:lnTo>
                    <a:pt x="0" y="5537"/>
                  </a:lnTo>
                  <a:cubicBezTo>
                    <a:pt x="0" y="5632"/>
                    <a:pt x="72" y="5704"/>
                    <a:pt x="167" y="5704"/>
                  </a:cubicBezTo>
                  <a:cubicBezTo>
                    <a:pt x="250" y="5704"/>
                    <a:pt x="322" y="5632"/>
                    <a:pt x="322" y="5537"/>
                  </a:cubicBezTo>
                  <a:lnTo>
                    <a:pt x="322" y="4513"/>
                  </a:lnTo>
                  <a:cubicBezTo>
                    <a:pt x="322" y="4358"/>
                    <a:pt x="417" y="4228"/>
                    <a:pt x="548" y="4180"/>
                  </a:cubicBezTo>
                  <a:lnTo>
                    <a:pt x="1060" y="3977"/>
                  </a:lnTo>
                  <a:lnTo>
                    <a:pt x="1679" y="3977"/>
                  </a:lnTo>
                  <a:lnTo>
                    <a:pt x="2191" y="4180"/>
                  </a:lnTo>
                  <a:cubicBezTo>
                    <a:pt x="2322" y="4239"/>
                    <a:pt x="2405" y="4358"/>
                    <a:pt x="2405" y="4513"/>
                  </a:cubicBezTo>
                  <a:lnTo>
                    <a:pt x="2405" y="5537"/>
                  </a:lnTo>
                  <a:cubicBezTo>
                    <a:pt x="2405" y="5632"/>
                    <a:pt x="2489" y="5704"/>
                    <a:pt x="2572" y="5704"/>
                  </a:cubicBezTo>
                  <a:cubicBezTo>
                    <a:pt x="2667" y="5704"/>
                    <a:pt x="2739" y="5632"/>
                    <a:pt x="2739" y="5537"/>
                  </a:cubicBezTo>
                  <a:lnTo>
                    <a:pt x="2739" y="4513"/>
                  </a:lnTo>
                  <a:cubicBezTo>
                    <a:pt x="2739" y="4228"/>
                    <a:pt x="2572" y="3989"/>
                    <a:pt x="2310" y="3882"/>
                  </a:cubicBezTo>
                  <a:lnTo>
                    <a:pt x="1870" y="3704"/>
                  </a:lnTo>
                  <a:lnTo>
                    <a:pt x="1870" y="3561"/>
                  </a:lnTo>
                  <a:cubicBezTo>
                    <a:pt x="2084" y="3394"/>
                    <a:pt x="2215" y="3144"/>
                    <a:pt x="2215" y="2870"/>
                  </a:cubicBezTo>
                  <a:lnTo>
                    <a:pt x="2215" y="2442"/>
                  </a:lnTo>
                  <a:lnTo>
                    <a:pt x="2215" y="2418"/>
                  </a:lnTo>
                  <a:lnTo>
                    <a:pt x="2608" y="2263"/>
                  </a:lnTo>
                  <a:lnTo>
                    <a:pt x="3227" y="2263"/>
                  </a:lnTo>
                  <a:lnTo>
                    <a:pt x="3620" y="2418"/>
                  </a:lnTo>
                  <a:lnTo>
                    <a:pt x="3620" y="2442"/>
                  </a:lnTo>
                  <a:lnTo>
                    <a:pt x="3620" y="2870"/>
                  </a:lnTo>
                  <a:cubicBezTo>
                    <a:pt x="3620" y="3144"/>
                    <a:pt x="3751" y="3394"/>
                    <a:pt x="3953" y="3561"/>
                  </a:cubicBezTo>
                  <a:lnTo>
                    <a:pt x="3953" y="3704"/>
                  </a:lnTo>
                  <a:lnTo>
                    <a:pt x="3525" y="3882"/>
                  </a:lnTo>
                  <a:cubicBezTo>
                    <a:pt x="3275" y="3989"/>
                    <a:pt x="3096" y="4239"/>
                    <a:pt x="3096" y="4513"/>
                  </a:cubicBezTo>
                  <a:lnTo>
                    <a:pt x="3096" y="5537"/>
                  </a:lnTo>
                  <a:cubicBezTo>
                    <a:pt x="3096" y="5632"/>
                    <a:pt x="3167" y="5704"/>
                    <a:pt x="3263" y="5704"/>
                  </a:cubicBezTo>
                  <a:cubicBezTo>
                    <a:pt x="3346" y="5704"/>
                    <a:pt x="3417" y="5632"/>
                    <a:pt x="3417" y="5537"/>
                  </a:cubicBezTo>
                  <a:lnTo>
                    <a:pt x="3417" y="4513"/>
                  </a:lnTo>
                  <a:cubicBezTo>
                    <a:pt x="3417" y="4358"/>
                    <a:pt x="3513" y="4228"/>
                    <a:pt x="3644" y="4180"/>
                  </a:cubicBezTo>
                  <a:lnTo>
                    <a:pt x="4156" y="3977"/>
                  </a:lnTo>
                  <a:lnTo>
                    <a:pt x="4775" y="3977"/>
                  </a:lnTo>
                  <a:lnTo>
                    <a:pt x="5287" y="4180"/>
                  </a:lnTo>
                  <a:cubicBezTo>
                    <a:pt x="5418" y="4239"/>
                    <a:pt x="5501" y="4358"/>
                    <a:pt x="5501" y="4513"/>
                  </a:cubicBezTo>
                  <a:lnTo>
                    <a:pt x="5501" y="5537"/>
                  </a:lnTo>
                  <a:cubicBezTo>
                    <a:pt x="5501" y="5632"/>
                    <a:pt x="5584" y="5704"/>
                    <a:pt x="5668" y="5704"/>
                  </a:cubicBezTo>
                  <a:cubicBezTo>
                    <a:pt x="5763" y="5704"/>
                    <a:pt x="5834" y="5632"/>
                    <a:pt x="5834" y="5537"/>
                  </a:cubicBezTo>
                  <a:lnTo>
                    <a:pt x="5834" y="4513"/>
                  </a:lnTo>
                  <a:cubicBezTo>
                    <a:pt x="5834" y="4228"/>
                    <a:pt x="5668" y="3989"/>
                    <a:pt x="5406" y="3882"/>
                  </a:cubicBezTo>
                  <a:lnTo>
                    <a:pt x="4965" y="3704"/>
                  </a:lnTo>
                  <a:lnTo>
                    <a:pt x="4965" y="3561"/>
                  </a:lnTo>
                  <a:cubicBezTo>
                    <a:pt x="5180" y="3394"/>
                    <a:pt x="5311" y="3144"/>
                    <a:pt x="5311" y="2870"/>
                  </a:cubicBezTo>
                  <a:lnTo>
                    <a:pt x="5311" y="2442"/>
                  </a:lnTo>
                  <a:lnTo>
                    <a:pt x="5311" y="2418"/>
                  </a:lnTo>
                  <a:lnTo>
                    <a:pt x="5703" y="2263"/>
                  </a:lnTo>
                  <a:lnTo>
                    <a:pt x="6323" y="2263"/>
                  </a:lnTo>
                  <a:lnTo>
                    <a:pt x="6715" y="2418"/>
                  </a:lnTo>
                  <a:lnTo>
                    <a:pt x="6715" y="2442"/>
                  </a:lnTo>
                  <a:lnTo>
                    <a:pt x="6715" y="2870"/>
                  </a:lnTo>
                  <a:cubicBezTo>
                    <a:pt x="6715" y="3144"/>
                    <a:pt x="6846" y="3394"/>
                    <a:pt x="7049" y="3561"/>
                  </a:cubicBezTo>
                  <a:lnTo>
                    <a:pt x="7049" y="3704"/>
                  </a:lnTo>
                  <a:lnTo>
                    <a:pt x="6620" y="3882"/>
                  </a:lnTo>
                  <a:cubicBezTo>
                    <a:pt x="6370" y="3989"/>
                    <a:pt x="6192" y="4239"/>
                    <a:pt x="6192" y="4513"/>
                  </a:cubicBezTo>
                  <a:lnTo>
                    <a:pt x="6192" y="5537"/>
                  </a:lnTo>
                  <a:cubicBezTo>
                    <a:pt x="6192" y="5632"/>
                    <a:pt x="6263" y="5704"/>
                    <a:pt x="6358" y="5704"/>
                  </a:cubicBezTo>
                  <a:cubicBezTo>
                    <a:pt x="6442" y="5704"/>
                    <a:pt x="6513" y="5632"/>
                    <a:pt x="6513" y="5537"/>
                  </a:cubicBezTo>
                  <a:lnTo>
                    <a:pt x="6513" y="4513"/>
                  </a:lnTo>
                  <a:cubicBezTo>
                    <a:pt x="6513" y="4358"/>
                    <a:pt x="6608" y="4228"/>
                    <a:pt x="6739" y="4180"/>
                  </a:cubicBezTo>
                  <a:lnTo>
                    <a:pt x="7251" y="3977"/>
                  </a:lnTo>
                  <a:lnTo>
                    <a:pt x="7870" y="3977"/>
                  </a:lnTo>
                  <a:lnTo>
                    <a:pt x="8382" y="4180"/>
                  </a:lnTo>
                  <a:cubicBezTo>
                    <a:pt x="8513" y="4239"/>
                    <a:pt x="8597" y="4358"/>
                    <a:pt x="8597" y="4513"/>
                  </a:cubicBezTo>
                  <a:lnTo>
                    <a:pt x="8597" y="5537"/>
                  </a:lnTo>
                  <a:cubicBezTo>
                    <a:pt x="8597" y="5632"/>
                    <a:pt x="8680" y="5704"/>
                    <a:pt x="8763" y="5704"/>
                  </a:cubicBezTo>
                  <a:cubicBezTo>
                    <a:pt x="8859" y="5704"/>
                    <a:pt x="8930" y="5632"/>
                    <a:pt x="8930" y="5537"/>
                  </a:cubicBezTo>
                  <a:lnTo>
                    <a:pt x="8930" y="4513"/>
                  </a:lnTo>
                  <a:cubicBezTo>
                    <a:pt x="8859" y="4204"/>
                    <a:pt x="8680" y="3942"/>
                    <a:pt x="8418" y="3847"/>
                  </a:cubicBezTo>
                  <a:lnTo>
                    <a:pt x="7989" y="3668"/>
                  </a:lnTo>
                  <a:lnTo>
                    <a:pt x="7989" y="3513"/>
                  </a:lnTo>
                  <a:cubicBezTo>
                    <a:pt x="8204" y="3346"/>
                    <a:pt x="8335" y="3096"/>
                    <a:pt x="8335" y="2835"/>
                  </a:cubicBezTo>
                  <a:lnTo>
                    <a:pt x="8335" y="2394"/>
                  </a:lnTo>
                  <a:cubicBezTo>
                    <a:pt x="8335" y="2215"/>
                    <a:pt x="8263" y="2037"/>
                    <a:pt x="8144" y="1918"/>
                  </a:cubicBezTo>
                  <a:cubicBezTo>
                    <a:pt x="8001" y="1787"/>
                    <a:pt x="7847" y="1727"/>
                    <a:pt x="7668" y="1727"/>
                  </a:cubicBezTo>
                  <a:lnTo>
                    <a:pt x="7323" y="1727"/>
                  </a:lnTo>
                  <a:cubicBezTo>
                    <a:pt x="7073" y="1727"/>
                    <a:pt x="6858" y="1858"/>
                    <a:pt x="6739" y="2061"/>
                  </a:cubicBezTo>
                  <a:lnTo>
                    <a:pt x="6454" y="1942"/>
                  </a:lnTo>
                  <a:lnTo>
                    <a:pt x="6454" y="1787"/>
                  </a:lnTo>
                  <a:cubicBezTo>
                    <a:pt x="6668" y="1620"/>
                    <a:pt x="6799" y="1370"/>
                    <a:pt x="6799" y="1108"/>
                  </a:cubicBezTo>
                  <a:lnTo>
                    <a:pt x="6799" y="668"/>
                  </a:lnTo>
                  <a:cubicBezTo>
                    <a:pt x="6799" y="489"/>
                    <a:pt x="6727" y="310"/>
                    <a:pt x="6608" y="191"/>
                  </a:cubicBezTo>
                  <a:cubicBezTo>
                    <a:pt x="6477" y="60"/>
                    <a:pt x="6311" y="1"/>
                    <a:pt x="6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g24df0927a14_0_316"/>
            <p:cNvSpPr/>
            <p:nvPr/>
          </p:nvSpPr>
          <p:spPr>
            <a:xfrm>
              <a:off x="3656195" y="1975821"/>
              <a:ext cx="120149" cy="164134"/>
            </a:xfrm>
            <a:custGeom>
              <a:rect b="b" l="l" r="r" t="t"/>
              <a:pathLst>
                <a:path extrusionOk="0" h="5157" w="3775">
                  <a:moveTo>
                    <a:pt x="2049" y="334"/>
                  </a:moveTo>
                  <a:cubicBezTo>
                    <a:pt x="2239" y="334"/>
                    <a:pt x="2406" y="501"/>
                    <a:pt x="2406" y="691"/>
                  </a:cubicBezTo>
                  <a:lnTo>
                    <a:pt x="2406" y="1037"/>
                  </a:lnTo>
                  <a:cubicBezTo>
                    <a:pt x="2406" y="1334"/>
                    <a:pt x="2168" y="1549"/>
                    <a:pt x="1882" y="1549"/>
                  </a:cubicBezTo>
                  <a:cubicBezTo>
                    <a:pt x="1869" y="1550"/>
                    <a:pt x="1855" y="1550"/>
                    <a:pt x="1842" y="1550"/>
                  </a:cubicBezTo>
                  <a:cubicBezTo>
                    <a:pt x="1575" y="1550"/>
                    <a:pt x="1358" y="1321"/>
                    <a:pt x="1358" y="1037"/>
                  </a:cubicBezTo>
                  <a:lnTo>
                    <a:pt x="1358" y="691"/>
                  </a:lnTo>
                  <a:cubicBezTo>
                    <a:pt x="1358" y="501"/>
                    <a:pt x="1513" y="334"/>
                    <a:pt x="1715" y="334"/>
                  </a:cubicBezTo>
                  <a:close/>
                  <a:moveTo>
                    <a:pt x="2049" y="1870"/>
                  </a:moveTo>
                  <a:lnTo>
                    <a:pt x="2049" y="1965"/>
                  </a:lnTo>
                  <a:cubicBezTo>
                    <a:pt x="2072" y="2025"/>
                    <a:pt x="2084" y="2073"/>
                    <a:pt x="2108" y="2132"/>
                  </a:cubicBezTo>
                  <a:lnTo>
                    <a:pt x="1894" y="2358"/>
                  </a:lnTo>
                  <a:lnTo>
                    <a:pt x="1870" y="2358"/>
                  </a:lnTo>
                  <a:lnTo>
                    <a:pt x="1656" y="2132"/>
                  </a:lnTo>
                  <a:cubicBezTo>
                    <a:pt x="1679" y="2085"/>
                    <a:pt x="1691" y="2025"/>
                    <a:pt x="1691" y="1965"/>
                  </a:cubicBezTo>
                  <a:lnTo>
                    <a:pt x="1691" y="1870"/>
                  </a:lnTo>
                  <a:cubicBezTo>
                    <a:pt x="1751" y="1882"/>
                    <a:pt x="1810" y="1882"/>
                    <a:pt x="1870" y="1882"/>
                  </a:cubicBezTo>
                  <a:cubicBezTo>
                    <a:pt x="1929" y="1882"/>
                    <a:pt x="1989" y="1882"/>
                    <a:pt x="2049" y="1870"/>
                  </a:cubicBezTo>
                  <a:close/>
                  <a:moveTo>
                    <a:pt x="2382" y="2323"/>
                  </a:moveTo>
                  <a:lnTo>
                    <a:pt x="2668" y="2454"/>
                  </a:lnTo>
                  <a:cubicBezTo>
                    <a:pt x="2727" y="2489"/>
                    <a:pt x="2763" y="2549"/>
                    <a:pt x="2763" y="2620"/>
                  </a:cubicBezTo>
                  <a:lnTo>
                    <a:pt x="2763" y="2942"/>
                  </a:lnTo>
                  <a:lnTo>
                    <a:pt x="1025" y="2942"/>
                  </a:lnTo>
                  <a:lnTo>
                    <a:pt x="1025" y="2620"/>
                  </a:lnTo>
                  <a:lnTo>
                    <a:pt x="1013" y="2620"/>
                  </a:lnTo>
                  <a:cubicBezTo>
                    <a:pt x="1013" y="2549"/>
                    <a:pt x="1060" y="2489"/>
                    <a:pt x="1120" y="2454"/>
                  </a:cubicBezTo>
                  <a:lnTo>
                    <a:pt x="1394" y="2323"/>
                  </a:lnTo>
                  <a:lnTo>
                    <a:pt x="1656" y="2585"/>
                  </a:lnTo>
                  <a:cubicBezTo>
                    <a:pt x="1715" y="2632"/>
                    <a:pt x="1799" y="2680"/>
                    <a:pt x="1894" y="2680"/>
                  </a:cubicBezTo>
                  <a:cubicBezTo>
                    <a:pt x="1977" y="2680"/>
                    <a:pt x="2049" y="2656"/>
                    <a:pt x="2132" y="2585"/>
                  </a:cubicBezTo>
                  <a:lnTo>
                    <a:pt x="2382" y="2323"/>
                  </a:lnTo>
                  <a:close/>
                  <a:moveTo>
                    <a:pt x="3334" y="3263"/>
                  </a:moveTo>
                  <a:lnTo>
                    <a:pt x="3156" y="3632"/>
                  </a:lnTo>
                  <a:lnTo>
                    <a:pt x="596" y="3632"/>
                  </a:lnTo>
                  <a:lnTo>
                    <a:pt x="417" y="3263"/>
                  </a:lnTo>
                  <a:close/>
                  <a:moveTo>
                    <a:pt x="1715" y="1"/>
                  </a:moveTo>
                  <a:cubicBezTo>
                    <a:pt x="1334" y="1"/>
                    <a:pt x="1025" y="299"/>
                    <a:pt x="1025" y="691"/>
                  </a:cubicBezTo>
                  <a:lnTo>
                    <a:pt x="1025" y="1025"/>
                  </a:lnTo>
                  <a:cubicBezTo>
                    <a:pt x="1025" y="1311"/>
                    <a:pt x="1156" y="1549"/>
                    <a:pt x="1370" y="1715"/>
                  </a:cubicBezTo>
                  <a:lnTo>
                    <a:pt x="1370" y="1954"/>
                  </a:lnTo>
                  <a:lnTo>
                    <a:pt x="1370" y="1965"/>
                  </a:lnTo>
                  <a:lnTo>
                    <a:pt x="965" y="2180"/>
                  </a:lnTo>
                  <a:cubicBezTo>
                    <a:pt x="786" y="2263"/>
                    <a:pt x="679" y="2430"/>
                    <a:pt x="679" y="2620"/>
                  </a:cubicBezTo>
                  <a:lnTo>
                    <a:pt x="679" y="2942"/>
                  </a:lnTo>
                  <a:lnTo>
                    <a:pt x="155" y="2942"/>
                  </a:lnTo>
                  <a:cubicBezTo>
                    <a:pt x="96" y="2942"/>
                    <a:pt x="60" y="2966"/>
                    <a:pt x="24" y="3013"/>
                  </a:cubicBezTo>
                  <a:cubicBezTo>
                    <a:pt x="1" y="3061"/>
                    <a:pt x="1" y="3120"/>
                    <a:pt x="24" y="3180"/>
                  </a:cubicBezTo>
                  <a:lnTo>
                    <a:pt x="370" y="3859"/>
                  </a:lnTo>
                  <a:cubicBezTo>
                    <a:pt x="394" y="3918"/>
                    <a:pt x="453" y="3954"/>
                    <a:pt x="513" y="3954"/>
                  </a:cubicBezTo>
                  <a:lnTo>
                    <a:pt x="691" y="3954"/>
                  </a:lnTo>
                  <a:lnTo>
                    <a:pt x="691" y="4990"/>
                  </a:lnTo>
                  <a:cubicBezTo>
                    <a:pt x="691" y="5085"/>
                    <a:pt x="775" y="5156"/>
                    <a:pt x="858" y="5156"/>
                  </a:cubicBezTo>
                  <a:cubicBezTo>
                    <a:pt x="953" y="5156"/>
                    <a:pt x="1025" y="5085"/>
                    <a:pt x="1025" y="4990"/>
                  </a:cubicBezTo>
                  <a:lnTo>
                    <a:pt x="1025" y="3954"/>
                  </a:lnTo>
                  <a:lnTo>
                    <a:pt x="2763" y="3954"/>
                  </a:lnTo>
                  <a:lnTo>
                    <a:pt x="2763" y="4990"/>
                  </a:lnTo>
                  <a:cubicBezTo>
                    <a:pt x="2763" y="5085"/>
                    <a:pt x="2846" y="5156"/>
                    <a:pt x="2930" y="5156"/>
                  </a:cubicBezTo>
                  <a:cubicBezTo>
                    <a:pt x="3025" y="5156"/>
                    <a:pt x="3096" y="5085"/>
                    <a:pt x="3096" y="4990"/>
                  </a:cubicBezTo>
                  <a:lnTo>
                    <a:pt x="3096" y="3954"/>
                  </a:lnTo>
                  <a:lnTo>
                    <a:pt x="3275" y="3954"/>
                  </a:lnTo>
                  <a:cubicBezTo>
                    <a:pt x="3334" y="3954"/>
                    <a:pt x="3394" y="3918"/>
                    <a:pt x="3418" y="3859"/>
                  </a:cubicBezTo>
                  <a:lnTo>
                    <a:pt x="3763" y="3180"/>
                  </a:lnTo>
                  <a:cubicBezTo>
                    <a:pt x="3775" y="3132"/>
                    <a:pt x="3763" y="3073"/>
                    <a:pt x="3751" y="3013"/>
                  </a:cubicBezTo>
                  <a:cubicBezTo>
                    <a:pt x="3715" y="2966"/>
                    <a:pt x="3680" y="2942"/>
                    <a:pt x="3620" y="2942"/>
                  </a:cubicBezTo>
                  <a:lnTo>
                    <a:pt x="3084" y="2942"/>
                  </a:lnTo>
                  <a:lnTo>
                    <a:pt x="3084" y="2620"/>
                  </a:lnTo>
                  <a:cubicBezTo>
                    <a:pt x="3084" y="2430"/>
                    <a:pt x="2977" y="2251"/>
                    <a:pt x="2799" y="2180"/>
                  </a:cubicBezTo>
                  <a:lnTo>
                    <a:pt x="2394" y="1965"/>
                  </a:lnTo>
                  <a:lnTo>
                    <a:pt x="2394" y="1954"/>
                  </a:lnTo>
                  <a:lnTo>
                    <a:pt x="2394" y="1715"/>
                  </a:lnTo>
                  <a:cubicBezTo>
                    <a:pt x="2608" y="1561"/>
                    <a:pt x="2739" y="1311"/>
                    <a:pt x="2739" y="1025"/>
                  </a:cubicBezTo>
                  <a:lnTo>
                    <a:pt x="2739" y="691"/>
                  </a:lnTo>
                  <a:cubicBezTo>
                    <a:pt x="2739" y="310"/>
                    <a:pt x="2441" y="1"/>
                    <a:pt x="2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g24df0927a14_0_316"/>
            <p:cNvSpPr/>
            <p:nvPr/>
          </p:nvSpPr>
          <p:spPr>
            <a:xfrm>
              <a:off x="3700149" y="2113380"/>
              <a:ext cx="32241" cy="10280"/>
            </a:xfrm>
            <a:custGeom>
              <a:rect b="b" l="l" r="r" t="t"/>
              <a:pathLst>
                <a:path extrusionOk="0" h="323" w="1013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846" y="322"/>
                  </a:lnTo>
                  <a:cubicBezTo>
                    <a:pt x="941" y="322"/>
                    <a:pt x="1013" y="251"/>
                    <a:pt x="1013" y="168"/>
                  </a:cubicBezTo>
                  <a:cubicBezTo>
                    <a:pt x="1013" y="72"/>
                    <a:pt x="941" y="1"/>
                    <a:pt x="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5" name="Google Shape;485;g24df0927a14_0_316"/>
          <p:cNvSpPr/>
          <p:nvPr/>
        </p:nvSpPr>
        <p:spPr>
          <a:xfrm>
            <a:off x="5018700" y="1361950"/>
            <a:ext cx="1524300" cy="913500"/>
          </a:xfrm>
          <a:prstGeom prst="roundRect">
            <a:avLst>
              <a:gd fmla="val 16667" name="adj"/>
            </a:avLst>
          </a:prstGeom>
          <a:solidFill>
            <a:srgbClr val="E3E9ED"/>
          </a:solidFill>
          <a:ln cap="flat" cmpd="sng" w="2857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Product Owner/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Junior PM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86" name="Google Shape;486;g24df0927a14_0_316"/>
          <p:cNvSpPr/>
          <p:nvPr/>
        </p:nvSpPr>
        <p:spPr>
          <a:xfrm>
            <a:off x="5501050" y="2913450"/>
            <a:ext cx="2175000" cy="677100"/>
          </a:xfrm>
          <a:prstGeom prst="roundRect">
            <a:avLst>
              <a:gd fmla="val 16667" name="adj"/>
            </a:avLst>
          </a:prstGeom>
          <a:solidFill>
            <a:srgbClr val="E3E9ED"/>
          </a:solidFill>
          <a:ln cap="flat" cmpd="sng" w="2857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Experience Manager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87" name="Google Shape;487;g24df0927a14_0_316"/>
          <p:cNvSpPr/>
          <p:nvPr/>
        </p:nvSpPr>
        <p:spPr>
          <a:xfrm>
            <a:off x="5501050" y="3780450"/>
            <a:ext cx="2175000" cy="677100"/>
          </a:xfrm>
          <a:prstGeom prst="roundRect">
            <a:avLst>
              <a:gd fmla="val 16667" name="adj"/>
            </a:avLst>
          </a:prstGeom>
          <a:solidFill>
            <a:srgbClr val="E3E9ED"/>
          </a:solidFill>
          <a:ln cap="flat" cmpd="sng" w="2857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Technical</a:t>
            </a: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Manager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88" name="Google Shape;488;g24df0927a14_0_316"/>
          <p:cNvSpPr/>
          <p:nvPr/>
        </p:nvSpPr>
        <p:spPr>
          <a:xfrm>
            <a:off x="7952300" y="3343150"/>
            <a:ext cx="2008500" cy="67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(Senior) </a:t>
            </a: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Product Manager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89" name="Google Shape;489;g24df0927a14_0_316"/>
          <p:cNvSpPr/>
          <p:nvPr/>
        </p:nvSpPr>
        <p:spPr>
          <a:xfrm>
            <a:off x="10394300" y="2791275"/>
            <a:ext cx="1636200" cy="16863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5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Head of Product</a:t>
            </a:r>
            <a:endParaRPr b="1" sz="15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5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Chief of Product (CPO)</a:t>
            </a:r>
            <a:endParaRPr b="1" sz="15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490" name="Google Shape;490;g24df0927a14_0_316"/>
          <p:cNvGrpSpPr/>
          <p:nvPr/>
        </p:nvGrpSpPr>
        <p:grpSpPr>
          <a:xfrm>
            <a:off x="10045357" y="3517850"/>
            <a:ext cx="235176" cy="199899"/>
            <a:chOff x="4811425" y="2065025"/>
            <a:chExt cx="41500" cy="44200"/>
          </a:xfrm>
        </p:grpSpPr>
        <p:sp>
          <p:nvSpPr>
            <p:cNvPr id="491" name="Google Shape;491;g24df0927a14_0_316"/>
            <p:cNvSpPr/>
            <p:nvPr/>
          </p:nvSpPr>
          <p:spPr>
            <a:xfrm>
              <a:off x="4825300" y="2065025"/>
              <a:ext cx="27625" cy="44200"/>
            </a:xfrm>
            <a:custGeom>
              <a:rect b="b" l="l" r="r" t="t"/>
              <a:pathLst>
                <a:path extrusionOk="0" h="1768" w="1105">
                  <a:moveTo>
                    <a:pt x="217" y="0"/>
                  </a:moveTo>
                  <a:lnTo>
                    <a:pt x="1" y="224"/>
                  </a:lnTo>
                  <a:lnTo>
                    <a:pt x="657" y="880"/>
                  </a:lnTo>
                  <a:lnTo>
                    <a:pt x="1" y="1544"/>
                  </a:lnTo>
                  <a:lnTo>
                    <a:pt x="217" y="1767"/>
                  </a:lnTo>
                  <a:lnTo>
                    <a:pt x="1104" y="8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E2262D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g24df0927a14_0_316"/>
            <p:cNvSpPr/>
            <p:nvPr/>
          </p:nvSpPr>
          <p:spPr>
            <a:xfrm>
              <a:off x="4811425" y="2072950"/>
              <a:ext cx="19850" cy="28350"/>
            </a:xfrm>
            <a:custGeom>
              <a:rect b="b" l="l" r="r" t="t"/>
              <a:pathLst>
                <a:path extrusionOk="0" h="1134" w="794">
                  <a:moveTo>
                    <a:pt x="224" y="1"/>
                  </a:moveTo>
                  <a:lnTo>
                    <a:pt x="0" y="224"/>
                  </a:lnTo>
                  <a:lnTo>
                    <a:pt x="346" y="563"/>
                  </a:lnTo>
                  <a:lnTo>
                    <a:pt x="0" y="909"/>
                  </a:lnTo>
                  <a:lnTo>
                    <a:pt x="224" y="1133"/>
                  </a:lnTo>
                  <a:lnTo>
                    <a:pt x="794" y="5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E2262D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3" name="Google Shape;493;g24df0927a14_0_316"/>
          <p:cNvGrpSpPr/>
          <p:nvPr/>
        </p:nvGrpSpPr>
        <p:grpSpPr>
          <a:xfrm rot="5400000">
            <a:off x="11173953" y="3513592"/>
            <a:ext cx="146574" cy="235175"/>
            <a:chOff x="4811425" y="2065025"/>
            <a:chExt cx="41500" cy="44200"/>
          </a:xfrm>
        </p:grpSpPr>
        <p:sp>
          <p:nvSpPr>
            <p:cNvPr id="494" name="Google Shape;494;g24df0927a14_0_316"/>
            <p:cNvSpPr/>
            <p:nvPr/>
          </p:nvSpPr>
          <p:spPr>
            <a:xfrm>
              <a:off x="4825300" y="2065025"/>
              <a:ext cx="27625" cy="44200"/>
            </a:xfrm>
            <a:custGeom>
              <a:rect b="b" l="l" r="r" t="t"/>
              <a:pathLst>
                <a:path extrusionOk="0" h="1768" w="1105">
                  <a:moveTo>
                    <a:pt x="217" y="0"/>
                  </a:moveTo>
                  <a:lnTo>
                    <a:pt x="1" y="224"/>
                  </a:lnTo>
                  <a:lnTo>
                    <a:pt x="657" y="880"/>
                  </a:lnTo>
                  <a:lnTo>
                    <a:pt x="1" y="1544"/>
                  </a:lnTo>
                  <a:lnTo>
                    <a:pt x="217" y="1767"/>
                  </a:lnTo>
                  <a:lnTo>
                    <a:pt x="1104" y="8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g24df0927a14_0_316"/>
            <p:cNvSpPr/>
            <p:nvPr/>
          </p:nvSpPr>
          <p:spPr>
            <a:xfrm>
              <a:off x="4811425" y="2072950"/>
              <a:ext cx="19850" cy="28350"/>
            </a:xfrm>
            <a:custGeom>
              <a:rect b="b" l="l" r="r" t="t"/>
              <a:pathLst>
                <a:path extrusionOk="0" h="1134" w="794">
                  <a:moveTo>
                    <a:pt x="224" y="1"/>
                  </a:moveTo>
                  <a:lnTo>
                    <a:pt x="0" y="224"/>
                  </a:lnTo>
                  <a:lnTo>
                    <a:pt x="346" y="563"/>
                  </a:lnTo>
                  <a:lnTo>
                    <a:pt x="0" y="909"/>
                  </a:lnTo>
                  <a:lnTo>
                    <a:pt x="224" y="1133"/>
                  </a:lnTo>
                  <a:lnTo>
                    <a:pt x="794" y="5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6" name="Google Shape;496;g24df0927a14_0_316"/>
          <p:cNvSpPr txBox="1"/>
          <p:nvPr/>
        </p:nvSpPr>
        <p:spPr>
          <a:xfrm>
            <a:off x="1924175" y="402550"/>
            <a:ext cx="8706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Product Management</a:t>
            </a:r>
            <a:r>
              <a:rPr b="1" lang="en-US" sz="3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- Career Path</a:t>
            </a:r>
            <a:endParaRPr b="1" i="0" sz="30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497" name="Google Shape;497;g24df0927a14_0_316"/>
          <p:cNvCxnSpPr/>
          <p:nvPr/>
        </p:nvCxnSpPr>
        <p:spPr>
          <a:xfrm flipH="1" rot="10800000">
            <a:off x="8917425" y="5041100"/>
            <a:ext cx="6600" cy="10869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98" name="Google Shape;498;g24df0927a14_0_316"/>
          <p:cNvCxnSpPr/>
          <p:nvPr/>
        </p:nvCxnSpPr>
        <p:spPr>
          <a:xfrm>
            <a:off x="7239000" y="5049774"/>
            <a:ext cx="16935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99" name="Google Shape;499;g24df0927a14_0_316"/>
          <p:cNvCxnSpPr/>
          <p:nvPr/>
        </p:nvCxnSpPr>
        <p:spPr>
          <a:xfrm>
            <a:off x="7239000" y="6116574"/>
            <a:ext cx="16935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00" name="Google Shape;500;g24df0927a14_0_316"/>
          <p:cNvSpPr/>
          <p:nvPr/>
        </p:nvSpPr>
        <p:spPr>
          <a:xfrm>
            <a:off x="5501050" y="4818450"/>
            <a:ext cx="2175000" cy="677100"/>
          </a:xfrm>
          <a:prstGeom prst="roundRect">
            <a:avLst>
              <a:gd fmla="val 16667" name="adj"/>
            </a:avLst>
          </a:prstGeom>
          <a:solidFill>
            <a:srgbClr val="E3E9ED"/>
          </a:solidFill>
          <a:ln cap="flat" cmpd="sng" w="2857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Growth</a:t>
            </a: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Manager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01" name="Google Shape;501;g24df0927a14_0_316"/>
          <p:cNvSpPr/>
          <p:nvPr/>
        </p:nvSpPr>
        <p:spPr>
          <a:xfrm>
            <a:off x="5501050" y="5685450"/>
            <a:ext cx="2175000" cy="677100"/>
          </a:xfrm>
          <a:prstGeom prst="roundRect">
            <a:avLst>
              <a:gd fmla="val 16667" name="adj"/>
            </a:avLst>
          </a:prstGeom>
          <a:solidFill>
            <a:srgbClr val="E3E9ED"/>
          </a:solidFill>
          <a:ln cap="flat" cmpd="sng" w="2857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7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Product Marketing</a:t>
            </a: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Manager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02" name="Google Shape;502;g24df0927a14_0_316"/>
          <p:cNvSpPr/>
          <p:nvPr/>
        </p:nvSpPr>
        <p:spPr>
          <a:xfrm>
            <a:off x="8066700" y="5248150"/>
            <a:ext cx="3207900" cy="67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Senior </a:t>
            </a: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Marketing/Growth</a:t>
            </a: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Manager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503" name="Google Shape;503;g24df0927a14_0_316"/>
          <p:cNvGrpSpPr/>
          <p:nvPr/>
        </p:nvGrpSpPr>
        <p:grpSpPr>
          <a:xfrm rot="-5400000">
            <a:off x="8844066" y="4466271"/>
            <a:ext cx="913500" cy="279202"/>
            <a:chOff x="4920150" y="1977875"/>
            <a:chExt cx="68525" cy="33800"/>
          </a:xfrm>
        </p:grpSpPr>
        <p:sp>
          <p:nvSpPr>
            <p:cNvPr id="504" name="Google Shape;504;g24df0927a14_0_316"/>
            <p:cNvSpPr/>
            <p:nvPr/>
          </p:nvSpPr>
          <p:spPr>
            <a:xfrm>
              <a:off x="4949175" y="1977875"/>
              <a:ext cx="39500" cy="33800"/>
            </a:xfrm>
            <a:custGeom>
              <a:rect b="b" l="l" r="r" t="t"/>
              <a:pathLst>
                <a:path extrusionOk="0" h="1352" w="1580">
                  <a:moveTo>
                    <a:pt x="891" y="1"/>
                  </a:moveTo>
                  <a:cubicBezTo>
                    <a:pt x="859" y="1"/>
                    <a:pt x="828" y="12"/>
                    <a:pt x="801" y="32"/>
                  </a:cubicBezTo>
                  <a:cubicBezTo>
                    <a:pt x="743" y="89"/>
                    <a:pt x="743" y="176"/>
                    <a:pt x="801" y="226"/>
                  </a:cubicBezTo>
                  <a:lnTo>
                    <a:pt x="1039" y="472"/>
                  </a:lnTo>
                  <a:cubicBezTo>
                    <a:pt x="1068" y="493"/>
                    <a:pt x="1046" y="544"/>
                    <a:pt x="1010" y="544"/>
                  </a:cubicBezTo>
                  <a:lnTo>
                    <a:pt x="152" y="544"/>
                  </a:lnTo>
                  <a:cubicBezTo>
                    <a:pt x="147" y="543"/>
                    <a:pt x="143" y="543"/>
                    <a:pt x="139" y="543"/>
                  </a:cubicBezTo>
                  <a:cubicBezTo>
                    <a:pt x="66" y="543"/>
                    <a:pt x="14" y="598"/>
                    <a:pt x="8" y="666"/>
                  </a:cubicBezTo>
                  <a:cubicBezTo>
                    <a:pt x="0" y="746"/>
                    <a:pt x="65" y="811"/>
                    <a:pt x="145" y="811"/>
                  </a:cubicBezTo>
                  <a:lnTo>
                    <a:pt x="1010" y="811"/>
                  </a:lnTo>
                  <a:cubicBezTo>
                    <a:pt x="1046" y="811"/>
                    <a:pt x="1068" y="854"/>
                    <a:pt x="1039" y="883"/>
                  </a:cubicBezTo>
                  <a:lnTo>
                    <a:pt x="808" y="1113"/>
                  </a:lnTo>
                  <a:cubicBezTo>
                    <a:pt x="758" y="1164"/>
                    <a:pt x="751" y="1251"/>
                    <a:pt x="794" y="1308"/>
                  </a:cubicBezTo>
                  <a:cubicBezTo>
                    <a:pt x="823" y="1337"/>
                    <a:pt x="859" y="1351"/>
                    <a:pt x="895" y="1351"/>
                  </a:cubicBezTo>
                  <a:cubicBezTo>
                    <a:pt x="931" y="1351"/>
                    <a:pt x="967" y="1337"/>
                    <a:pt x="996" y="1308"/>
                  </a:cubicBezTo>
                  <a:lnTo>
                    <a:pt x="1522" y="774"/>
                  </a:lnTo>
                  <a:cubicBezTo>
                    <a:pt x="1580" y="717"/>
                    <a:pt x="1573" y="630"/>
                    <a:pt x="1522" y="573"/>
                  </a:cubicBezTo>
                  <a:lnTo>
                    <a:pt x="996" y="46"/>
                  </a:lnTo>
                  <a:cubicBezTo>
                    <a:pt x="965" y="15"/>
                    <a:pt x="928" y="1"/>
                    <a:pt x="891" y="1"/>
                  </a:cubicBezTo>
                  <a:close/>
                </a:path>
              </a:pathLst>
            </a:custGeom>
            <a:solidFill>
              <a:srgbClr val="E2262D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g24df0927a14_0_316"/>
            <p:cNvSpPr/>
            <p:nvPr/>
          </p:nvSpPr>
          <p:spPr>
            <a:xfrm>
              <a:off x="4931875" y="1991450"/>
              <a:ext cx="12825" cy="6700"/>
            </a:xfrm>
            <a:custGeom>
              <a:rect b="b" l="l" r="r" t="t"/>
              <a:pathLst>
                <a:path extrusionOk="0" h="268" w="513">
                  <a:moveTo>
                    <a:pt x="180" y="1"/>
                  </a:moveTo>
                  <a:cubicBezTo>
                    <a:pt x="0" y="1"/>
                    <a:pt x="0" y="268"/>
                    <a:pt x="180" y="268"/>
                  </a:cubicBezTo>
                  <a:lnTo>
                    <a:pt x="332" y="268"/>
                  </a:lnTo>
                  <a:cubicBezTo>
                    <a:pt x="512" y="268"/>
                    <a:pt x="512" y="1"/>
                    <a:pt x="332" y="1"/>
                  </a:cubicBezTo>
                  <a:close/>
                </a:path>
              </a:pathLst>
            </a:custGeom>
            <a:solidFill>
              <a:srgbClr val="E2262D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g24df0927a14_0_316"/>
            <p:cNvSpPr/>
            <p:nvPr/>
          </p:nvSpPr>
          <p:spPr>
            <a:xfrm>
              <a:off x="4920150" y="1991450"/>
              <a:ext cx="9225" cy="6700"/>
            </a:xfrm>
            <a:custGeom>
              <a:rect b="b" l="l" r="r" t="t"/>
              <a:pathLst>
                <a:path extrusionOk="0" h="268" w="369">
                  <a:moveTo>
                    <a:pt x="181" y="1"/>
                  </a:moveTo>
                  <a:cubicBezTo>
                    <a:pt x="0" y="1"/>
                    <a:pt x="0" y="268"/>
                    <a:pt x="181" y="268"/>
                  </a:cubicBezTo>
                  <a:lnTo>
                    <a:pt x="195" y="268"/>
                  </a:lnTo>
                  <a:cubicBezTo>
                    <a:pt x="368" y="268"/>
                    <a:pt x="368" y="1"/>
                    <a:pt x="195" y="1"/>
                  </a:cubicBezTo>
                  <a:close/>
                </a:path>
              </a:pathLst>
            </a:custGeom>
            <a:solidFill>
              <a:srgbClr val="E2262D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1" name="Google Shape;511;g292085bf209_0_0"/>
          <p:cNvCxnSpPr/>
          <p:nvPr/>
        </p:nvCxnSpPr>
        <p:spPr>
          <a:xfrm>
            <a:off x="3919475" y="3799075"/>
            <a:ext cx="2947200" cy="237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12" name="Google Shape;512;g292085bf209_0_0"/>
          <p:cNvCxnSpPr/>
          <p:nvPr/>
        </p:nvCxnSpPr>
        <p:spPr>
          <a:xfrm flipH="1" rot="10800000">
            <a:off x="3302100" y="2028400"/>
            <a:ext cx="1797300" cy="12429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13" name="Google Shape;513;g292085bf209_0_0"/>
          <p:cNvSpPr txBox="1"/>
          <p:nvPr>
            <p:ph idx="12" type="sldNum"/>
          </p:nvPr>
        </p:nvSpPr>
        <p:spPr>
          <a:xfrm>
            <a:off x="11409045" y="64093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4" name="Google Shape;514;g292085bf209_0_0"/>
          <p:cNvPicPr preferRelativeResize="0"/>
          <p:nvPr/>
        </p:nvPicPr>
        <p:blipFill rotWithShape="1">
          <a:blip r:embed="rId3">
            <a:alphaModFix/>
          </a:blip>
          <a:srcRect b="63550" l="0" r="65720" t="0"/>
          <a:stretch/>
        </p:blipFill>
        <p:spPr>
          <a:xfrm flipH="1">
            <a:off x="0" y="-334550"/>
            <a:ext cx="2625450" cy="1205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g292085bf209_0_0"/>
          <p:cNvPicPr preferRelativeResize="0"/>
          <p:nvPr/>
        </p:nvPicPr>
        <p:blipFill rotWithShape="1">
          <a:blip r:embed="rId4">
            <a:alphaModFix/>
          </a:blip>
          <a:srcRect b="52075" l="0" r="65618" t="0"/>
          <a:stretch/>
        </p:blipFill>
        <p:spPr>
          <a:xfrm>
            <a:off x="9363425" y="5589725"/>
            <a:ext cx="3031849" cy="18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g292085bf209_0_0"/>
          <p:cNvSpPr/>
          <p:nvPr/>
        </p:nvSpPr>
        <p:spPr>
          <a:xfrm rot="-271234">
            <a:off x="1406576" y="3537274"/>
            <a:ext cx="442248" cy="432427"/>
          </a:xfrm>
          <a:custGeom>
            <a:rect b="b" l="l" r="r" t="t"/>
            <a:pathLst>
              <a:path extrusionOk="0" h="2688" w="2688">
                <a:moveTo>
                  <a:pt x="2688" y="1"/>
                </a:moveTo>
                <a:cubicBezTo>
                  <a:pt x="1205" y="1"/>
                  <a:pt x="1" y="1203"/>
                  <a:pt x="1" y="2688"/>
                </a:cubicBezTo>
                <a:lnTo>
                  <a:pt x="379" y="2688"/>
                </a:lnTo>
                <a:cubicBezTo>
                  <a:pt x="379" y="1411"/>
                  <a:pt x="1413" y="379"/>
                  <a:pt x="2688" y="379"/>
                </a:cubicBezTo>
                <a:lnTo>
                  <a:pt x="2688" y="1"/>
                </a:lnTo>
                <a:close/>
              </a:path>
            </a:pathLst>
          </a:custGeom>
          <a:solidFill>
            <a:srgbClr val="E31F26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g292085bf209_0_0"/>
          <p:cNvSpPr/>
          <p:nvPr/>
        </p:nvSpPr>
        <p:spPr>
          <a:xfrm>
            <a:off x="1570350" y="3666574"/>
            <a:ext cx="554873" cy="524999"/>
          </a:xfrm>
          <a:custGeom>
            <a:rect b="b" l="l" r="r" t="t"/>
            <a:pathLst>
              <a:path extrusionOk="0" h="3380" w="3381">
                <a:moveTo>
                  <a:pt x="1690" y="0"/>
                </a:moveTo>
                <a:cubicBezTo>
                  <a:pt x="756" y="0"/>
                  <a:pt x="0" y="756"/>
                  <a:pt x="0" y="1690"/>
                </a:cubicBezTo>
                <a:cubicBezTo>
                  <a:pt x="0" y="2623"/>
                  <a:pt x="756" y="3379"/>
                  <a:pt x="1690" y="3379"/>
                </a:cubicBezTo>
                <a:cubicBezTo>
                  <a:pt x="2623" y="3379"/>
                  <a:pt x="3381" y="2623"/>
                  <a:pt x="3381" y="1690"/>
                </a:cubicBezTo>
                <a:cubicBezTo>
                  <a:pt x="3381" y="756"/>
                  <a:pt x="2623" y="0"/>
                  <a:pt x="1690" y="0"/>
                </a:cubicBezTo>
                <a:close/>
              </a:path>
            </a:pathLst>
          </a:custGeom>
          <a:solidFill>
            <a:srgbClr val="E31F26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g292085bf209_0_0"/>
          <p:cNvSpPr/>
          <p:nvPr/>
        </p:nvSpPr>
        <p:spPr>
          <a:xfrm>
            <a:off x="1924100" y="3279477"/>
            <a:ext cx="2391742" cy="1086897"/>
          </a:xfrm>
          <a:custGeom>
            <a:rect b="b" l="l" r="r" t="t"/>
            <a:pathLst>
              <a:path extrusionOk="0" h="4997" w="16511">
                <a:moveTo>
                  <a:pt x="4619" y="1"/>
                </a:moveTo>
                <a:cubicBezTo>
                  <a:pt x="3342" y="1"/>
                  <a:pt x="2309" y="1035"/>
                  <a:pt x="2309" y="2310"/>
                </a:cubicBezTo>
                <a:cubicBezTo>
                  <a:pt x="2309" y="3586"/>
                  <a:pt x="1275" y="4619"/>
                  <a:pt x="0" y="4619"/>
                </a:cubicBezTo>
                <a:lnTo>
                  <a:pt x="0" y="4997"/>
                </a:lnTo>
                <a:cubicBezTo>
                  <a:pt x="482" y="4997"/>
                  <a:pt x="958" y="4867"/>
                  <a:pt x="1373" y="4619"/>
                </a:cubicBezTo>
                <a:lnTo>
                  <a:pt x="14185" y="4619"/>
                </a:lnTo>
                <a:cubicBezTo>
                  <a:pt x="15472" y="4619"/>
                  <a:pt x="16510" y="3567"/>
                  <a:pt x="16494" y="2279"/>
                </a:cubicBezTo>
                <a:cubicBezTo>
                  <a:pt x="16478" y="1006"/>
                  <a:pt x="15399" y="1"/>
                  <a:pt x="14126" y="1"/>
                </a:cubicBezTo>
                <a:close/>
              </a:path>
            </a:pathLst>
          </a:custGeom>
          <a:solidFill>
            <a:srgbClr val="E31F26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g292085bf209_0_0"/>
          <p:cNvSpPr txBox="1"/>
          <p:nvPr/>
        </p:nvSpPr>
        <p:spPr>
          <a:xfrm>
            <a:off x="2429825" y="3361774"/>
            <a:ext cx="2008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1" lang="en-US" sz="17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Product </a:t>
            </a:r>
            <a:r>
              <a:rPr b="1" lang="en-US" sz="17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Digital </a:t>
            </a:r>
            <a:endParaRPr b="1" sz="170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1" lang="en-US" sz="17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Marketing </a:t>
            </a:r>
            <a:endParaRPr b="1" sz="170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1" lang="en-US" sz="17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Junior</a:t>
            </a:r>
            <a:endParaRPr b="1" sz="170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20" name="Google Shape;520;g292085bf209_0_0"/>
          <p:cNvSpPr txBox="1"/>
          <p:nvPr/>
        </p:nvSpPr>
        <p:spPr>
          <a:xfrm>
            <a:off x="1566700" y="3681218"/>
            <a:ext cx="544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-US" sz="1900">
                <a:solidFill>
                  <a:schemeClr val="lt1"/>
                </a:solidFill>
              </a:rPr>
              <a:t>1</a:t>
            </a:r>
            <a:endParaRPr b="1" i="0" sz="1900" u="none" cap="none" strike="noStrik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521" name="Google Shape;521;g292085bf209_0_0"/>
          <p:cNvGrpSpPr/>
          <p:nvPr/>
        </p:nvGrpSpPr>
        <p:grpSpPr>
          <a:xfrm>
            <a:off x="441956" y="3037165"/>
            <a:ext cx="731692" cy="761910"/>
            <a:chOff x="3576626" y="1975821"/>
            <a:chExt cx="284251" cy="351694"/>
          </a:xfrm>
        </p:grpSpPr>
        <p:sp>
          <p:nvSpPr>
            <p:cNvPr id="522" name="Google Shape;522;g292085bf209_0_0"/>
            <p:cNvSpPr/>
            <p:nvPr/>
          </p:nvSpPr>
          <p:spPr>
            <a:xfrm>
              <a:off x="3576626" y="2145971"/>
              <a:ext cx="284251" cy="181544"/>
            </a:xfrm>
            <a:custGeom>
              <a:rect b="b" l="l" r="r" t="t"/>
              <a:pathLst>
                <a:path extrusionOk="0" h="5704" w="8931">
                  <a:moveTo>
                    <a:pt x="3001" y="346"/>
                  </a:moveTo>
                  <a:cubicBezTo>
                    <a:pt x="3096" y="346"/>
                    <a:pt x="3179" y="370"/>
                    <a:pt x="3263" y="453"/>
                  </a:cubicBezTo>
                  <a:cubicBezTo>
                    <a:pt x="3334" y="525"/>
                    <a:pt x="3358" y="608"/>
                    <a:pt x="3358" y="703"/>
                  </a:cubicBezTo>
                  <a:lnTo>
                    <a:pt x="3358" y="1132"/>
                  </a:lnTo>
                  <a:cubicBezTo>
                    <a:pt x="3358" y="1311"/>
                    <a:pt x="3263" y="1477"/>
                    <a:pt x="3096" y="1584"/>
                  </a:cubicBezTo>
                  <a:cubicBezTo>
                    <a:pt x="3048" y="1608"/>
                    <a:pt x="3025" y="1656"/>
                    <a:pt x="3025" y="1715"/>
                  </a:cubicBezTo>
                  <a:lnTo>
                    <a:pt x="3025" y="1894"/>
                  </a:lnTo>
                  <a:lnTo>
                    <a:pt x="2644" y="1894"/>
                  </a:lnTo>
                  <a:lnTo>
                    <a:pt x="2644" y="1715"/>
                  </a:lnTo>
                  <a:cubicBezTo>
                    <a:pt x="2644" y="1656"/>
                    <a:pt x="2620" y="1608"/>
                    <a:pt x="2572" y="1584"/>
                  </a:cubicBezTo>
                  <a:cubicBezTo>
                    <a:pt x="2405" y="1489"/>
                    <a:pt x="2310" y="1311"/>
                    <a:pt x="2310" y="1132"/>
                  </a:cubicBezTo>
                  <a:lnTo>
                    <a:pt x="2310" y="703"/>
                  </a:lnTo>
                  <a:cubicBezTo>
                    <a:pt x="2310" y="513"/>
                    <a:pt x="2465" y="346"/>
                    <a:pt x="2667" y="346"/>
                  </a:cubicBezTo>
                  <a:close/>
                  <a:moveTo>
                    <a:pt x="6096" y="346"/>
                  </a:moveTo>
                  <a:cubicBezTo>
                    <a:pt x="6192" y="346"/>
                    <a:pt x="6275" y="370"/>
                    <a:pt x="6358" y="453"/>
                  </a:cubicBezTo>
                  <a:cubicBezTo>
                    <a:pt x="6430" y="525"/>
                    <a:pt x="6454" y="608"/>
                    <a:pt x="6454" y="703"/>
                  </a:cubicBezTo>
                  <a:lnTo>
                    <a:pt x="6454" y="1132"/>
                  </a:lnTo>
                  <a:cubicBezTo>
                    <a:pt x="6454" y="1311"/>
                    <a:pt x="6370" y="1477"/>
                    <a:pt x="6192" y="1584"/>
                  </a:cubicBezTo>
                  <a:cubicBezTo>
                    <a:pt x="6144" y="1608"/>
                    <a:pt x="6120" y="1656"/>
                    <a:pt x="6120" y="1715"/>
                  </a:cubicBezTo>
                  <a:lnTo>
                    <a:pt x="6120" y="1894"/>
                  </a:lnTo>
                  <a:lnTo>
                    <a:pt x="5739" y="1894"/>
                  </a:lnTo>
                  <a:lnTo>
                    <a:pt x="5739" y="1715"/>
                  </a:lnTo>
                  <a:cubicBezTo>
                    <a:pt x="5739" y="1656"/>
                    <a:pt x="5715" y="1608"/>
                    <a:pt x="5668" y="1584"/>
                  </a:cubicBezTo>
                  <a:cubicBezTo>
                    <a:pt x="5501" y="1489"/>
                    <a:pt x="5406" y="1311"/>
                    <a:pt x="5406" y="1132"/>
                  </a:cubicBezTo>
                  <a:lnTo>
                    <a:pt x="5406" y="703"/>
                  </a:lnTo>
                  <a:cubicBezTo>
                    <a:pt x="5406" y="513"/>
                    <a:pt x="5561" y="346"/>
                    <a:pt x="5763" y="346"/>
                  </a:cubicBezTo>
                  <a:close/>
                  <a:moveTo>
                    <a:pt x="1453" y="2061"/>
                  </a:moveTo>
                  <a:cubicBezTo>
                    <a:pt x="1548" y="2061"/>
                    <a:pt x="1632" y="2084"/>
                    <a:pt x="1715" y="2156"/>
                  </a:cubicBezTo>
                  <a:cubicBezTo>
                    <a:pt x="1786" y="2239"/>
                    <a:pt x="1810" y="2323"/>
                    <a:pt x="1810" y="2418"/>
                  </a:cubicBezTo>
                  <a:lnTo>
                    <a:pt x="1810" y="2846"/>
                  </a:lnTo>
                  <a:cubicBezTo>
                    <a:pt x="1810" y="3037"/>
                    <a:pt x="1715" y="3204"/>
                    <a:pt x="1548" y="3287"/>
                  </a:cubicBezTo>
                  <a:cubicBezTo>
                    <a:pt x="1501" y="3323"/>
                    <a:pt x="1477" y="3370"/>
                    <a:pt x="1477" y="3430"/>
                  </a:cubicBezTo>
                  <a:lnTo>
                    <a:pt x="1477" y="3608"/>
                  </a:lnTo>
                  <a:lnTo>
                    <a:pt x="1096" y="3608"/>
                  </a:lnTo>
                  <a:lnTo>
                    <a:pt x="1096" y="3430"/>
                  </a:lnTo>
                  <a:cubicBezTo>
                    <a:pt x="1096" y="3370"/>
                    <a:pt x="1072" y="3323"/>
                    <a:pt x="1024" y="3287"/>
                  </a:cubicBezTo>
                  <a:cubicBezTo>
                    <a:pt x="858" y="3204"/>
                    <a:pt x="762" y="3025"/>
                    <a:pt x="762" y="2846"/>
                  </a:cubicBezTo>
                  <a:lnTo>
                    <a:pt x="762" y="2418"/>
                  </a:lnTo>
                  <a:cubicBezTo>
                    <a:pt x="762" y="2215"/>
                    <a:pt x="917" y="2061"/>
                    <a:pt x="1120" y="2061"/>
                  </a:cubicBezTo>
                  <a:close/>
                  <a:moveTo>
                    <a:pt x="4549" y="2061"/>
                  </a:moveTo>
                  <a:cubicBezTo>
                    <a:pt x="4644" y="2061"/>
                    <a:pt x="4727" y="2084"/>
                    <a:pt x="4810" y="2156"/>
                  </a:cubicBezTo>
                  <a:cubicBezTo>
                    <a:pt x="4882" y="2239"/>
                    <a:pt x="4906" y="2323"/>
                    <a:pt x="4906" y="2418"/>
                  </a:cubicBezTo>
                  <a:lnTo>
                    <a:pt x="4906" y="2846"/>
                  </a:lnTo>
                  <a:cubicBezTo>
                    <a:pt x="4906" y="3025"/>
                    <a:pt x="4810" y="3204"/>
                    <a:pt x="4644" y="3287"/>
                  </a:cubicBezTo>
                  <a:cubicBezTo>
                    <a:pt x="4596" y="3323"/>
                    <a:pt x="4572" y="3370"/>
                    <a:pt x="4572" y="3430"/>
                  </a:cubicBezTo>
                  <a:lnTo>
                    <a:pt x="4572" y="3608"/>
                  </a:lnTo>
                  <a:lnTo>
                    <a:pt x="4191" y="3608"/>
                  </a:lnTo>
                  <a:lnTo>
                    <a:pt x="4191" y="3430"/>
                  </a:lnTo>
                  <a:cubicBezTo>
                    <a:pt x="4191" y="3370"/>
                    <a:pt x="4168" y="3323"/>
                    <a:pt x="4120" y="3287"/>
                  </a:cubicBezTo>
                  <a:cubicBezTo>
                    <a:pt x="3953" y="3204"/>
                    <a:pt x="3858" y="3025"/>
                    <a:pt x="3858" y="2846"/>
                  </a:cubicBezTo>
                  <a:lnTo>
                    <a:pt x="3858" y="2418"/>
                  </a:lnTo>
                  <a:cubicBezTo>
                    <a:pt x="3858" y="2215"/>
                    <a:pt x="4013" y="2061"/>
                    <a:pt x="4215" y="2061"/>
                  </a:cubicBezTo>
                  <a:close/>
                  <a:moveTo>
                    <a:pt x="7668" y="2061"/>
                  </a:moveTo>
                  <a:cubicBezTo>
                    <a:pt x="7751" y="2061"/>
                    <a:pt x="7847" y="2084"/>
                    <a:pt x="7918" y="2156"/>
                  </a:cubicBezTo>
                  <a:cubicBezTo>
                    <a:pt x="7989" y="2239"/>
                    <a:pt x="8025" y="2323"/>
                    <a:pt x="8025" y="2418"/>
                  </a:cubicBezTo>
                  <a:lnTo>
                    <a:pt x="8025" y="2846"/>
                  </a:lnTo>
                  <a:cubicBezTo>
                    <a:pt x="8001" y="3025"/>
                    <a:pt x="7918" y="3204"/>
                    <a:pt x="7751" y="3287"/>
                  </a:cubicBezTo>
                  <a:cubicBezTo>
                    <a:pt x="7704" y="3323"/>
                    <a:pt x="7680" y="3370"/>
                    <a:pt x="7680" y="3430"/>
                  </a:cubicBezTo>
                  <a:lnTo>
                    <a:pt x="7680" y="3608"/>
                  </a:lnTo>
                  <a:lnTo>
                    <a:pt x="7311" y="3608"/>
                  </a:lnTo>
                  <a:lnTo>
                    <a:pt x="7311" y="3430"/>
                  </a:lnTo>
                  <a:cubicBezTo>
                    <a:pt x="7311" y="3370"/>
                    <a:pt x="7275" y="3323"/>
                    <a:pt x="7227" y="3287"/>
                  </a:cubicBezTo>
                  <a:cubicBezTo>
                    <a:pt x="7073" y="3204"/>
                    <a:pt x="6966" y="3025"/>
                    <a:pt x="6966" y="2846"/>
                  </a:cubicBezTo>
                  <a:lnTo>
                    <a:pt x="6966" y="2418"/>
                  </a:lnTo>
                  <a:cubicBezTo>
                    <a:pt x="6966" y="2215"/>
                    <a:pt x="7132" y="2061"/>
                    <a:pt x="7323" y="2061"/>
                  </a:cubicBezTo>
                  <a:close/>
                  <a:moveTo>
                    <a:pt x="5787" y="1"/>
                  </a:moveTo>
                  <a:cubicBezTo>
                    <a:pt x="5418" y="1"/>
                    <a:pt x="5120" y="310"/>
                    <a:pt x="5120" y="691"/>
                  </a:cubicBezTo>
                  <a:lnTo>
                    <a:pt x="5120" y="1120"/>
                  </a:lnTo>
                  <a:cubicBezTo>
                    <a:pt x="5120" y="1382"/>
                    <a:pt x="5251" y="1644"/>
                    <a:pt x="5465" y="1799"/>
                  </a:cubicBezTo>
                  <a:lnTo>
                    <a:pt x="5465" y="1953"/>
                  </a:lnTo>
                  <a:lnTo>
                    <a:pt x="5180" y="2073"/>
                  </a:lnTo>
                  <a:cubicBezTo>
                    <a:pt x="5144" y="2025"/>
                    <a:pt x="5120" y="1977"/>
                    <a:pt x="5072" y="1942"/>
                  </a:cubicBezTo>
                  <a:cubicBezTo>
                    <a:pt x="4941" y="1799"/>
                    <a:pt x="4775" y="1739"/>
                    <a:pt x="4596" y="1739"/>
                  </a:cubicBezTo>
                  <a:lnTo>
                    <a:pt x="4251" y="1739"/>
                  </a:lnTo>
                  <a:cubicBezTo>
                    <a:pt x="4001" y="1739"/>
                    <a:pt x="3798" y="1882"/>
                    <a:pt x="3679" y="2073"/>
                  </a:cubicBezTo>
                  <a:lnTo>
                    <a:pt x="3394" y="1953"/>
                  </a:lnTo>
                  <a:lnTo>
                    <a:pt x="3394" y="1799"/>
                  </a:lnTo>
                  <a:cubicBezTo>
                    <a:pt x="3596" y="1644"/>
                    <a:pt x="3739" y="1382"/>
                    <a:pt x="3739" y="1120"/>
                  </a:cubicBezTo>
                  <a:lnTo>
                    <a:pt x="3739" y="691"/>
                  </a:lnTo>
                  <a:cubicBezTo>
                    <a:pt x="3739" y="513"/>
                    <a:pt x="3656" y="334"/>
                    <a:pt x="3537" y="215"/>
                  </a:cubicBezTo>
                  <a:cubicBezTo>
                    <a:pt x="3406" y="72"/>
                    <a:pt x="3239" y="13"/>
                    <a:pt x="3060" y="13"/>
                  </a:cubicBezTo>
                  <a:lnTo>
                    <a:pt x="2727" y="13"/>
                  </a:lnTo>
                  <a:cubicBezTo>
                    <a:pt x="2346" y="13"/>
                    <a:pt x="2048" y="334"/>
                    <a:pt x="2048" y="703"/>
                  </a:cubicBezTo>
                  <a:lnTo>
                    <a:pt x="2048" y="1132"/>
                  </a:lnTo>
                  <a:cubicBezTo>
                    <a:pt x="2048" y="1406"/>
                    <a:pt x="2191" y="1656"/>
                    <a:pt x="2394" y="1822"/>
                  </a:cubicBezTo>
                  <a:lnTo>
                    <a:pt x="2394" y="1965"/>
                  </a:lnTo>
                  <a:lnTo>
                    <a:pt x="2108" y="2084"/>
                  </a:lnTo>
                  <a:cubicBezTo>
                    <a:pt x="2084" y="2037"/>
                    <a:pt x="2048" y="2001"/>
                    <a:pt x="2013" y="1953"/>
                  </a:cubicBezTo>
                  <a:cubicBezTo>
                    <a:pt x="1870" y="1822"/>
                    <a:pt x="1715" y="1763"/>
                    <a:pt x="1536" y="1763"/>
                  </a:cubicBezTo>
                  <a:lnTo>
                    <a:pt x="1191" y="1763"/>
                  </a:lnTo>
                  <a:cubicBezTo>
                    <a:pt x="822" y="1763"/>
                    <a:pt x="524" y="2073"/>
                    <a:pt x="524" y="2442"/>
                  </a:cubicBezTo>
                  <a:lnTo>
                    <a:pt x="524" y="2870"/>
                  </a:lnTo>
                  <a:cubicBezTo>
                    <a:pt x="524" y="3144"/>
                    <a:pt x="655" y="3394"/>
                    <a:pt x="858" y="3561"/>
                  </a:cubicBezTo>
                  <a:lnTo>
                    <a:pt x="858" y="3704"/>
                  </a:lnTo>
                  <a:lnTo>
                    <a:pt x="429" y="3882"/>
                  </a:lnTo>
                  <a:cubicBezTo>
                    <a:pt x="179" y="3989"/>
                    <a:pt x="0" y="4239"/>
                    <a:pt x="0" y="4513"/>
                  </a:cubicBezTo>
                  <a:lnTo>
                    <a:pt x="0" y="5537"/>
                  </a:lnTo>
                  <a:cubicBezTo>
                    <a:pt x="0" y="5632"/>
                    <a:pt x="72" y="5704"/>
                    <a:pt x="167" y="5704"/>
                  </a:cubicBezTo>
                  <a:cubicBezTo>
                    <a:pt x="250" y="5704"/>
                    <a:pt x="322" y="5632"/>
                    <a:pt x="322" y="5537"/>
                  </a:cubicBezTo>
                  <a:lnTo>
                    <a:pt x="322" y="4513"/>
                  </a:lnTo>
                  <a:cubicBezTo>
                    <a:pt x="322" y="4358"/>
                    <a:pt x="417" y="4228"/>
                    <a:pt x="548" y="4180"/>
                  </a:cubicBezTo>
                  <a:lnTo>
                    <a:pt x="1060" y="3977"/>
                  </a:lnTo>
                  <a:lnTo>
                    <a:pt x="1679" y="3977"/>
                  </a:lnTo>
                  <a:lnTo>
                    <a:pt x="2191" y="4180"/>
                  </a:lnTo>
                  <a:cubicBezTo>
                    <a:pt x="2322" y="4239"/>
                    <a:pt x="2405" y="4358"/>
                    <a:pt x="2405" y="4513"/>
                  </a:cubicBezTo>
                  <a:lnTo>
                    <a:pt x="2405" y="5537"/>
                  </a:lnTo>
                  <a:cubicBezTo>
                    <a:pt x="2405" y="5632"/>
                    <a:pt x="2489" y="5704"/>
                    <a:pt x="2572" y="5704"/>
                  </a:cubicBezTo>
                  <a:cubicBezTo>
                    <a:pt x="2667" y="5704"/>
                    <a:pt x="2739" y="5632"/>
                    <a:pt x="2739" y="5537"/>
                  </a:cubicBezTo>
                  <a:lnTo>
                    <a:pt x="2739" y="4513"/>
                  </a:lnTo>
                  <a:cubicBezTo>
                    <a:pt x="2739" y="4228"/>
                    <a:pt x="2572" y="3989"/>
                    <a:pt x="2310" y="3882"/>
                  </a:cubicBezTo>
                  <a:lnTo>
                    <a:pt x="1870" y="3704"/>
                  </a:lnTo>
                  <a:lnTo>
                    <a:pt x="1870" y="3561"/>
                  </a:lnTo>
                  <a:cubicBezTo>
                    <a:pt x="2084" y="3394"/>
                    <a:pt x="2215" y="3144"/>
                    <a:pt x="2215" y="2870"/>
                  </a:cubicBezTo>
                  <a:lnTo>
                    <a:pt x="2215" y="2442"/>
                  </a:lnTo>
                  <a:lnTo>
                    <a:pt x="2215" y="2418"/>
                  </a:lnTo>
                  <a:lnTo>
                    <a:pt x="2608" y="2263"/>
                  </a:lnTo>
                  <a:lnTo>
                    <a:pt x="3227" y="2263"/>
                  </a:lnTo>
                  <a:lnTo>
                    <a:pt x="3620" y="2418"/>
                  </a:lnTo>
                  <a:lnTo>
                    <a:pt x="3620" y="2442"/>
                  </a:lnTo>
                  <a:lnTo>
                    <a:pt x="3620" y="2870"/>
                  </a:lnTo>
                  <a:cubicBezTo>
                    <a:pt x="3620" y="3144"/>
                    <a:pt x="3751" y="3394"/>
                    <a:pt x="3953" y="3561"/>
                  </a:cubicBezTo>
                  <a:lnTo>
                    <a:pt x="3953" y="3704"/>
                  </a:lnTo>
                  <a:lnTo>
                    <a:pt x="3525" y="3882"/>
                  </a:lnTo>
                  <a:cubicBezTo>
                    <a:pt x="3275" y="3989"/>
                    <a:pt x="3096" y="4239"/>
                    <a:pt x="3096" y="4513"/>
                  </a:cubicBezTo>
                  <a:lnTo>
                    <a:pt x="3096" y="5537"/>
                  </a:lnTo>
                  <a:cubicBezTo>
                    <a:pt x="3096" y="5632"/>
                    <a:pt x="3167" y="5704"/>
                    <a:pt x="3263" y="5704"/>
                  </a:cubicBezTo>
                  <a:cubicBezTo>
                    <a:pt x="3346" y="5704"/>
                    <a:pt x="3417" y="5632"/>
                    <a:pt x="3417" y="5537"/>
                  </a:cubicBezTo>
                  <a:lnTo>
                    <a:pt x="3417" y="4513"/>
                  </a:lnTo>
                  <a:cubicBezTo>
                    <a:pt x="3417" y="4358"/>
                    <a:pt x="3513" y="4228"/>
                    <a:pt x="3644" y="4180"/>
                  </a:cubicBezTo>
                  <a:lnTo>
                    <a:pt x="4156" y="3977"/>
                  </a:lnTo>
                  <a:lnTo>
                    <a:pt x="4775" y="3977"/>
                  </a:lnTo>
                  <a:lnTo>
                    <a:pt x="5287" y="4180"/>
                  </a:lnTo>
                  <a:cubicBezTo>
                    <a:pt x="5418" y="4239"/>
                    <a:pt x="5501" y="4358"/>
                    <a:pt x="5501" y="4513"/>
                  </a:cubicBezTo>
                  <a:lnTo>
                    <a:pt x="5501" y="5537"/>
                  </a:lnTo>
                  <a:cubicBezTo>
                    <a:pt x="5501" y="5632"/>
                    <a:pt x="5584" y="5704"/>
                    <a:pt x="5668" y="5704"/>
                  </a:cubicBezTo>
                  <a:cubicBezTo>
                    <a:pt x="5763" y="5704"/>
                    <a:pt x="5834" y="5632"/>
                    <a:pt x="5834" y="5537"/>
                  </a:cubicBezTo>
                  <a:lnTo>
                    <a:pt x="5834" y="4513"/>
                  </a:lnTo>
                  <a:cubicBezTo>
                    <a:pt x="5834" y="4228"/>
                    <a:pt x="5668" y="3989"/>
                    <a:pt x="5406" y="3882"/>
                  </a:cubicBezTo>
                  <a:lnTo>
                    <a:pt x="4965" y="3704"/>
                  </a:lnTo>
                  <a:lnTo>
                    <a:pt x="4965" y="3561"/>
                  </a:lnTo>
                  <a:cubicBezTo>
                    <a:pt x="5180" y="3394"/>
                    <a:pt x="5311" y="3144"/>
                    <a:pt x="5311" y="2870"/>
                  </a:cubicBezTo>
                  <a:lnTo>
                    <a:pt x="5311" y="2442"/>
                  </a:lnTo>
                  <a:lnTo>
                    <a:pt x="5311" y="2418"/>
                  </a:lnTo>
                  <a:lnTo>
                    <a:pt x="5703" y="2263"/>
                  </a:lnTo>
                  <a:lnTo>
                    <a:pt x="6323" y="2263"/>
                  </a:lnTo>
                  <a:lnTo>
                    <a:pt x="6715" y="2418"/>
                  </a:lnTo>
                  <a:lnTo>
                    <a:pt x="6715" y="2442"/>
                  </a:lnTo>
                  <a:lnTo>
                    <a:pt x="6715" y="2870"/>
                  </a:lnTo>
                  <a:cubicBezTo>
                    <a:pt x="6715" y="3144"/>
                    <a:pt x="6846" y="3394"/>
                    <a:pt x="7049" y="3561"/>
                  </a:cubicBezTo>
                  <a:lnTo>
                    <a:pt x="7049" y="3704"/>
                  </a:lnTo>
                  <a:lnTo>
                    <a:pt x="6620" y="3882"/>
                  </a:lnTo>
                  <a:cubicBezTo>
                    <a:pt x="6370" y="3989"/>
                    <a:pt x="6192" y="4239"/>
                    <a:pt x="6192" y="4513"/>
                  </a:cubicBezTo>
                  <a:lnTo>
                    <a:pt x="6192" y="5537"/>
                  </a:lnTo>
                  <a:cubicBezTo>
                    <a:pt x="6192" y="5632"/>
                    <a:pt x="6263" y="5704"/>
                    <a:pt x="6358" y="5704"/>
                  </a:cubicBezTo>
                  <a:cubicBezTo>
                    <a:pt x="6442" y="5704"/>
                    <a:pt x="6513" y="5632"/>
                    <a:pt x="6513" y="5537"/>
                  </a:cubicBezTo>
                  <a:lnTo>
                    <a:pt x="6513" y="4513"/>
                  </a:lnTo>
                  <a:cubicBezTo>
                    <a:pt x="6513" y="4358"/>
                    <a:pt x="6608" y="4228"/>
                    <a:pt x="6739" y="4180"/>
                  </a:cubicBezTo>
                  <a:lnTo>
                    <a:pt x="7251" y="3977"/>
                  </a:lnTo>
                  <a:lnTo>
                    <a:pt x="7870" y="3977"/>
                  </a:lnTo>
                  <a:lnTo>
                    <a:pt x="8382" y="4180"/>
                  </a:lnTo>
                  <a:cubicBezTo>
                    <a:pt x="8513" y="4239"/>
                    <a:pt x="8597" y="4358"/>
                    <a:pt x="8597" y="4513"/>
                  </a:cubicBezTo>
                  <a:lnTo>
                    <a:pt x="8597" y="5537"/>
                  </a:lnTo>
                  <a:cubicBezTo>
                    <a:pt x="8597" y="5632"/>
                    <a:pt x="8680" y="5704"/>
                    <a:pt x="8763" y="5704"/>
                  </a:cubicBezTo>
                  <a:cubicBezTo>
                    <a:pt x="8859" y="5704"/>
                    <a:pt x="8930" y="5632"/>
                    <a:pt x="8930" y="5537"/>
                  </a:cubicBezTo>
                  <a:lnTo>
                    <a:pt x="8930" y="4513"/>
                  </a:lnTo>
                  <a:cubicBezTo>
                    <a:pt x="8859" y="4204"/>
                    <a:pt x="8680" y="3942"/>
                    <a:pt x="8418" y="3847"/>
                  </a:cubicBezTo>
                  <a:lnTo>
                    <a:pt x="7989" y="3668"/>
                  </a:lnTo>
                  <a:lnTo>
                    <a:pt x="7989" y="3513"/>
                  </a:lnTo>
                  <a:cubicBezTo>
                    <a:pt x="8204" y="3346"/>
                    <a:pt x="8335" y="3096"/>
                    <a:pt x="8335" y="2835"/>
                  </a:cubicBezTo>
                  <a:lnTo>
                    <a:pt x="8335" y="2394"/>
                  </a:lnTo>
                  <a:cubicBezTo>
                    <a:pt x="8335" y="2215"/>
                    <a:pt x="8263" y="2037"/>
                    <a:pt x="8144" y="1918"/>
                  </a:cubicBezTo>
                  <a:cubicBezTo>
                    <a:pt x="8001" y="1787"/>
                    <a:pt x="7847" y="1727"/>
                    <a:pt x="7668" y="1727"/>
                  </a:cubicBezTo>
                  <a:lnTo>
                    <a:pt x="7323" y="1727"/>
                  </a:lnTo>
                  <a:cubicBezTo>
                    <a:pt x="7073" y="1727"/>
                    <a:pt x="6858" y="1858"/>
                    <a:pt x="6739" y="2061"/>
                  </a:cubicBezTo>
                  <a:lnTo>
                    <a:pt x="6454" y="1942"/>
                  </a:lnTo>
                  <a:lnTo>
                    <a:pt x="6454" y="1787"/>
                  </a:lnTo>
                  <a:cubicBezTo>
                    <a:pt x="6668" y="1620"/>
                    <a:pt x="6799" y="1370"/>
                    <a:pt x="6799" y="1108"/>
                  </a:cubicBezTo>
                  <a:lnTo>
                    <a:pt x="6799" y="668"/>
                  </a:lnTo>
                  <a:cubicBezTo>
                    <a:pt x="6799" y="489"/>
                    <a:pt x="6727" y="310"/>
                    <a:pt x="6608" y="191"/>
                  </a:cubicBezTo>
                  <a:cubicBezTo>
                    <a:pt x="6477" y="60"/>
                    <a:pt x="6311" y="1"/>
                    <a:pt x="6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g292085bf209_0_0"/>
            <p:cNvSpPr/>
            <p:nvPr/>
          </p:nvSpPr>
          <p:spPr>
            <a:xfrm>
              <a:off x="3656195" y="1975821"/>
              <a:ext cx="120149" cy="164134"/>
            </a:xfrm>
            <a:custGeom>
              <a:rect b="b" l="l" r="r" t="t"/>
              <a:pathLst>
                <a:path extrusionOk="0" h="5157" w="3775">
                  <a:moveTo>
                    <a:pt x="2049" y="334"/>
                  </a:moveTo>
                  <a:cubicBezTo>
                    <a:pt x="2239" y="334"/>
                    <a:pt x="2406" y="501"/>
                    <a:pt x="2406" y="691"/>
                  </a:cubicBezTo>
                  <a:lnTo>
                    <a:pt x="2406" y="1037"/>
                  </a:lnTo>
                  <a:cubicBezTo>
                    <a:pt x="2406" y="1334"/>
                    <a:pt x="2168" y="1549"/>
                    <a:pt x="1882" y="1549"/>
                  </a:cubicBezTo>
                  <a:cubicBezTo>
                    <a:pt x="1869" y="1550"/>
                    <a:pt x="1855" y="1550"/>
                    <a:pt x="1842" y="1550"/>
                  </a:cubicBezTo>
                  <a:cubicBezTo>
                    <a:pt x="1575" y="1550"/>
                    <a:pt x="1358" y="1321"/>
                    <a:pt x="1358" y="1037"/>
                  </a:cubicBezTo>
                  <a:lnTo>
                    <a:pt x="1358" y="691"/>
                  </a:lnTo>
                  <a:cubicBezTo>
                    <a:pt x="1358" y="501"/>
                    <a:pt x="1513" y="334"/>
                    <a:pt x="1715" y="334"/>
                  </a:cubicBezTo>
                  <a:close/>
                  <a:moveTo>
                    <a:pt x="2049" y="1870"/>
                  </a:moveTo>
                  <a:lnTo>
                    <a:pt x="2049" y="1965"/>
                  </a:lnTo>
                  <a:cubicBezTo>
                    <a:pt x="2072" y="2025"/>
                    <a:pt x="2084" y="2073"/>
                    <a:pt x="2108" y="2132"/>
                  </a:cubicBezTo>
                  <a:lnTo>
                    <a:pt x="1894" y="2358"/>
                  </a:lnTo>
                  <a:lnTo>
                    <a:pt x="1870" y="2358"/>
                  </a:lnTo>
                  <a:lnTo>
                    <a:pt x="1656" y="2132"/>
                  </a:lnTo>
                  <a:cubicBezTo>
                    <a:pt x="1679" y="2085"/>
                    <a:pt x="1691" y="2025"/>
                    <a:pt x="1691" y="1965"/>
                  </a:cubicBezTo>
                  <a:lnTo>
                    <a:pt x="1691" y="1870"/>
                  </a:lnTo>
                  <a:cubicBezTo>
                    <a:pt x="1751" y="1882"/>
                    <a:pt x="1810" y="1882"/>
                    <a:pt x="1870" y="1882"/>
                  </a:cubicBezTo>
                  <a:cubicBezTo>
                    <a:pt x="1929" y="1882"/>
                    <a:pt x="1989" y="1882"/>
                    <a:pt x="2049" y="1870"/>
                  </a:cubicBezTo>
                  <a:close/>
                  <a:moveTo>
                    <a:pt x="2382" y="2323"/>
                  </a:moveTo>
                  <a:lnTo>
                    <a:pt x="2668" y="2454"/>
                  </a:lnTo>
                  <a:cubicBezTo>
                    <a:pt x="2727" y="2489"/>
                    <a:pt x="2763" y="2549"/>
                    <a:pt x="2763" y="2620"/>
                  </a:cubicBezTo>
                  <a:lnTo>
                    <a:pt x="2763" y="2942"/>
                  </a:lnTo>
                  <a:lnTo>
                    <a:pt x="1025" y="2942"/>
                  </a:lnTo>
                  <a:lnTo>
                    <a:pt x="1025" y="2620"/>
                  </a:lnTo>
                  <a:lnTo>
                    <a:pt x="1013" y="2620"/>
                  </a:lnTo>
                  <a:cubicBezTo>
                    <a:pt x="1013" y="2549"/>
                    <a:pt x="1060" y="2489"/>
                    <a:pt x="1120" y="2454"/>
                  </a:cubicBezTo>
                  <a:lnTo>
                    <a:pt x="1394" y="2323"/>
                  </a:lnTo>
                  <a:lnTo>
                    <a:pt x="1656" y="2585"/>
                  </a:lnTo>
                  <a:cubicBezTo>
                    <a:pt x="1715" y="2632"/>
                    <a:pt x="1799" y="2680"/>
                    <a:pt x="1894" y="2680"/>
                  </a:cubicBezTo>
                  <a:cubicBezTo>
                    <a:pt x="1977" y="2680"/>
                    <a:pt x="2049" y="2656"/>
                    <a:pt x="2132" y="2585"/>
                  </a:cubicBezTo>
                  <a:lnTo>
                    <a:pt x="2382" y="2323"/>
                  </a:lnTo>
                  <a:close/>
                  <a:moveTo>
                    <a:pt x="3334" y="3263"/>
                  </a:moveTo>
                  <a:lnTo>
                    <a:pt x="3156" y="3632"/>
                  </a:lnTo>
                  <a:lnTo>
                    <a:pt x="596" y="3632"/>
                  </a:lnTo>
                  <a:lnTo>
                    <a:pt x="417" y="3263"/>
                  </a:lnTo>
                  <a:close/>
                  <a:moveTo>
                    <a:pt x="1715" y="1"/>
                  </a:moveTo>
                  <a:cubicBezTo>
                    <a:pt x="1334" y="1"/>
                    <a:pt x="1025" y="299"/>
                    <a:pt x="1025" y="691"/>
                  </a:cubicBezTo>
                  <a:lnTo>
                    <a:pt x="1025" y="1025"/>
                  </a:lnTo>
                  <a:cubicBezTo>
                    <a:pt x="1025" y="1311"/>
                    <a:pt x="1156" y="1549"/>
                    <a:pt x="1370" y="1715"/>
                  </a:cubicBezTo>
                  <a:lnTo>
                    <a:pt x="1370" y="1954"/>
                  </a:lnTo>
                  <a:lnTo>
                    <a:pt x="1370" y="1965"/>
                  </a:lnTo>
                  <a:lnTo>
                    <a:pt x="965" y="2180"/>
                  </a:lnTo>
                  <a:cubicBezTo>
                    <a:pt x="786" y="2263"/>
                    <a:pt x="679" y="2430"/>
                    <a:pt x="679" y="2620"/>
                  </a:cubicBezTo>
                  <a:lnTo>
                    <a:pt x="679" y="2942"/>
                  </a:lnTo>
                  <a:lnTo>
                    <a:pt x="155" y="2942"/>
                  </a:lnTo>
                  <a:cubicBezTo>
                    <a:pt x="96" y="2942"/>
                    <a:pt x="60" y="2966"/>
                    <a:pt x="24" y="3013"/>
                  </a:cubicBezTo>
                  <a:cubicBezTo>
                    <a:pt x="1" y="3061"/>
                    <a:pt x="1" y="3120"/>
                    <a:pt x="24" y="3180"/>
                  </a:cubicBezTo>
                  <a:lnTo>
                    <a:pt x="370" y="3859"/>
                  </a:lnTo>
                  <a:cubicBezTo>
                    <a:pt x="394" y="3918"/>
                    <a:pt x="453" y="3954"/>
                    <a:pt x="513" y="3954"/>
                  </a:cubicBezTo>
                  <a:lnTo>
                    <a:pt x="691" y="3954"/>
                  </a:lnTo>
                  <a:lnTo>
                    <a:pt x="691" y="4990"/>
                  </a:lnTo>
                  <a:cubicBezTo>
                    <a:pt x="691" y="5085"/>
                    <a:pt x="775" y="5156"/>
                    <a:pt x="858" y="5156"/>
                  </a:cubicBezTo>
                  <a:cubicBezTo>
                    <a:pt x="953" y="5156"/>
                    <a:pt x="1025" y="5085"/>
                    <a:pt x="1025" y="4990"/>
                  </a:cubicBezTo>
                  <a:lnTo>
                    <a:pt x="1025" y="3954"/>
                  </a:lnTo>
                  <a:lnTo>
                    <a:pt x="2763" y="3954"/>
                  </a:lnTo>
                  <a:lnTo>
                    <a:pt x="2763" y="4990"/>
                  </a:lnTo>
                  <a:cubicBezTo>
                    <a:pt x="2763" y="5085"/>
                    <a:pt x="2846" y="5156"/>
                    <a:pt x="2930" y="5156"/>
                  </a:cubicBezTo>
                  <a:cubicBezTo>
                    <a:pt x="3025" y="5156"/>
                    <a:pt x="3096" y="5085"/>
                    <a:pt x="3096" y="4990"/>
                  </a:cubicBezTo>
                  <a:lnTo>
                    <a:pt x="3096" y="3954"/>
                  </a:lnTo>
                  <a:lnTo>
                    <a:pt x="3275" y="3954"/>
                  </a:lnTo>
                  <a:cubicBezTo>
                    <a:pt x="3334" y="3954"/>
                    <a:pt x="3394" y="3918"/>
                    <a:pt x="3418" y="3859"/>
                  </a:cubicBezTo>
                  <a:lnTo>
                    <a:pt x="3763" y="3180"/>
                  </a:lnTo>
                  <a:cubicBezTo>
                    <a:pt x="3775" y="3132"/>
                    <a:pt x="3763" y="3073"/>
                    <a:pt x="3751" y="3013"/>
                  </a:cubicBezTo>
                  <a:cubicBezTo>
                    <a:pt x="3715" y="2966"/>
                    <a:pt x="3680" y="2942"/>
                    <a:pt x="3620" y="2942"/>
                  </a:cubicBezTo>
                  <a:lnTo>
                    <a:pt x="3084" y="2942"/>
                  </a:lnTo>
                  <a:lnTo>
                    <a:pt x="3084" y="2620"/>
                  </a:lnTo>
                  <a:cubicBezTo>
                    <a:pt x="3084" y="2430"/>
                    <a:pt x="2977" y="2251"/>
                    <a:pt x="2799" y="2180"/>
                  </a:cubicBezTo>
                  <a:lnTo>
                    <a:pt x="2394" y="1965"/>
                  </a:lnTo>
                  <a:lnTo>
                    <a:pt x="2394" y="1954"/>
                  </a:lnTo>
                  <a:lnTo>
                    <a:pt x="2394" y="1715"/>
                  </a:lnTo>
                  <a:cubicBezTo>
                    <a:pt x="2608" y="1561"/>
                    <a:pt x="2739" y="1311"/>
                    <a:pt x="2739" y="1025"/>
                  </a:cubicBezTo>
                  <a:lnTo>
                    <a:pt x="2739" y="691"/>
                  </a:lnTo>
                  <a:cubicBezTo>
                    <a:pt x="2739" y="310"/>
                    <a:pt x="2441" y="1"/>
                    <a:pt x="2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g292085bf209_0_0"/>
            <p:cNvSpPr/>
            <p:nvPr/>
          </p:nvSpPr>
          <p:spPr>
            <a:xfrm>
              <a:off x="3700149" y="2113380"/>
              <a:ext cx="32241" cy="10280"/>
            </a:xfrm>
            <a:custGeom>
              <a:rect b="b" l="l" r="r" t="t"/>
              <a:pathLst>
                <a:path extrusionOk="0" h="323" w="1013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846" y="322"/>
                  </a:lnTo>
                  <a:cubicBezTo>
                    <a:pt x="941" y="322"/>
                    <a:pt x="1013" y="251"/>
                    <a:pt x="1013" y="168"/>
                  </a:cubicBezTo>
                  <a:cubicBezTo>
                    <a:pt x="1013" y="72"/>
                    <a:pt x="941" y="1"/>
                    <a:pt x="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5" name="Google Shape;525;g292085bf209_0_0"/>
          <p:cNvSpPr txBox="1"/>
          <p:nvPr/>
        </p:nvSpPr>
        <p:spPr>
          <a:xfrm>
            <a:off x="1924175" y="554950"/>
            <a:ext cx="8706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Product Digital Marketing</a:t>
            </a:r>
            <a:r>
              <a:rPr b="1" lang="en-US" sz="3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- Career Path</a:t>
            </a:r>
            <a:endParaRPr b="1" i="0" sz="30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26" name="Google Shape;526;g292085bf209_0_0"/>
          <p:cNvSpPr txBox="1"/>
          <p:nvPr/>
        </p:nvSpPr>
        <p:spPr>
          <a:xfrm>
            <a:off x="-107350" y="3835850"/>
            <a:ext cx="18303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Unicorn</a:t>
            </a:r>
            <a:r>
              <a:rPr b="1" lang="en-US" sz="1600">
                <a:solidFill>
                  <a:schemeClr val="dk1"/>
                </a:solidFill>
                <a:latin typeface="Exo Light"/>
                <a:ea typeface="Exo Light"/>
                <a:cs typeface="Exo Light"/>
                <a:sym typeface="Exo Light"/>
              </a:rPr>
              <a:t> </a:t>
            </a:r>
            <a:endParaRPr b="1" sz="1600">
              <a:solidFill>
                <a:schemeClr val="dk1"/>
              </a:solidFill>
              <a:latin typeface="Exo Light"/>
              <a:ea typeface="Exo Light"/>
              <a:cs typeface="Exo Light"/>
              <a:sym typeface="Ex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Product Marketing</a:t>
            </a:r>
            <a:endParaRPr b="1" i="0" sz="16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27" name="Google Shape;527;g292085bf209_0_0"/>
          <p:cNvSpPr/>
          <p:nvPr/>
        </p:nvSpPr>
        <p:spPr>
          <a:xfrm>
            <a:off x="5402675" y="3284275"/>
            <a:ext cx="1524300" cy="954600"/>
          </a:xfrm>
          <a:prstGeom prst="roundRect">
            <a:avLst>
              <a:gd fmla="val 16667" name="adj"/>
            </a:avLst>
          </a:prstGeom>
          <a:solidFill>
            <a:srgbClr val="E3E9ED"/>
          </a:solidFill>
          <a:ln cap="flat" cmpd="sng" w="2857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Associate </a:t>
            </a: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Growth Manager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28" name="Google Shape;528;g292085bf209_0_0"/>
          <p:cNvSpPr/>
          <p:nvPr/>
        </p:nvSpPr>
        <p:spPr>
          <a:xfrm>
            <a:off x="4945500" y="1742950"/>
            <a:ext cx="1524300" cy="913500"/>
          </a:xfrm>
          <a:prstGeom prst="roundRect">
            <a:avLst>
              <a:gd fmla="val 16667" name="adj"/>
            </a:avLst>
          </a:prstGeom>
          <a:solidFill>
            <a:srgbClr val="E3E9ED"/>
          </a:solidFill>
          <a:ln cap="flat" cmpd="sng" w="2857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Product Marketing </a:t>
            </a: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Manager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29" name="Google Shape;529;g292085bf209_0_0"/>
          <p:cNvSpPr/>
          <p:nvPr/>
        </p:nvSpPr>
        <p:spPr>
          <a:xfrm>
            <a:off x="6862275" y="1742950"/>
            <a:ext cx="1524300" cy="913500"/>
          </a:xfrm>
          <a:prstGeom prst="roundRect">
            <a:avLst>
              <a:gd fmla="val 16667" name="adj"/>
            </a:avLst>
          </a:prstGeom>
          <a:solidFill>
            <a:srgbClr val="E3E9ED"/>
          </a:solidFill>
          <a:ln cap="flat" cmpd="sng" w="2857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Senior</a:t>
            </a: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Marketing Manager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30" name="Google Shape;530;g292085bf209_0_0"/>
          <p:cNvSpPr/>
          <p:nvPr/>
        </p:nvSpPr>
        <p:spPr>
          <a:xfrm>
            <a:off x="8697525" y="1742950"/>
            <a:ext cx="1524300" cy="913500"/>
          </a:xfrm>
          <a:prstGeom prst="roundRect">
            <a:avLst>
              <a:gd fmla="val 16667" name="adj"/>
            </a:avLst>
          </a:prstGeom>
          <a:solidFill>
            <a:srgbClr val="E3E9ED"/>
          </a:solidFill>
          <a:ln cap="flat" cmpd="sng" w="2857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Product Marketing Director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31" name="Google Shape;531;g292085bf209_0_0"/>
          <p:cNvSpPr/>
          <p:nvPr/>
        </p:nvSpPr>
        <p:spPr>
          <a:xfrm>
            <a:off x="7283525" y="3284375"/>
            <a:ext cx="1524300" cy="954600"/>
          </a:xfrm>
          <a:prstGeom prst="roundRect">
            <a:avLst>
              <a:gd fmla="val 16667" name="adj"/>
            </a:avLst>
          </a:prstGeom>
          <a:solidFill>
            <a:srgbClr val="E3E9ED"/>
          </a:solidFill>
          <a:ln cap="flat" cmpd="sng" w="2857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Senior Growth</a:t>
            </a: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Manager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32" name="Google Shape;532;g292085bf209_0_0"/>
          <p:cNvSpPr/>
          <p:nvPr/>
        </p:nvSpPr>
        <p:spPr>
          <a:xfrm>
            <a:off x="9164375" y="3271300"/>
            <a:ext cx="1524300" cy="954600"/>
          </a:xfrm>
          <a:prstGeom prst="roundRect">
            <a:avLst>
              <a:gd fmla="val 16667" name="adj"/>
            </a:avLst>
          </a:prstGeom>
          <a:solidFill>
            <a:srgbClr val="E3E9ED"/>
          </a:solidFill>
          <a:ln cap="flat" cmpd="sng" w="2857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VP,.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Growth Director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33" name="Google Shape;533;g292085bf209_0_0"/>
          <p:cNvSpPr/>
          <p:nvPr/>
        </p:nvSpPr>
        <p:spPr>
          <a:xfrm>
            <a:off x="5023200" y="4889200"/>
            <a:ext cx="1524300" cy="913500"/>
          </a:xfrm>
          <a:prstGeom prst="roundRect">
            <a:avLst>
              <a:gd fmla="val 16667" name="adj"/>
            </a:avLst>
          </a:prstGeom>
          <a:solidFill>
            <a:srgbClr val="E3E9ED"/>
          </a:solidFill>
          <a:ln cap="flat" cmpd="sng" w="2857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Product Owner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34" name="Google Shape;534;g292085bf209_0_0"/>
          <p:cNvSpPr/>
          <p:nvPr/>
        </p:nvSpPr>
        <p:spPr>
          <a:xfrm>
            <a:off x="6939975" y="4889200"/>
            <a:ext cx="1524300" cy="913500"/>
          </a:xfrm>
          <a:prstGeom prst="roundRect">
            <a:avLst>
              <a:gd fmla="val 16667" name="adj"/>
            </a:avLst>
          </a:prstGeom>
          <a:solidFill>
            <a:srgbClr val="E3E9ED"/>
          </a:solidFill>
          <a:ln cap="flat" cmpd="sng" w="2857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Product Manager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35" name="Google Shape;535;g292085bf209_0_0"/>
          <p:cNvSpPr/>
          <p:nvPr/>
        </p:nvSpPr>
        <p:spPr>
          <a:xfrm>
            <a:off x="8775225" y="4889200"/>
            <a:ext cx="1524300" cy="913500"/>
          </a:xfrm>
          <a:prstGeom prst="roundRect">
            <a:avLst>
              <a:gd fmla="val 16667" name="adj"/>
            </a:avLst>
          </a:prstGeom>
          <a:solidFill>
            <a:srgbClr val="E3E9ED"/>
          </a:solidFill>
          <a:ln cap="flat" cmpd="sng" w="2857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Senior Product Mânger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536" name="Google Shape;536;g292085bf209_0_0"/>
          <p:cNvCxnSpPr>
            <a:stCxn id="533" idx="1"/>
          </p:cNvCxnSpPr>
          <p:nvPr/>
        </p:nvCxnSpPr>
        <p:spPr>
          <a:xfrm rot="10800000">
            <a:off x="3323100" y="4274350"/>
            <a:ext cx="1700100" cy="1071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37" name="Google Shape;537;g292085bf209_0_0"/>
          <p:cNvSpPr/>
          <p:nvPr/>
        </p:nvSpPr>
        <p:spPr>
          <a:xfrm>
            <a:off x="10595325" y="4889200"/>
            <a:ext cx="1524300" cy="913500"/>
          </a:xfrm>
          <a:prstGeom prst="roundRect">
            <a:avLst>
              <a:gd fmla="val 16667" name="adj"/>
            </a:avLst>
          </a:prstGeom>
          <a:solidFill>
            <a:srgbClr val="E3E9ED"/>
          </a:solidFill>
          <a:ln cap="flat" cmpd="sng" w="2857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Product Director</a:t>
            </a:r>
            <a:endParaRPr b="1"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CCCCCC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2022-09-07T10:58:32Z</dcterms:created>
  <dc:creator>admin</dc:creator>
</cp:coreProperties>
</file>