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7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9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8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6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1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7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1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5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5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8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AA65-640F-4CB7-900A-ACFA40BA051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6A36-E6B9-4798-9803-4FED3B32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8878" y="5229200"/>
            <a:ext cx="3139025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4869160"/>
            <a:ext cx="936104" cy="11838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79911" y="5229201"/>
            <a:ext cx="1109447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Voca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8879" y="4005064"/>
            <a:ext cx="4320480" cy="9678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Tokenizer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(Texts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Sequences)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3457" y="1340768"/>
            <a:ext cx="4320480" cy="19442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Preprocessing</a:t>
            </a:r>
          </a:p>
          <a:p>
            <a:pPr algn="ctr"/>
            <a:r>
              <a:rPr lang="en-US" altLang="ko-KR" dirty="0" smtClean="0"/>
              <a:t>Remove HTML Tag</a:t>
            </a:r>
          </a:p>
          <a:p>
            <a:pPr algn="ctr"/>
            <a:r>
              <a:rPr lang="en-US" altLang="ko-KR" dirty="0" smtClean="0"/>
              <a:t>Remove special word</a:t>
            </a:r>
          </a:p>
          <a:p>
            <a:pPr algn="ctr"/>
            <a:r>
              <a:rPr lang="en-US" altLang="ko-KR" dirty="0" smtClean="0"/>
              <a:t>Trans lower</a:t>
            </a:r>
          </a:p>
          <a:p>
            <a:pPr algn="ctr"/>
            <a:r>
              <a:rPr lang="en-US" altLang="ko-KR" dirty="0" smtClean="0"/>
              <a:t>Remove </a:t>
            </a:r>
            <a:r>
              <a:rPr lang="en-US" altLang="ko-KR" dirty="0" err="1" smtClean="0"/>
              <a:t>stopword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46171" y="872716"/>
            <a:ext cx="4255294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Reviews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7350" y="3429000"/>
            <a:ext cx="4255294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Clean review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60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2019-05-20T12:26:43Z</dcterms:created>
  <dcterms:modified xsi:type="dcterms:W3CDTF">2019-05-20T15:22:28Z</dcterms:modified>
</cp:coreProperties>
</file>