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F4EFBA-4F02-40A1-A91C-D6E0EEF5763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F53751-FD39-47D3-B193-2F6A055E9E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79798">
            <a:off x="817112" y="1730403"/>
            <a:ext cx="5648623" cy="1204306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Pygame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Pokemonshowdown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9075">
            <a:off x="4314095" y="2932369"/>
            <a:ext cx="4027979" cy="31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POKEMONSHOWDOWN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1230">
            <a:off x="250992" y="1540127"/>
            <a:ext cx="4111648" cy="2312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5726"/>
          <a:stretch/>
        </p:blipFill>
        <p:spPr bwMode="auto">
          <a:xfrm rot="1491973">
            <a:off x="4427695" y="3198751"/>
            <a:ext cx="4124962" cy="26396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4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pokemonshowdown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2936"/>
            <a:ext cx="4526956" cy="2829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7329">
            <a:off x="976011" y="1701800"/>
            <a:ext cx="288667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pokemonshowdown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" b="5094"/>
          <a:stretch/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</TotalTime>
  <Words>6</Words>
  <Application>Microsoft Office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Углы</vt:lpstr>
      <vt:lpstr>Проект Pygame</vt:lpstr>
      <vt:lpstr>POKEMONSHOWDOWN</vt:lpstr>
      <vt:lpstr>pokemonshowdown</vt:lpstr>
      <vt:lpstr>pokemonshowdown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Гимназист</dc:creator>
  <cp:lastModifiedBy>Гимназист</cp:lastModifiedBy>
  <cp:revision>2</cp:revision>
  <dcterms:created xsi:type="dcterms:W3CDTF">2019-03-01T13:41:14Z</dcterms:created>
  <dcterms:modified xsi:type="dcterms:W3CDTF">2019-03-01T13:58:34Z</dcterms:modified>
</cp:coreProperties>
</file>