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27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D6100-D147-4CC2-8643-FDFC9B7C7997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8EE41-BB87-4743-8DA9-B9EDB7A61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45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901" y="2895600"/>
            <a:ext cx="6096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12192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12192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FD4D-1396-48AF-A190-FCD5DFF026F6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1460D8-63D8-4F07-8C3B-70A8B285B55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69901" y="457201"/>
            <a:ext cx="1024128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FD4D-1396-48AF-A190-FCD5DFF026F6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60D8-63D8-4F07-8C3B-70A8B285B55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FD4D-1396-48AF-A190-FCD5DFF026F6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60D8-63D8-4F07-8C3B-70A8B285B55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69901" y="1463040"/>
            <a:ext cx="10241280" cy="4724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E63FD4D-1396-48AF-A190-FCD5DFF026F6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F1460D8-63D8-4F07-8C3B-70A8B285B556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9901" y="4003302"/>
            <a:ext cx="6096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FD4D-1396-48AF-A190-FCD5DFF026F6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1460D8-63D8-4F07-8C3B-70A8B285B556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5919" y="1828800"/>
            <a:ext cx="12192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72488" y="1990078"/>
            <a:ext cx="11253216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6534912" y="1463040"/>
            <a:ext cx="51816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469901" y="1463040"/>
            <a:ext cx="51816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E63FD4D-1396-48AF-A190-FCD5DFF026F6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F1460D8-63D8-4F07-8C3B-70A8B285B556}" type="slidenum">
              <a:rPr lang="ru-RU" smtClean="0"/>
              <a:t>‹#›</a:t>
            </a:fld>
            <a:endParaRPr lang="ru-RU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469901" y="1463041"/>
            <a:ext cx="51816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34151" y="1463041"/>
            <a:ext cx="51816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6534151" y="2011680"/>
            <a:ext cx="51816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469901" y="2011680"/>
            <a:ext cx="51816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E63FD4D-1396-48AF-A190-FCD5DFF026F6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F1460D8-63D8-4F07-8C3B-70A8B285B556}" type="slidenum">
              <a:rPr lang="ru-RU" smtClean="0"/>
              <a:t>‹#›</a:t>
            </a:fld>
            <a:endParaRPr lang="ru-RU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FD4D-1396-48AF-A190-FCD5DFF026F6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1460D8-63D8-4F07-8C3B-70A8B285B556}" type="slidenum">
              <a:rPr lang="ru-RU" smtClean="0"/>
              <a:t>‹#›</a:t>
            </a:fld>
            <a:endParaRPr lang="ru-RU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3FD4D-1396-48AF-A190-FCD5DFF026F6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1460D8-63D8-4F07-8C3B-70A8B285B556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12192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12192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69902" y="1463040"/>
            <a:ext cx="4508500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5473700" y="1463040"/>
            <a:ext cx="6242051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E63FD4D-1396-48AF-A190-FCD5DFF026F6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F1460D8-63D8-4F07-8C3B-70A8B285B556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72299" y="0"/>
            <a:ext cx="5219700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69901" y="1600200"/>
            <a:ext cx="6096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12192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12192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275208"/>
            <a:ext cx="6096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E63FD4D-1396-48AF-A190-FCD5DFF026F6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F1460D8-63D8-4F07-8C3B-70A8B285B556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9901" y="228600"/>
            <a:ext cx="1024128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901" y="1463040"/>
            <a:ext cx="1024128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9901" y="6543676"/>
            <a:ext cx="19558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AE63FD4D-1396-48AF-A190-FCD5DFF026F6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12999" y="6543676"/>
            <a:ext cx="5448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5600" y="6543676"/>
            <a:ext cx="11684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9F1460D8-63D8-4F07-8C3B-70A8B285B556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7140" y="4861964"/>
            <a:ext cx="6096000" cy="1368798"/>
          </a:xfrm>
        </p:spPr>
        <p:txBody>
          <a:bodyPr/>
          <a:lstStyle/>
          <a:p>
            <a:r>
              <a:rPr lang="ru-RU" dirty="0" smtClean="0"/>
              <a:t>Проект выполнили Безруков Михаил, Мельников Андрей, Козлов Данила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5127" y="1414382"/>
            <a:ext cx="8361229" cy="2098226"/>
          </a:xfrm>
        </p:spPr>
        <p:txBody>
          <a:bodyPr/>
          <a:lstStyle/>
          <a:p>
            <a:r>
              <a:rPr lang="en-US" dirty="0" smtClean="0"/>
              <a:t>WEB-</a:t>
            </a:r>
            <a:r>
              <a:rPr lang="ru-RU" dirty="0" smtClean="0"/>
              <a:t>ЛАБИРИНТ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87715">
            <a:off x="7967388" y="3063040"/>
            <a:ext cx="2941536" cy="33874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1282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ru-RU" sz="3600" dirty="0" smtClean="0"/>
          </a:p>
          <a:p>
            <a:r>
              <a:rPr lang="ru-RU" sz="3600" dirty="0" smtClean="0"/>
              <a:t>1)Научится </a:t>
            </a:r>
            <a:r>
              <a:rPr lang="ru-RU" sz="3600" dirty="0" smtClean="0"/>
              <a:t>работать с </a:t>
            </a:r>
            <a:r>
              <a:rPr lang="en-US" sz="3600" dirty="0" smtClean="0"/>
              <a:t>WEB-</a:t>
            </a:r>
            <a:r>
              <a:rPr lang="ru-RU" sz="3600" dirty="0" smtClean="0"/>
              <a:t>серверами</a:t>
            </a:r>
          </a:p>
          <a:p>
            <a:r>
              <a:rPr lang="ru-RU" sz="3600" dirty="0" smtClean="0"/>
              <a:t>2)Показать всем наш креативный подход к такой интересной теме как </a:t>
            </a:r>
            <a:r>
              <a:rPr lang="en-US" sz="3600" dirty="0" smtClean="0"/>
              <a:t>WEB</a:t>
            </a:r>
            <a:r>
              <a:rPr lang="ru-RU" sz="3600" dirty="0" smtClean="0"/>
              <a:t>-сервер</a:t>
            </a:r>
          </a:p>
          <a:p>
            <a:r>
              <a:rPr lang="ru-RU" sz="3600" dirty="0" smtClean="0"/>
              <a:t>3)Чтобы развить интуицию пользователя</a:t>
            </a:r>
            <a:endParaRPr lang="ru-RU" sz="36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9646" y="0"/>
            <a:ext cx="9601200" cy="1485900"/>
          </a:xfrm>
        </p:spPr>
        <p:txBody>
          <a:bodyPr/>
          <a:lstStyle/>
          <a:p>
            <a:r>
              <a:rPr lang="ru-RU" dirty="0" smtClean="0"/>
              <a:t>ДЛЯ ЧЕГО СОЗДАН НАШ ПРОЕКТ?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918" y="4787702"/>
            <a:ext cx="4375178" cy="15966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3241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60737" y="1623311"/>
            <a:ext cx="9601200" cy="45994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4000" dirty="0" smtClean="0"/>
          </a:p>
          <a:p>
            <a:endParaRPr lang="ru-RU" sz="3600" dirty="0" smtClean="0"/>
          </a:p>
          <a:p>
            <a:r>
              <a:rPr lang="ru-RU" sz="3600" dirty="0" smtClean="0"/>
              <a:t>1)Придумать </a:t>
            </a:r>
            <a:r>
              <a:rPr lang="ru-RU" sz="3600" dirty="0" smtClean="0"/>
              <a:t>сюжет лабиринта</a:t>
            </a:r>
          </a:p>
          <a:p>
            <a:r>
              <a:rPr lang="ru-RU" sz="3600" dirty="0" smtClean="0"/>
              <a:t>2)Придумать ходы и развилки сюжета</a:t>
            </a:r>
          </a:p>
          <a:p>
            <a:r>
              <a:rPr lang="ru-RU" sz="3600" dirty="0"/>
              <a:t>3</a:t>
            </a:r>
            <a:r>
              <a:rPr lang="ru-RU" sz="3600" dirty="0" smtClean="0"/>
              <a:t>)Создать свой </a:t>
            </a:r>
            <a:r>
              <a:rPr lang="en-US" sz="3600" dirty="0" smtClean="0"/>
              <a:t>Website</a:t>
            </a:r>
            <a:endParaRPr lang="ru-RU" sz="3600" dirty="0" smtClean="0"/>
          </a:p>
          <a:p>
            <a:r>
              <a:rPr lang="ru-RU" sz="3600" dirty="0" smtClean="0"/>
              <a:t>4)Реализовать наш </a:t>
            </a:r>
            <a:r>
              <a:rPr lang="en-US" sz="3600" dirty="0" smtClean="0"/>
              <a:t>WEB-</a:t>
            </a:r>
            <a:r>
              <a:rPr lang="ru-RU" sz="3600" dirty="0" smtClean="0"/>
              <a:t>ЛАБИРИНТ</a:t>
            </a:r>
            <a:endParaRPr lang="ru-RU" sz="36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49503" y="64583"/>
            <a:ext cx="6019801" cy="1485900"/>
          </a:xfrm>
        </p:spPr>
        <p:txBody>
          <a:bodyPr>
            <a:normAutofit/>
          </a:bodyPr>
          <a:lstStyle/>
          <a:p>
            <a:r>
              <a:rPr lang="ru-RU" dirty="0" smtClean="0"/>
              <a:t>РЕАЛИЗАЦИЯ ПРОЕКТА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8193">
            <a:off x="8082743" y="2566987"/>
            <a:ext cx="3625142" cy="271885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4658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ru-RU" sz="3600" dirty="0" smtClean="0"/>
          </a:p>
          <a:p>
            <a:r>
              <a:rPr lang="ru-RU" sz="3600" dirty="0" smtClean="0"/>
              <a:t>1)Мы </a:t>
            </a:r>
            <a:r>
              <a:rPr lang="ru-RU" sz="3600" dirty="0" smtClean="0"/>
              <a:t>прописали </a:t>
            </a:r>
            <a:r>
              <a:rPr lang="ru-RU" sz="3600" dirty="0" smtClean="0"/>
              <a:t> </a:t>
            </a:r>
            <a:r>
              <a:rPr lang="ru-RU" sz="3600" dirty="0" smtClean="0"/>
              <a:t>сюжет и развилки для нашего лабиринта</a:t>
            </a:r>
          </a:p>
          <a:p>
            <a:r>
              <a:rPr lang="ru-RU" sz="3600" dirty="0" smtClean="0"/>
              <a:t>2)В </a:t>
            </a:r>
            <a:r>
              <a:rPr lang="ru-RU" sz="3600" dirty="0" smtClean="0"/>
              <a:t>каждой развилке мы добавили тематическое видео или мелодию</a:t>
            </a:r>
            <a:endParaRPr lang="ru-RU" sz="36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0800" y="103909"/>
            <a:ext cx="9601200" cy="1485900"/>
          </a:xfrm>
        </p:spPr>
        <p:txBody>
          <a:bodyPr/>
          <a:lstStyle/>
          <a:p>
            <a:r>
              <a:rPr lang="ru-RU" dirty="0" smtClean="0"/>
              <a:t>ОСОБЕННОСТИ ПРОЕКТА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469" y="4094027"/>
            <a:ext cx="4191674" cy="23458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822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2436" y="2286000"/>
            <a:ext cx="9601200" cy="148590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310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TM01790491[[fn=Mylar]]</Template>
  <TotalTime>31</TotalTime>
  <Words>79</Words>
  <Application>Microsoft Office PowerPoint</Application>
  <PresentationFormat>Произвольный</PresentationFormat>
  <Paragraphs>19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Mylar</vt:lpstr>
      <vt:lpstr>WEB-ЛАБИРИНТ</vt:lpstr>
      <vt:lpstr>ДЛЯ ЧЕГО СОЗДАН НАШ ПРОЕКТ?</vt:lpstr>
      <vt:lpstr>РЕАЛИЗАЦИЯ ПРОЕКТА</vt:lpstr>
      <vt:lpstr>ОСОБЕННОСТИ ПРОЕКТА</vt:lpstr>
      <vt:lpstr>СПАСИБО ЗА ВНИМАНИЕ!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WEB-ЛАБИРИНТ</dc:title>
  <dc:creator>МАИ МАИ</dc:creator>
  <cp:lastModifiedBy>User13</cp:lastModifiedBy>
  <cp:revision>9</cp:revision>
  <dcterms:created xsi:type="dcterms:W3CDTF">2019-03-28T13:36:58Z</dcterms:created>
  <dcterms:modified xsi:type="dcterms:W3CDTF">2019-04-26T13:57:41Z</dcterms:modified>
</cp:coreProperties>
</file>