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rcRect b="3795"/>
          <a:stretch>
            <a:fillRect/>
          </a:stretch>
        </p:blipFill>
        <p:spPr>
          <a:xfrm>
            <a:off x="0" y="260350"/>
            <a:ext cx="12192000" cy="65976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620713"/>
            <a:ext cx="10943167" cy="10826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1843088"/>
            <a:ext cx="10949517" cy="981075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2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pPr algn="ctr"/>
            <a:r>
              <a:rPr lang="en-US"/>
              <a:t>Data Analysis for Future Energy Consumption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8975" y="4342765"/>
            <a:ext cx="10949305" cy="2052955"/>
          </a:xfrm>
        </p:spPr>
        <p:txBody>
          <a:bodyPr/>
          <a:p>
            <a:pPr algn="l"/>
            <a:r>
              <a:rPr lang="en-US"/>
              <a:t>Name: Dinesh kumar. R</a:t>
            </a:r>
            <a:endParaRPr lang="en-US"/>
          </a:p>
          <a:p>
            <a:pPr algn="l"/>
            <a:r>
              <a:rPr lang="en-US"/>
              <a:t>College: St.Peter’s College of Engineering &amp; Technology</a:t>
            </a:r>
            <a:endParaRPr lang="en-US"/>
          </a:p>
          <a:p>
            <a:pPr algn="l"/>
            <a:r>
              <a:rPr lang="en-US"/>
              <a:t>Department: Civil Engineering 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 Introduction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Energy consumption forecasting is vital for utilities, businesses, and policymakers.</a:t>
            </a:r>
            <a:endParaRPr lang="en-US"/>
          </a:p>
          <a:p>
            <a:r>
              <a:rPr lang="en-US"/>
              <a:t>Accurate forecasts inform decisions on energy production, distribution, and consumption.</a:t>
            </a:r>
            <a:endParaRPr lang="en-US"/>
          </a:p>
          <a:p>
            <a:r>
              <a:rPr lang="en-US"/>
              <a:t>Historical data analysis helps anticipate future energy needs and optimize resource allocation.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 Importance of Energy Consumption Forecasting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Forecasting guides power generation, budgeting, resource planning, and policy development.</a:t>
            </a:r>
            <a:endParaRPr lang="en-US"/>
          </a:p>
          <a:p>
            <a:r>
              <a:rPr lang="en-US"/>
              <a:t>Reliable forecasts ensure adequate supply, prevent blackouts, and support sustainability initiatives.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>
                <a:solidFill>
                  <a:schemeClr val="accent1"/>
                </a:solidFill>
                <a:latin typeface="Arial" panose="020B0604020202020204"/>
                <a:ea typeface="+mj-lt"/>
                <a:cs typeface="Arial" panose="020B0604020202020204"/>
                <a:sym typeface="+mn-ea"/>
              </a:rPr>
              <a:t>System  Approach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>
                <a:sym typeface="+mn-ea"/>
              </a:rPr>
              <a:t>System Requirements:</a:t>
            </a:r>
            <a:endParaRPr lang="en-US"/>
          </a:p>
          <a:p>
            <a:pPr marL="0" indent="0">
              <a:buNone/>
            </a:pPr>
            <a:r>
              <a:rPr lang="en-US" b="1">
                <a:sym typeface="+mn-ea"/>
              </a:rPr>
              <a:t>Hardware:</a:t>
            </a:r>
            <a:endParaRPr lang="en-US"/>
          </a:p>
          <a:p>
            <a:pPr marL="0" indent="0">
              <a:buNone/>
            </a:pPr>
            <a:r>
              <a:rPr lang="en-US">
                <a:sym typeface="+mn-ea"/>
              </a:rPr>
              <a:t>CPU: intel core i5 9th gen </a:t>
            </a:r>
            <a:endParaRPr lang="en-US"/>
          </a:p>
          <a:p>
            <a:pPr marL="0" indent="0">
              <a:buNone/>
            </a:pPr>
            <a:r>
              <a:rPr lang="en-US">
                <a:sym typeface="+mn-ea"/>
              </a:rPr>
              <a:t>RAM: 4GB</a:t>
            </a:r>
            <a:endParaRPr lang="en-US"/>
          </a:p>
          <a:p>
            <a:pPr marL="0" indent="0">
              <a:buNone/>
            </a:pPr>
            <a:r>
              <a:rPr lang="en-US" b="1">
                <a:sym typeface="+mn-ea"/>
              </a:rPr>
              <a:t>Data Sources:</a:t>
            </a:r>
            <a:r>
              <a:rPr lang="en-US">
                <a:sym typeface="+mn-ea"/>
              </a:rPr>
              <a:t> Energy data comes from smart meters, IoT devices, utility bills, and monitoring systems</a:t>
            </a:r>
            <a:endParaRPr lang="en-US">
              <a:sym typeface="+mn-ea"/>
            </a:endParaRPr>
          </a:p>
          <a:p>
            <a:pPr marL="0" indent="0">
              <a:buNone/>
            </a:pPr>
            <a:r>
              <a:rPr lang="en-US" b="1">
                <a:sym typeface="+mn-ea"/>
              </a:rPr>
              <a:t>Data Storage:</a:t>
            </a:r>
            <a:r>
              <a:rPr lang="en-US">
                <a:sym typeface="+mn-ea"/>
              </a:rPr>
              <a:t> cloud storage solutions, 1GB storage max</a:t>
            </a:r>
            <a:endParaRPr lang="en-US"/>
          </a:p>
          <a:p>
            <a:pPr marL="0" indent="0">
              <a:buNone/>
            </a:pPr>
            <a:r>
              <a:rPr lang="en-US">
                <a:sym typeface="+mn-ea"/>
              </a:rPr>
              <a:t>Software Environment: Python or R, as well as specific software packages for statistical analysis</a:t>
            </a:r>
            <a:endParaRPr lang="en-US"/>
          </a:p>
          <a:p>
            <a:pPr marL="0" indent="0">
              <a:buNone/>
            </a:pP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>
                <a:solidFill>
                  <a:schemeClr val="accent1"/>
                </a:solidFill>
                <a:latin typeface="Arial" panose="020B0604020202020204"/>
                <a:ea typeface="+mj-lt"/>
                <a:cs typeface="Arial" panose="020B0604020202020204"/>
                <a:sym typeface="+mn-ea"/>
              </a:rPr>
              <a:t>Library  Approach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>
                <a:sym typeface="+mn-ea"/>
              </a:rPr>
              <a:t>Library Requirements: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 b="1">
                <a:sym typeface="+mn-ea"/>
              </a:rPr>
              <a:t>Pandas:</a:t>
            </a:r>
            <a:r>
              <a:rPr lang="en-US">
                <a:sym typeface="+mn-ea"/>
              </a:rPr>
              <a:t> Pandas is a powerful Python library for data manipulation and analysis.</a:t>
            </a:r>
            <a:endParaRPr lang="en-US"/>
          </a:p>
          <a:p>
            <a:pPr marL="0" indent="0">
              <a:buNone/>
            </a:pPr>
            <a:r>
              <a:rPr lang="en-US" b="1">
                <a:sym typeface="+mn-ea"/>
              </a:rPr>
              <a:t>NumPy:</a:t>
            </a:r>
            <a:r>
              <a:rPr lang="en-US">
                <a:sym typeface="+mn-ea"/>
              </a:rPr>
              <a:t> NumPy is a fundamental package for scientific computing with Python.</a:t>
            </a:r>
            <a:endParaRPr lang="en-US"/>
          </a:p>
          <a:p>
            <a:pPr marL="0" indent="0">
              <a:buNone/>
            </a:pPr>
            <a:r>
              <a:rPr lang="en-US" b="1">
                <a:sym typeface="+mn-ea"/>
              </a:rPr>
              <a:t>Matplotlib:</a:t>
            </a:r>
            <a:r>
              <a:rPr lang="en-US">
                <a:sym typeface="+mn-ea"/>
              </a:rPr>
              <a:t> Matplotlib is a popular Python library for creating static, interactive, and animated visualizations.</a:t>
            </a:r>
            <a:endParaRPr lang="en-US"/>
          </a:p>
          <a:p>
            <a:pPr marL="0" indent="0">
              <a:buNone/>
            </a:pP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>
                <a:solidFill>
                  <a:schemeClr val="accent1"/>
                </a:solidFill>
                <a:latin typeface="Arial" panose="020B0604020202020204"/>
                <a:ea typeface="+mj-lt"/>
                <a:cs typeface="Arial" panose="020B0604020202020204"/>
                <a:sym typeface="+mn-ea"/>
              </a:rPr>
              <a:t>Algorithm &amp; Deployment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b="1">
                <a:sym typeface="+mn-ea"/>
              </a:rPr>
              <a:t>Data Cleaning and Preprocessing:</a:t>
            </a:r>
            <a:r>
              <a:rPr lang="en-US">
                <a:sym typeface="+mn-ea"/>
              </a:rPr>
              <a:t> Algorithms are used to clean and preprocess rainfall data by handling missing values, removing outliers, and standardizing formats.</a:t>
            </a:r>
            <a:endParaRPr lang="en-US"/>
          </a:p>
          <a:p>
            <a:r>
              <a:rPr lang="en-US" b="1">
                <a:sym typeface="+mn-ea"/>
              </a:rPr>
              <a:t>Exploratory Data Analysis (EDA):</a:t>
            </a:r>
            <a:r>
              <a:rPr lang="en-US">
                <a:sym typeface="+mn-ea"/>
              </a:rPr>
              <a:t>  Visualization algorithms, statistical methods, and machine learning techniques are often employed for EDA.</a:t>
            </a:r>
            <a:endParaRPr lang="en-US"/>
          </a:p>
          <a:p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Result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940560" y="1174750"/>
            <a:ext cx="8310245" cy="4953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Conclusion: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endParaRPr lang="en-US"/>
          </a:p>
          <a:p>
            <a:r>
              <a:rPr lang="en-US"/>
              <a:t>Accurate forecasts enable utilities, businesses, and policymakers to anticipate energy needs, optimize resource allocation, and mitigate risks associated with energy shortages or overages.</a:t>
            </a:r>
            <a:endParaRPr lang="en-US"/>
          </a:p>
          <a:p>
            <a:r>
              <a:rPr lang="en-US"/>
              <a:t>Through continuous improvement and refinement of forecasting models, organizations can ensure a sustainable and resilient energy future.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 noChangeArrowheads="1"/>
          </p:cNvSpPr>
          <p:nvPr>
            <p:ph type="ctrTitle"/>
          </p:nvPr>
        </p:nvSpPr>
        <p:spPr>
          <a:xfrm>
            <a:off x="922867" y="2887028"/>
            <a:ext cx="10943167" cy="1082675"/>
          </a:xfrm>
        </p:spPr>
        <p:style>
          <a:lnRef idx="0">
            <a:srgbClr val="FFFFFF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p>
            <a:pPr algn="ctr"/>
            <a:r>
              <a:rPr lang="en-US" sz="6000"/>
              <a:t>Thanks You</a:t>
            </a:r>
            <a:endParaRPr lang="en-US" sz="6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range Waves">
  <a:themeElements>
    <a:clrScheme name="Orang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C73109"/>
      </a:accent1>
      <a:accent2>
        <a:srgbClr val="FF5050"/>
      </a:accent2>
      <a:accent3>
        <a:srgbClr val="FFFFFF"/>
      </a:accent3>
      <a:accent4>
        <a:srgbClr val="000000"/>
      </a:accent4>
      <a:accent5>
        <a:srgbClr val="E0ADAA"/>
      </a:accent5>
      <a:accent6>
        <a:srgbClr val="E74848"/>
      </a:accent6>
      <a:hlink>
        <a:srgbClr val="4D4D4D"/>
      </a:hlink>
      <a:folHlink>
        <a:srgbClr val="777777"/>
      </a:folHlink>
    </a:clrScheme>
    <a:fontScheme name="Orang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Orang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C73109"/>
        </a:accent1>
        <a:accent2>
          <a:srgbClr val="FF5050"/>
        </a:accent2>
        <a:accent3>
          <a:srgbClr val="FFFFFF"/>
        </a:accent3>
        <a:accent4>
          <a:srgbClr val="000000"/>
        </a:accent4>
        <a:accent5>
          <a:srgbClr val="E0ADAA"/>
        </a:accent5>
        <a:accent6>
          <a:srgbClr val="E74848"/>
        </a:accent6>
        <a:hlink>
          <a:srgbClr val="4D4D4D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1980</Words>
  <Application>WPS Presentation</Application>
  <PresentationFormat>Widescreen</PresentationFormat>
  <Paragraphs>54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8" baseType="lpstr">
      <vt:lpstr>Arial</vt:lpstr>
      <vt:lpstr>SimSun</vt:lpstr>
      <vt:lpstr>Wingdings</vt:lpstr>
      <vt:lpstr>Arial Unicode MS</vt:lpstr>
      <vt:lpstr>Calibri Light</vt:lpstr>
      <vt:lpstr>Calibri</vt:lpstr>
      <vt:lpstr>Microsoft YaHei</vt:lpstr>
      <vt:lpstr>Arial</vt:lpstr>
      <vt:lpstr>Orange Waves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Analysis for Future Energy Consumption</dc:title>
  <dc:creator>HP</dc:creator>
  <cp:lastModifiedBy>HP</cp:lastModifiedBy>
  <cp:revision>1</cp:revision>
  <dcterms:created xsi:type="dcterms:W3CDTF">2024-04-03T08:43:41Z</dcterms:created>
  <dcterms:modified xsi:type="dcterms:W3CDTF">2024-04-03T08:43:41Z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738AC24D2EDA47228DC66CE55E68CF1B_11</vt:lpwstr>
  </property>
  <property fmtid="{D5CDD505-2E9C-101B-9397-08002B2CF9AE}" pid="3" name="KSOProductBuildVer">
    <vt:lpwstr>1033-12.2.0.13489</vt:lpwstr>
  </property>
</Properties>
</file>