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569" r:id="rId2"/>
    <p:sldId id="571" r:id="rId3"/>
    <p:sldId id="57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A0000"/>
    <a:srgbClr val="002060"/>
    <a:srgbClr val="FF9933"/>
    <a:srgbClr val="0D0D0D"/>
    <a:srgbClr val="2F5597"/>
    <a:srgbClr val="C1BAB4"/>
    <a:srgbClr val="9A040D"/>
    <a:srgbClr val="B5D4E9"/>
    <a:srgbClr val="034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277EE-7EF3-43E5-993D-50EE5C22C1E2}" type="datetimeFigureOut">
              <a:rPr lang="ru-RU" smtClean="0"/>
              <a:pPr/>
              <a:t>25.08.2020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AAC3-A503-4E4C-863A-53F3548E7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72B4-CDCC-44F3-AAFE-2F7F2350937A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0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845B-E764-4625-B6CC-B9EB4875721A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DA93-0BFA-4E32-BD49-C17309476430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32F0-CC91-4D7E-AB00-D8473C19A767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74304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1pPr>
          </a:lstStyle>
          <a:p>
            <a:fld id="{1D48C5A2-3353-4EE3-A332-A9AA425DFF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0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3FA-F2BB-461C-A6DE-8EC5718B5D35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9276-BFAF-440E-821E-9F37EE04C82F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3D0F-7A9B-4E7A-9FEE-E94E8A7B5A8F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3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2676-DCAC-434A-86B2-C48EA9C1431F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6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934F-99DE-4E60-BD86-AFAA64BCEC39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C734-6834-4F31-973F-7C556C685F56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9EE5-1A88-470D-AF52-A3131A6A061D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1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A26C-1A9B-47A5-85B6-266DC160C96B}" type="datetime1">
              <a:rPr lang="ru-RU" smtClean="0"/>
              <a:pPr/>
              <a:t>25.08.2020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335382" y="113544"/>
            <a:ext cx="5535621" cy="6646478"/>
            <a:chOff x="3335382" y="113544"/>
            <a:chExt cx="5535621" cy="6646478"/>
          </a:xfrm>
        </p:grpSpPr>
        <p:pic>
          <p:nvPicPr>
            <p:cNvPr id="54" name="Рисунок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5382" y="113544"/>
              <a:ext cx="5503817" cy="6646478"/>
            </a:xfrm>
            <a:prstGeom prst="rect">
              <a:avLst/>
            </a:prstGeom>
          </p:spPr>
        </p:pic>
        <p:sp>
          <p:nvSpPr>
            <p:cNvPr id="13" name="Стрелка вверх 12"/>
            <p:cNvSpPr/>
            <p:nvPr/>
          </p:nvSpPr>
          <p:spPr>
            <a:xfrm rot="5400000" flipV="1">
              <a:off x="4389940" y="314329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верх 15"/>
            <p:cNvSpPr/>
            <p:nvPr/>
          </p:nvSpPr>
          <p:spPr>
            <a:xfrm rot="5400000" flipV="1">
              <a:off x="5622206" y="806366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верх 16"/>
            <p:cNvSpPr/>
            <p:nvPr/>
          </p:nvSpPr>
          <p:spPr>
            <a:xfrm rot="17700000" flipV="1">
              <a:off x="7492959" y="708887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Стрелка вверх 18"/>
            <p:cNvSpPr/>
            <p:nvPr/>
          </p:nvSpPr>
          <p:spPr>
            <a:xfrm rot="3900000" flipV="1">
              <a:off x="4350750" y="1548808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верх 29"/>
            <p:cNvSpPr/>
            <p:nvPr/>
          </p:nvSpPr>
          <p:spPr>
            <a:xfrm rot="18540000" flipV="1">
              <a:off x="8031496" y="658643"/>
              <a:ext cx="164036" cy="504000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Стрелка вверх 30"/>
            <p:cNvSpPr/>
            <p:nvPr/>
          </p:nvSpPr>
          <p:spPr>
            <a:xfrm rot="3900000" flipV="1">
              <a:off x="5739214" y="1548806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трелка вверх 32"/>
            <p:cNvSpPr/>
            <p:nvPr/>
          </p:nvSpPr>
          <p:spPr>
            <a:xfrm rot="5400000" flipV="1">
              <a:off x="4298802" y="2552856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 вверх 33"/>
            <p:cNvSpPr/>
            <p:nvPr/>
          </p:nvSpPr>
          <p:spPr>
            <a:xfrm rot="5400000" flipV="1">
              <a:off x="5331221" y="2565110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Стрелка вверх 34"/>
            <p:cNvSpPr/>
            <p:nvPr/>
          </p:nvSpPr>
          <p:spPr>
            <a:xfrm rot="5400000" flipV="1">
              <a:off x="7767479" y="2585219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трелка вверх 35"/>
            <p:cNvSpPr/>
            <p:nvPr/>
          </p:nvSpPr>
          <p:spPr>
            <a:xfrm rot="10800000" flipV="1">
              <a:off x="8251587" y="3258320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верх 36"/>
            <p:cNvSpPr/>
            <p:nvPr/>
          </p:nvSpPr>
          <p:spPr>
            <a:xfrm rot="10800000" flipV="1">
              <a:off x="5824003" y="325832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Стрелка вверх 37"/>
            <p:cNvSpPr/>
            <p:nvPr/>
          </p:nvSpPr>
          <p:spPr>
            <a:xfrm rot="3600000">
              <a:off x="6964055" y="4749681"/>
              <a:ext cx="164036" cy="1044000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803189" y="335643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6029867" y="827680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2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6965295" y="468591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3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7605067" y="348052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4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657762" y="1290813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5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057850" y="1308510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6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378218" y="1678522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7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8401765" y="1396784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8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4602469" y="2394579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9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5514193" y="2363479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0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7950451" y="2388047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12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627653" y="3824169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13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045698" y="3819920"/>
              <a:ext cx="5633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15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6029867" y="5346110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14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" name="Стрелка вверх 51"/>
            <p:cNvSpPr/>
            <p:nvPr/>
          </p:nvSpPr>
          <p:spPr>
            <a:xfrm rot="4860000" flipV="1">
              <a:off x="8262094" y="1657208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Стрелка вверх 52"/>
            <p:cNvSpPr/>
            <p:nvPr/>
          </p:nvSpPr>
          <p:spPr>
            <a:xfrm rot="4380000" flipH="1">
              <a:off x="6705516" y="184636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 вверх 54"/>
            <p:cNvSpPr/>
            <p:nvPr/>
          </p:nvSpPr>
          <p:spPr>
            <a:xfrm rot="5400000" flipV="1">
              <a:off x="6527004" y="2593035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6709976" y="2391404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11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4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0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843451" y="757646"/>
            <a:ext cx="2090058" cy="339634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5843451" y="757647"/>
            <a:ext cx="2090058" cy="3396342"/>
            <a:chOff x="3535680" y="757647"/>
            <a:chExt cx="4397829" cy="5547359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35680" y="1193076"/>
              <a:ext cx="4397829" cy="505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Понедельник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3535680" y="1698171"/>
              <a:ext cx="4389195" cy="4606835"/>
              <a:chOff x="3535680" y="1280161"/>
              <a:chExt cx="4389195" cy="5024845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535680" y="1280161"/>
                <a:ext cx="569875" cy="5024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4</a:t>
                </a:r>
              </a:p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5</a:t>
                </a:r>
              </a:p>
              <a:p>
                <a:pPr algn="ctr"/>
                <a:r>
                  <a:rPr lang="ru-RU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105554" y="1280161"/>
                <a:ext cx="2452196" cy="5024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050" dirty="0" err="1" smtClean="0">
                    <a:solidFill>
                      <a:schemeClr val="tx1"/>
                    </a:solidFill>
                  </a:rPr>
                  <a:t>ЭДпоФКиС</a:t>
                </a:r>
                <a:endParaRPr lang="ru-RU" sz="105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ВМ</a:t>
                </a:r>
              </a:p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Физика</a:t>
                </a:r>
              </a:p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Оптические сети</a:t>
                </a:r>
              </a:p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Информатика</a:t>
                </a:r>
              </a:p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Час куратора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6557750" y="1280161"/>
                <a:ext cx="1367125" cy="5024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dirty="0" err="1" smtClean="0">
                    <a:solidFill>
                      <a:schemeClr val="tx1"/>
                    </a:solidFill>
                  </a:rPr>
                  <a:t>ФЗК_зал</a:t>
                </a:r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405 УК1</a:t>
                </a:r>
              </a:p>
              <a:p>
                <a:pPr algn="ctr"/>
                <a:r>
                  <a:rPr lang="ru-RU" sz="1000" dirty="0" smtClean="0">
                    <a:solidFill>
                      <a:schemeClr val="tx1"/>
                    </a:solidFill>
                  </a:rPr>
                  <a:t>303 УК5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VIII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404 </a:t>
                </a:r>
                <a:r>
                  <a:rPr lang="ru-RU" sz="1000" dirty="0" smtClean="0">
                    <a:solidFill>
                      <a:schemeClr val="tx1"/>
                    </a:solidFill>
                  </a:rPr>
                  <a:t>УК9</a:t>
                </a:r>
              </a:p>
              <a:p>
                <a:pPr algn="ctr"/>
                <a:r>
                  <a:rPr lang="ru-RU" sz="1000" dirty="0" err="1" smtClean="0">
                    <a:solidFill>
                      <a:schemeClr val="tx1"/>
                    </a:solidFill>
                  </a:rPr>
                  <a:t>АКТ_зал</a:t>
                </a:r>
                <a:endParaRPr lang="ru-RU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3535680" y="757647"/>
              <a:ext cx="4397829" cy="435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</a:rPr>
                <a:t>≡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Furore" panose="02000503020000020004" pitchFamily="2" charset="0"/>
                </a:rPr>
                <a:t>CoolResp</a:t>
              </a:r>
              <a:endParaRPr lang="ru-RU" dirty="0">
                <a:solidFill>
                  <a:schemeClr val="tx1"/>
                </a:solidFill>
                <a:latin typeface="Furore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312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Явление сверхпроводимости и перспективы его применения</Template>
  <TotalTime>257</TotalTime>
  <Words>42</Words>
  <Application>Microsoft Office PowerPoint</Application>
  <PresentationFormat>Широкоэкранный</PresentationFormat>
  <Paragraphs>35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Calibri Light</vt:lpstr>
      <vt:lpstr>Furore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DK905</dc:creator>
  <cp:lastModifiedBy>DK905</cp:lastModifiedBy>
  <cp:revision>13</cp:revision>
  <dcterms:created xsi:type="dcterms:W3CDTF">2020-08-04T12:42:54Z</dcterms:created>
  <dcterms:modified xsi:type="dcterms:W3CDTF">2020-08-25T03:33:44Z</dcterms:modified>
</cp:coreProperties>
</file>