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"/>
  </p:notesMasterIdLst>
  <p:sldIdLst>
    <p:sldId id="569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002060"/>
    <a:srgbClr val="FF9933"/>
    <a:srgbClr val="0D0D0D"/>
    <a:srgbClr val="2F5597"/>
    <a:srgbClr val="C1BAB4"/>
    <a:srgbClr val="9A040D"/>
    <a:srgbClr val="CC0000"/>
    <a:srgbClr val="B5D4E9"/>
    <a:srgbClr val="034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277EE-7EF3-43E5-993D-50EE5C22C1E2}" type="datetimeFigureOut">
              <a:rPr lang="ru-RU" smtClean="0"/>
              <a:pPr/>
              <a:t>04.08.2020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AAC3-A503-4E4C-863A-53F3548E7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6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72B4-CDCC-44F3-AAFE-2F7F2350937A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0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845B-E764-4625-B6CC-B9EB4875721A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3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DA93-0BFA-4E32-BD49-C17309476430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32F0-CC91-4D7E-AB00-D8473C19A767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448800" y="6474304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defRPr>
            </a:lvl1pPr>
          </a:lstStyle>
          <a:p>
            <a:fld id="{1D48C5A2-3353-4EE3-A332-A9AA425DFF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00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3FA-F2BB-461C-A6DE-8EC5718B5D35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9276-BFAF-440E-821E-9F37EE04C82F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3D0F-7A9B-4E7A-9FEE-E94E8A7B5A8F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3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2676-DCAC-434A-86B2-C48EA9C1431F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6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934F-99DE-4E60-BD86-AFAA64BCEC39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1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C734-6834-4F31-973F-7C556C685F56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3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9EE5-1A88-470D-AF52-A3131A6A061D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17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A26C-1A9B-47A5-85B6-266DC160C96B}" type="datetime1">
              <a:rPr lang="ru-RU" smtClean="0"/>
              <a:pPr/>
              <a:t>04.08.2020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C5A2-3353-4EE3-A332-A9AA425DFFD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335384" y="113544"/>
            <a:ext cx="5535619" cy="6651963"/>
            <a:chOff x="3335384" y="113544"/>
            <a:chExt cx="5535619" cy="665196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5384" y="113544"/>
              <a:ext cx="5503816" cy="6651963"/>
            </a:xfrm>
            <a:prstGeom prst="rect">
              <a:avLst/>
            </a:prstGeom>
          </p:spPr>
        </p:pic>
        <p:sp>
          <p:nvSpPr>
            <p:cNvPr id="13" name="Стрелка вверх 12"/>
            <p:cNvSpPr/>
            <p:nvPr/>
          </p:nvSpPr>
          <p:spPr>
            <a:xfrm rot="5400000" flipV="1">
              <a:off x="4389940" y="314329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верх 15"/>
            <p:cNvSpPr/>
            <p:nvPr/>
          </p:nvSpPr>
          <p:spPr>
            <a:xfrm rot="5400000" flipV="1">
              <a:off x="5622206" y="806366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верх 16"/>
            <p:cNvSpPr/>
            <p:nvPr/>
          </p:nvSpPr>
          <p:spPr>
            <a:xfrm rot="-3900000" flipV="1">
              <a:off x="7492959" y="708887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Стрелка вверх 18"/>
            <p:cNvSpPr/>
            <p:nvPr/>
          </p:nvSpPr>
          <p:spPr>
            <a:xfrm rot="3900000" flipV="1">
              <a:off x="4350750" y="1548808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Стрелка вверх 29"/>
            <p:cNvSpPr/>
            <p:nvPr/>
          </p:nvSpPr>
          <p:spPr>
            <a:xfrm rot="-3060000" flipV="1">
              <a:off x="8031496" y="658643"/>
              <a:ext cx="164036" cy="504000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Стрелка вверх 30"/>
            <p:cNvSpPr/>
            <p:nvPr/>
          </p:nvSpPr>
          <p:spPr>
            <a:xfrm rot="3900000" flipV="1">
              <a:off x="5739214" y="1548806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Стрелка вверх 32"/>
            <p:cNvSpPr/>
            <p:nvPr/>
          </p:nvSpPr>
          <p:spPr>
            <a:xfrm rot="5400000" flipV="1">
              <a:off x="4672865" y="2514191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Стрелка вверх 33"/>
            <p:cNvSpPr/>
            <p:nvPr/>
          </p:nvSpPr>
          <p:spPr>
            <a:xfrm rot="5400000" flipV="1">
              <a:off x="6188056" y="2514191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Стрелка вверх 34"/>
            <p:cNvSpPr/>
            <p:nvPr/>
          </p:nvSpPr>
          <p:spPr>
            <a:xfrm rot="5400000" flipV="1">
              <a:off x="7724730" y="2514191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Стрелка вверх 35"/>
            <p:cNvSpPr/>
            <p:nvPr/>
          </p:nvSpPr>
          <p:spPr>
            <a:xfrm rot="10800000" flipV="1">
              <a:off x="8278953" y="3258320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Стрелка вверх 36"/>
            <p:cNvSpPr/>
            <p:nvPr/>
          </p:nvSpPr>
          <p:spPr>
            <a:xfrm rot="10800000" flipV="1">
              <a:off x="5824003" y="3258321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Стрелка вверх 37"/>
            <p:cNvSpPr/>
            <p:nvPr/>
          </p:nvSpPr>
          <p:spPr>
            <a:xfrm rot="3600000">
              <a:off x="6964055" y="4749681"/>
              <a:ext cx="164036" cy="1044000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4803189" y="335643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6029867" y="827680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2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6965295" y="468591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3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7605067" y="348052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4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4657762" y="1290813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5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6057850" y="1308510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6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378218" y="1678522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7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8401765" y="1396784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8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4976532" y="2355914"/>
              <a:ext cx="469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9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371028" y="2312560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</a:t>
              </a:r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0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7907702" y="2317019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</a:t>
              </a:r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5627653" y="3824169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</a:t>
              </a:r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2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8073064" y="3819920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</a:t>
              </a:r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4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6029867" y="5346110"/>
              <a:ext cx="5567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1</a:t>
              </a:r>
              <a:r>
                <a:rPr lang="en-US" sz="2800" dirty="0" smtClean="0">
                  <a:ln w="9525">
                    <a:solidFill>
                      <a:schemeClr val="tx1"/>
                    </a:solidFill>
                  </a:ln>
                  <a:solidFill>
                    <a:srgbClr val="EA0000"/>
                  </a:solidFill>
                  <a:latin typeface="Book Antiqua" panose="02040602050305030304" pitchFamily="18" charset="0"/>
                </a:rPr>
                <a:t>3</a:t>
              </a:r>
              <a:endParaRPr lang="ru-RU" sz="2800" dirty="0">
                <a:ln w="9525">
                  <a:solidFill>
                    <a:schemeClr val="tx1"/>
                  </a:solidFill>
                </a:ln>
                <a:solidFill>
                  <a:srgbClr val="EA0000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" name="Стрелка вверх 51"/>
            <p:cNvSpPr/>
            <p:nvPr/>
          </p:nvSpPr>
          <p:spPr>
            <a:xfrm rot="4860000" flipV="1">
              <a:off x="8262094" y="1657208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Стрелка вверх 52"/>
            <p:cNvSpPr/>
            <p:nvPr/>
          </p:nvSpPr>
          <p:spPr>
            <a:xfrm rot="4380000" flipH="1">
              <a:off x="6705516" y="1846361"/>
              <a:ext cx="164036" cy="565849"/>
            </a:xfrm>
            <a:prstGeom prst="upArrow">
              <a:avLst>
                <a:gd name="adj1" fmla="val 50000"/>
                <a:gd name="adj2" fmla="val 150591"/>
              </a:avLst>
            </a:prstGeom>
            <a:gradFill flip="none" rotWithShape="1">
              <a:gsLst>
                <a:gs pos="0">
                  <a:srgbClr val="EA0000">
                    <a:shade val="30000"/>
                    <a:satMod val="115000"/>
                  </a:srgbClr>
                </a:gs>
                <a:gs pos="50000">
                  <a:srgbClr val="EA0000">
                    <a:shade val="67500"/>
                    <a:satMod val="115000"/>
                  </a:srgbClr>
                </a:gs>
                <a:gs pos="100000">
                  <a:srgbClr val="EA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40849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Явление сверхпроводимости и перспективы его применения</Template>
  <TotalTime>39</TotalTime>
  <Words>19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Bookman Old Style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DK905</dc:creator>
  <cp:lastModifiedBy>DK905</cp:lastModifiedBy>
  <cp:revision>4</cp:revision>
  <dcterms:created xsi:type="dcterms:W3CDTF">2020-08-04T12:42:54Z</dcterms:created>
  <dcterms:modified xsi:type="dcterms:W3CDTF">2020-08-04T13:22:45Z</dcterms:modified>
</cp:coreProperties>
</file>