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2BC58-1730-4389-B61B-A01120AAFC69}" v="524" dt="2022-05-16T12:51:03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623" autoAdjust="0"/>
  </p:normalViewPr>
  <p:slideViewPr>
    <p:cSldViewPr snapToGrid="0">
      <p:cViewPr varScale="1">
        <p:scale>
          <a:sx n="116" d="100"/>
          <a:sy n="116" d="100"/>
        </p:scale>
        <p:origin x="10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1159A73-4CF9-40F8-805B-A8599D81E7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71B042-66CC-4677-986D-BFD6FAC44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2E212-7570-4BE0-AA71-A5B09E392318}" type="datetime1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136C15-2389-41A7-8605-7409512631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274730-E63C-4998-BA66-4042185899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63C3-5382-4E8B-9F4B-623A3539A1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132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8386-60AD-4AD1-86F4-B49D5BB4F1EA}" type="datetime1">
              <a:rPr lang="fr-FR" smtClean="0"/>
              <a:pPr/>
              <a:t>16/05/2022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53F6-2F96-4B0F-AEEC-08BDF6D0FFC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F53F6-2F96-4B0F-AEEC-08BDF6D0FF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9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44530-9520-4038-AD4A-275323C95668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2DC20B-2D2E-4554-8BD5-1600DA90FCFF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249CA-B4DD-4B7A-B000-7915436400D8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DE1632-7D3B-4784-A7BD-02C585E27FA4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5AD5B-C993-4CA3-8366-513B1EF5DF70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B525C5-FF8A-4A81-95C7-BF1063DA2E78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5F511C-8175-4F06-9D4B-D5167886D212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10857A-8C42-4183-B1AF-4CAA94F03C68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FA9ED-4B5A-42FF-B0BC-382EBC9B1C1D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D87FA1-3065-473A-8C6D-BD524B93E20B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890BA-7B3C-4D72-B2E3-2AF5329A5F3D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94313F-D11D-4048-B942-D60757387B0A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2A9F13-22CC-44F3-A7DD-2E861518B1C3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B07553-126B-4BEB-A700-B221F630BF84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0D951E-4419-4E5D-B45E-8FA435E9147A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E9978-7101-49DF-83D7-B0D59009C23A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3F385A8F-0A99-4733-876D-8CD0875F0122}" type="datetime1">
              <a:rPr lang="fr-FR" noProof="0" smtClean="0"/>
              <a:t>16/05/2022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6395413A-BE8C-4DCE-B8F5-849924695E60}" type="datetime1">
              <a:rPr lang="fr-FR" noProof="0" smtClean="0"/>
              <a:t>16/05/2022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CYBER-SECURITY</a:t>
            </a:r>
            <a:br>
              <a:rPr lang="fr-FR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fr-FR" b="1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T-SEC-600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Benjamin FAUCHEUX</a:t>
            </a:r>
            <a:b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r>
              <a:rPr lang="fr-F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Antonin DISPERATI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0D0-2623-92D0-D24D-460F7ACD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4" y="714375"/>
            <a:ext cx="4005890" cy="5076826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b="1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PROJECT RECAP</a:t>
            </a:r>
            <a:endParaRPr lang="en-US" sz="2800" b="1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METHODOLOGY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TOOLS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DEMO</a:t>
            </a:r>
            <a:endParaRPr lang="en-US" sz="28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9E05-2491-AF53-8F70-3D28A7DC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PENETRATION TESTING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TRYHACKME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VPN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ATTACK-BOX</a:t>
            </a:r>
          </a:p>
          <a:p>
            <a:pPr>
              <a:buClr>
                <a:srgbClr val="FFFFFF"/>
              </a:buClr>
            </a:pPr>
            <a:endParaRPr lang="en-US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02127B-995D-9649-0E1F-3D5879CA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480" y="2159663"/>
            <a:ext cx="1960880" cy="201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0D0-2623-92D0-D24D-460F7ACD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4" y="714375"/>
            <a:ext cx="4005890" cy="5076826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PROJECT RECAP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b="1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METHODOLOGY</a:t>
            </a:r>
            <a:endParaRPr lang="en-US" sz="2800" b="1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TOOLS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DEMO</a:t>
            </a:r>
            <a:endParaRPr lang="en-US" sz="28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9E05-2491-AF53-8F70-3D28A7DC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SCANNING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Port Scan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 scan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ANALYSIS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Opened ports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Protocols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Versions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INVESTIGATION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Vulnerabilities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CVE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Exploit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DCB3BF8-02E2-FC8F-8EF5-FC380DD27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" t="5674" r="4815" b="7801"/>
          <a:stretch/>
        </p:blipFill>
        <p:spPr>
          <a:xfrm>
            <a:off x="8737600" y="2278085"/>
            <a:ext cx="1930404" cy="1945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69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0D0-2623-92D0-D24D-460F7ACD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4" y="714375"/>
            <a:ext cx="4005890" cy="5076826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PROJECT RECAP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METHODOLOGY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b="1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TOOLS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DEMO</a:t>
            </a:r>
            <a:endParaRPr lang="en-US" sz="2800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9E05-2491-AF53-8F70-3D28A7DC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SCANNING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Nmap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NetCat</a:t>
            </a:r>
            <a:endParaRPr lang="en-US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Directory Investigation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Dirbuster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GoBuster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BruteForce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Hydra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JohnTheRipper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CVE / </a:t>
            </a: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Privesc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Metasploit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Linpeas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FF06B68-7DC9-820D-FF26-77122BE5B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060" y="1222375"/>
            <a:ext cx="1518920" cy="81661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194AFC9-6BC6-604A-74CD-366F9441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920" y="3203033"/>
            <a:ext cx="2743200" cy="21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9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0D0-2623-92D0-D24D-460F7ACD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44" y="714375"/>
            <a:ext cx="4005890" cy="5076826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PROJECT RECAP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METHODOLOGY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TOOLS</a:t>
            </a:r>
            <a:endParaRPr lang="en-US" sz="280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800" b="1" cap="small" dirty="0">
                <a:solidFill>
                  <a:schemeClr val="tx1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DEMO</a:t>
            </a:r>
            <a:endParaRPr lang="en-US" sz="2800" b="1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3B70F755-2D9F-9A8C-A950-46D20C0A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3269" y="1953895"/>
            <a:ext cx="2943225" cy="2943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26195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ilet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0</TotalTime>
  <Words>1</Words>
  <Application>Microsoft Office PowerPoint</Application>
  <PresentationFormat>Widescreen</PresentationFormat>
  <Paragraphs>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Filet</vt:lpstr>
      <vt:lpstr>CYBER-SECURITY T-SEC-600</vt:lpstr>
      <vt:lpstr>PROJECT RECAP METHODOLOGY TOOLS DEMO</vt:lpstr>
      <vt:lpstr>PROJECT RECAP METHODOLOGY TOOLS DEMO</vt:lpstr>
      <vt:lpstr>PROJECT RECAP METHODOLOGY TOOLS DEMO</vt:lpstr>
      <vt:lpstr>PROJECT RECAP METHODOLOGY TOOLS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147</cp:revision>
  <dcterms:created xsi:type="dcterms:W3CDTF">2022-05-16T12:08:49Z</dcterms:created>
  <dcterms:modified xsi:type="dcterms:W3CDTF">2022-05-16T12:53:03Z</dcterms:modified>
</cp:coreProperties>
</file>