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5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6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7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theme/theme8.xml" ContentType="application/vnd.openxmlformats-officedocument.theme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theme/theme9.xml" ContentType="application/vnd.openxmlformats-officedocument.theme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theme/theme10.xml" ContentType="application/vnd.openxmlformats-officedocument.theme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theme/theme11.xml" ContentType="application/vnd.openxmlformats-officedocument.theme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theme/theme12.xml" ContentType="application/vnd.openxmlformats-officedocument.theme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theme/theme13.xml" ContentType="application/vnd.openxmlformats-officedocument.theme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4199" r:id="rId4"/>
    <p:sldMasterId id="2147484359" r:id="rId5"/>
    <p:sldMasterId id="2147484394" r:id="rId6"/>
    <p:sldMasterId id="2147484432" r:id="rId7"/>
    <p:sldMasterId id="2147484470" r:id="rId8"/>
    <p:sldMasterId id="2147484508" r:id="rId9"/>
    <p:sldMasterId id="2147484543" r:id="rId10"/>
    <p:sldMasterId id="2147484556" r:id="rId11"/>
    <p:sldMasterId id="2147484571" r:id="rId12"/>
    <p:sldMasterId id="2147484606" r:id="rId13"/>
    <p:sldMasterId id="2147484643" r:id="rId14"/>
  </p:sldMasterIdLst>
  <p:notesMasterIdLst>
    <p:notesMasterId r:id="rId33"/>
  </p:notesMasterIdLst>
  <p:handoutMasterIdLst>
    <p:handoutMasterId r:id="rId34"/>
  </p:handoutMasterIdLst>
  <p:sldIdLst>
    <p:sldId id="453" r:id="rId15"/>
    <p:sldId id="454" r:id="rId16"/>
    <p:sldId id="479" r:id="rId17"/>
    <p:sldId id="458" r:id="rId18"/>
    <p:sldId id="460" r:id="rId19"/>
    <p:sldId id="481" r:id="rId20"/>
    <p:sldId id="461" r:id="rId21"/>
    <p:sldId id="462" r:id="rId22"/>
    <p:sldId id="463" r:id="rId23"/>
    <p:sldId id="464" r:id="rId24"/>
    <p:sldId id="465" r:id="rId25"/>
    <p:sldId id="466" r:id="rId26"/>
    <p:sldId id="467" r:id="rId27"/>
    <p:sldId id="468" r:id="rId28"/>
    <p:sldId id="469" r:id="rId29"/>
    <p:sldId id="470" r:id="rId30"/>
    <p:sldId id="471" r:id="rId31"/>
    <p:sldId id="482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00FF"/>
    <a:srgbClr val="006600"/>
    <a:srgbClr val="339933"/>
    <a:srgbClr val="9933FF"/>
    <a:srgbClr val="00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2" autoAdjust="0"/>
    <p:restoredTop sz="89134" autoAdjust="0"/>
  </p:normalViewPr>
  <p:slideViewPr>
    <p:cSldViewPr>
      <p:cViewPr>
        <p:scale>
          <a:sx n="90" d="100"/>
          <a:sy n="90" d="100"/>
        </p:scale>
        <p:origin x="-990" y="-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7.xml"/><Relationship Id="rId34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fld id="{BCC414ED-DF5A-473B-AAE7-04BC092AFAAF}" type="datetimeFigureOut">
              <a:rPr lang="zh-CN" altLang="en-US"/>
              <a:pPr>
                <a:defRPr/>
              </a:pPr>
              <a:t>2023/11/14</a:t>
            </a:fld>
            <a:endParaRPr lang="en-US" altLang="zh-CN"/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4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charset="-122"/>
              </a:defRPr>
            </a:lvl1pPr>
          </a:lstStyle>
          <a:p>
            <a:pPr>
              <a:defRPr/>
            </a:pPr>
            <a:fld id="{6B4FF831-1B9E-4A44-8636-BC78765143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8453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FCF0BE6-E61A-4FA1-B6A4-57841356FBA7}" type="datetimeFigureOut">
              <a:rPr lang="zh-CN" altLang="en-US"/>
              <a:pPr>
                <a:defRPr/>
              </a:pPr>
              <a:t>2023/11/14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386E103-A2D5-4B3E-96F8-EDDB10002C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1270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3.1.1.5 </a:t>
            </a:r>
            <a:r>
              <a:rPr lang="zh-CN" altLang="en-US" dirty="0" smtClean="0">
                <a:ea typeface="SimHei"/>
              </a:rPr>
              <a:t>消息大小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3.1.1.5 </a:t>
            </a:r>
            <a:r>
              <a:rPr lang="zh-CN" altLang="en-US" dirty="0" smtClean="0">
                <a:ea typeface="SimHei"/>
              </a:rPr>
              <a:t>消息大小（续）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3.1.1.6 </a:t>
            </a:r>
            <a:r>
              <a:rPr lang="zh-CN" altLang="en-US" dirty="0" smtClean="0">
                <a:ea typeface="SimHei"/>
              </a:rPr>
              <a:t>消息时序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3.1.1.7 </a:t>
            </a:r>
            <a:r>
              <a:rPr lang="zh-CN" altLang="en-US" dirty="0" smtClean="0">
                <a:ea typeface="SimHei"/>
              </a:rPr>
              <a:t>消息传输选项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16</a:t>
            </a:fld>
            <a:endParaRPr 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3.1.1.7 </a:t>
            </a:r>
            <a:r>
              <a:rPr lang="zh-CN" altLang="en-US" dirty="0" smtClean="0">
                <a:ea typeface="SimHei"/>
              </a:rPr>
              <a:t>消息传输选项（续）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3.1.1.1 </a:t>
            </a:r>
            <a:r>
              <a:rPr lang="zh-CN" altLang="en-US" sz="1200" dirty="0" smtClean="0">
                <a:ea typeface="SimHei"/>
              </a:rPr>
              <a:t>通信基础知识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3.1.1.3 </a:t>
            </a:r>
            <a:r>
              <a:rPr lang="zh-CN" altLang="en-US" dirty="0" smtClean="0">
                <a:ea typeface="SimHei"/>
              </a:rPr>
              <a:t>消息编码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3.1.1.3 </a:t>
            </a:r>
            <a:r>
              <a:rPr lang="zh-CN" altLang="en-US" dirty="0" smtClean="0">
                <a:ea typeface="SimHei"/>
              </a:rPr>
              <a:t>消息编码（续）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3.1.1.4 </a:t>
            </a:r>
            <a:r>
              <a:rPr lang="zh-CN" altLang="en-US" dirty="0" smtClean="0">
                <a:ea typeface="SimHei"/>
              </a:rPr>
              <a:t>消息格式化和封装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10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3.1.1.4 </a:t>
            </a:r>
            <a:r>
              <a:rPr lang="zh-CN" altLang="en-US" dirty="0" smtClean="0">
                <a:ea typeface="SimHei"/>
              </a:rPr>
              <a:t>消息格式化和封装（续）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注意：从本页的信件与帧结构的对比来看，</a:t>
            </a:r>
            <a:endParaRPr lang="en-US" altLang="zh-CN" dirty="0" smtClean="0"/>
          </a:p>
          <a:p>
            <a:r>
              <a:rPr lang="zh-CN" altLang="en-US" dirty="0" smtClean="0"/>
              <a:t>似乎物理地址即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地址对应了信件的通信地址，而帧中的身份标识即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地址对应了信件的双方姓名。</a:t>
            </a:r>
            <a:endParaRPr lang="en-US" altLang="zh-CN" dirty="0" smtClean="0"/>
          </a:p>
          <a:p>
            <a:r>
              <a:rPr lang="zh-CN" altLang="en-US" dirty="0" smtClean="0"/>
              <a:t>但是后面讲到物理地址和逻辑地址时，我们从地址的可变性来看，</a:t>
            </a:r>
            <a:endParaRPr lang="en-US" altLang="zh-CN" dirty="0" smtClean="0"/>
          </a:p>
          <a:p>
            <a:r>
              <a:rPr lang="zh-CN" altLang="en-US" dirty="0" smtClean="0"/>
              <a:t>又可将物理地址即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地址理解为相当于人的名字（因为它一般固定不变，这点跟人名相似），</a:t>
            </a:r>
            <a:endParaRPr lang="en-US" altLang="zh-CN" dirty="0" smtClean="0"/>
          </a:p>
          <a:p>
            <a:r>
              <a:rPr lang="zh-CN" altLang="en-US" dirty="0" smtClean="0"/>
              <a:t>将逻辑地址即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地址理解为相当于人的通信地址（因为它当计算机到不同地方时可变化，这点与人通信地址相似）。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86E103-A2D5-4B3E-96F8-EDDB10002C6B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228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7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7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8.xml"/></Relationships>
</file>

<file path=ppt/slideLayouts/_rels/slideLayout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8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8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8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8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8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8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8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9.xml"/></Relationships>
</file>

<file path=ppt/slideLayouts/_rels/slideLayout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9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9.xml"/></Relationships>
</file>

<file path=ppt/slideLayouts/_rels/slideLayout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9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9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10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11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2.xml"/></Relationships>
</file>

<file path=ppt/slideLayouts/_rels/slideLayout2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2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2.xml"/></Relationships>
</file>

<file path=ppt/slideLayouts/_rels/slideLayout2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2.xml"/></Relationships>
</file>

<file path=ppt/slideLayouts/_rels/slideLayout2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2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2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2.xml"/></Relationships>
</file>

<file path=ppt/slideLayouts/_rels/slideLayout2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2.xml"/></Relationships>
</file>

<file path=ppt/slideLayouts/_rels/slideLayout2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3.xml"/></Relationships>
</file>

<file path=ppt/slideLayouts/_rels/slideLayout2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3.xml"/></Relationships>
</file>

<file path=ppt/slideLayouts/_rels/slideLayout2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3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3.xml"/></Relationships>
</file>

<file path=ppt/slideLayouts/_rels/slideLayout2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3.xml"/></Relationships>
</file>

<file path=ppt/slideLayouts/_rels/slideLayout2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3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3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3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3.xml"/></Relationships>
</file>

<file path=ppt/slideLayouts/_rels/slideLayout3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3.xml"/></Relationships>
</file>

<file path=ppt/slideLayouts/_rels/slideLayout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3.xml"/></Relationships>
</file>

<file path=ppt/slideLayouts/_rels/slideLayout3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4.xml"/></Relationships>
</file>

<file path=ppt/slideLayouts/_rels/slideLayout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4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4.xml"/></Relationships>
</file>

<file path=ppt/slideLayouts/_rels/slideLayout3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4.xml"/></Relationships>
</file>

<file path=ppt/slideLayouts/_rels/slideLayout3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4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4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4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3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catc.edu.cn/" TargetMode="External"/><Relationship Id="rId1" Type="http://schemas.openxmlformats.org/officeDocument/2006/relationships/slideMaster" Target="../slideMasters/slideMaster4.xml"/></Relationships>
</file>

<file path=ppt/slideLayouts/_rels/slideLayout3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4.xml"/></Relationships>
</file>

<file path=ppt/slideLayouts/_rels/slideLayout3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ITE PC v4.0</a:t>
            </a:r>
          </a:p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60850C29-A033-42D0-81F5-0A24C213132F}" type="slidenum">
              <a:rPr lang="en-US" altLang="zh-CN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0983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/>
          </a:p>
        </p:txBody>
      </p:sp>
      <p:sp>
        <p:nvSpPr>
          <p:cNvPr id="115098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292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2571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3207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95730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45519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2166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69826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55068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36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6080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0991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567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17728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49141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4969124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Arial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Arial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7313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56568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133631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76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909638"/>
            <a:ext cx="9144000" cy="567213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2979819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186844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180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828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82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chemeClr val="tx2"/>
                </a:solidFill>
                <a:hlinkClick r:id="rId2"/>
              </a:rPr>
              <a:t>http://www.catc.edu.cn</a:t>
            </a:r>
            <a:endParaRPr lang="en-US" altLang="zh-CN" sz="80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E8E58F9-50C1-4658-B26A-6010531D218E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5037981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5037981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2147483647 w 80"/>
                <a:gd name="T7" fmla="*/ 0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2147483647 w 52"/>
                <a:gd name="T1" fmla="*/ 2147483647 h 80"/>
                <a:gd name="T2" fmla="*/ 2147483647 w 52"/>
                <a:gd name="T3" fmla="*/ 2147483647 h 80"/>
                <a:gd name="T4" fmla="*/ 2147483647 w 52"/>
                <a:gd name="T5" fmla="*/ 2147483647 h 80"/>
                <a:gd name="T6" fmla="*/ 2147483647 w 52"/>
                <a:gd name="T7" fmla="*/ 2147483647 h 80"/>
                <a:gd name="T8" fmla="*/ 2147483647 w 52"/>
                <a:gd name="T9" fmla="*/ 2147483647 h 80"/>
                <a:gd name="T10" fmla="*/ 2147483647 w 52"/>
                <a:gd name="T11" fmla="*/ 2147483647 h 80"/>
                <a:gd name="T12" fmla="*/ 2147483647 w 52"/>
                <a:gd name="T13" fmla="*/ 2147483647 h 80"/>
                <a:gd name="T14" fmla="*/ 0 w 52"/>
                <a:gd name="T15" fmla="*/ 2147483647 h 80"/>
                <a:gd name="T16" fmla="*/ 0 w 52"/>
                <a:gd name="T17" fmla="*/ 2147483647 h 80"/>
                <a:gd name="T18" fmla="*/ 2147483647 w 52"/>
                <a:gd name="T19" fmla="*/ 2147483647 h 80"/>
                <a:gd name="T20" fmla="*/ 2147483647 w 52"/>
                <a:gd name="T21" fmla="*/ 2147483647 h 80"/>
                <a:gd name="T22" fmla="*/ 2147483647 w 52"/>
                <a:gd name="T23" fmla="*/ 2147483647 h 80"/>
                <a:gd name="T24" fmla="*/ 2147483647 w 52"/>
                <a:gd name="T25" fmla="*/ 2147483647 h 80"/>
                <a:gd name="T26" fmla="*/ 0 w 52"/>
                <a:gd name="T27" fmla="*/ 2147483647 h 80"/>
                <a:gd name="T28" fmla="*/ 2147483647 w 52"/>
                <a:gd name="T29" fmla="*/ 0 h 80"/>
                <a:gd name="T30" fmla="*/ 2147483647 w 52"/>
                <a:gd name="T31" fmla="*/ 503798147 h 80"/>
                <a:gd name="T32" fmla="*/ 2147483647 w 52"/>
                <a:gd name="T33" fmla="*/ 21474836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2147483647 w 19"/>
                <a:gd name="T1" fmla="*/ 1633136548 h 39"/>
                <a:gd name="T2" fmla="*/ 1546583275 w 19"/>
                <a:gd name="T3" fmla="*/ 0 h 39"/>
                <a:gd name="T4" fmla="*/ 0 w 19"/>
                <a:gd name="T5" fmla="*/ 1633136548 h 39"/>
                <a:gd name="T6" fmla="*/ 0 w 19"/>
                <a:gd name="T7" fmla="*/ 2147483647 h 39"/>
                <a:gd name="T8" fmla="*/ 1546583275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370272464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370272464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2147483647 w 19"/>
                <a:gd name="T1" fmla="*/ 1486569705 h 120"/>
                <a:gd name="T2" fmla="*/ 1546583275 w 19"/>
                <a:gd name="T3" fmla="*/ 0 h 120"/>
                <a:gd name="T4" fmla="*/ 0 w 19"/>
                <a:gd name="T5" fmla="*/ 1486569705 h 120"/>
                <a:gd name="T6" fmla="*/ 0 w 19"/>
                <a:gd name="T7" fmla="*/ 2147483647 h 120"/>
                <a:gd name="T8" fmla="*/ 1546583275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1486569705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370272464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370272464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2147483647 w 20"/>
                <a:gd name="T1" fmla="*/ 1633136548 h 39"/>
                <a:gd name="T2" fmla="*/ 2016070723 w 20"/>
                <a:gd name="T3" fmla="*/ 0 h 39"/>
                <a:gd name="T4" fmla="*/ 0 w 20"/>
                <a:gd name="T5" fmla="*/ 1633136548 h 39"/>
                <a:gd name="T6" fmla="*/ 0 w 20"/>
                <a:gd name="T7" fmla="*/ 2147483647 h 39"/>
                <a:gd name="T8" fmla="*/ 2016070723 w 20"/>
                <a:gd name="T9" fmla="*/ 2147483647 h 39"/>
                <a:gd name="T10" fmla="*/ 2147483647 w 20"/>
                <a:gd name="T11" fmla="*/ 2147483647 h 39"/>
                <a:gd name="T12" fmla="*/ 2147483647 w 20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546583275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546583275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2147483647 w 19"/>
                <a:gd name="T1" fmla="*/ 1486569705 h 120"/>
                <a:gd name="T2" fmla="*/ 1880485809 w 19"/>
                <a:gd name="T3" fmla="*/ 0 h 120"/>
                <a:gd name="T4" fmla="*/ 0 w 19"/>
                <a:gd name="T5" fmla="*/ 1486569705 h 120"/>
                <a:gd name="T6" fmla="*/ 0 w 19"/>
                <a:gd name="T7" fmla="*/ 2147483647 h 120"/>
                <a:gd name="T8" fmla="*/ 1880485809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1486569705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546583275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546583275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2147483647 w 19"/>
                <a:gd name="T1" fmla="*/ 1633136548 h 39"/>
                <a:gd name="T2" fmla="*/ 1880485809 w 19"/>
                <a:gd name="T3" fmla="*/ 0 h 39"/>
                <a:gd name="T4" fmla="*/ 0 w 19"/>
                <a:gd name="T5" fmla="*/ 1633136548 h 39"/>
                <a:gd name="T6" fmla="*/ 0 w 19"/>
                <a:gd name="T7" fmla="*/ 2147483647 h 39"/>
                <a:gd name="T8" fmla="*/ 1880485809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0" y="2676525"/>
            <a:ext cx="6818811" cy="830263"/>
          </a:xfrm>
          <a:ln/>
        </p:spPr>
        <p:txBody>
          <a:bodyPr anchor="ctr"/>
          <a:lstStyle>
            <a:lvl1pPr algn="ctr">
              <a:defRPr sz="3000" b="0">
                <a:solidFill>
                  <a:srgbClr val="FFFFFF"/>
                </a:solidFill>
                <a:latin typeface="+mj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19761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2941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729984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1542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9579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124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4717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8831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40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2790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4058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3095592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5014009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8381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617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74575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0897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62217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2545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884171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3549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4529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3134488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1532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02709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3060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8797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1310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8192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5807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899179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Arial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Arial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395522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2720402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514078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04275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42982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077152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9281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434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840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032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0931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21724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61609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176554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3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276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572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747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1148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3477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2939078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945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2350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166448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390879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9733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45301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5708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8059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112236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11794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3572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526625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184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978940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283930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11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9613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90662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809445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Arial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Arial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98738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096201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39668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76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909638"/>
            <a:ext cx="9144000" cy="567213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36018988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2856564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8552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792116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768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411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2574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37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97351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7998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6160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825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8301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0649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8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4436535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9726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225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447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2575974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0887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3739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589139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08272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12980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8506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258885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4482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0708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52124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51861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48045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0990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1344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052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24986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501731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46750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410891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246773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511018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50127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rgbClr val="0183B7"/>
                </a:solidFill>
                <a:hlinkClick r:id="rId2"/>
              </a:rPr>
              <a:t>http://www.catc.edu.cn</a:t>
            </a:r>
            <a:endParaRPr lang="en-US" altLang="zh-CN" sz="800">
              <a:solidFill>
                <a:srgbClr val="0183B7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DE8E58F9-50C1-4658-B26A-6010531D218E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5037981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5037981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2147483647 w 80"/>
                <a:gd name="T7" fmla="*/ 0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2147483647 w 52"/>
                <a:gd name="T1" fmla="*/ 2147483647 h 80"/>
                <a:gd name="T2" fmla="*/ 2147483647 w 52"/>
                <a:gd name="T3" fmla="*/ 2147483647 h 80"/>
                <a:gd name="T4" fmla="*/ 2147483647 w 52"/>
                <a:gd name="T5" fmla="*/ 2147483647 h 80"/>
                <a:gd name="T6" fmla="*/ 2147483647 w 52"/>
                <a:gd name="T7" fmla="*/ 2147483647 h 80"/>
                <a:gd name="T8" fmla="*/ 2147483647 w 52"/>
                <a:gd name="T9" fmla="*/ 2147483647 h 80"/>
                <a:gd name="T10" fmla="*/ 2147483647 w 52"/>
                <a:gd name="T11" fmla="*/ 2147483647 h 80"/>
                <a:gd name="T12" fmla="*/ 2147483647 w 52"/>
                <a:gd name="T13" fmla="*/ 2147483647 h 80"/>
                <a:gd name="T14" fmla="*/ 0 w 52"/>
                <a:gd name="T15" fmla="*/ 2147483647 h 80"/>
                <a:gd name="T16" fmla="*/ 0 w 52"/>
                <a:gd name="T17" fmla="*/ 2147483647 h 80"/>
                <a:gd name="T18" fmla="*/ 2147483647 w 52"/>
                <a:gd name="T19" fmla="*/ 2147483647 h 80"/>
                <a:gd name="T20" fmla="*/ 2147483647 w 52"/>
                <a:gd name="T21" fmla="*/ 2147483647 h 80"/>
                <a:gd name="T22" fmla="*/ 2147483647 w 52"/>
                <a:gd name="T23" fmla="*/ 2147483647 h 80"/>
                <a:gd name="T24" fmla="*/ 2147483647 w 52"/>
                <a:gd name="T25" fmla="*/ 2147483647 h 80"/>
                <a:gd name="T26" fmla="*/ 0 w 52"/>
                <a:gd name="T27" fmla="*/ 2147483647 h 80"/>
                <a:gd name="T28" fmla="*/ 2147483647 w 52"/>
                <a:gd name="T29" fmla="*/ 0 h 80"/>
                <a:gd name="T30" fmla="*/ 2147483647 w 52"/>
                <a:gd name="T31" fmla="*/ 503798147 h 80"/>
                <a:gd name="T32" fmla="*/ 2147483647 w 52"/>
                <a:gd name="T33" fmla="*/ 21474836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2147483647 w 19"/>
                <a:gd name="T1" fmla="*/ 1633136548 h 39"/>
                <a:gd name="T2" fmla="*/ 1546583275 w 19"/>
                <a:gd name="T3" fmla="*/ 0 h 39"/>
                <a:gd name="T4" fmla="*/ 0 w 19"/>
                <a:gd name="T5" fmla="*/ 1633136548 h 39"/>
                <a:gd name="T6" fmla="*/ 0 w 19"/>
                <a:gd name="T7" fmla="*/ 2147483647 h 39"/>
                <a:gd name="T8" fmla="*/ 1546583275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370272464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370272464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2147483647 w 19"/>
                <a:gd name="T1" fmla="*/ 1486569705 h 120"/>
                <a:gd name="T2" fmla="*/ 1546583275 w 19"/>
                <a:gd name="T3" fmla="*/ 0 h 120"/>
                <a:gd name="T4" fmla="*/ 0 w 19"/>
                <a:gd name="T5" fmla="*/ 1486569705 h 120"/>
                <a:gd name="T6" fmla="*/ 0 w 19"/>
                <a:gd name="T7" fmla="*/ 2147483647 h 120"/>
                <a:gd name="T8" fmla="*/ 1546583275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1486569705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370272464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370272464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2147483647 w 20"/>
                <a:gd name="T1" fmla="*/ 1633136548 h 39"/>
                <a:gd name="T2" fmla="*/ 2016070723 w 20"/>
                <a:gd name="T3" fmla="*/ 0 h 39"/>
                <a:gd name="T4" fmla="*/ 0 w 20"/>
                <a:gd name="T5" fmla="*/ 1633136548 h 39"/>
                <a:gd name="T6" fmla="*/ 0 w 20"/>
                <a:gd name="T7" fmla="*/ 2147483647 h 39"/>
                <a:gd name="T8" fmla="*/ 2016070723 w 20"/>
                <a:gd name="T9" fmla="*/ 2147483647 h 39"/>
                <a:gd name="T10" fmla="*/ 2147483647 w 20"/>
                <a:gd name="T11" fmla="*/ 2147483647 h 39"/>
                <a:gd name="T12" fmla="*/ 2147483647 w 20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546583275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546583275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2147483647 w 19"/>
                <a:gd name="T1" fmla="*/ 1486569705 h 120"/>
                <a:gd name="T2" fmla="*/ 1880485809 w 19"/>
                <a:gd name="T3" fmla="*/ 0 h 120"/>
                <a:gd name="T4" fmla="*/ 0 w 19"/>
                <a:gd name="T5" fmla="*/ 1486569705 h 120"/>
                <a:gd name="T6" fmla="*/ 0 w 19"/>
                <a:gd name="T7" fmla="*/ 2147483647 h 120"/>
                <a:gd name="T8" fmla="*/ 1880485809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1486569705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2147483647 w 19"/>
                <a:gd name="T1" fmla="*/ 1666590392 h 65"/>
                <a:gd name="T2" fmla="*/ 1546583275 w 19"/>
                <a:gd name="T3" fmla="*/ 0 h 65"/>
                <a:gd name="T4" fmla="*/ 0 w 19"/>
                <a:gd name="T5" fmla="*/ 1666590392 h 65"/>
                <a:gd name="T6" fmla="*/ 0 w 19"/>
                <a:gd name="T7" fmla="*/ 2147483647 h 65"/>
                <a:gd name="T8" fmla="*/ 1546583275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1666590392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2147483647 w 19"/>
                <a:gd name="T1" fmla="*/ 1633136548 h 39"/>
                <a:gd name="T2" fmla="*/ 1880485809 w 19"/>
                <a:gd name="T3" fmla="*/ 0 h 39"/>
                <a:gd name="T4" fmla="*/ 0 w 19"/>
                <a:gd name="T5" fmla="*/ 1633136548 h 39"/>
                <a:gd name="T6" fmla="*/ 0 w 19"/>
                <a:gd name="T7" fmla="*/ 2147483647 h 39"/>
                <a:gd name="T8" fmla="*/ 1880485809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1633136548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  <p:pic>
        <p:nvPicPr>
          <p:cNvPr id="2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0" y="2676525"/>
            <a:ext cx="6818811" cy="830263"/>
          </a:xfrm>
          <a:ln/>
        </p:spPr>
        <p:txBody>
          <a:bodyPr anchor="ctr"/>
          <a:lstStyle>
            <a:lvl1pPr algn="ctr">
              <a:defRPr sz="3000" b="0">
                <a:solidFill>
                  <a:srgbClr val="FFFFFF"/>
                </a:solidFill>
                <a:latin typeface="+mj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382562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3168174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21152716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027487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64530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1292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445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593628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236490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8839599"/>
      </p:ext>
    </p:extLst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40382898"/>
      </p:ext>
    </p:extLst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334635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2841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445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59076"/>
      </p:ext>
    </p:extLst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zh-CN" altLang="en-US" sz="800" smtClean="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r>
              <a:rPr lang="en-US" altLang="zh-CN" sz="800" smtClean="0">
                <a:solidFill>
                  <a:srgbClr val="0183B7"/>
                </a:solidFill>
                <a:hlinkClick r:id="rId2"/>
              </a:rPr>
              <a:t>http://www.catc.edu.cn</a:t>
            </a:r>
            <a:endParaRPr lang="en-US" altLang="zh-CN" sz="800" smtClean="0">
              <a:solidFill>
                <a:srgbClr val="0183B7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fld id="{B0B66842-E01D-46D1-A67B-DA295456FD89}" type="slidenum">
              <a:rPr lang="zh-CN" altLang="en-US" sz="1000" smtClean="0">
                <a:solidFill>
                  <a:srgbClr val="D3D3D3"/>
                </a:solidFill>
              </a:rPr>
              <a:pPr algn="r" eaLnBrk="0" hangingPunct="0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7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 eaLnBrk="0" hangingPunct="0">
                <a:lnSpc>
                  <a:spcPct val="90000"/>
                </a:lnSpc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 w="9525">
              <a:noFill/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hangingPunct="0">
                <a:lnSpc>
                  <a:spcPct val="90000"/>
                </a:lnSpc>
                <a:defRPr/>
              </a:pPr>
              <a:endParaRPr lang="zh-CN" altLang="en-US" smtClean="0">
                <a:solidFill>
                  <a:srgbClr val="000000"/>
                </a:solidFill>
              </a:endParaRPr>
            </a:p>
          </p:txBody>
        </p:sp>
      </p:grpSp>
      <p:pic>
        <p:nvPicPr>
          <p:cNvPr id="24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37686" name="Rectangle 22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137687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altLang="zh-CN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6693633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056723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01303350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509713"/>
            <a:ext cx="3894137" cy="384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509713"/>
            <a:ext cx="3894138" cy="384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5502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564906"/>
      </p:ext>
    </p:extLst>
  </p:cSld>
  <p:clrMapOvr>
    <a:masterClrMapping/>
  </p:clrMapOvr>
  <p:transition>
    <p:wipe dir="r"/>
  </p:transition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568181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2551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47633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3972523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47528485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164781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11999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7620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0" y="909638"/>
            <a:ext cx="9144000" cy="5672137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558233813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7529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1371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644234"/>
      </p:ext>
    </p:extLst>
  </p:cSld>
  <p:clrMapOvr>
    <a:masterClrMapping/>
  </p:clrMapOvr>
  <p:transition>
    <p:wipe dir="r"/>
  </p:transition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832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953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358474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97471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4924844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7055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7595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2757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979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0048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3856208"/>
      </p:ext>
    </p:extLst>
  </p:cSld>
  <p:clrMapOvr>
    <a:masterClrMapping/>
  </p:clrMapOvr>
  <p:transition>
    <p:wipe dir="r"/>
  </p:transition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0110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28988424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199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2230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50720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54203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73657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6807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06958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9018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9763" y="3390900"/>
            <a:ext cx="3894137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3390900"/>
            <a:ext cx="3894138" cy="18557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21107"/>
      </p:ext>
    </p:extLst>
  </p:cSld>
  <p:clrMapOvr>
    <a:masterClrMapping/>
  </p:clrMapOvr>
  <p:transition>
    <p:wipe dir="r"/>
  </p:transition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58702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56535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8169133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8561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7311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251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000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 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74022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635945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69649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880210"/>
      </p:ext>
    </p:extLst>
  </p:cSld>
  <p:clrMapOvr>
    <a:masterClrMapping/>
  </p:clrMapOvr>
  <p:transition>
    <p:wipe dir="r"/>
  </p:transition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823851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632676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603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72153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673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6285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9176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61947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100394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9033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75022"/>
      </p:ext>
    </p:extLst>
  </p:cSld>
  <p:clrMapOvr>
    <a:masterClrMapping/>
  </p:clrMapOvr>
  <p:transition>
    <p:wipe dir="r"/>
  </p:transition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349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7373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702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4081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08887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333448196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063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697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3447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2842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4844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0916473"/>
      </p:ext>
    </p:extLst>
  </p:cSld>
  <p:clrMapOvr>
    <a:masterClrMapping/>
  </p:clrMapOvr>
  <p:transition>
    <p:wipe dir="r"/>
  </p:transition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4710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08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81935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33969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2035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52483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097121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3850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22156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8232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1420434"/>
      </p:ext>
    </p:extLst>
  </p:cSld>
  <p:clrMapOvr>
    <a:masterClrMapping/>
  </p:clrMapOvr>
  <p:transition>
    <p:wipe dir="r"/>
  </p:transition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958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63683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22544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Arial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Arial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7031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84055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899978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3877018"/>
      </p:ext>
    </p:extLst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093023"/>
      </p:ext>
    </p:extLst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2409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6969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1515970"/>
      </p:ext>
    </p:extLst>
  </p:cSld>
  <p:clrMapOvr>
    <a:masterClrMapping/>
  </p:clrMapOvr>
  <p:transition>
    <p:wipe dir="r"/>
  </p:transition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705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9134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460492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312629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427204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635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8172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790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5992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5055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141214"/>
      </p:ext>
    </p:extLst>
  </p:cSld>
  <p:clrMapOvr>
    <a:masterClrMapping/>
  </p:clrMapOvr>
  <p:transition>
    <p:wipe dir="r"/>
  </p:transition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9389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302747972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9994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1011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72251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99327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966309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  <a:ea typeface="+mn-ea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45438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461479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812122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96063" y="1312863"/>
            <a:ext cx="1984375" cy="39338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3" y="1312863"/>
            <a:ext cx="5803900" cy="39338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257826"/>
      </p:ext>
    </p:extLst>
  </p:cSld>
  <p:clrMapOvr>
    <a:masterClrMapping/>
  </p:clrMapOvr>
  <p:transition>
    <p:wipe dir="r"/>
  </p:transition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42957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409752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677182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8075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23757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88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7238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 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323998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282745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816290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3025" tIns="36512" rIns="73025" bIns="36512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800" smtClean="0">
                <a:solidFill>
                  <a:schemeClr val="tx2"/>
                </a:solidFill>
                <a:hlinkClick r:id="rId2"/>
              </a:rPr>
              <a:t>http://www.catc.edu.cn</a:t>
            </a:r>
            <a:endParaRPr lang="en-US" altLang="zh-CN" sz="800" smtClean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0264A6C9-C2DC-44B3-88C1-222E49B951A0}" type="slidenum">
              <a:rPr lang="zh-CN" altLang="en-US" sz="1000" smtClean="0">
                <a:solidFill>
                  <a:srgbClr val="D3D3D3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9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802" y="1979"/>
              <a:ext cx="87" cy="326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303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3444" y="1971"/>
              <a:ext cx="249" cy="343"/>
            </a:xfrm>
            <a:custGeom>
              <a:avLst/>
              <a:gdLst>
                <a:gd name="T0" fmla="*/ 2147483647 w 58"/>
                <a:gd name="T1" fmla="*/ 2147483647 h 80"/>
                <a:gd name="T2" fmla="*/ 2147483647 w 58"/>
                <a:gd name="T3" fmla="*/ 2147483647 h 80"/>
                <a:gd name="T4" fmla="*/ 2147483647 w 58"/>
                <a:gd name="T5" fmla="*/ 2147483647 h 80"/>
                <a:gd name="T6" fmla="*/ 2147483647 w 58"/>
                <a:gd name="T7" fmla="*/ 2147483647 h 80"/>
                <a:gd name="T8" fmla="*/ 2147483647 w 58"/>
                <a:gd name="T9" fmla="*/ 2147483647 h 80"/>
                <a:gd name="T10" fmla="*/ 2147483647 w 58"/>
                <a:gd name="T11" fmla="*/ 2147483647 h 80"/>
                <a:gd name="T12" fmla="*/ 2147483647 w 58"/>
                <a:gd name="T13" fmla="*/ 2147483647 h 80"/>
                <a:gd name="T14" fmla="*/ 0 w 58"/>
                <a:gd name="T15" fmla="*/ 2147483647 h 80"/>
                <a:gd name="T16" fmla="*/ 2147483647 w 58"/>
                <a:gd name="T17" fmla="*/ 0 h 80"/>
                <a:gd name="T18" fmla="*/ 2147483647 w 58"/>
                <a:gd name="T19" fmla="*/ 2147483647 h 80"/>
                <a:gd name="T20" fmla="*/ 2147483647 w 58"/>
                <a:gd name="T21" fmla="*/ 2147483647 h 8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2147483647 h 80"/>
                <a:gd name="T4" fmla="*/ 0 w 80"/>
                <a:gd name="T5" fmla="*/ 2147483647 h 80"/>
                <a:gd name="T6" fmla="*/ 2147483647 w 80"/>
                <a:gd name="T7" fmla="*/ 0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3999" y="1971"/>
              <a:ext cx="224" cy="343"/>
            </a:xfrm>
            <a:custGeom>
              <a:avLst/>
              <a:gdLst>
                <a:gd name="T0" fmla="*/ 2147483647 w 52"/>
                <a:gd name="T1" fmla="*/ 2147483647 h 80"/>
                <a:gd name="T2" fmla="*/ 2147483647 w 52"/>
                <a:gd name="T3" fmla="*/ 2147483647 h 80"/>
                <a:gd name="T4" fmla="*/ 2147483647 w 52"/>
                <a:gd name="T5" fmla="*/ 2147483647 h 80"/>
                <a:gd name="T6" fmla="*/ 2147483647 w 52"/>
                <a:gd name="T7" fmla="*/ 2147483647 h 80"/>
                <a:gd name="T8" fmla="*/ 2147483647 w 52"/>
                <a:gd name="T9" fmla="*/ 2147483647 h 80"/>
                <a:gd name="T10" fmla="*/ 2147483647 w 52"/>
                <a:gd name="T11" fmla="*/ 2147483647 h 80"/>
                <a:gd name="T12" fmla="*/ 2147483647 w 52"/>
                <a:gd name="T13" fmla="*/ 2147483647 h 80"/>
                <a:gd name="T14" fmla="*/ 0 w 52"/>
                <a:gd name="T15" fmla="*/ 2147483647 h 80"/>
                <a:gd name="T16" fmla="*/ 0 w 52"/>
                <a:gd name="T17" fmla="*/ 2147483647 h 80"/>
                <a:gd name="T18" fmla="*/ 2147483647 w 52"/>
                <a:gd name="T19" fmla="*/ 2147483647 h 80"/>
                <a:gd name="T20" fmla="*/ 2147483647 w 52"/>
                <a:gd name="T21" fmla="*/ 2147483647 h 80"/>
                <a:gd name="T22" fmla="*/ 2147483647 w 52"/>
                <a:gd name="T23" fmla="*/ 2147483647 h 80"/>
                <a:gd name="T24" fmla="*/ 2147483647 w 52"/>
                <a:gd name="T25" fmla="*/ 2147483647 h 80"/>
                <a:gd name="T26" fmla="*/ 0 w 52"/>
                <a:gd name="T27" fmla="*/ 2147483647 h 80"/>
                <a:gd name="T28" fmla="*/ 2147483647 w 52"/>
                <a:gd name="T29" fmla="*/ 0 h 80"/>
                <a:gd name="T30" fmla="*/ 2147483647 w 52"/>
                <a:gd name="T31" fmla="*/ 2147483647 h 80"/>
                <a:gd name="T32" fmla="*/ 2147483647 w 52"/>
                <a:gd name="T33" fmla="*/ 2147483647 h 8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3272" y="1587"/>
              <a:ext cx="81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500" y="1473"/>
              <a:ext cx="81" cy="281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721" y="1320"/>
              <a:ext cx="81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49" y="1473"/>
              <a:ext cx="81" cy="281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171" y="1587"/>
              <a:ext cx="87" cy="167"/>
            </a:xfrm>
            <a:custGeom>
              <a:avLst/>
              <a:gdLst>
                <a:gd name="T0" fmla="*/ 2147483647 w 20"/>
                <a:gd name="T1" fmla="*/ 2147483647 h 39"/>
                <a:gd name="T2" fmla="*/ 2147483647 w 20"/>
                <a:gd name="T3" fmla="*/ 0 h 39"/>
                <a:gd name="T4" fmla="*/ 0 w 20"/>
                <a:gd name="T5" fmla="*/ 2147483647 h 39"/>
                <a:gd name="T6" fmla="*/ 0 w 20"/>
                <a:gd name="T7" fmla="*/ 2147483647 h 39"/>
                <a:gd name="T8" fmla="*/ 2147483647 w 20"/>
                <a:gd name="T9" fmla="*/ 2147483647 h 39"/>
                <a:gd name="T10" fmla="*/ 2147483647 w 20"/>
                <a:gd name="T11" fmla="*/ 2147483647 h 39"/>
                <a:gd name="T12" fmla="*/ 2147483647 w 20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399" y="1473"/>
              <a:ext cx="81" cy="281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625" y="1320"/>
              <a:ext cx="83" cy="514"/>
            </a:xfrm>
            <a:custGeom>
              <a:avLst/>
              <a:gdLst>
                <a:gd name="T0" fmla="*/ 2147483647 w 19"/>
                <a:gd name="T1" fmla="*/ 2147483647 h 120"/>
                <a:gd name="T2" fmla="*/ 2147483647 w 19"/>
                <a:gd name="T3" fmla="*/ 0 h 120"/>
                <a:gd name="T4" fmla="*/ 0 w 19"/>
                <a:gd name="T5" fmla="*/ 2147483647 h 120"/>
                <a:gd name="T6" fmla="*/ 0 w 19"/>
                <a:gd name="T7" fmla="*/ 2147483647 h 120"/>
                <a:gd name="T8" fmla="*/ 2147483647 w 19"/>
                <a:gd name="T9" fmla="*/ 2147483647 h 120"/>
                <a:gd name="T10" fmla="*/ 2147483647 w 19"/>
                <a:gd name="T11" fmla="*/ 2147483647 h 120"/>
                <a:gd name="T12" fmla="*/ 2147483647 w 19"/>
                <a:gd name="T13" fmla="*/ 2147483647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848" y="1473"/>
              <a:ext cx="81" cy="281"/>
            </a:xfrm>
            <a:custGeom>
              <a:avLst/>
              <a:gdLst>
                <a:gd name="T0" fmla="*/ 2147483647 w 19"/>
                <a:gd name="T1" fmla="*/ 2147483647 h 65"/>
                <a:gd name="T2" fmla="*/ 2147483647 w 19"/>
                <a:gd name="T3" fmla="*/ 0 h 65"/>
                <a:gd name="T4" fmla="*/ 0 w 19"/>
                <a:gd name="T5" fmla="*/ 2147483647 h 65"/>
                <a:gd name="T6" fmla="*/ 0 w 19"/>
                <a:gd name="T7" fmla="*/ 2147483647 h 65"/>
                <a:gd name="T8" fmla="*/ 2147483647 w 19"/>
                <a:gd name="T9" fmla="*/ 2147483647 h 65"/>
                <a:gd name="T10" fmla="*/ 2147483647 w 19"/>
                <a:gd name="T11" fmla="*/ 2147483647 h 65"/>
                <a:gd name="T12" fmla="*/ 2147483647 w 19"/>
                <a:gd name="T13" fmla="*/ 2147483647 h 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5074" y="1587"/>
              <a:ext cx="83" cy="167"/>
            </a:xfrm>
            <a:custGeom>
              <a:avLst/>
              <a:gdLst>
                <a:gd name="T0" fmla="*/ 2147483647 w 19"/>
                <a:gd name="T1" fmla="*/ 2147483647 h 39"/>
                <a:gd name="T2" fmla="*/ 2147483647 w 19"/>
                <a:gd name="T3" fmla="*/ 0 h 39"/>
                <a:gd name="T4" fmla="*/ 0 w 19"/>
                <a:gd name="T5" fmla="*/ 2147483647 h 39"/>
                <a:gd name="T6" fmla="*/ 0 w 19"/>
                <a:gd name="T7" fmla="*/ 2147483647 h 39"/>
                <a:gd name="T8" fmla="*/ 2147483647 w 19"/>
                <a:gd name="T9" fmla="*/ 2147483647 h 39"/>
                <a:gd name="T10" fmla="*/ 2147483647 w 19"/>
                <a:gd name="T11" fmla="*/ 2147483647 h 39"/>
                <a:gd name="T12" fmla="*/ 2147483647 w 19"/>
                <a:gd name="T13" fmla="*/ 2147483647 h 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4" name="Picture 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550" y="1658938"/>
            <a:ext cx="2306638" cy="266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746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0" y="2676525"/>
            <a:ext cx="6818811" cy="830263"/>
          </a:xfrm>
          <a:ln/>
        </p:spPr>
        <p:txBody>
          <a:bodyPr anchor="ctr"/>
          <a:lstStyle>
            <a:lvl1pPr algn="ctr">
              <a:defRPr sz="3000" b="0">
                <a:solidFill>
                  <a:srgbClr val="FFFFFF"/>
                </a:solidFill>
                <a:latin typeface="+mj-lt"/>
                <a:ea typeface="黑体" pitchFamily="2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altLang="zh-CN" dirty="0"/>
          </a:p>
        </p:txBody>
      </p:sp>
      <p:sp>
        <p:nvSpPr>
          <p:cNvPr id="95746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zh-CN" altLang="en-US" smtClean="0"/>
              <a:t>单击此处编辑母版副标题样式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716794"/>
      </p:ext>
    </p:extLst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96D6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888510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706797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黑体" pitchFamily="2" charset="-122"/>
              </a:defRPr>
            </a:lvl1pPr>
            <a:lvl2pPr>
              <a:defRPr>
                <a:latin typeface="+mn-lt"/>
                <a:ea typeface="黑体" pitchFamily="2" charset="-122"/>
              </a:defRPr>
            </a:lvl2pPr>
            <a:lvl3pPr>
              <a:defRPr>
                <a:latin typeface="+mn-lt"/>
                <a:ea typeface="黑体" pitchFamily="2" charset="-122"/>
              </a:defRPr>
            </a:lvl3pPr>
            <a:lvl4pPr>
              <a:defRPr>
                <a:latin typeface="+mn-lt"/>
                <a:ea typeface="黑体" pitchFamily="2" charset="-122"/>
              </a:defRPr>
            </a:lvl4pPr>
            <a:lvl5pPr>
              <a:defRPr>
                <a:latin typeface="+mn-lt"/>
                <a:ea typeface="黑体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48691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1384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469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02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5865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7653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36583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6984465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580908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3122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7857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5638" y="44450"/>
            <a:ext cx="8145462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495800" cy="5616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515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259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772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0857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90520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7084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69479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369649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2725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000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26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307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594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75155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24332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05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522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55383034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4693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541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9948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004479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7437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AA7DF"/>
              </a:solidFill>
              <a:latin typeface="Arial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6585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86888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141320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2452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98869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82294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701032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1423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776026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045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6714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1360681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943684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60170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96D6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106306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86461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FFFFFF"/>
                </a:solidFill>
                <a:latin typeface="黑体" pitchFamily="49" charset="-122"/>
                <a:ea typeface="黑体" pitchFamily="49" charset="-122"/>
              </a:rPr>
              <a:t>谢谢。</a:t>
            </a:r>
            <a:endParaRPr lang="zh-CN" altLang="en-US" sz="3600" dirty="0">
              <a:solidFill>
                <a:srgbClr val="FFFFFF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855146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725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5996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24449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102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39327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552246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862974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35681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7940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1522287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8128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3780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5784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9026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  <p:extLst>
      <p:ext uri="{BB962C8B-B14F-4D97-AF65-F5344CB8AC3E}">
        <p14:creationId xmlns:p14="http://schemas.microsoft.com/office/powerpoint/2010/main" val="146375013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13123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8190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2AA7D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90203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FFFFFF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966199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36491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1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226.xml"/><Relationship Id="rId7" Type="http://schemas.openxmlformats.org/officeDocument/2006/relationships/slideLayout" Target="../slideLayouts/slideLayout230.xml"/><Relationship Id="rId12" Type="http://schemas.openxmlformats.org/officeDocument/2006/relationships/slideLayout" Target="../slideLayouts/slideLayout235.xml"/><Relationship Id="rId2" Type="http://schemas.openxmlformats.org/officeDocument/2006/relationships/slideLayout" Target="../slideLayouts/slideLayout225.xml"/><Relationship Id="rId1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9.xml"/><Relationship Id="rId11" Type="http://schemas.openxmlformats.org/officeDocument/2006/relationships/slideLayout" Target="../slideLayouts/slideLayout234.xml"/><Relationship Id="rId5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233.xml"/><Relationship Id="rId4" Type="http://schemas.openxmlformats.org/officeDocument/2006/relationships/slideLayout" Target="../slideLayouts/slideLayout227.xml"/><Relationship Id="rId9" Type="http://schemas.openxmlformats.org/officeDocument/2006/relationships/slideLayout" Target="../slideLayouts/slideLayout232.xml"/><Relationship Id="rId14" Type="http://schemas.openxmlformats.org/officeDocument/2006/relationships/hyperlink" Target="http://www.catc.edu.cn/" TargetMode="Externa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3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238.xml"/><Relationship Id="rId7" Type="http://schemas.openxmlformats.org/officeDocument/2006/relationships/slideLayout" Target="../slideLayouts/slideLayout242.xml"/><Relationship Id="rId12" Type="http://schemas.openxmlformats.org/officeDocument/2006/relationships/slideLayout" Target="../slideLayouts/slideLayout247.xml"/><Relationship Id="rId2" Type="http://schemas.openxmlformats.org/officeDocument/2006/relationships/slideLayout" Target="../slideLayouts/slideLayout237.xml"/><Relationship Id="rId1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6.xml"/><Relationship Id="rId5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45.xml"/><Relationship Id="rId4" Type="http://schemas.openxmlformats.org/officeDocument/2006/relationships/slideLayout" Target="../slideLayouts/slideLayout239.xml"/><Relationship Id="rId9" Type="http://schemas.openxmlformats.org/officeDocument/2006/relationships/slideLayout" Target="../slideLayouts/slideLayout244.xml"/><Relationship Id="rId14" Type="http://schemas.openxmlformats.org/officeDocument/2006/relationships/hyperlink" Target="http://www.catc.edu.cn/" TargetMode="Externa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5.xml"/><Relationship Id="rId13" Type="http://schemas.openxmlformats.org/officeDocument/2006/relationships/slideLayout" Target="../slideLayouts/slideLayout260.xml"/><Relationship Id="rId18" Type="http://schemas.openxmlformats.org/officeDocument/2006/relationships/slideLayout" Target="../slideLayouts/slideLayout265.xml"/><Relationship Id="rId26" Type="http://schemas.openxmlformats.org/officeDocument/2006/relationships/slideLayout" Target="../slideLayouts/slideLayout273.xml"/><Relationship Id="rId3" Type="http://schemas.openxmlformats.org/officeDocument/2006/relationships/slideLayout" Target="../slideLayouts/slideLayout250.xml"/><Relationship Id="rId21" Type="http://schemas.openxmlformats.org/officeDocument/2006/relationships/slideLayout" Target="../slideLayouts/slideLayout268.xml"/><Relationship Id="rId34" Type="http://schemas.openxmlformats.org/officeDocument/2006/relationships/slideLayout" Target="../slideLayouts/slideLayout281.xml"/><Relationship Id="rId7" Type="http://schemas.openxmlformats.org/officeDocument/2006/relationships/slideLayout" Target="../slideLayouts/slideLayout254.xml"/><Relationship Id="rId12" Type="http://schemas.openxmlformats.org/officeDocument/2006/relationships/slideLayout" Target="../slideLayouts/slideLayout259.xml"/><Relationship Id="rId17" Type="http://schemas.openxmlformats.org/officeDocument/2006/relationships/slideLayout" Target="../slideLayouts/slideLayout264.xml"/><Relationship Id="rId25" Type="http://schemas.openxmlformats.org/officeDocument/2006/relationships/slideLayout" Target="../slideLayouts/slideLayout272.xml"/><Relationship Id="rId33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49.xml"/><Relationship Id="rId16" Type="http://schemas.openxmlformats.org/officeDocument/2006/relationships/slideLayout" Target="../slideLayouts/slideLayout263.xml"/><Relationship Id="rId20" Type="http://schemas.openxmlformats.org/officeDocument/2006/relationships/slideLayout" Target="../slideLayouts/slideLayout267.xml"/><Relationship Id="rId29" Type="http://schemas.openxmlformats.org/officeDocument/2006/relationships/slideLayout" Target="../slideLayouts/slideLayout276.xml"/><Relationship Id="rId1" Type="http://schemas.openxmlformats.org/officeDocument/2006/relationships/slideLayout" Target="../slideLayouts/slideLayout248.xml"/><Relationship Id="rId6" Type="http://schemas.openxmlformats.org/officeDocument/2006/relationships/slideLayout" Target="../slideLayouts/slideLayout253.xml"/><Relationship Id="rId11" Type="http://schemas.openxmlformats.org/officeDocument/2006/relationships/slideLayout" Target="../slideLayouts/slideLayout258.xml"/><Relationship Id="rId24" Type="http://schemas.openxmlformats.org/officeDocument/2006/relationships/slideLayout" Target="../slideLayouts/slideLayout271.xml"/><Relationship Id="rId32" Type="http://schemas.openxmlformats.org/officeDocument/2006/relationships/slideLayout" Target="../slideLayouts/slideLayout279.xml"/><Relationship Id="rId5" Type="http://schemas.openxmlformats.org/officeDocument/2006/relationships/slideLayout" Target="../slideLayouts/slideLayout252.xml"/><Relationship Id="rId15" Type="http://schemas.openxmlformats.org/officeDocument/2006/relationships/slideLayout" Target="../slideLayouts/slideLayout262.xml"/><Relationship Id="rId23" Type="http://schemas.openxmlformats.org/officeDocument/2006/relationships/slideLayout" Target="../slideLayouts/slideLayout270.xml"/><Relationship Id="rId28" Type="http://schemas.openxmlformats.org/officeDocument/2006/relationships/slideLayout" Target="../slideLayouts/slideLayout275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257.xml"/><Relationship Id="rId19" Type="http://schemas.openxmlformats.org/officeDocument/2006/relationships/slideLayout" Target="../slideLayouts/slideLayout266.xml"/><Relationship Id="rId31" Type="http://schemas.openxmlformats.org/officeDocument/2006/relationships/slideLayout" Target="../slideLayouts/slideLayout278.xml"/><Relationship Id="rId4" Type="http://schemas.openxmlformats.org/officeDocument/2006/relationships/slideLayout" Target="../slideLayouts/slideLayout251.xml"/><Relationship Id="rId9" Type="http://schemas.openxmlformats.org/officeDocument/2006/relationships/slideLayout" Target="../slideLayouts/slideLayout256.xml"/><Relationship Id="rId14" Type="http://schemas.openxmlformats.org/officeDocument/2006/relationships/slideLayout" Target="../slideLayouts/slideLayout261.xml"/><Relationship Id="rId22" Type="http://schemas.openxmlformats.org/officeDocument/2006/relationships/slideLayout" Target="../slideLayouts/slideLayout269.xml"/><Relationship Id="rId27" Type="http://schemas.openxmlformats.org/officeDocument/2006/relationships/slideLayout" Target="../slideLayouts/slideLayout274.xml"/><Relationship Id="rId30" Type="http://schemas.openxmlformats.org/officeDocument/2006/relationships/slideLayout" Target="../slideLayouts/slideLayout277.xml"/><Relationship Id="rId35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9.xml"/><Relationship Id="rId13" Type="http://schemas.openxmlformats.org/officeDocument/2006/relationships/slideLayout" Target="../slideLayouts/slideLayout294.xml"/><Relationship Id="rId18" Type="http://schemas.openxmlformats.org/officeDocument/2006/relationships/slideLayout" Target="../slideLayouts/slideLayout299.xml"/><Relationship Id="rId26" Type="http://schemas.openxmlformats.org/officeDocument/2006/relationships/slideLayout" Target="../slideLayouts/slideLayout307.xml"/><Relationship Id="rId3" Type="http://schemas.openxmlformats.org/officeDocument/2006/relationships/slideLayout" Target="../slideLayouts/slideLayout284.xml"/><Relationship Id="rId21" Type="http://schemas.openxmlformats.org/officeDocument/2006/relationships/slideLayout" Target="../slideLayouts/slideLayout302.xml"/><Relationship Id="rId34" Type="http://schemas.openxmlformats.org/officeDocument/2006/relationships/slideLayout" Target="../slideLayouts/slideLayout315.xml"/><Relationship Id="rId7" Type="http://schemas.openxmlformats.org/officeDocument/2006/relationships/slideLayout" Target="../slideLayouts/slideLayout288.xml"/><Relationship Id="rId12" Type="http://schemas.openxmlformats.org/officeDocument/2006/relationships/slideLayout" Target="../slideLayouts/slideLayout293.xml"/><Relationship Id="rId17" Type="http://schemas.openxmlformats.org/officeDocument/2006/relationships/slideLayout" Target="../slideLayouts/slideLayout298.xml"/><Relationship Id="rId25" Type="http://schemas.openxmlformats.org/officeDocument/2006/relationships/slideLayout" Target="../slideLayouts/slideLayout306.xml"/><Relationship Id="rId33" Type="http://schemas.openxmlformats.org/officeDocument/2006/relationships/slideLayout" Target="../slideLayouts/slideLayout314.xml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283.xml"/><Relationship Id="rId16" Type="http://schemas.openxmlformats.org/officeDocument/2006/relationships/slideLayout" Target="../slideLayouts/slideLayout297.xml"/><Relationship Id="rId20" Type="http://schemas.openxmlformats.org/officeDocument/2006/relationships/slideLayout" Target="../slideLayouts/slideLayout301.xml"/><Relationship Id="rId29" Type="http://schemas.openxmlformats.org/officeDocument/2006/relationships/slideLayout" Target="../slideLayouts/slideLayout310.xml"/><Relationship Id="rId1" Type="http://schemas.openxmlformats.org/officeDocument/2006/relationships/slideLayout" Target="../slideLayouts/slideLayout282.xml"/><Relationship Id="rId6" Type="http://schemas.openxmlformats.org/officeDocument/2006/relationships/slideLayout" Target="../slideLayouts/slideLayout287.xml"/><Relationship Id="rId11" Type="http://schemas.openxmlformats.org/officeDocument/2006/relationships/slideLayout" Target="../slideLayouts/slideLayout292.xml"/><Relationship Id="rId24" Type="http://schemas.openxmlformats.org/officeDocument/2006/relationships/slideLayout" Target="../slideLayouts/slideLayout305.xml"/><Relationship Id="rId32" Type="http://schemas.openxmlformats.org/officeDocument/2006/relationships/slideLayout" Target="../slideLayouts/slideLayout313.xml"/><Relationship Id="rId37" Type="http://schemas.openxmlformats.org/officeDocument/2006/relationships/theme" Target="../theme/theme13.xml"/><Relationship Id="rId5" Type="http://schemas.openxmlformats.org/officeDocument/2006/relationships/slideLayout" Target="../slideLayouts/slideLayout286.xml"/><Relationship Id="rId15" Type="http://schemas.openxmlformats.org/officeDocument/2006/relationships/slideLayout" Target="../slideLayouts/slideLayout296.xml"/><Relationship Id="rId23" Type="http://schemas.openxmlformats.org/officeDocument/2006/relationships/slideLayout" Target="../slideLayouts/slideLayout304.xml"/><Relationship Id="rId28" Type="http://schemas.openxmlformats.org/officeDocument/2006/relationships/slideLayout" Target="../slideLayouts/slideLayout309.xml"/><Relationship Id="rId36" Type="http://schemas.openxmlformats.org/officeDocument/2006/relationships/slideLayout" Target="../slideLayouts/slideLayout317.xml"/><Relationship Id="rId10" Type="http://schemas.openxmlformats.org/officeDocument/2006/relationships/slideLayout" Target="../slideLayouts/slideLayout291.xml"/><Relationship Id="rId19" Type="http://schemas.openxmlformats.org/officeDocument/2006/relationships/slideLayout" Target="../slideLayouts/slideLayout300.xml"/><Relationship Id="rId31" Type="http://schemas.openxmlformats.org/officeDocument/2006/relationships/slideLayout" Target="../slideLayouts/slideLayout312.xml"/><Relationship Id="rId4" Type="http://schemas.openxmlformats.org/officeDocument/2006/relationships/slideLayout" Target="../slideLayouts/slideLayout285.xml"/><Relationship Id="rId9" Type="http://schemas.openxmlformats.org/officeDocument/2006/relationships/slideLayout" Target="../slideLayouts/slideLayout290.xml"/><Relationship Id="rId14" Type="http://schemas.openxmlformats.org/officeDocument/2006/relationships/slideLayout" Target="../slideLayouts/slideLayout295.xml"/><Relationship Id="rId22" Type="http://schemas.openxmlformats.org/officeDocument/2006/relationships/slideLayout" Target="../slideLayouts/slideLayout303.xml"/><Relationship Id="rId27" Type="http://schemas.openxmlformats.org/officeDocument/2006/relationships/slideLayout" Target="../slideLayouts/slideLayout308.xml"/><Relationship Id="rId30" Type="http://schemas.openxmlformats.org/officeDocument/2006/relationships/slideLayout" Target="../slideLayouts/slideLayout311.xml"/><Relationship Id="rId35" Type="http://schemas.openxmlformats.org/officeDocument/2006/relationships/slideLayout" Target="../slideLayouts/slideLayout316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5.xml"/><Relationship Id="rId13" Type="http://schemas.openxmlformats.org/officeDocument/2006/relationships/slideLayout" Target="../slideLayouts/slideLayout330.xml"/><Relationship Id="rId18" Type="http://schemas.openxmlformats.org/officeDocument/2006/relationships/slideLayout" Target="../slideLayouts/slideLayout335.xml"/><Relationship Id="rId26" Type="http://schemas.openxmlformats.org/officeDocument/2006/relationships/slideLayout" Target="../slideLayouts/slideLayout343.xml"/><Relationship Id="rId3" Type="http://schemas.openxmlformats.org/officeDocument/2006/relationships/slideLayout" Target="../slideLayouts/slideLayout320.xml"/><Relationship Id="rId21" Type="http://schemas.openxmlformats.org/officeDocument/2006/relationships/slideLayout" Target="../slideLayouts/slideLayout338.xml"/><Relationship Id="rId34" Type="http://schemas.openxmlformats.org/officeDocument/2006/relationships/slideLayout" Target="../slideLayouts/slideLayout351.xml"/><Relationship Id="rId7" Type="http://schemas.openxmlformats.org/officeDocument/2006/relationships/slideLayout" Target="../slideLayouts/slideLayout324.xml"/><Relationship Id="rId12" Type="http://schemas.openxmlformats.org/officeDocument/2006/relationships/slideLayout" Target="../slideLayouts/slideLayout329.xml"/><Relationship Id="rId17" Type="http://schemas.openxmlformats.org/officeDocument/2006/relationships/slideLayout" Target="../slideLayouts/slideLayout334.xml"/><Relationship Id="rId25" Type="http://schemas.openxmlformats.org/officeDocument/2006/relationships/slideLayout" Target="../slideLayouts/slideLayout342.xml"/><Relationship Id="rId33" Type="http://schemas.openxmlformats.org/officeDocument/2006/relationships/slideLayout" Target="../slideLayouts/slideLayout350.xml"/><Relationship Id="rId2" Type="http://schemas.openxmlformats.org/officeDocument/2006/relationships/slideLayout" Target="../slideLayouts/slideLayout319.xml"/><Relationship Id="rId16" Type="http://schemas.openxmlformats.org/officeDocument/2006/relationships/slideLayout" Target="../slideLayouts/slideLayout333.xml"/><Relationship Id="rId20" Type="http://schemas.openxmlformats.org/officeDocument/2006/relationships/slideLayout" Target="../slideLayouts/slideLayout337.xml"/><Relationship Id="rId29" Type="http://schemas.openxmlformats.org/officeDocument/2006/relationships/slideLayout" Target="../slideLayouts/slideLayout346.xml"/><Relationship Id="rId1" Type="http://schemas.openxmlformats.org/officeDocument/2006/relationships/slideLayout" Target="../slideLayouts/slideLayout318.xml"/><Relationship Id="rId6" Type="http://schemas.openxmlformats.org/officeDocument/2006/relationships/slideLayout" Target="../slideLayouts/slideLayout323.xml"/><Relationship Id="rId11" Type="http://schemas.openxmlformats.org/officeDocument/2006/relationships/slideLayout" Target="../slideLayouts/slideLayout328.xml"/><Relationship Id="rId24" Type="http://schemas.openxmlformats.org/officeDocument/2006/relationships/slideLayout" Target="../slideLayouts/slideLayout341.xml"/><Relationship Id="rId32" Type="http://schemas.openxmlformats.org/officeDocument/2006/relationships/slideLayout" Target="../slideLayouts/slideLayout349.xml"/><Relationship Id="rId5" Type="http://schemas.openxmlformats.org/officeDocument/2006/relationships/slideLayout" Target="../slideLayouts/slideLayout322.xml"/><Relationship Id="rId15" Type="http://schemas.openxmlformats.org/officeDocument/2006/relationships/slideLayout" Target="../slideLayouts/slideLayout332.xml"/><Relationship Id="rId23" Type="http://schemas.openxmlformats.org/officeDocument/2006/relationships/slideLayout" Target="../slideLayouts/slideLayout340.xml"/><Relationship Id="rId28" Type="http://schemas.openxmlformats.org/officeDocument/2006/relationships/slideLayout" Target="../slideLayouts/slideLayout345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327.xml"/><Relationship Id="rId19" Type="http://schemas.openxmlformats.org/officeDocument/2006/relationships/slideLayout" Target="../slideLayouts/slideLayout336.xml"/><Relationship Id="rId31" Type="http://schemas.openxmlformats.org/officeDocument/2006/relationships/slideLayout" Target="../slideLayouts/slideLayout348.xml"/><Relationship Id="rId4" Type="http://schemas.openxmlformats.org/officeDocument/2006/relationships/slideLayout" Target="../slideLayouts/slideLayout321.xml"/><Relationship Id="rId9" Type="http://schemas.openxmlformats.org/officeDocument/2006/relationships/slideLayout" Target="../slideLayouts/slideLayout326.xml"/><Relationship Id="rId14" Type="http://schemas.openxmlformats.org/officeDocument/2006/relationships/slideLayout" Target="../slideLayouts/slideLayout331.xml"/><Relationship Id="rId22" Type="http://schemas.openxmlformats.org/officeDocument/2006/relationships/slideLayout" Target="../slideLayouts/slideLayout339.xml"/><Relationship Id="rId27" Type="http://schemas.openxmlformats.org/officeDocument/2006/relationships/slideLayout" Target="../slideLayouts/slideLayout344.xml"/><Relationship Id="rId30" Type="http://schemas.openxmlformats.org/officeDocument/2006/relationships/slideLayout" Target="../slideLayouts/slideLayout347.xml"/><Relationship Id="rId35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hyperlink" Target="http://www.catc.edu.cn/" TargetMode="Externa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hyperlink" Target="http://www.catc.edu.cn/" TargetMode="Externa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hyperlink" Target="http://www.catc.edu.cn/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" Type="http://schemas.openxmlformats.org/officeDocument/2006/relationships/slideLayout" Target="../slideLayouts/slideLayout49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0" Type="http://schemas.openxmlformats.org/officeDocument/2006/relationships/slideLayout" Target="../slideLayouts/slideLayout66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34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33" Type="http://schemas.openxmlformats.org/officeDocument/2006/relationships/slideLayout" Target="../slideLayouts/slideLayout113.xml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32" Type="http://schemas.openxmlformats.org/officeDocument/2006/relationships/slideLayout" Target="../slideLayouts/slideLayout112.xml"/><Relationship Id="rId37" Type="http://schemas.openxmlformats.org/officeDocument/2006/relationships/theme" Target="../theme/theme6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slideLayout" Target="../slideLayouts/slideLayout108.xml"/><Relationship Id="rId36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31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slideLayout" Target="../slideLayouts/slideLayout107.xml"/><Relationship Id="rId30" Type="http://schemas.openxmlformats.org/officeDocument/2006/relationships/slideLayout" Target="../slideLayouts/slideLayout110.xml"/><Relationship Id="rId35" Type="http://schemas.openxmlformats.org/officeDocument/2006/relationships/slideLayout" Target="../slideLayouts/slideLayout11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slideLayout" Target="../slideLayouts/slideLayout129.xml"/><Relationship Id="rId18" Type="http://schemas.openxmlformats.org/officeDocument/2006/relationships/slideLayout" Target="../slideLayouts/slideLayout134.xml"/><Relationship Id="rId26" Type="http://schemas.openxmlformats.org/officeDocument/2006/relationships/slideLayout" Target="../slideLayouts/slideLayout142.xml"/><Relationship Id="rId3" Type="http://schemas.openxmlformats.org/officeDocument/2006/relationships/slideLayout" Target="../slideLayouts/slideLayout119.xml"/><Relationship Id="rId21" Type="http://schemas.openxmlformats.org/officeDocument/2006/relationships/slideLayout" Target="../slideLayouts/slideLayout137.xml"/><Relationship Id="rId34" Type="http://schemas.openxmlformats.org/officeDocument/2006/relationships/slideLayout" Target="../slideLayouts/slideLayout150.xml"/><Relationship Id="rId7" Type="http://schemas.openxmlformats.org/officeDocument/2006/relationships/slideLayout" Target="../slideLayouts/slideLayout123.xml"/><Relationship Id="rId12" Type="http://schemas.openxmlformats.org/officeDocument/2006/relationships/slideLayout" Target="../slideLayouts/slideLayout128.xml"/><Relationship Id="rId17" Type="http://schemas.openxmlformats.org/officeDocument/2006/relationships/slideLayout" Target="../slideLayouts/slideLayout133.xml"/><Relationship Id="rId25" Type="http://schemas.openxmlformats.org/officeDocument/2006/relationships/slideLayout" Target="../slideLayouts/slideLayout141.xml"/><Relationship Id="rId33" Type="http://schemas.openxmlformats.org/officeDocument/2006/relationships/slideLayout" Target="../slideLayouts/slideLayout149.xml"/><Relationship Id="rId38" Type="http://schemas.openxmlformats.org/officeDocument/2006/relationships/image" Target="../media/image6.jpeg"/><Relationship Id="rId2" Type="http://schemas.openxmlformats.org/officeDocument/2006/relationships/slideLayout" Target="../slideLayouts/slideLayout118.xml"/><Relationship Id="rId1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36.xml"/><Relationship Id="rId29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24" Type="http://schemas.openxmlformats.org/officeDocument/2006/relationships/slideLayout" Target="../slideLayouts/slideLayout140.xml"/><Relationship Id="rId32" Type="http://schemas.openxmlformats.org/officeDocument/2006/relationships/slideLayout" Target="../slideLayouts/slideLayout148.xml"/><Relationship Id="rId37" Type="http://schemas.openxmlformats.org/officeDocument/2006/relationships/theme" Target="../theme/theme7.xml"/><Relationship Id="rId5" Type="http://schemas.openxmlformats.org/officeDocument/2006/relationships/slideLayout" Target="../slideLayouts/slideLayout121.xml"/><Relationship Id="rId15" Type="http://schemas.openxmlformats.org/officeDocument/2006/relationships/slideLayout" Target="../slideLayouts/slideLayout131.xml"/><Relationship Id="rId23" Type="http://schemas.openxmlformats.org/officeDocument/2006/relationships/slideLayout" Target="../slideLayouts/slideLayout139.xml"/><Relationship Id="rId28" Type="http://schemas.openxmlformats.org/officeDocument/2006/relationships/slideLayout" Target="../slideLayouts/slideLayout144.xml"/><Relationship Id="rId36" Type="http://schemas.openxmlformats.org/officeDocument/2006/relationships/slideLayout" Target="../slideLayouts/slideLayout152.xml"/><Relationship Id="rId10" Type="http://schemas.openxmlformats.org/officeDocument/2006/relationships/slideLayout" Target="../slideLayouts/slideLayout126.xml"/><Relationship Id="rId19" Type="http://schemas.openxmlformats.org/officeDocument/2006/relationships/slideLayout" Target="../slideLayouts/slideLayout135.xml"/><Relationship Id="rId31" Type="http://schemas.openxmlformats.org/officeDocument/2006/relationships/slideLayout" Target="../slideLayouts/slideLayout147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Relationship Id="rId14" Type="http://schemas.openxmlformats.org/officeDocument/2006/relationships/slideLayout" Target="../slideLayouts/slideLayout130.xml"/><Relationship Id="rId22" Type="http://schemas.openxmlformats.org/officeDocument/2006/relationships/slideLayout" Target="../slideLayouts/slideLayout138.xml"/><Relationship Id="rId27" Type="http://schemas.openxmlformats.org/officeDocument/2006/relationships/slideLayout" Target="../slideLayouts/slideLayout143.xml"/><Relationship Id="rId30" Type="http://schemas.openxmlformats.org/officeDocument/2006/relationships/slideLayout" Target="../slideLayouts/slideLayout146.xml"/><Relationship Id="rId35" Type="http://schemas.openxmlformats.org/officeDocument/2006/relationships/slideLayout" Target="../slideLayouts/slideLayout15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0.xml"/><Relationship Id="rId13" Type="http://schemas.openxmlformats.org/officeDocument/2006/relationships/slideLayout" Target="../slideLayouts/slideLayout165.xml"/><Relationship Id="rId18" Type="http://schemas.openxmlformats.org/officeDocument/2006/relationships/slideLayout" Target="../slideLayouts/slideLayout170.xml"/><Relationship Id="rId26" Type="http://schemas.openxmlformats.org/officeDocument/2006/relationships/slideLayout" Target="../slideLayouts/slideLayout178.xml"/><Relationship Id="rId39" Type="http://schemas.openxmlformats.org/officeDocument/2006/relationships/image" Target="../media/image6.jpeg"/><Relationship Id="rId3" Type="http://schemas.openxmlformats.org/officeDocument/2006/relationships/slideLayout" Target="../slideLayouts/slideLayout155.xml"/><Relationship Id="rId21" Type="http://schemas.openxmlformats.org/officeDocument/2006/relationships/slideLayout" Target="../slideLayouts/slideLayout173.xml"/><Relationship Id="rId34" Type="http://schemas.openxmlformats.org/officeDocument/2006/relationships/slideLayout" Target="../slideLayouts/slideLayout186.xml"/><Relationship Id="rId7" Type="http://schemas.openxmlformats.org/officeDocument/2006/relationships/slideLayout" Target="../slideLayouts/slideLayout159.xml"/><Relationship Id="rId12" Type="http://schemas.openxmlformats.org/officeDocument/2006/relationships/slideLayout" Target="../slideLayouts/slideLayout164.xml"/><Relationship Id="rId17" Type="http://schemas.openxmlformats.org/officeDocument/2006/relationships/slideLayout" Target="../slideLayouts/slideLayout169.xml"/><Relationship Id="rId25" Type="http://schemas.openxmlformats.org/officeDocument/2006/relationships/slideLayout" Target="../slideLayouts/slideLayout177.xml"/><Relationship Id="rId33" Type="http://schemas.openxmlformats.org/officeDocument/2006/relationships/slideLayout" Target="../slideLayouts/slideLayout185.xml"/><Relationship Id="rId38" Type="http://schemas.openxmlformats.org/officeDocument/2006/relationships/theme" Target="../theme/theme8.xml"/><Relationship Id="rId2" Type="http://schemas.openxmlformats.org/officeDocument/2006/relationships/slideLayout" Target="../slideLayouts/slideLayout154.xml"/><Relationship Id="rId16" Type="http://schemas.openxmlformats.org/officeDocument/2006/relationships/slideLayout" Target="../slideLayouts/slideLayout168.xml"/><Relationship Id="rId20" Type="http://schemas.openxmlformats.org/officeDocument/2006/relationships/slideLayout" Target="../slideLayouts/slideLayout172.xml"/><Relationship Id="rId29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53.xml"/><Relationship Id="rId6" Type="http://schemas.openxmlformats.org/officeDocument/2006/relationships/slideLayout" Target="../slideLayouts/slideLayout158.xml"/><Relationship Id="rId11" Type="http://schemas.openxmlformats.org/officeDocument/2006/relationships/slideLayout" Target="../slideLayouts/slideLayout163.xml"/><Relationship Id="rId24" Type="http://schemas.openxmlformats.org/officeDocument/2006/relationships/slideLayout" Target="../slideLayouts/slideLayout176.xml"/><Relationship Id="rId32" Type="http://schemas.openxmlformats.org/officeDocument/2006/relationships/slideLayout" Target="../slideLayouts/slideLayout184.xml"/><Relationship Id="rId37" Type="http://schemas.openxmlformats.org/officeDocument/2006/relationships/slideLayout" Target="../slideLayouts/slideLayout189.xml"/><Relationship Id="rId5" Type="http://schemas.openxmlformats.org/officeDocument/2006/relationships/slideLayout" Target="../slideLayouts/slideLayout157.xml"/><Relationship Id="rId15" Type="http://schemas.openxmlformats.org/officeDocument/2006/relationships/slideLayout" Target="../slideLayouts/slideLayout167.xml"/><Relationship Id="rId23" Type="http://schemas.openxmlformats.org/officeDocument/2006/relationships/slideLayout" Target="../slideLayouts/slideLayout175.xml"/><Relationship Id="rId28" Type="http://schemas.openxmlformats.org/officeDocument/2006/relationships/slideLayout" Target="../slideLayouts/slideLayout180.xml"/><Relationship Id="rId36" Type="http://schemas.openxmlformats.org/officeDocument/2006/relationships/slideLayout" Target="../slideLayouts/slideLayout188.xml"/><Relationship Id="rId10" Type="http://schemas.openxmlformats.org/officeDocument/2006/relationships/slideLayout" Target="../slideLayouts/slideLayout162.xml"/><Relationship Id="rId19" Type="http://schemas.openxmlformats.org/officeDocument/2006/relationships/slideLayout" Target="../slideLayouts/slideLayout171.xml"/><Relationship Id="rId31" Type="http://schemas.openxmlformats.org/officeDocument/2006/relationships/slideLayout" Target="../slideLayouts/slideLayout183.xml"/><Relationship Id="rId4" Type="http://schemas.openxmlformats.org/officeDocument/2006/relationships/slideLayout" Target="../slideLayouts/slideLayout156.xml"/><Relationship Id="rId9" Type="http://schemas.openxmlformats.org/officeDocument/2006/relationships/slideLayout" Target="../slideLayouts/slideLayout161.xml"/><Relationship Id="rId14" Type="http://schemas.openxmlformats.org/officeDocument/2006/relationships/slideLayout" Target="../slideLayouts/slideLayout166.xml"/><Relationship Id="rId22" Type="http://schemas.openxmlformats.org/officeDocument/2006/relationships/slideLayout" Target="../slideLayouts/slideLayout174.xml"/><Relationship Id="rId27" Type="http://schemas.openxmlformats.org/officeDocument/2006/relationships/slideLayout" Target="../slideLayouts/slideLayout179.xml"/><Relationship Id="rId30" Type="http://schemas.openxmlformats.org/officeDocument/2006/relationships/slideLayout" Target="../slideLayouts/slideLayout182.xml"/><Relationship Id="rId35" Type="http://schemas.openxmlformats.org/officeDocument/2006/relationships/slideLayout" Target="../slideLayouts/slideLayout18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7.xml"/><Relationship Id="rId13" Type="http://schemas.openxmlformats.org/officeDocument/2006/relationships/slideLayout" Target="../slideLayouts/slideLayout202.xml"/><Relationship Id="rId18" Type="http://schemas.openxmlformats.org/officeDocument/2006/relationships/slideLayout" Target="../slideLayouts/slideLayout207.xml"/><Relationship Id="rId26" Type="http://schemas.openxmlformats.org/officeDocument/2006/relationships/slideLayout" Target="../slideLayouts/slideLayout215.xml"/><Relationship Id="rId3" Type="http://schemas.openxmlformats.org/officeDocument/2006/relationships/slideLayout" Target="../slideLayouts/slideLayout192.xml"/><Relationship Id="rId21" Type="http://schemas.openxmlformats.org/officeDocument/2006/relationships/slideLayout" Target="../slideLayouts/slideLayout210.xml"/><Relationship Id="rId34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196.xml"/><Relationship Id="rId12" Type="http://schemas.openxmlformats.org/officeDocument/2006/relationships/slideLayout" Target="../slideLayouts/slideLayout201.xml"/><Relationship Id="rId17" Type="http://schemas.openxmlformats.org/officeDocument/2006/relationships/slideLayout" Target="../slideLayouts/slideLayout206.xml"/><Relationship Id="rId25" Type="http://schemas.openxmlformats.org/officeDocument/2006/relationships/slideLayout" Target="../slideLayouts/slideLayout214.xml"/><Relationship Id="rId33" Type="http://schemas.openxmlformats.org/officeDocument/2006/relationships/slideLayout" Target="../slideLayouts/slideLayout222.xml"/><Relationship Id="rId2" Type="http://schemas.openxmlformats.org/officeDocument/2006/relationships/slideLayout" Target="../slideLayouts/slideLayout191.xml"/><Relationship Id="rId16" Type="http://schemas.openxmlformats.org/officeDocument/2006/relationships/slideLayout" Target="../slideLayouts/slideLayout205.xml"/><Relationship Id="rId20" Type="http://schemas.openxmlformats.org/officeDocument/2006/relationships/slideLayout" Target="../slideLayouts/slideLayout209.xml"/><Relationship Id="rId29" Type="http://schemas.openxmlformats.org/officeDocument/2006/relationships/slideLayout" Target="../slideLayouts/slideLayout218.xml"/><Relationship Id="rId1" Type="http://schemas.openxmlformats.org/officeDocument/2006/relationships/slideLayout" Target="../slideLayouts/slideLayout190.xml"/><Relationship Id="rId6" Type="http://schemas.openxmlformats.org/officeDocument/2006/relationships/slideLayout" Target="../slideLayouts/slideLayout195.xml"/><Relationship Id="rId11" Type="http://schemas.openxmlformats.org/officeDocument/2006/relationships/slideLayout" Target="../slideLayouts/slideLayout200.xml"/><Relationship Id="rId24" Type="http://schemas.openxmlformats.org/officeDocument/2006/relationships/slideLayout" Target="../slideLayouts/slideLayout213.xml"/><Relationship Id="rId32" Type="http://schemas.openxmlformats.org/officeDocument/2006/relationships/slideLayout" Target="../slideLayouts/slideLayout221.xml"/><Relationship Id="rId5" Type="http://schemas.openxmlformats.org/officeDocument/2006/relationships/slideLayout" Target="../slideLayouts/slideLayout194.xml"/><Relationship Id="rId15" Type="http://schemas.openxmlformats.org/officeDocument/2006/relationships/slideLayout" Target="../slideLayouts/slideLayout204.xml"/><Relationship Id="rId23" Type="http://schemas.openxmlformats.org/officeDocument/2006/relationships/slideLayout" Target="../slideLayouts/slideLayout212.xml"/><Relationship Id="rId28" Type="http://schemas.openxmlformats.org/officeDocument/2006/relationships/slideLayout" Target="../slideLayouts/slideLayout217.xml"/><Relationship Id="rId36" Type="http://schemas.openxmlformats.org/officeDocument/2006/relationships/image" Target="../media/image6.jpeg"/><Relationship Id="rId10" Type="http://schemas.openxmlformats.org/officeDocument/2006/relationships/slideLayout" Target="../slideLayouts/slideLayout199.xml"/><Relationship Id="rId19" Type="http://schemas.openxmlformats.org/officeDocument/2006/relationships/slideLayout" Target="../slideLayouts/slideLayout208.xml"/><Relationship Id="rId31" Type="http://schemas.openxmlformats.org/officeDocument/2006/relationships/slideLayout" Target="../slideLayouts/slideLayout220.xml"/><Relationship Id="rId4" Type="http://schemas.openxmlformats.org/officeDocument/2006/relationships/slideLayout" Target="../slideLayouts/slideLayout193.xml"/><Relationship Id="rId9" Type="http://schemas.openxmlformats.org/officeDocument/2006/relationships/slideLayout" Target="../slideLayouts/slideLayout198.xml"/><Relationship Id="rId14" Type="http://schemas.openxmlformats.org/officeDocument/2006/relationships/slideLayout" Target="../slideLayouts/slideLayout203.xml"/><Relationship Id="rId22" Type="http://schemas.openxmlformats.org/officeDocument/2006/relationships/slideLayout" Target="../slideLayouts/slideLayout211.xml"/><Relationship Id="rId27" Type="http://schemas.openxmlformats.org/officeDocument/2006/relationships/slideLayout" Target="../slideLayouts/slideLayout216.xml"/><Relationship Id="rId30" Type="http://schemas.openxmlformats.org/officeDocument/2006/relationships/slideLayout" Target="../slideLayouts/slideLayout219.xml"/><Relationship Id="rId35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3675" y="6565900"/>
            <a:ext cx="96202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ITE PC v4.0</a:t>
            </a:r>
          </a:p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Chapter 1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832A1A6D-4CC1-4654-B3F2-98F752FFF125}" type="slidenum">
              <a:rPr lang="en-US" altLang="zh-CN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628775"/>
            <a:ext cx="91440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pic>
        <p:nvPicPr>
          <p:cNvPr id="1030" name="Picture 6" descr="PPt_TopBand_Artwor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en-US" altLang="zh-CN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6" r:id="rId1"/>
    <p:sldLayoutId id="2147484313" r:id="rId2"/>
    <p:sldLayoutId id="2147484314" r:id="rId3"/>
    <p:sldLayoutId id="2147484315" r:id="rId4"/>
    <p:sldLayoutId id="2147484316" r:id="rId5"/>
    <p:sldLayoutId id="2147484317" r:id="rId6"/>
    <p:sldLayoutId id="2147484318" r:id="rId7"/>
    <p:sldLayoutId id="2147484319" r:id="rId8"/>
    <p:sldLayoutId id="2147484320" r:id="rId9"/>
    <p:sldLayoutId id="2147484321" r:id="rId10"/>
    <p:sldLayoutId id="2147484322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rgbClr val="708CA1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36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Font typeface="Wingdings" pitchFamily="2" charset="2"/>
        <a:buChar char="ü"/>
        <a:defRPr sz="32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•"/>
        <a:defRPr sz="32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–"/>
        <a:defRPr sz="32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buChar char="»"/>
        <a:defRPr sz="32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445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0289A6B0-355A-4CF6-9152-D9EA7CFAA52B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81075"/>
            <a:ext cx="9144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1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rgbClr val="0183B7"/>
                </a:solidFill>
                <a:hlinkClick r:id="rId14"/>
              </a:rPr>
              <a:t>http://www.catc.edu.cn</a:t>
            </a:r>
            <a:endParaRPr lang="en-US" altLang="zh-CN" sz="800">
              <a:solidFill>
                <a:srgbClr val="0183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66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4" r:id="rId1"/>
    <p:sldLayoutId id="2147484545" r:id="rId2"/>
    <p:sldLayoutId id="2147484546" r:id="rId3"/>
    <p:sldLayoutId id="2147484547" r:id="rId4"/>
    <p:sldLayoutId id="2147484548" r:id="rId5"/>
    <p:sldLayoutId id="2147484549" r:id="rId6"/>
    <p:sldLayoutId id="2147484550" r:id="rId7"/>
    <p:sldLayoutId id="2147484551" r:id="rId8"/>
    <p:sldLayoutId id="2147484552" r:id="rId9"/>
    <p:sldLayoutId id="2147484553" r:id="rId10"/>
    <p:sldLayoutId id="2147484554" r:id="rId11"/>
    <p:sldLayoutId id="2147484555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6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32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32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32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620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hangingPunct="0">
              <a:lnSpc>
                <a:spcPct val="90000"/>
              </a:lnSpc>
              <a:defRPr/>
            </a:pPr>
            <a:endParaRPr lang="zh-CN" altLang="en-US" smtClean="0">
              <a:solidFill>
                <a:srgbClr val="000000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fld id="{F4539301-F0E7-4488-A613-77AEE1A762E5}" type="slidenum">
              <a:rPr lang="zh-CN" altLang="en-US" sz="1000" smtClean="0">
                <a:solidFill>
                  <a:srgbClr val="D3D3D3"/>
                </a:solidFill>
              </a:rPr>
              <a:pPr algn="r" eaLnBrk="0" hangingPunct="0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09638"/>
            <a:ext cx="9144000" cy="567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7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>
              <a:defRPr/>
            </a:pPr>
            <a:r>
              <a:rPr lang="zh-CN" altLang="en-US" sz="800" smtClean="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rgbClr val="0183B7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4103" name="Rectangle 8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143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>
              <a:defRPr/>
            </a:pPr>
            <a:r>
              <a:rPr lang="en-US" altLang="zh-CN" sz="800" smtClean="0">
                <a:solidFill>
                  <a:srgbClr val="0183B7"/>
                </a:solidFill>
                <a:hlinkClick r:id="rId14"/>
              </a:rPr>
              <a:t>http://www.catc.edu.cn</a:t>
            </a:r>
            <a:endParaRPr lang="en-US" altLang="zh-CN" sz="800" smtClean="0">
              <a:solidFill>
                <a:srgbClr val="0183B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8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7" r:id="rId1"/>
    <p:sldLayoutId id="2147484558" r:id="rId2"/>
    <p:sldLayoutId id="2147484559" r:id="rId3"/>
    <p:sldLayoutId id="2147484560" r:id="rId4"/>
    <p:sldLayoutId id="2147484561" r:id="rId5"/>
    <p:sldLayoutId id="2147484562" r:id="rId6"/>
    <p:sldLayoutId id="2147484563" r:id="rId7"/>
    <p:sldLayoutId id="2147484564" r:id="rId8"/>
    <p:sldLayoutId id="2147484565" r:id="rId9"/>
    <p:sldLayoutId id="2147484566" r:id="rId10"/>
    <p:sldLayoutId id="2147484567" r:id="rId11"/>
    <p:sldLayoutId id="2147484568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28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3587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72" r:id="rId1"/>
    <p:sldLayoutId id="2147484573" r:id="rId2"/>
    <p:sldLayoutId id="2147484574" r:id="rId3"/>
    <p:sldLayoutId id="2147484575" r:id="rId4"/>
    <p:sldLayoutId id="2147484576" r:id="rId5"/>
    <p:sldLayoutId id="2147484577" r:id="rId6"/>
    <p:sldLayoutId id="2147484578" r:id="rId7"/>
    <p:sldLayoutId id="2147484579" r:id="rId8"/>
    <p:sldLayoutId id="2147484580" r:id="rId9"/>
    <p:sldLayoutId id="2147484581" r:id="rId10"/>
    <p:sldLayoutId id="2147484582" r:id="rId11"/>
    <p:sldLayoutId id="2147484583" r:id="rId12"/>
    <p:sldLayoutId id="2147484584" r:id="rId13"/>
    <p:sldLayoutId id="2147484585" r:id="rId14"/>
    <p:sldLayoutId id="2147484586" r:id="rId15"/>
    <p:sldLayoutId id="2147484587" r:id="rId16"/>
    <p:sldLayoutId id="2147484588" r:id="rId17"/>
    <p:sldLayoutId id="2147484589" r:id="rId18"/>
    <p:sldLayoutId id="2147484590" r:id="rId19"/>
    <p:sldLayoutId id="2147484591" r:id="rId20"/>
    <p:sldLayoutId id="2147484592" r:id="rId21"/>
    <p:sldLayoutId id="2147484593" r:id="rId22"/>
    <p:sldLayoutId id="2147484594" r:id="rId23"/>
    <p:sldLayoutId id="2147484595" r:id="rId24"/>
    <p:sldLayoutId id="2147484596" r:id="rId25"/>
    <p:sldLayoutId id="2147484597" r:id="rId26"/>
    <p:sldLayoutId id="2147484598" r:id="rId27"/>
    <p:sldLayoutId id="2147484599" r:id="rId28"/>
    <p:sldLayoutId id="2147484600" r:id="rId29"/>
    <p:sldLayoutId id="2147484601" r:id="rId30"/>
    <p:sldLayoutId id="2147484602" r:id="rId31"/>
    <p:sldLayoutId id="2147484603" r:id="rId32"/>
    <p:sldLayoutId id="2147484604" r:id="rId33"/>
    <p:sldLayoutId id="2147484605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8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457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7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  <p:sldLayoutId id="2147484618" r:id="rId12"/>
    <p:sldLayoutId id="2147484619" r:id="rId13"/>
    <p:sldLayoutId id="2147484620" r:id="rId14"/>
    <p:sldLayoutId id="2147484621" r:id="rId15"/>
    <p:sldLayoutId id="2147484622" r:id="rId16"/>
    <p:sldLayoutId id="2147484623" r:id="rId17"/>
    <p:sldLayoutId id="2147484624" r:id="rId18"/>
    <p:sldLayoutId id="2147484625" r:id="rId19"/>
    <p:sldLayoutId id="2147484626" r:id="rId20"/>
    <p:sldLayoutId id="2147484627" r:id="rId21"/>
    <p:sldLayoutId id="2147484628" r:id="rId22"/>
    <p:sldLayoutId id="2147484629" r:id="rId23"/>
    <p:sldLayoutId id="2147484630" r:id="rId24"/>
    <p:sldLayoutId id="2147484631" r:id="rId25"/>
    <p:sldLayoutId id="2147484632" r:id="rId26"/>
    <p:sldLayoutId id="2147484633" r:id="rId27"/>
    <p:sldLayoutId id="2147484634" r:id="rId28"/>
    <p:sldLayoutId id="2147484635" r:id="rId29"/>
    <p:sldLayoutId id="2147484636" r:id="rId30"/>
    <p:sldLayoutId id="2147484637" r:id="rId31"/>
    <p:sldLayoutId id="2147484638" r:id="rId32"/>
    <p:sldLayoutId id="2147484639" r:id="rId33"/>
    <p:sldLayoutId id="2147484640" r:id="rId34"/>
    <p:sldLayoutId id="2147484641" r:id="rId35"/>
    <p:sldLayoutId id="2147484642" r:id="rId3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dirty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dirty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  <a:ea typeface="+mn-ea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081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4" r:id="rId1"/>
    <p:sldLayoutId id="2147484645" r:id="rId2"/>
    <p:sldLayoutId id="2147484646" r:id="rId3"/>
    <p:sldLayoutId id="2147484647" r:id="rId4"/>
    <p:sldLayoutId id="2147484648" r:id="rId5"/>
    <p:sldLayoutId id="2147484649" r:id="rId6"/>
    <p:sldLayoutId id="2147484650" r:id="rId7"/>
    <p:sldLayoutId id="2147484651" r:id="rId8"/>
    <p:sldLayoutId id="2147484652" r:id="rId9"/>
    <p:sldLayoutId id="2147484653" r:id="rId10"/>
    <p:sldLayoutId id="2147484654" r:id="rId11"/>
    <p:sldLayoutId id="2147484655" r:id="rId12"/>
    <p:sldLayoutId id="2147484656" r:id="rId13"/>
    <p:sldLayoutId id="2147484657" r:id="rId14"/>
    <p:sldLayoutId id="2147484658" r:id="rId15"/>
    <p:sldLayoutId id="2147484659" r:id="rId16"/>
    <p:sldLayoutId id="2147484660" r:id="rId17"/>
    <p:sldLayoutId id="2147484661" r:id="rId18"/>
    <p:sldLayoutId id="2147484662" r:id="rId19"/>
    <p:sldLayoutId id="2147484663" r:id="rId20"/>
    <p:sldLayoutId id="2147484664" r:id="rId21"/>
    <p:sldLayoutId id="2147484665" r:id="rId22"/>
    <p:sldLayoutId id="2147484666" r:id="rId23"/>
    <p:sldLayoutId id="2147484667" r:id="rId24"/>
    <p:sldLayoutId id="2147484668" r:id="rId25"/>
    <p:sldLayoutId id="2147484669" r:id="rId26"/>
    <p:sldLayoutId id="2147484670" r:id="rId27"/>
    <p:sldLayoutId id="2147484671" r:id="rId28"/>
    <p:sldLayoutId id="2147484672" r:id="rId29"/>
    <p:sldLayoutId id="2147484673" r:id="rId30"/>
    <p:sldLayoutId id="2147484674" r:id="rId31"/>
    <p:sldLayoutId id="2147484675" r:id="rId32"/>
    <p:sldLayoutId id="2147484676" r:id="rId33"/>
    <p:sldLayoutId id="2147484677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445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0289A6B0-355A-4CF6-9152-D9EA7CFAA52B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20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81075"/>
            <a:ext cx="9144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1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chemeClr val="tx2"/>
                </a:solidFill>
                <a:hlinkClick r:id="rId14"/>
              </a:rPr>
              <a:t>http://www.catc.edu.cn</a:t>
            </a:r>
            <a:endParaRPr lang="en-US" altLang="zh-CN" sz="8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23" r:id="rId2"/>
    <p:sldLayoutId id="2147484324" r:id="rId3"/>
    <p:sldLayoutId id="2147484325" r:id="rId4"/>
    <p:sldLayoutId id="2147484326" r:id="rId5"/>
    <p:sldLayoutId id="2147484327" r:id="rId6"/>
    <p:sldLayoutId id="2147484328" r:id="rId7"/>
    <p:sldLayoutId id="2147484329" r:id="rId8"/>
    <p:sldLayoutId id="2147484330" r:id="rId9"/>
    <p:sldLayoutId id="2147484331" r:id="rId10"/>
    <p:sldLayoutId id="2147484332" r:id="rId11"/>
    <p:sldLayoutId id="2147484333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6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32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32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32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3144838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39763" y="1312863"/>
            <a:ext cx="378777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Segue and Q&amp;A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3390900"/>
            <a:ext cx="7940675" cy="185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Subtitle</a:t>
            </a:r>
          </a:p>
        </p:txBody>
      </p:sp>
      <p:sp>
        <p:nvSpPr>
          <p:cNvPr id="3077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fld id="{53BFE516-C03A-4D23-8A36-7EF66042B13B}" type="slidenum">
              <a:rPr lang="zh-CN" altLang="en-US" sz="1000">
                <a:solidFill>
                  <a:srgbClr val="D3D3D3"/>
                </a:solidFill>
              </a:rPr>
              <a:pPr algn="r" defTabSz="814388"/>
              <a:t>‹#›</a:t>
            </a:fld>
            <a:endParaRPr lang="en-US" altLang="zh-CN" sz="1000">
              <a:solidFill>
                <a:srgbClr val="D3D3D3"/>
              </a:solidFill>
            </a:endParaRPr>
          </a:p>
        </p:txBody>
      </p:sp>
      <p:sp>
        <p:nvSpPr>
          <p:cNvPr id="3078" name="Rectangle 11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defTabSz="814388"/>
            <a:r>
              <a:rPr lang="zh-CN" altLang="en-US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3079" name="Rectangle 12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/>
            <a:r>
              <a:rPr lang="en-US" altLang="zh-CN" sz="800">
                <a:solidFill>
                  <a:schemeClr val="tx2"/>
                </a:solidFill>
                <a:hlinkClick r:id="rId13"/>
              </a:rPr>
              <a:t>http://www.catc.edu.cn</a:t>
            </a:r>
            <a:endParaRPr lang="en-US" altLang="zh-CN" sz="8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4" r:id="rId1"/>
    <p:sldLayoutId id="2147484335" r:id="rId2"/>
    <p:sldLayoutId id="2147484336" r:id="rId3"/>
    <p:sldLayoutId id="2147484337" r:id="rId4"/>
    <p:sldLayoutId id="2147484338" r:id="rId5"/>
    <p:sldLayoutId id="2147484339" r:id="rId6"/>
    <p:sldLayoutId id="2147484340" r:id="rId7"/>
    <p:sldLayoutId id="2147484341" r:id="rId8"/>
    <p:sldLayoutId id="2147484342" r:id="rId9"/>
    <p:sldLayoutId id="2147484343" r:id="rId10"/>
    <p:sldLayoutId id="2147484344" r:id="rId11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+mj-lt"/>
          <a:ea typeface="+mj-ea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Arial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FFFFFF"/>
          </a:solidFill>
          <a:latin typeface="Arial" charset="0"/>
        </a:defRPr>
      </a:lvl9pPr>
    </p:titleStyle>
    <p:bodyStyle>
      <a:lvl1pPr marL="342900" indent="-3429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•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–"/>
        <a:defRPr sz="3000">
          <a:solidFill>
            <a:srgbClr val="717171"/>
          </a:solidFill>
          <a:latin typeface="+mn-lt"/>
        </a:defRPr>
      </a:lvl2pPr>
      <a:lvl3pPr marL="11430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•"/>
        <a:defRPr sz="3000">
          <a:solidFill>
            <a:srgbClr val="717171"/>
          </a:solidFill>
          <a:latin typeface="+mn-lt"/>
        </a:defRPr>
      </a:lvl3pPr>
      <a:lvl4pPr marL="16002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–"/>
        <a:defRPr sz="3000">
          <a:solidFill>
            <a:srgbClr val="717171"/>
          </a:solidFill>
          <a:latin typeface="+mn-lt"/>
        </a:defRPr>
      </a:lvl4pPr>
      <a:lvl5pPr marL="2057400" indent="-228600"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buChar char="»"/>
        <a:defRPr sz="3000">
          <a:solidFill>
            <a:srgbClr val="717171"/>
          </a:solidFill>
          <a:latin typeface="+mn-lt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71717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4450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Slide Title</a:t>
            </a:r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xtLs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fld id="{726FC366-08E0-44E1-A1CF-CFCB3D697D96}" type="slidenum">
              <a:rPr lang="zh-CN" altLang="en-US" sz="1000" smtClean="0">
                <a:solidFill>
                  <a:srgbClr val="D3D3D3"/>
                </a:solidFill>
              </a:rPr>
              <a:pPr algn="r" eaLnBrk="1" hangingPunct="1">
                <a:defRPr/>
              </a:pPr>
              <a:t>‹#›</a:t>
            </a:fld>
            <a:endParaRPr lang="en-US" altLang="zh-CN" sz="1000" smtClean="0">
              <a:solidFill>
                <a:srgbClr val="D3D3D3"/>
              </a:solidFill>
            </a:endParaRPr>
          </a:p>
        </p:txBody>
      </p:sp>
      <p:sp>
        <p:nvSpPr>
          <p:cNvPr id="410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81075"/>
            <a:ext cx="914400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54" name="Rectangle 13"/>
          <p:cNvSpPr>
            <a:spLocks noChangeArrowheads="1"/>
          </p:cNvSpPr>
          <p:nvPr/>
        </p:nvSpPr>
        <p:spPr bwMode="auto">
          <a:xfrm>
            <a:off x="2924175" y="6616700"/>
            <a:ext cx="13335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思科网络技术学院理事会</a:t>
            </a:r>
            <a:r>
              <a:rPr lang="en-US" altLang="zh-CN" sz="800" smtClean="0">
                <a:solidFill>
                  <a:schemeClr val="tx2"/>
                </a:solidFill>
                <a:latin typeface="幼圆" pitchFamily="49" charset="-122"/>
                <a:ea typeface="幼圆" pitchFamily="49" charset="-122"/>
              </a:rPr>
              <a:t>.</a:t>
            </a:r>
          </a:p>
        </p:txBody>
      </p:sp>
      <p:sp>
        <p:nvSpPr>
          <p:cNvPr id="2055" name="Rectangle 14"/>
          <p:cNvSpPr>
            <a:spLocks noChangeArrowheads="1"/>
          </p:cNvSpPr>
          <p:nvPr/>
        </p:nvSpPr>
        <p:spPr bwMode="auto">
          <a:xfrm>
            <a:off x="4286250" y="6616700"/>
            <a:ext cx="1193800" cy="2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>
            <a:lvl1pPr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814388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8143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zh-CN" sz="800" smtClean="0">
                <a:solidFill>
                  <a:schemeClr val="tx2"/>
                </a:solidFill>
                <a:hlinkClick r:id="rId14"/>
              </a:rPr>
              <a:t>http://www.catc.edu.cn</a:t>
            </a:r>
            <a:endParaRPr lang="en-US" altLang="zh-CN" sz="800" smtClean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8" r:id="rId1"/>
    <p:sldLayoutId id="2147484345" r:id="rId2"/>
    <p:sldLayoutId id="2147484346" r:id="rId3"/>
    <p:sldLayoutId id="2147484347" r:id="rId4"/>
    <p:sldLayoutId id="2147484348" r:id="rId5"/>
    <p:sldLayoutId id="2147484349" r:id="rId6"/>
    <p:sldLayoutId id="2147484350" r:id="rId7"/>
    <p:sldLayoutId id="2147484351" r:id="rId8"/>
    <p:sldLayoutId id="2147484352" r:id="rId9"/>
    <p:sldLayoutId id="2147484353" r:id="rId10"/>
    <p:sldLayoutId id="2147484354" r:id="rId11"/>
    <p:sldLayoutId id="2147484355" r:id="rId12"/>
  </p:sldLayoutIdLst>
  <p:timing>
    <p:tnLst>
      <p:par>
        <p:cTn id="1" dur="indefinite" restart="never" nodeType="tmRoot"/>
      </p:par>
    </p:tnLst>
  </p:timing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黑体" pitchFamily="2" charset="-122"/>
          <a:cs typeface="+mj-cs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3600">
          <a:solidFill>
            <a:schemeClr val="tx1"/>
          </a:solidFill>
          <a:latin typeface="Arial" charset="0"/>
          <a:ea typeface="+mn-ea"/>
          <a:cs typeface="+mn-cs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Font typeface="Wingdings" pitchFamily="2" charset="2"/>
        <a:buChar char="ü"/>
        <a:defRPr sz="3200">
          <a:solidFill>
            <a:schemeClr val="tx1"/>
          </a:solidFill>
          <a:latin typeface="Arial" charset="0"/>
          <a:ea typeface="+mn-ea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•"/>
        <a:defRPr sz="3200">
          <a:solidFill>
            <a:schemeClr val="tx1"/>
          </a:solidFill>
          <a:latin typeface="Arial" charset="0"/>
          <a:ea typeface="+mn-ea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–"/>
        <a:defRPr sz="3200">
          <a:solidFill>
            <a:schemeClr val="tx1"/>
          </a:solidFill>
          <a:latin typeface="Arial" charset="0"/>
          <a:ea typeface="+mn-ea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har char="»"/>
        <a:defRPr sz="3200">
          <a:solidFill>
            <a:schemeClr val="tx1"/>
          </a:solidFill>
          <a:latin typeface="Arial" charset="0"/>
          <a:ea typeface="+mn-ea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715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0" r:id="rId1"/>
    <p:sldLayoutId id="2147484361" r:id="rId2"/>
    <p:sldLayoutId id="2147484362" r:id="rId3"/>
    <p:sldLayoutId id="2147484363" r:id="rId4"/>
    <p:sldLayoutId id="2147484364" r:id="rId5"/>
    <p:sldLayoutId id="2147484365" r:id="rId6"/>
    <p:sldLayoutId id="2147484366" r:id="rId7"/>
    <p:sldLayoutId id="2147484367" r:id="rId8"/>
    <p:sldLayoutId id="2147484368" r:id="rId9"/>
    <p:sldLayoutId id="2147484369" r:id="rId10"/>
    <p:sldLayoutId id="2147484370" r:id="rId11"/>
    <p:sldLayoutId id="2147484371" r:id="rId12"/>
    <p:sldLayoutId id="2147484372" r:id="rId13"/>
    <p:sldLayoutId id="2147484373" r:id="rId14"/>
    <p:sldLayoutId id="2147484374" r:id="rId15"/>
    <p:sldLayoutId id="2147484375" r:id="rId16"/>
    <p:sldLayoutId id="2147484376" r:id="rId17"/>
    <p:sldLayoutId id="2147484377" r:id="rId18"/>
    <p:sldLayoutId id="2147484378" r:id="rId19"/>
    <p:sldLayoutId id="2147484379" r:id="rId20"/>
    <p:sldLayoutId id="2147484380" r:id="rId21"/>
    <p:sldLayoutId id="2147484381" r:id="rId22"/>
    <p:sldLayoutId id="2147484382" r:id="rId23"/>
    <p:sldLayoutId id="2147484383" r:id="rId24"/>
    <p:sldLayoutId id="2147484384" r:id="rId25"/>
    <p:sldLayoutId id="2147484385" r:id="rId26"/>
    <p:sldLayoutId id="2147484386" r:id="rId27"/>
    <p:sldLayoutId id="2147484387" r:id="rId28"/>
    <p:sldLayoutId id="2147484388" r:id="rId29"/>
    <p:sldLayoutId id="2147484389" r:id="rId30"/>
    <p:sldLayoutId id="2147484390" r:id="rId31"/>
    <p:sldLayoutId id="2147484391" r:id="rId32"/>
    <p:sldLayoutId id="2147484392" r:id="rId33"/>
    <p:sldLayoutId id="2147484393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8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0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95" r:id="rId1"/>
    <p:sldLayoutId id="2147484396" r:id="rId2"/>
    <p:sldLayoutId id="2147484397" r:id="rId3"/>
    <p:sldLayoutId id="2147484398" r:id="rId4"/>
    <p:sldLayoutId id="2147484399" r:id="rId5"/>
    <p:sldLayoutId id="2147484400" r:id="rId6"/>
    <p:sldLayoutId id="2147484401" r:id="rId7"/>
    <p:sldLayoutId id="2147484402" r:id="rId8"/>
    <p:sldLayoutId id="2147484403" r:id="rId9"/>
    <p:sldLayoutId id="2147484404" r:id="rId10"/>
    <p:sldLayoutId id="2147484405" r:id="rId11"/>
    <p:sldLayoutId id="2147484406" r:id="rId12"/>
    <p:sldLayoutId id="2147484407" r:id="rId13"/>
    <p:sldLayoutId id="2147484408" r:id="rId14"/>
    <p:sldLayoutId id="2147484409" r:id="rId15"/>
    <p:sldLayoutId id="2147484410" r:id="rId16"/>
    <p:sldLayoutId id="2147484411" r:id="rId17"/>
    <p:sldLayoutId id="2147484412" r:id="rId18"/>
    <p:sldLayoutId id="2147484413" r:id="rId19"/>
    <p:sldLayoutId id="2147484414" r:id="rId20"/>
    <p:sldLayoutId id="2147484415" r:id="rId21"/>
    <p:sldLayoutId id="2147484416" r:id="rId22"/>
    <p:sldLayoutId id="2147484417" r:id="rId23"/>
    <p:sldLayoutId id="2147484418" r:id="rId24"/>
    <p:sldLayoutId id="2147484419" r:id="rId25"/>
    <p:sldLayoutId id="2147484420" r:id="rId26"/>
    <p:sldLayoutId id="2147484421" r:id="rId27"/>
    <p:sldLayoutId id="2147484422" r:id="rId28"/>
    <p:sldLayoutId id="2147484423" r:id="rId29"/>
    <p:sldLayoutId id="2147484424" r:id="rId30"/>
    <p:sldLayoutId id="2147484425" r:id="rId31"/>
    <p:sldLayoutId id="2147484426" r:id="rId32"/>
    <p:sldLayoutId id="2147484427" r:id="rId33"/>
    <p:sldLayoutId id="2147484428" r:id="rId34"/>
    <p:sldLayoutId id="2147484429" r:id="rId35"/>
    <p:sldLayoutId id="2147484430" r:id="rId3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8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766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3" r:id="rId1"/>
    <p:sldLayoutId id="2147484434" r:id="rId2"/>
    <p:sldLayoutId id="2147484435" r:id="rId3"/>
    <p:sldLayoutId id="2147484436" r:id="rId4"/>
    <p:sldLayoutId id="2147484437" r:id="rId5"/>
    <p:sldLayoutId id="2147484438" r:id="rId6"/>
    <p:sldLayoutId id="2147484439" r:id="rId7"/>
    <p:sldLayoutId id="2147484440" r:id="rId8"/>
    <p:sldLayoutId id="2147484441" r:id="rId9"/>
    <p:sldLayoutId id="2147484442" r:id="rId10"/>
    <p:sldLayoutId id="2147484443" r:id="rId11"/>
    <p:sldLayoutId id="2147484444" r:id="rId12"/>
    <p:sldLayoutId id="2147484445" r:id="rId13"/>
    <p:sldLayoutId id="2147484446" r:id="rId14"/>
    <p:sldLayoutId id="2147484447" r:id="rId15"/>
    <p:sldLayoutId id="2147484448" r:id="rId16"/>
    <p:sldLayoutId id="2147484449" r:id="rId17"/>
    <p:sldLayoutId id="2147484450" r:id="rId18"/>
    <p:sldLayoutId id="2147484451" r:id="rId19"/>
    <p:sldLayoutId id="2147484452" r:id="rId20"/>
    <p:sldLayoutId id="2147484453" r:id="rId21"/>
    <p:sldLayoutId id="2147484454" r:id="rId22"/>
    <p:sldLayoutId id="2147484455" r:id="rId23"/>
    <p:sldLayoutId id="2147484456" r:id="rId24"/>
    <p:sldLayoutId id="2147484457" r:id="rId25"/>
    <p:sldLayoutId id="2147484458" r:id="rId26"/>
    <p:sldLayoutId id="2147484459" r:id="rId27"/>
    <p:sldLayoutId id="2147484460" r:id="rId28"/>
    <p:sldLayoutId id="2147484461" r:id="rId29"/>
    <p:sldLayoutId id="2147484462" r:id="rId30"/>
    <p:sldLayoutId id="2147484463" r:id="rId31"/>
    <p:sldLayoutId id="2147484464" r:id="rId32"/>
    <p:sldLayoutId id="2147484465" r:id="rId33"/>
    <p:sldLayoutId id="2147484466" r:id="rId34"/>
    <p:sldLayoutId id="2147484569" r:id="rId35"/>
    <p:sldLayoutId id="2147484570" r:id="rId36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9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82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  <p:sldLayoutId id="2147484482" r:id="rId12"/>
    <p:sldLayoutId id="2147484483" r:id="rId13"/>
    <p:sldLayoutId id="2147484484" r:id="rId14"/>
    <p:sldLayoutId id="2147484485" r:id="rId15"/>
    <p:sldLayoutId id="2147484486" r:id="rId16"/>
    <p:sldLayoutId id="2147484487" r:id="rId17"/>
    <p:sldLayoutId id="2147484488" r:id="rId18"/>
    <p:sldLayoutId id="2147484489" r:id="rId19"/>
    <p:sldLayoutId id="2147484490" r:id="rId20"/>
    <p:sldLayoutId id="2147484491" r:id="rId21"/>
    <p:sldLayoutId id="2147484492" r:id="rId22"/>
    <p:sldLayoutId id="2147484493" r:id="rId23"/>
    <p:sldLayoutId id="2147484494" r:id="rId24"/>
    <p:sldLayoutId id="2147484495" r:id="rId25"/>
    <p:sldLayoutId id="2147484496" r:id="rId26"/>
    <p:sldLayoutId id="2147484497" r:id="rId27"/>
    <p:sldLayoutId id="2147484498" r:id="rId28"/>
    <p:sldLayoutId id="2147484499" r:id="rId29"/>
    <p:sldLayoutId id="2147484500" r:id="rId30"/>
    <p:sldLayoutId id="2147484501" r:id="rId31"/>
    <p:sldLayoutId id="2147484502" r:id="rId32"/>
    <p:sldLayoutId id="2147484503" r:id="rId33"/>
    <p:sldLayoutId id="2147484504" r:id="rId34"/>
    <p:sldLayoutId id="2147484505" r:id="rId35"/>
    <p:sldLayoutId id="2147484506" r:id="rId36"/>
    <p:sldLayoutId id="2147484507" r:id="rId37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defTabSz="814070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60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 fontAlgn="auto">
              <a:spcBef>
                <a:spcPts val="0"/>
              </a:spcBef>
              <a:spcAft>
                <a:spcPts val="0"/>
              </a:spcAft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Arial"/>
              </a:rPr>
              <a:pPr algn="r" defTabSz="81407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sz="600" dirty="0">
              <a:solidFill>
                <a:srgbClr val="80808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314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09" r:id="rId1"/>
    <p:sldLayoutId id="2147484510" r:id="rId2"/>
    <p:sldLayoutId id="2147484511" r:id="rId3"/>
    <p:sldLayoutId id="2147484512" r:id="rId4"/>
    <p:sldLayoutId id="2147484513" r:id="rId5"/>
    <p:sldLayoutId id="2147484514" r:id="rId6"/>
    <p:sldLayoutId id="2147484515" r:id="rId7"/>
    <p:sldLayoutId id="2147484516" r:id="rId8"/>
    <p:sldLayoutId id="2147484517" r:id="rId9"/>
    <p:sldLayoutId id="2147484518" r:id="rId10"/>
    <p:sldLayoutId id="2147484519" r:id="rId11"/>
    <p:sldLayoutId id="2147484520" r:id="rId12"/>
    <p:sldLayoutId id="2147484521" r:id="rId13"/>
    <p:sldLayoutId id="2147484522" r:id="rId14"/>
    <p:sldLayoutId id="2147484523" r:id="rId15"/>
    <p:sldLayoutId id="2147484524" r:id="rId16"/>
    <p:sldLayoutId id="2147484525" r:id="rId17"/>
    <p:sldLayoutId id="2147484526" r:id="rId18"/>
    <p:sldLayoutId id="2147484527" r:id="rId19"/>
    <p:sldLayoutId id="2147484528" r:id="rId20"/>
    <p:sldLayoutId id="2147484529" r:id="rId21"/>
    <p:sldLayoutId id="2147484530" r:id="rId22"/>
    <p:sldLayoutId id="2147484531" r:id="rId23"/>
    <p:sldLayoutId id="2147484532" r:id="rId24"/>
    <p:sldLayoutId id="2147484533" r:id="rId25"/>
    <p:sldLayoutId id="2147484534" r:id="rId26"/>
    <p:sldLayoutId id="2147484535" r:id="rId27"/>
    <p:sldLayoutId id="2147484536" r:id="rId28"/>
    <p:sldLayoutId id="2147484537" r:id="rId29"/>
    <p:sldLayoutId id="2147484538" r:id="rId30"/>
    <p:sldLayoutId id="2147484539" r:id="rId31"/>
    <p:sldLayoutId id="2147484540" r:id="rId32"/>
    <p:sldLayoutId id="2147484541" r:id="rId33"/>
    <p:sldLayoutId id="2147484542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7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4500000"/>
            <a:ext cx="2520000" cy="443198"/>
          </a:xfrm>
        </p:spPr>
        <p:txBody>
          <a:bodyPr/>
          <a:lstStyle/>
          <a:p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网络简介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7.02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版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440000"/>
            <a:ext cx="79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第 </a:t>
            </a:r>
            <a:r>
              <a:rPr lang="en-US" altLang="zh-CN" sz="4000" b="1" dirty="0" smtClean="0">
                <a:latin typeface="Times New Roman" pitchFamily="18" charset="0"/>
                <a:ea typeface="宋体" pitchFamily="2" charset="-122"/>
              </a:rPr>
              <a:t>3 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章  </a:t>
            </a:r>
            <a:r>
              <a:rPr lang="zh-CN" altLang="en-US" sz="4000" b="1" dirty="0"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网络协议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和通信</a:t>
            </a:r>
            <a:endParaRPr lang="zh-CN" altLang="en-US" sz="4000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475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43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3.1.7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消息格式和封装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8000" y="2232000"/>
            <a:ext cx="3676190" cy="40952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0000" y="1260000"/>
            <a:ext cx="4680000" cy="4680000"/>
          </a:xfrm>
          <a:prstGeom prst="rect">
            <a:avLst/>
          </a:prstGeom>
        </p:spPr>
        <p:txBody>
          <a:bodyPr wrap="square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000" lvl="0" indent="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私人信件一般都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包含以下要素：</a:t>
            </a: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称呼或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问候</a:t>
            </a:r>
            <a:endParaRPr lang="en-US" altLang="zh-CN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360000" lvl="0" indent="-3600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收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信人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的身份标识</a:t>
            </a:r>
            <a:endParaRPr lang="en-US" altLang="zh-CN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360000" lvl="0" indent="-3600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信件正文</a:t>
            </a:r>
            <a:endParaRPr lang="en-US" altLang="zh-CN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360000" lvl="0" indent="-3600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结束语</a:t>
            </a:r>
            <a:endParaRPr lang="en-US" altLang="zh-CN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360000" lvl="0" indent="-3600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寄信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人的身份标识</a:t>
            </a:r>
          </a:p>
          <a:p>
            <a:pPr marL="0" lvl="0" indent="57600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私人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信件还必须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用信封装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好并密封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以便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投递。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信封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上要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注明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寄信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人和收信人的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地址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endParaRPr lang="en-US" altLang="zh-CN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0" lvl="0" algn="just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         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8000" y="360000"/>
            <a:ext cx="4104000" cy="183640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540000" algn="just">
              <a:lnSpc>
                <a:spcPts val="34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将一种消息格式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（信件）放入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另一种消息格式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（信封）的过程称为</a:t>
            </a:r>
            <a:r>
              <a:rPr lang="zh-CN" altLang="en-US" sz="2000" b="1" u="sng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封装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。收信人从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信封中取出信件的</a:t>
            </a: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过程称为</a:t>
            </a:r>
            <a:r>
              <a:rPr lang="zh-CN" altLang="en-US" sz="2000" b="1" u="sng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解</a:t>
            </a:r>
            <a:r>
              <a:rPr lang="zh-CN" altLang="en-US" sz="2000" b="1" u="sng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封装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2536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504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3.1.7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消息格式和封装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0000" y="1260000"/>
            <a:ext cx="8280000" cy="4320000"/>
          </a:xfrm>
          <a:prstGeom prst="rect">
            <a:avLst/>
          </a:prstGeom>
        </p:spPr>
        <p:txBody>
          <a:bodyPr wrap="square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+mn-lt"/>
                <a:ea typeface="宋体" charset="0"/>
                <a:sym typeface="+mn-ea"/>
              </a:rPr>
              <a:t>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就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像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信件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封装在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信封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中进行投递一样，计算机消息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也要进行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封装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以便于传输和处理。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0" lvl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        每一条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计算机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消息，先形成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数据包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Packet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），然后再封装在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数据帧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（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Frame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）中，并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通过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网络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发送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0" lvl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      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帧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就像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信封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一样，它提供“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目的和源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”的地址等信息。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0" lvl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      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数据帧中的地址称为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物理地址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MAC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地址）；数据包中也含有“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目的和源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”的地址，称为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逻辑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地址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IP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地址）。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83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288000"/>
            <a:ext cx="9144000" cy="2808000"/>
            <a:chOff x="0" y="432000"/>
            <a:chExt cx="9144000" cy="2808000"/>
          </a:xfrm>
        </p:grpSpPr>
        <p:pic>
          <p:nvPicPr>
            <p:cNvPr id="3379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646" t="35170" r="5696" b="48790"/>
            <a:stretch>
              <a:fillRect/>
            </a:stretch>
          </p:blipFill>
          <p:spPr bwMode="auto">
            <a:xfrm>
              <a:off x="0" y="900000"/>
              <a:ext cx="9144000" cy="1879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7" name="Text Box 6"/>
            <p:cNvSpPr txBox="1">
              <a:spLocks noChangeArrowheads="1"/>
            </p:cNvSpPr>
            <p:nvPr/>
          </p:nvSpPr>
          <p:spPr bwMode="auto">
            <a:xfrm>
              <a:off x="3240000" y="2772000"/>
              <a:ext cx="2880000" cy="46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FF"/>
                  </a:solidFill>
                </a:rPr>
                <a:t>信件的格式</a:t>
              </a:r>
            </a:p>
          </p:txBody>
        </p:sp>
        <p:sp>
          <p:nvSpPr>
            <p:cNvPr id="33799" name="Oval 8"/>
            <p:cNvSpPr>
              <a:spLocks noChangeArrowheads="1"/>
            </p:cNvSpPr>
            <p:nvPr/>
          </p:nvSpPr>
          <p:spPr bwMode="auto">
            <a:xfrm>
              <a:off x="7740650" y="836613"/>
              <a:ext cx="1331913" cy="79216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00" name="Text Box 9"/>
            <p:cNvSpPr txBox="1">
              <a:spLocks noChangeArrowheads="1"/>
            </p:cNvSpPr>
            <p:nvPr/>
          </p:nvSpPr>
          <p:spPr bwMode="auto">
            <a:xfrm>
              <a:off x="7776000" y="432000"/>
              <a:ext cx="12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</a:rPr>
                <a:t>粘贴</a:t>
              </a:r>
              <a:r>
                <a:rPr lang="zh-CN" altLang="en-US" b="1" dirty="0" smtClean="0">
                  <a:solidFill>
                    <a:srgbClr val="FF0000"/>
                  </a:solidFill>
                </a:rPr>
                <a:t>邮票</a:t>
              </a:r>
              <a:endParaRPr lang="zh-CN" alt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0" y="3312000"/>
            <a:ext cx="9144000" cy="2977200"/>
            <a:chOff x="0" y="3384000"/>
            <a:chExt cx="9144000" cy="2977200"/>
          </a:xfrm>
        </p:grpSpPr>
        <p:pic>
          <p:nvPicPr>
            <p:cNvPr id="33795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384000"/>
              <a:ext cx="9144000" cy="256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798" name="Text Box 7"/>
            <p:cNvSpPr txBox="1">
              <a:spLocks noChangeArrowheads="1"/>
            </p:cNvSpPr>
            <p:nvPr/>
          </p:nvSpPr>
          <p:spPr bwMode="auto">
            <a:xfrm>
              <a:off x="2700000" y="5904000"/>
              <a:ext cx="36734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FF"/>
                  </a:solidFill>
                </a:rPr>
                <a:t>计算机消息（帧）的格式</a:t>
              </a: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3924000" y="4320000"/>
              <a:ext cx="1296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目的主机</a:t>
              </a:r>
              <a:endPara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  <a:p>
              <a:pPr algn="ctr" eaLnBrk="1" hangingPunct="1">
                <a:spcBef>
                  <a:spcPts val="0"/>
                </a:spcBef>
              </a:pPr>
              <a:r>
                <a:rPr lang="zh-CN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逻辑地址</a:t>
              </a:r>
              <a:endPara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184000" y="4320000"/>
              <a:ext cx="12960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ts val="0"/>
                </a:spcBef>
              </a:pPr>
              <a:r>
                <a:rPr lang="zh-CN" altLang="en-US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源</a:t>
              </a:r>
              <a:r>
                <a:rPr lang="zh-CN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主机</a:t>
              </a:r>
              <a:endPara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  <a:p>
              <a:pPr algn="ctr" eaLnBrk="1" hangingPunct="1">
                <a:spcBef>
                  <a:spcPts val="0"/>
                </a:spcBef>
              </a:pPr>
              <a:r>
                <a:rPr lang="zh-CN" altLang="en-US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逻辑地址</a:t>
              </a:r>
              <a:endPara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38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504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3.1.8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消息大小（长短）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0000" y="1080001"/>
            <a:ext cx="4073334" cy="4878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6"/>
          <p:cNvSpPr txBox="1"/>
          <p:nvPr/>
        </p:nvSpPr>
        <p:spPr>
          <a:xfrm>
            <a:off x="5580000" y="936000"/>
            <a:ext cx="1800000" cy="43510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0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人际沟通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60000" y="1260000"/>
            <a:ext cx="3780000" cy="4680000"/>
          </a:xfrm>
          <a:prstGeom prst="rect">
            <a:avLst/>
          </a:prstGeom>
        </p:spPr>
        <p:txBody>
          <a:bodyPr wrap="square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64800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在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交谈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时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，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为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确保对方收到和理解话语的每个部分，</a:t>
            </a:r>
            <a:r>
              <a:rPr lang="zh-CN" altLang="en-US" sz="2400" b="1" dirty="0">
                <a:solidFill>
                  <a:srgbClr val="000000"/>
                </a:solidFill>
                <a:latin typeface="+mn-lt"/>
                <a:ea typeface="宋体" charset="0"/>
                <a:sym typeface="+mn-ea"/>
              </a:rPr>
              <a:t>可以将谈话内容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宋体" charset="0"/>
                <a:sym typeface="+mn-ea"/>
              </a:rPr>
              <a:t>分成多个</a:t>
            </a:r>
            <a:r>
              <a:rPr lang="zh-CN" altLang="en-US" sz="2400" b="1" dirty="0" smtClean="0">
                <a:solidFill>
                  <a:srgbClr val="FF00FF"/>
                </a:solidFill>
                <a:latin typeface="+mn-lt"/>
                <a:ea typeface="宋体" charset="0"/>
                <a:sym typeface="+mn-ea"/>
              </a:rPr>
              <a:t>短句</a:t>
            </a:r>
            <a:r>
              <a:rPr lang="zh-CN" altLang="en-US" sz="2400" b="1" dirty="0" smtClean="0">
                <a:solidFill>
                  <a:srgbClr val="000000"/>
                </a:solidFill>
                <a:latin typeface="+mn-lt"/>
                <a:ea typeface="宋体" charset="0"/>
                <a:sym typeface="+mn-ea"/>
              </a:rPr>
              <a:t>。</a:t>
            </a:r>
            <a:endParaRPr lang="en-US" altLang="zh-CN" sz="2400" b="1" dirty="0" smtClean="0">
              <a:solidFill>
                <a:srgbClr val="000000"/>
              </a:solidFill>
              <a:latin typeface="+mn-lt"/>
              <a:ea typeface="宋体" charset="0"/>
              <a:sym typeface="+mn-ea"/>
            </a:endParaRPr>
          </a:p>
          <a:p>
            <a:pPr marL="0" lvl="0" indent="64800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如果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本课程单元的所有内容显示为一个长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句子读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起来会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怎样很显然结果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将难以阅读和理解。</a:t>
            </a:r>
          </a:p>
        </p:txBody>
      </p:sp>
    </p:spTree>
    <p:extLst>
      <p:ext uri="{BB962C8B-B14F-4D97-AF65-F5344CB8AC3E}">
        <p14:creationId xmlns:p14="http://schemas.microsoft.com/office/powerpoint/2010/main" val="70037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32000" y="1260000"/>
            <a:ext cx="8280000" cy="3420000"/>
          </a:xfrm>
        </p:spPr>
        <p:txBody>
          <a:bodyPr/>
          <a:lstStyle/>
          <a:p>
            <a:pPr marL="36000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计算机通信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发送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主机将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长消息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分割为多个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片段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或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帧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帧太长或太短都无法传送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。以太网中，帧的长度需满足：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64~1518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字节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endParaRPr lang="en-US" altLang="zh-CN" sz="2400" b="1" dirty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每个帧都有自己的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编址信息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（片段序号）。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在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接收主机上，消息的各个片段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会依据其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编址信息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重新组合拼装为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原始消息。</a:t>
            </a:r>
            <a:endParaRPr lang="zh-CN" sz="2400" b="1" dirty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</p:txBody>
      </p:sp>
      <p:sp>
        <p:nvSpPr>
          <p:cNvPr id="5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504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3.1.8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消息大小（长短）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072337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540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3.1.9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消息时序（时间顺序）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2000" y="1151999"/>
            <a:ext cx="8280000" cy="5112000"/>
          </a:xfrm>
        </p:spPr>
        <p:txBody>
          <a:bodyPr/>
          <a:lstStyle/>
          <a:p>
            <a:pPr marL="216000" indent="-216000" algn="just">
              <a:lnSpc>
                <a:spcPts val="4000"/>
              </a:lnSpc>
              <a:spcBef>
                <a:spcPts val="0"/>
              </a:spcBef>
            </a:pP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访问方法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altLang="zh-CN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- 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决定了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可以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发送消息的时间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。如果两个人同时讲话，就会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发生冲突，必须重新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开始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。在计算机通信中，也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必须定义访问方法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marL="216000" indent="-216000" algn="just">
              <a:lnSpc>
                <a:spcPts val="4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流量控制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altLang="zh-CN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- 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决定了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发送信息的速度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。如果一个人讲话太快，对方就难以听清和理解。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在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计算机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通信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中，源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主机需使用</a:t>
            </a:r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流量控制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来确定发送消息的</a:t>
            </a:r>
            <a:r>
              <a:rPr lang="zh-CN" altLang="en-US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量和速度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marL="216000" indent="-216000" algn="just">
              <a:lnSpc>
                <a:spcPts val="4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响应超时 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–</a:t>
            </a:r>
            <a:r>
              <a:rPr altLang="zh-CN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如果一个人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提问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之后，在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合理的时间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内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未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得到应答，此人可能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会重复这个问题，也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可能忽略此问题并继续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交谈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。计算机通信中的源主机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也会使用规则来</a:t>
            </a:r>
            <a:r>
              <a:rPr lang="zh-CN" altLang="en-US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指定等待响应的时长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，以及在响应超时的情况下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执行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何种</a:t>
            </a:r>
            <a:r>
              <a:rPr lang="zh-CN" altLang="en-US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操作</a:t>
            </a:r>
            <a:r>
              <a:rPr lang="zh-CN" altLang="en-US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393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43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3.1.10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消息传输方式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00000" y="3960000"/>
            <a:ext cx="3130122" cy="23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000" y="3960000"/>
            <a:ext cx="3240000" cy="23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000" y="1260000"/>
            <a:ext cx="3240000" cy="240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168000" y="1152000"/>
            <a:ext cx="5868000" cy="2340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lvl="0" indent="-285750" algn="just" fontAlgn="auto">
              <a:lnSpc>
                <a:spcPts val="3600"/>
              </a:lnSpc>
              <a:spcBef>
                <a:spcPts val="0"/>
              </a:spcBef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单播</a:t>
            </a:r>
            <a:r>
              <a:rPr lang="zh-CN" alt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（一对一）</a:t>
            </a:r>
            <a:r>
              <a:rPr lang="zh-CN" altLang="en-US" sz="2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，消息</a:t>
            </a:r>
            <a:r>
              <a:rPr lang="zh-CN" altLang="en-US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只有一个目的地址</a:t>
            </a:r>
            <a:r>
              <a:rPr lang="zh-CN" altLang="en-US" sz="2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。</a:t>
            </a:r>
          </a:p>
          <a:p>
            <a:pPr lvl="0" indent="-285750" algn="just" fontAlgn="auto">
              <a:lnSpc>
                <a:spcPts val="3600"/>
              </a:lnSpc>
              <a:spcBef>
                <a:spcPts val="0"/>
              </a:spcBef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组播</a:t>
            </a:r>
            <a:r>
              <a:rPr lang="zh-CN" altLang="en-US" sz="22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（一对多）</a:t>
            </a:r>
            <a:r>
              <a:rPr lang="zh-CN" altLang="en-US" sz="2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，将同一条消息同时发送到</a:t>
            </a:r>
            <a:r>
              <a:rPr lang="zh-CN" altLang="en-US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一组目的主机</a:t>
            </a:r>
            <a:r>
              <a:rPr lang="zh-CN" altLang="en-US" sz="2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。</a:t>
            </a:r>
          </a:p>
          <a:p>
            <a:pPr lvl="0" indent="-285750" algn="just" fontAlgn="auto">
              <a:lnSpc>
                <a:spcPts val="3600"/>
              </a:lnSpc>
              <a:spcBef>
                <a:spcPts val="0"/>
              </a:spcBef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广播</a:t>
            </a:r>
            <a:r>
              <a:rPr lang="zh-CN" altLang="en-US" sz="2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（一对全体），本地网络上的</a:t>
            </a:r>
            <a:r>
              <a:rPr lang="zh-CN" altLang="en-US" sz="2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所有主机</a:t>
            </a:r>
            <a:r>
              <a:rPr lang="zh-CN" altLang="en-US" sz="22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都需要同时接收该消息。</a:t>
            </a:r>
          </a:p>
        </p:txBody>
      </p:sp>
    </p:spTree>
    <p:extLst>
      <p:ext uri="{BB962C8B-B14F-4D97-AF65-F5344CB8AC3E}">
        <p14:creationId xmlns:p14="http://schemas.microsoft.com/office/powerpoint/2010/main" val="16263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0000" y="3816000"/>
            <a:ext cx="3599260" cy="2407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0000" y="1080000"/>
            <a:ext cx="3697401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000" y="1260000"/>
            <a:ext cx="3386451" cy="2252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43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3.1.10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消息传输方式</a:t>
            </a:r>
          </a:p>
        </p:txBody>
      </p:sp>
      <p:sp>
        <p:nvSpPr>
          <p:cNvPr id="9" name="矩形 8"/>
          <p:cNvSpPr/>
          <p:nvPr/>
        </p:nvSpPr>
        <p:spPr>
          <a:xfrm>
            <a:off x="900000" y="3960000"/>
            <a:ext cx="3240000" cy="1728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lvl="0" indent="-285750" algn="just" fontAlgn="auto">
              <a:lnSpc>
                <a:spcPct val="150000"/>
              </a:lnSpc>
              <a:spcBef>
                <a:spcPts val="0"/>
              </a:spcBef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单播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（一对一）</a:t>
            </a:r>
            <a:endParaRPr lang="zh-CN" altLang="en-US" sz="24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sym typeface="+mn-ea"/>
            </a:endParaRPr>
          </a:p>
          <a:p>
            <a:pPr lvl="0" indent="-285750" algn="just" fontAlgn="auto">
              <a:lnSpc>
                <a:spcPct val="150000"/>
              </a:lnSpc>
              <a:spcBef>
                <a:spcPts val="0"/>
              </a:spcBef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组播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（一对多）</a:t>
            </a:r>
            <a:endParaRPr lang="zh-CN" altLang="en-US" sz="2400" b="1" dirty="0" smtClean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sym typeface="+mn-ea"/>
            </a:endParaRPr>
          </a:p>
          <a:p>
            <a:pPr lvl="0" indent="-285750" algn="just" fontAlgn="auto">
              <a:lnSpc>
                <a:spcPct val="150000"/>
              </a:lnSpc>
              <a:spcBef>
                <a:spcPts val="0"/>
              </a:spcBef>
              <a:buClr>
                <a:srgbClr val="493B93"/>
              </a:buClr>
              <a:buSzPct val="90000"/>
              <a:buFont typeface="Arial" charset="0"/>
              <a:buChar char="•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广播</a:t>
            </a:r>
            <a:r>
              <a:rPr lang="zh-CN" altLang="en-US" sz="24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sym typeface="+mn-ea"/>
              </a:rPr>
              <a:t>（一对全体）</a:t>
            </a:r>
          </a:p>
        </p:txBody>
      </p:sp>
    </p:spTree>
    <p:extLst>
      <p:ext uri="{BB962C8B-B14F-4D97-AF65-F5344CB8AC3E}">
        <p14:creationId xmlns:p14="http://schemas.microsoft.com/office/powerpoint/2010/main" val="369789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378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400" dirty="0" smtClean="0">
                <a:ea typeface="SimHei"/>
              </a:rPr>
              <a:t>     </a:t>
            </a:r>
            <a:r>
              <a:rPr lang="zh-CN" altLang="en-US" sz="4400" b="1" dirty="0" smtClean="0">
                <a:latin typeface="宋体" pitchFamily="2" charset="-122"/>
                <a:ea typeface="宋体" pitchFamily="2" charset="-122"/>
              </a:rPr>
              <a:t>章节大纲</a:t>
            </a:r>
            <a:endParaRPr lang="zh-CN" altLang="en-US" sz="44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00" y="540000"/>
            <a:ext cx="3253237" cy="54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5076000" y="1628800"/>
            <a:ext cx="1800000" cy="378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91298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00" y="1152000"/>
            <a:ext cx="2448000" cy="5166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altLang="zh-CN" sz="4000" b="1" dirty="0" smtClean="0">
                <a:latin typeface="Times New Roman" pitchFamily="18" charset="0"/>
                <a:ea typeface="宋体" pitchFamily="2" charset="-122"/>
              </a:rPr>
              <a:t>3.1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   通信规则</a:t>
            </a:r>
            <a:endParaRPr lang="zh-CN" altLang="en-US" sz="40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12000" y="1980000"/>
            <a:ext cx="1800000" cy="3456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zh-CN" altLang="en-US" dirty="0" smtClea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29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6000" y="1152000"/>
            <a:ext cx="8640000" cy="2304000"/>
          </a:xfrm>
          <a:prstGeom prst="rect">
            <a:avLst/>
          </a:prstGeom>
        </p:spPr>
        <p:txBody>
          <a:bodyPr wrap="square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通信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的三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个基本要素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：</a:t>
            </a:r>
            <a:endParaRPr lang="en-US" altLang="zh-CN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Wingdings" pitchFamily="2" charset="2"/>
            </a:endParaRPr>
          </a:p>
          <a:p>
            <a:pPr marL="360000" indent="-360000" algn="just" fontAlgn="auto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消息来源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：发送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方，向其他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人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或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设备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发送消息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endParaRPr lang="en-US" altLang="zh-CN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360000" indent="-360000" algn="just" fontAlgn="auto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消息目的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：接收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方，接收并解释消息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endParaRPr lang="en-US" altLang="zh-CN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360000" indent="-360000" algn="just" fontAlgn="auto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通道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：消息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从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源地址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传送到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目的地址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的路径，由介质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构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成。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</p:txBody>
      </p:sp>
      <p:sp>
        <p:nvSpPr>
          <p:cNvPr id="8" name="Title 5"/>
          <p:cNvSpPr txBox="1">
            <a:spLocks/>
          </p:cNvSpPr>
          <p:nvPr/>
        </p:nvSpPr>
        <p:spPr>
          <a:xfrm>
            <a:off x="360000" y="360000"/>
            <a:ext cx="7920000" cy="7200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3.1.2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  通信基础知识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11" name="组合 10"/>
          <p:cNvGrpSpPr>
            <a:grpSpLocks noChangeAspect="1"/>
          </p:cNvGrpSpPr>
          <p:nvPr/>
        </p:nvGrpSpPr>
        <p:grpSpPr>
          <a:xfrm>
            <a:off x="432000" y="3528000"/>
            <a:ext cx="8280000" cy="2687973"/>
            <a:chOff x="72000" y="3384000"/>
            <a:chExt cx="8982410" cy="291600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2000" y="3420000"/>
              <a:ext cx="4165232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72000" y="3384000"/>
              <a:ext cx="4482410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直接连接符 13"/>
            <p:cNvCxnSpPr/>
            <p:nvPr/>
          </p:nvCxnSpPr>
          <p:spPr>
            <a:xfrm rot="5400000">
              <a:off x="3169124" y="4860000"/>
              <a:ext cx="2520000" cy="1588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73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3.1.3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通信协议（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Protocols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0000" y="1152000"/>
            <a:ext cx="8280000" cy="2232000"/>
          </a:xfrm>
        </p:spPr>
        <p:txBody>
          <a:bodyPr/>
          <a:lstStyle/>
          <a:p>
            <a:pPr marL="0" indent="6480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无论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是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人和人之间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的面对面交流，还是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计算机和计算机之间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的网络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通信，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消息的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发送和接收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都需要按照一定的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规则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（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协议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）来进行。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不同类型的通信方式，会有不同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的协议。例如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电话通信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信件通信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有各自不同的通信规则。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0" indent="64800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zh-CN" altLang="en-US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sym typeface="+mn-ea"/>
            </a:endParaRPr>
          </a:p>
        </p:txBody>
      </p:sp>
      <p:grpSp>
        <p:nvGrpSpPr>
          <p:cNvPr id="6" name="组合 5"/>
          <p:cNvGrpSpPr>
            <a:grpSpLocks noChangeAspect="1"/>
          </p:cNvGrpSpPr>
          <p:nvPr/>
        </p:nvGrpSpPr>
        <p:grpSpPr>
          <a:xfrm>
            <a:off x="432000" y="3528000"/>
            <a:ext cx="8280000" cy="2687973"/>
            <a:chOff x="72000" y="3384000"/>
            <a:chExt cx="8982410" cy="29160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72000" y="3420000"/>
              <a:ext cx="4165232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572000" y="3384000"/>
              <a:ext cx="4482410" cy="288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9" name="直接连接符 8"/>
            <p:cNvCxnSpPr/>
            <p:nvPr/>
          </p:nvCxnSpPr>
          <p:spPr>
            <a:xfrm rot="5400000">
              <a:off x="3169124" y="4860000"/>
              <a:ext cx="2520000" cy="1588"/>
            </a:xfrm>
            <a:prstGeom prst="line">
              <a:avLst/>
            </a:prstGeom>
            <a:ln w="254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7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3.1.4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规则建立（人际沟通）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000" y="1152000"/>
            <a:ext cx="8496000" cy="3816000"/>
          </a:xfrm>
        </p:spPr>
        <p:txBody>
          <a:bodyPr/>
          <a:lstStyle/>
          <a:p>
            <a:pPr marL="360000" indent="0" algn="just" eaLnBrk="1" hangingPunct="1">
              <a:lnSpc>
                <a:spcPts val="4200"/>
              </a:lnSpc>
              <a:spcBef>
                <a:spcPts val="0"/>
              </a:spcBef>
              <a:buNone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成功的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人际沟通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所应遵守的规则包括：</a:t>
            </a:r>
          </a:p>
          <a:p>
            <a:pPr marL="360000" lvl="1" indent="-360000" algn="just" eaLnBrk="1" hangingPunct="1">
              <a:lnSpc>
                <a:spcPts val="42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发送方和接收方的名字或标识（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ID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lvl="1" indent="-360000" algn="just" eaLnBrk="1" hangingPunct="1">
              <a:lnSpc>
                <a:spcPts val="42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通用的语言和语法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lvl="1" indent="-360000" algn="just">
              <a:lnSpc>
                <a:spcPts val="42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传递消息的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速度和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时间</a:t>
            </a:r>
          </a:p>
          <a:p>
            <a:pPr marL="360000" lvl="1" indent="-360000" algn="just">
              <a:lnSpc>
                <a:spcPts val="42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证实或确认要求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0" lvl="1" indent="648000" algn="just">
              <a:lnSpc>
                <a:spcPts val="4200"/>
              </a:lnSpc>
              <a:spcBef>
                <a:spcPts val="0"/>
              </a:spcBef>
              <a:defRPr/>
            </a:pPr>
            <a:r>
              <a:rPr lang="zh-CN" altLang="en-US" sz="2400" b="1" dirty="0">
                <a:solidFill>
                  <a:srgbClr val="000000"/>
                </a:solidFill>
                <a:ea typeface="宋体" charset="-122"/>
              </a:rPr>
              <a:t>通信的双方必须遵守这些</a:t>
            </a:r>
            <a:r>
              <a:rPr lang="zh-CN" altLang="en-US" sz="2400" b="1" dirty="0">
                <a:solidFill>
                  <a:srgbClr val="0000FF"/>
                </a:solidFill>
                <a:ea typeface="宋体" charset="-122"/>
              </a:rPr>
              <a:t>规则</a:t>
            </a:r>
            <a:r>
              <a:rPr lang="zh-CN" altLang="en-US" sz="2400" b="1" dirty="0">
                <a:solidFill>
                  <a:srgbClr val="000000"/>
                </a:solidFill>
                <a:ea typeface="宋体" charset="-122"/>
              </a:rPr>
              <a:t>或</a:t>
            </a:r>
            <a:r>
              <a:rPr lang="zh-CN" altLang="en-US" sz="2400" b="1" dirty="0">
                <a:solidFill>
                  <a:srgbClr val="0000FF"/>
                </a:solidFill>
                <a:ea typeface="宋体" charset="-122"/>
              </a:rPr>
              <a:t>协议</a:t>
            </a:r>
            <a:r>
              <a:rPr lang="zh-CN" altLang="en-US" sz="2400" b="1" dirty="0">
                <a:solidFill>
                  <a:srgbClr val="000000"/>
                </a:solidFill>
                <a:ea typeface="宋体" charset="-122"/>
              </a:rPr>
              <a:t>，才能顺利传达自己的消息并为对方所理解。</a:t>
            </a:r>
          </a:p>
          <a:p>
            <a:pPr marL="273050" lvl="1" algn="just">
              <a:lnSpc>
                <a:spcPts val="4200"/>
              </a:lnSpc>
              <a:spcBef>
                <a:spcPts val="0"/>
              </a:spcBef>
              <a:defRPr/>
            </a:pPr>
            <a:endParaRPr lang="zh-CN" altLang="en-US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sym typeface="+mn-ea"/>
            </a:endParaRP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00" y="5040000"/>
            <a:ext cx="8171429" cy="122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448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0000" y="3600000"/>
            <a:ext cx="4953101" cy="25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8000" y="1151999"/>
            <a:ext cx="8568000" cy="5040000"/>
          </a:xfrm>
        </p:spPr>
        <p:txBody>
          <a:bodyPr/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计算机网络通信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也需遵守一定的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规则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协议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。这些通信协议由消息的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源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目的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通道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的特性决定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。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例如：不同的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传输介质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会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采用不同的协议。</a:t>
            </a:r>
            <a:endParaRPr lang="en-US" altLang="zh-CN" sz="2400" b="1" dirty="0" smtClean="0">
              <a:solidFill>
                <a:srgbClr val="000000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通信协议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定义了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传输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消息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rPr>
              <a:t>的详细方式，包括五个方面：</a:t>
            </a:r>
          </a:p>
          <a:p>
            <a:pPr marL="648000" lvl="1" indent="-3600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消息编码</a:t>
            </a:r>
          </a:p>
          <a:p>
            <a:pPr marL="648000" lvl="1" indent="-3600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消息格式及封装</a:t>
            </a:r>
          </a:p>
          <a:p>
            <a:pPr marL="648000" lvl="1" indent="-3600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消息大小（长短）</a:t>
            </a:r>
          </a:p>
          <a:p>
            <a:pPr marL="648000" lvl="1" indent="-3600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消息时序</a:t>
            </a:r>
          </a:p>
          <a:p>
            <a:pPr marL="648000" lvl="1" indent="-360000" algn="just" eaLnBrk="1" hangingPunct="1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消息模式（传输选项）</a:t>
            </a:r>
          </a:p>
        </p:txBody>
      </p:sp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3.1.5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网络协议要求</a:t>
            </a:r>
          </a:p>
        </p:txBody>
      </p:sp>
    </p:spTree>
    <p:extLst>
      <p:ext uri="{BB962C8B-B14F-4D97-AF65-F5344CB8AC3E}">
        <p14:creationId xmlns:p14="http://schemas.microsoft.com/office/powerpoint/2010/main" val="389765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43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3.1.6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消息编码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48000" y="3240000"/>
            <a:ext cx="4150495" cy="30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60000" y="1152000"/>
            <a:ext cx="8280000" cy="2088000"/>
          </a:xfrm>
          <a:prstGeom prst="rect">
            <a:avLst/>
          </a:prstGeom>
        </p:spPr>
        <p:txBody>
          <a:bodyPr wrap="square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0" indent="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在发送消息时，首先执行的步骤之一是</a:t>
            </a:r>
            <a:r>
              <a:rPr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编码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endParaRPr lang="en-US" altLang="zh-CN" sz="2400" b="1" dirty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360000" lvl="0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编码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是为了便于传输，将思想转换成语言、符号或声音的过程，将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信息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转换为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可以传输的信号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endParaRPr lang="en-US" altLang="zh-CN" sz="2400" b="1" dirty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marL="360000" lvl="0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解码</a:t>
            </a:r>
            <a:r>
              <a:rPr lang="zh-CN" altLang="en-US" sz="2400" b="1" dirty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是编码的逆向过程，其目的是解释信息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endParaRPr lang="zh-CN" altLang="en-US" sz="2400" b="1" dirty="0">
              <a:solidFill>
                <a:srgbClr val="000000"/>
              </a:solidFill>
              <a:latin typeface="Times New Roman" pitchFamily="18" charset="0"/>
              <a:ea typeface="宋体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8737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43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3.1.6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消息编码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0000" y="2916000"/>
            <a:ext cx="5491151" cy="34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96000" y="1152000"/>
            <a:ext cx="8280000" cy="1728000"/>
          </a:xfrm>
          <a:prstGeom prst="rect">
            <a:avLst/>
          </a:prstGeom>
        </p:spPr>
        <p:txBody>
          <a:bodyPr wrap="square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905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200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648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计算机通信也要进行</a:t>
            </a:r>
            <a:r>
              <a:rPr lang="zh-CN" altLang="en-US" sz="2400" b="1" dirty="0" smtClean="0">
                <a:solidFill>
                  <a:srgbClr val="0000FF"/>
                </a:solidFill>
                <a:latin typeface="+mn-lt"/>
                <a:ea typeface="宋体" charset="0"/>
                <a:sym typeface="+mn-ea"/>
              </a:rPr>
              <a:t>编码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。消息先转换成</a:t>
            </a:r>
            <a:r>
              <a:rPr lang="zh-CN" altLang="en-US" sz="2400" b="1" dirty="0" smtClean="0">
                <a:solidFill>
                  <a:srgbClr val="FF00FF"/>
                </a:solidFill>
                <a:latin typeface="+mn-lt"/>
                <a:ea typeface="宋体" charset="0"/>
                <a:sym typeface="+mn-ea"/>
              </a:rPr>
              <a:t>比特位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，然后根据传输介质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，将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每一位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宋体" charset="0"/>
                <a:sym typeface="+mn-ea"/>
              </a:rPr>
              <a:t>编码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成电子脉冲、光信号或电磁波。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目的主机接收并</a:t>
            </a:r>
            <a:r>
              <a:rPr lang="zh-CN" altLang="en-US" sz="2400" b="1" dirty="0">
                <a:solidFill>
                  <a:srgbClr val="0000FF"/>
                </a:solidFill>
                <a:latin typeface="+mn-lt"/>
                <a:ea typeface="宋体" charset="0"/>
                <a:sym typeface="+mn-ea"/>
              </a:rPr>
              <a:t>解码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信号，解释收到的消息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  <a:sym typeface="+mn-ea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+mn-lt"/>
              <a:ea typeface="宋体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5171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3_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5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6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just" fontAlgn="auto">
          <a:lnSpc>
            <a:spcPct val="150000"/>
          </a:lnSpc>
          <a:spcBef>
            <a:spcPts val="600"/>
          </a:spcBef>
          <a:spcAft>
            <a:spcPts val="0"/>
          </a:spcAft>
          <a:defRPr sz="2200" b="1" dirty="0" smtClean="0">
            <a:solidFill>
              <a:srgbClr val="000000"/>
            </a:solidFill>
            <a:latin typeface="Times New Roman" pitchFamily="18" charset="0"/>
            <a:sym typeface="+mn-ea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7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006_Segue/Q&amp;A_Cisco White Temp">
  <a:themeElements>
    <a:clrScheme name="2006_Segue/Q&amp;A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Segue/Q&amp;A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Segue/Q&amp;A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1061" rIns="82124" bIns="41061" numCol="1" anchor="t" anchorCtr="0" compatLnSpc="1">
        <a:prstTxWarp prst="textNoShape">
          <a:avLst/>
        </a:prstTxWarp>
      </a:bodyPr>
      <a:lstStyle>
        <a:defPPr marL="955675" marR="0" indent="-381000" algn="l" defTabSz="814388" rtl="0" eaLnBrk="0" fontAlgn="base" latinLnBrk="0" hangingPunct="0">
          <a:lnSpc>
            <a:spcPct val="95000"/>
          </a:lnSpc>
          <a:spcBef>
            <a:spcPct val="35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charset="0"/>
            <a:ea typeface="宋体" charset="-122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spAutoFit/>
      </a:bodyPr>
      <a:lstStyle>
        <a:defPPr algn="just" fontAlgn="auto">
          <a:lnSpc>
            <a:spcPct val="150000"/>
          </a:lnSpc>
          <a:spcBef>
            <a:spcPts val="600"/>
          </a:spcBef>
          <a:spcAft>
            <a:spcPts val="0"/>
          </a:spcAft>
          <a:defRPr sz="2200" b="1" dirty="0" smtClean="0">
            <a:solidFill>
              <a:srgbClr val="000000"/>
            </a:solidFill>
            <a:latin typeface="Times New Roman" pitchFamily="18" charset="0"/>
            <a:sym typeface="+mn-ea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4_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 academy_cn</Template>
  <TotalTime>17114</TotalTime>
  <Words>1111</Words>
  <Application>Microsoft Office PowerPoint</Application>
  <PresentationFormat>全屏显示(4:3)</PresentationFormat>
  <Paragraphs>105</Paragraphs>
  <Slides>18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14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PPT-TMPLT-WHT_C</vt:lpstr>
      <vt:lpstr>2006_Title/Bullet_Cisco White Temp</vt:lpstr>
      <vt:lpstr>2006_Segue/Q&amp;A_Cisco White Temp</vt:lpstr>
      <vt:lpstr>1_2006_Title/Bullet_Cisco White Temp</vt:lpstr>
      <vt:lpstr>NetAcad_White_PPT_Template 05Oct12</vt:lpstr>
      <vt:lpstr>1_NetAcad_White_PPT_Template 05Oct12</vt:lpstr>
      <vt:lpstr>2_NetAcad_White_PPT_Template 05Oct12</vt:lpstr>
      <vt:lpstr>3_NetAcad_White_PPT_Template 05Oct12</vt:lpstr>
      <vt:lpstr>4_NetAcad_White_PPT_Template 05Oct12</vt:lpstr>
      <vt:lpstr>2_2006_Title/Bullet_Cisco White Temp</vt:lpstr>
      <vt:lpstr>3_2006_Title/Bullet_Cisco White Temp</vt:lpstr>
      <vt:lpstr>5_NetAcad_White_PPT_Template 05Oct12</vt:lpstr>
      <vt:lpstr>6_NetAcad_White_PPT_Template 05Oct12</vt:lpstr>
      <vt:lpstr>7_NetAcad_White_PPT_Template 05Oct12</vt:lpstr>
      <vt:lpstr>第 3 章   网络协议和通信</vt:lpstr>
      <vt:lpstr>     章节大纲</vt:lpstr>
      <vt:lpstr>3.1   通信规则</vt:lpstr>
      <vt:lpstr>PowerPoint 演示文稿</vt:lpstr>
      <vt:lpstr>3.1.3   通信协议（Protocols）</vt:lpstr>
      <vt:lpstr>3.1.4   规则建立（人际沟通）</vt:lpstr>
      <vt:lpstr>3.1.5   网络协议要求</vt:lpstr>
      <vt:lpstr>3.1.6   消息编码</vt:lpstr>
      <vt:lpstr>3.1.6   消息编码</vt:lpstr>
      <vt:lpstr>3.1.7   消息格式和封装</vt:lpstr>
      <vt:lpstr>3.1.7   消息格式和封装</vt:lpstr>
      <vt:lpstr>PowerPoint 演示文稿</vt:lpstr>
      <vt:lpstr>3.1.8   消息大小（长短）</vt:lpstr>
      <vt:lpstr>3.1.8   消息大小（长短）</vt:lpstr>
      <vt:lpstr>3.1.9   消息时序（时间顺序）</vt:lpstr>
      <vt:lpstr>3.1.10   消息传输方式</vt:lpstr>
      <vt:lpstr>3.1.10   消息传输方式</vt:lpstr>
      <vt:lpstr>PowerPoint 演示文稿</vt:lpstr>
    </vt:vector>
  </TitlesOfParts>
  <Company>Tsinghua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连接网络</dc:title>
  <dc:creator>王炼</dc:creator>
  <cp:lastModifiedBy>CHC</cp:lastModifiedBy>
  <cp:revision>975</cp:revision>
  <dcterms:created xsi:type="dcterms:W3CDTF">2008-03-05T16:30:41Z</dcterms:created>
  <dcterms:modified xsi:type="dcterms:W3CDTF">2023-11-14T08:59:00Z</dcterms:modified>
</cp:coreProperties>
</file>