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768" r:id="rId4"/>
  </p:sldMasterIdLst>
  <p:notesMasterIdLst>
    <p:notesMasterId r:id="rId34"/>
  </p:notesMasterIdLst>
  <p:sldIdLst>
    <p:sldId id="256" r:id="rId5"/>
    <p:sldId id="283" r:id="rId6"/>
    <p:sldId id="258" r:id="rId7"/>
    <p:sldId id="260" r:id="rId8"/>
    <p:sldId id="303" r:id="rId9"/>
    <p:sldId id="305" r:id="rId10"/>
    <p:sldId id="306" r:id="rId11"/>
    <p:sldId id="261" r:id="rId12"/>
    <p:sldId id="307" r:id="rId13"/>
    <p:sldId id="308" r:id="rId14"/>
    <p:sldId id="292" r:id="rId15"/>
    <p:sldId id="262" r:id="rId16"/>
    <p:sldId id="291" r:id="rId17"/>
    <p:sldId id="263" r:id="rId18"/>
    <p:sldId id="264" r:id="rId19"/>
    <p:sldId id="289" r:id="rId20"/>
    <p:sldId id="266" r:id="rId21"/>
    <p:sldId id="301" r:id="rId22"/>
    <p:sldId id="290" r:id="rId23"/>
    <p:sldId id="284" r:id="rId24"/>
    <p:sldId id="270" r:id="rId25"/>
    <p:sldId id="271" r:id="rId26"/>
    <p:sldId id="272" r:id="rId27"/>
    <p:sldId id="302" r:id="rId28"/>
    <p:sldId id="273" r:id="rId29"/>
    <p:sldId id="274" r:id="rId30"/>
    <p:sldId id="275" r:id="rId31"/>
    <p:sldId id="276" r:id="rId32"/>
    <p:sldId id="286" r:id="rId33"/>
  </p:sldIdLst>
  <p:sldSz cx="9144000" cy="6858000" type="screen4x3"/>
  <p:notesSz cx="6799263" cy="9932988"/>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6600"/>
    <a:srgbClr val="6600CC"/>
    <a:srgbClr val="FF00FF"/>
    <a:srgbClr val="FFFF00"/>
    <a:srgbClr val="008000"/>
    <a:srgbClr val="FF66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2081" autoAdjust="0"/>
  </p:normalViewPr>
  <p:slideViewPr>
    <p:cSldViewPr>
      <p:cViewPr>
        <p:scale>
          <a:sx n="80" d="100"/>
          <a:sy n="80" d="100"/>
        </p:scale>
        <p:origin x="-1275" y="-189"/>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9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78851" name="Rectangle 3"/>
          <p:cNvSpPr>
            <a:spLocks noGrp="1" noChangeArrowheads="1"/>
          </p:cNvSpPr>
          <p:nvPr>
            <p:ph type="dt" idx="1"/>
          </p:nvPr>
        </p:nvSpPr>
        <p:spPr bwMode="auto">
          <a:xfrm>
            <a:off x="3851275" y="0"/>
            <a:ext cx="2946400" cy="4968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A2250734-2BF0-47FE-BC8D-385B3F593548}" type="datetimeFigureOut">
              <a:rPr lang="zh-CN" altLang="en-US"/>
              <a:pPr>
                <a:defRPr/>
              </a:pPr>
              <a:t>2024/4/17</a:t>
            </a:fld>
            <a:endParaRPr lang="en-US" altLang="zh-CN"/>
          </a:p>
        </p:txBody>
      </p:sp>
      <p:sp>
        <p:nvSpPr>
          <p:cNvPr id="61444" name="Rectangle 4"/>
          <p:cNvSpPr>
            <a:spLocks noGrp="1" noRot="1" noChangeAspect="1" noChangeArrowheads="1" noTextEdit="1"/>
          </p:cNvSpPr>
          <p:nvPr>
            <p:ph type="sldImg" idx="2"/>
          </p:nvPr>
        </p:nvSpPr>
        <p:spPr bwMode="auto">
          <a:xfrm>
            <a:off x="915988" y="744538"/>
            <a:ext cx="4967287" cy="3725862"/>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679450" y="4718050"/>
            <a:ext cx="5440363" cy="44704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8854" name="Rectangle 6"/>
          <p:cNvSpPr>
            <a:spLocks noGrp="1" noChangeArrowheads="1"/>
          </p:cNvSpPr>
          <p:nvPr>
            <p:ph type="ftr" sz="quarter" idx="4"/>
          </p:nvPr>
        </p:nvSpPr>
        <p:spPr bwMode="auto">
          <a:xfrm>
            <a:off x="0" y="9434513"/>
            <a:ext cx="2946400" cy="496887"/>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ltLang="zh-CN"/>
          </a:p>
        </p:txBody>
      </p:sp>
      <p:sp>
        <p:nvSpPr>
          <p:cNvPr id="78855" name="Rectangle 7"/>
          <p:cNvSpPr>
            <a:spLocks noGrp="1" noChangeArrowheads="1"/>
          </p:cNvSpPr>
          <p:nvPr>
            <p:ph type="sldNum" sz="quarter" idx="5"/>
          </p:nvPr>
        </p:nvSpPr>
        <p:spPr bwMode="auto">
          <a:xfrm>
            <a:off x="3851275" y="9434513"/>
            <a:ext cx="2946400" cy="496887"/>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CD25FBE5-06E5-4E4B-96BD-1D74F561A9FD}" type="slidenum">
              <a:rPr lang="zh-CN" altLang="en-US"/>
              <a:pPr>
                <a:defRPr/>
              </a:pPr>
              <a:t>‹#›</a:t>
            </a:fld>
            <a:endParaRPr lang="en-US" altLang="zh-CN"/>
          </a:p>
        </p:txBody>
      </p:sp>
    </p:spTree>
    <p:extLst>
      <p:ext uri="{BB962C8B-B14F-4D97-AF65-F5344CB8AC3E}">
        <p14:creationId xmlns:p14="http://schemas.microsoft.com/office/powerpoint/2010/main" val="21381578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eaLnBrk="1" hangingPunct="1">
              <a:spcBef>
                <a:spcPct val="0"/>
              </a:spcBef>
            </a:pPr>
            <a:endParaRPr lang="zh-CN" altLang="en-US" smtClean="0"/>
          </a:p>
        </p:txBody>
      </p:sp>
    </p:spTree>
    <p:extLst>
      <p:ext uri="{BB962C8B-B14F-4D97-AF65-F5344CB8AC3E}">
        <p14:creationId xmlns:p14="http://schemas.microsoft.com/office/powerpoint/2010/main" val="1016991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eaLnBrk="1" hangingPunct="1"/>
            <a:r>
              <a:rPr lang="zh-CN" altLang="en-US" smtClean="0"/>
              <a:t>注</a:t>
            </a:r>
            <a:r>
              <a:rPr lang="en-US" altLang="zh-CN" smtClean="0"/>
              <a:t>1</a:t>
            </a:r>
            <a:r>
              <a:rPr lang="zh-CN" altLang="en-US" smtClean="0"/>
              <a:t>：先</a:t>
            </a:r>
            <a:r>
              <a:rPr lang="en-US" altLang="zh-CN" smtClean="0"/>
              <a:t>ping</a:t>
            </a:r>
            <a:r>
              <a:rPr lang="zh-CN" altLang="en-US" smtClean="0"/>
              <a:t>，再用</a:t>
            </a:r>
            <a:r>
              <a:rPr lang="en-US" altLang="zh-CN" smtClean="0"/>
              <a:t>arp -a</a:t>
            </a:r>
            <a:r>
              <a:rPr lang="zh-CN" altLang="en-US" smtClean="0"/>
              <a:t>看，也可以查找到本网段内某主机</a:t>
            </a:r>
            <a:r>
              <a:rPr lang="en-US" altLang="zh-CN" smtClean="0"/>
              <a:t>IP</a:t>
            </a:r>
            <a:r>
              <a:rPr lang="zh-CN" altLang="en-US" smtClean="0"/>
              <a:t>地址所对应的</a:t>
            </a:r>
            <a:r>
              <a:rPr lang="en-US" altLang="zh-CN" smtClean="0"/>
              <a:t>MAC</a:t>
            </a:r>
            <a:r>
              <a:rPr lang="zh-CN" altLang="en-US" smtClean="0"/>
              <a:t>地址。</a:t>
            </a:r>
            <a:endParaRPr lang="en-US" altLang="zh-CN" smtClean="0"/>
          </a:p>
          <a:p>
            <a:pPr eaLnBrk="1" hangingPunct="1"/>
            <a:r>
              <a:rPr lang="zh-CN" altLang="en-US" smtClean="0"/>
              <a:t>注</a:t>
            </a:r>
            <a:r>
              <a:rPr lang="en-US" altLang="zh-CN" smtClean="0"/>
              <a:t>2</a:t>
            </a:r>
            <a:r>
              <a:rPr lang="zh-CN" altLang="en-US" smtClean="0"/>
              <a:t>：</a:t>
            </a:r>
            <a:r>
              <a:rPr lang="en-US" altLang="zh-CN" smtClean="0"/>
              <a:t>nbtstat</a:t>
            </a:r>
            <a:r>
              <a:rPr lang="zh-CN" altLang="en-US" smtClean="0"/>
              <a:t>命令只适用于</a:t>
            </a:r>
            <a:r>
              <a:rPr lang="en-US" altLang="zh-CN" smtClean="0"/>
              <a:t>Windows</a:t>
            </a:r>
            <a:r>
              <a:rPr lang="zh-CN" altLang="en-US" smtClean="0"/>
              <a:t>操作系统主机。</a:t>
            </a:r>
          </a:p>
        </p:txBody>
      </p:sp>
    </p:spTree>
    <p:extLst>
      <p:ext uri="{BB962C8B-B14F-4D97-AF65-F5344CB8AC3E}">
        <p14:creationId xmlns:p14="http://schemas.microsoft.com/office/powerpoint/2010/main" val="3662807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eaLnBrk="1" hangingPunct="1"/>
            <a:r>
              <a:rPr lang="en-US" altLang="zh-CN" smtClean="0"/>
              <a:t>Windows Internet </a:t>
            </a:r>
            <a:r>
              <a:rPr lang="zh-CN" altLang="en-US" smtClean="0"/>
              <a:t>名称服务 </a:t>
            </a:r>
            <a:r>
              <a:rPr lang="en-US" altLang="zh-CN" smtClean="0"/>
              <a:t>(WINS)</a:t>
            </a:r>
          </a:p>
          <a:p>
            <a:pPr eaLnBrk="1" hangingPunct="1"/>
            <a:r>
              <a:rPr lang="zh-CN" altLang="en-US" smtClean="0"/>
              <a:t>将 </a:t>
            </a:r>
            <a:r>
              <a:rPr lang="en-US" altLang="zh-CN" smtClean="0"/>
              <a:t>IP </a:t>
            </a:r>
            <a:r>
              <a:rPr lang="zh-CN" altLang="en-US" smtClean="0"/>
              <a:t>地址动态映射为计算机名（</a:t>
            </a:r>
            <a:r>
              <a:rPr lang="en-US" altLang="zh-CN" smtClean="0"/>
              <a:t>NetBIOS </a:t>
            </a:r>
            <a:r>
              <a:rPr lang="zh-CN" altLang="en-US" smtClean="0"/>
              <a:t>名称）的软件服务。这就允许用户通过名称访问资源，而不用要求用户使用难以识别和记忆的 </a:t>
            </a:r>
            <a:r>
              <a:rPr lang="en-US" altLang="zh-CN" smtClean="0"/>
              <a:t>IP </a:t>
            </a:r>
            <a:r>
              <a:rPr lang="zh-CN" altLang="en-US" smtClean="0"/>
              <a:t>地址访问资源。</a:t>
            </a:r>
            <a:r>
              <a:rPr lang="en-US" altLang="zh-CN" smtClean="0"/>
              <a:t>WINS </a:t>
            </a:r>
            <a:r>
              <a:rPr lang="zh-CN" altLang="en-US" smtClean="0"/>
              <a:t>服务器支持运行 </a:t>
            </a:r>
            <a:r>
              <a:rPr lang="en-US" altLang="zh-CN" smtClean="0"/>
              <a:t>Windows NT 4.0 </a:t>
            </a:r>
            <a:r>
              <a:rPr lang="zh-CN" altLang="en-US" smtClean="0"/>
              <a:t>和更早版本 </a:t>
            </a:r>
            <a:r>
              <a:rPr lang="en-US" altLang="zh-CN" smtClean="0"/>
              <a:t>Microsoft </a:t>
            </a:r>
            <a:r>
              <a:rPr lang="zh-CN" altLang="en-US" smtClean="0"/>
              <a:t>操作系统的客户。</a:t>
            </a:r>
          </a:p>
        </p:txBody>
      </p:sp>
    </p:spTree>
    <p:extLst>
      <p:ext uri="{BB962C8B-B14F-4D97-AF65-F5344CB8AC3E}">
        <p14:creationId xmlns:p14="http://schemas.microsoft.com/office/powerpoint/2010/main" val="1296256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pPr eaLnBrk="1" hangingPunct="1"/>
            <a:r>
              <a:rPr lang="en-US" altLang="zh-CN" b="1" smtClean="0"/>
              <a:t>Acronym: A pronounceable word created from the initial letters of a phrase.</a:t>
            </a:r>
          </a:p>
          <a:p>
            <a:pPr eaLnBrk="1" hangingPunct="1"/>
            <a:r>
              <a:rPr lang="en-US" altLang="zh-CN" b="1" smtClean="0"/>
              <a:t>Backronym: A phrase that is constructed after the fact from a previously existing abbreviation, the abbreviation being an initalism or an acronym.</a:t>
            </a:r>
            <a:endParaRPr lang="zh-CN" altLang="en-US" smtClean="0"/>
          </a:p>
        </p:txBody>
      </p:sp>
    </p:spTree>
    <p:extLst>
      <p:ext uri="{BB962C8B-B14F-4D97-AF65-F5344CB8AC3E}">
        <p14:creationId xmlns:p14="http://schemas.microsoft.com/office/powerpoint/2010/main" val="751977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pPr eaLnBrk="1" hangingPunct="1"/>
            <a:r>
              <a:rPr lang="zh-CN" altLang="en-US" smtClean="0"/>
              <a:t>注：在</a:t>
            </a:r>
            <a:r>
              <a:rPr lang="en-US" altLang="zh-CN" smtClean="0"/>
              <a:t>Cisco</a:t>
            </a:r>
            <a:r>
              <a:rPr lang="zh-CN" altLang="en-US" smtClean="0"/>
              <a:t>路由器等网络设备上的</a:t>
            </a:r>
            <a:r>
              <a:rPr lang="en-US" altLang="zh-CN" smtClean="0"/>
              <a:t>Tracert</a:t>
            </a:r>
            <a:r>
              <a:rPr lang="zh-CN" altLang="en-US" smtClean="0"/>
              <a:t>命令为</a:t>
            </a:r>
            <a:r>
              <a:rPr lang="en-US" altLang="zh-CN" smtClean="0"/>
              <a:t>traceroute</a:t>
            </a:r>
            <a:r>
              <a:rPr lang="zh-CN" altLang="en-US" smtClean="0"/>
              <a:t>，可简写为</a:t>
            </a:r>
            <a:r>
              <a:rPr lang="en-US" altLang="zh-CN" smtClean="0"/>
              <a:t>trace</a:t>
            </a:r>
            <a:r>
              <a:rPr lang="zh-CN" altLang="en-US" smtClean="0"/>
              <a:t>。</a:t>
            </a:r>
          </a:p>
          <a:p>
            <a:pPr eaLnBrk="1" hangingPunct="1"/>
            <a:r>
              <a:rPr lang="en-US" altLang="zh-CN" smtClean="0"/>
              <a:t>RTT=Round Trip Time</a:t>
            </a:r>
          </a:p>
        </p:txBody>
      </p:sp>
    </p:spTree>
    <p:extLst>
      <p:ext uri="{BB962C8B-B14F-4D97-AF65-F5344CB8AC3E}">
        <p14:creationId xmlns:p14="http://schemas.microsoft.com/office/powerpoint/2010/main" val="4243426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pPr eaLnBrk="1" hangingPunct="1"/>
            <a:r>
              <a:rPr lang="zh-CN" altLang="en-US" smtClean="0"/>
              <a:t>当设备刚上电时，灯也会显示琥珀色，因为正在对端口的运作方式作调整。</a:t>
            </a:r>
            <a:endParaRPr lang="en-US" altLang="zh-CN" smtClean="0"/>
          </a:p>
          <a:p>
            <a:pPr eaLnBrk="1" hangingPunct="1"/>
            <a:r>
              <a:rPr lang="zh-CN" altLang="en-US" smtClean="0"/>
              <a:t>无线路由器上的</a:t>
            </a:r>
            <a:r>
              <a:rPr lang="en-US" altLang="zh-CN" smtClean="0"/>
              <a:t>WLAN</a:t>
            </a:r>
            <a:r>
              <a:rPr lang="zh-CN" altLang="en-US" smtClean="0"/>
              <a:t>灯，现在有的版本有，有的版本没有。</a:t>
            </a:r>
          </a:p>
        </p:txBody>
      </p:sp>
    </p:spTree>
    <p:extLst>
      <p:ext uri="{BB962C8B-B14F-4D97-AF65-F5344CB8AC3E}">
        <p14:creationId xmlns:p14="http://schemas.microsoft.com/office/powerpoint/2010/main" val="211807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p:spPr>
        <p:txBody>
          <a:bodyPr/>
          <a:lstStyle/>
          <a:p>
            <a:endParaRPr lang="zh-CN" altLang="en-US" smtClean="0"/>
          </a:p>
        </p:txBody>
      </p:sp>
      <p:sp>
        <p:nvSpPr>
          <p:cNvPr id="72708" name="灯片编号占位符 3"/>
          <p:cNvSpPr>
            <a:spLocks noGrp="1"/>
          </p:cNvSpPr>
          <p:nvPr>
            <p:ph type="sldNum" sz="quarter" idx="5"/>
          </p:nvPr>
        </p:nvSpPr>
        <p:spPr>
          <a:noFill/>
          <a:ln>
            <a:miter lim="800000"/>
            <a:headEnd/>
            <a:tailEnd/>
          </a:ln>
        </p:spPr>
        <p:txBody>
          <a:bodyPr/>
          <a:lstStyle/>
          <a:p>
            <a:fld id="{22A40B89-CE45-4D97-9CDD-C3FE0A6A0934}" type="slidenum">
              <a:rPr lang="zh-CN" altLang="en-US" smtClean="0"/>
              <a:pPr/>
              <a:t>25</a:t>
            </a:fld>
            <a:endParaRPr lang="en-US" altLang="zh-CN" smtClean="0"/>
          </a:p>
        </p:txBody>
      </p:sp>
    </p:spTree>
    <p:extLst>
      <p:ext uri="{BB962C8B-B14F-4D97-AF65-F5344CB8AC3E}">
        <p14:creationId xmlns:p14="http://schemas.microsoft.com/office/powerpoint/2010/main" val="1713951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pPr eaLnBrk="1" hangingPunct="1"/>
            <a:r>
              <a:rPr lang="zh-CN" altLang="en-US" smtClean="0"/>
              <a:t>例如：连接成功（关联上了）但</a:t>
            </a:r>
            <a:r>
              <a:rPr lang="en-US" altLang="zh-CN" smtClean="0"/>
              <a:t>ping</a:t>
            </a:r>
            <a:r>
              <a:rPr lang="zh-CN" altLang="en-US" smtClean="0"/>
              <a:t>不通无线设备，</a:t>
            </a:r>
          </a:p>
          <a:p>
            <a:pPr eaLnBrk="1" hangingPunct="1"/>
            <a:r>
              <a:rPr lang="zh-CN" altLang="en-US" smtClean="0"/>
              <a:t>则说明已通过身份验证从而关联上，但加密不正确故无法正常通信。</a:t>
            </a:r>
          </a:p>
        </p:txBody>
      </p:sp>
    </p:spTree>
    <p:extLst>
      <p:ext uri="{BB962C8B-B14F-4D97-AF65-F5344CB8AC3E}">
        <p14:creationId xmlns:p14="http://schemas.microsoft.com/office/powerpoint/2010/main" val="4055240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1"/>
          <p:cNvSpPr txBox="1">
            <a:spLocks noGrp="1" noChangeArrowheads="1"/>
          </p:cNvSpPr>
          <p:nvPr/>
        </p:nvSpPr>
        <p:spPr bwMode="auto">
          <a:xfrm>
            <a:off x="3851275" y="9434513"/>
            <a:ext cx="2946400" cy="496887"/>
          </a:xfrm>
          <a:prstGeom prst="rect">
            <a:avLst/>
          </a:prstGeom>
          <a:noFill/>
          <a:ln w="9525">
            <a:noFill/>
            <a:miter lim="800000"/>
            <a:headEnd/>
            <a:tailEnd/>
          </a:ln>
        </p:spPr>
        <p:txBody>
          <a:bodyPr anchor="b"/>
          <a:lstStyle/>
          <a:p>
            <a:pPr algn="r"/>
            <a:fld id="{FB03FCBF-07DA-4223-8802-6764A9F536D9}" type="slidenum">
              <a:rPr lang="zh-CN" altLang="en-US" sz="1200"/>
              <a:pPr algn="r"/>
              <a:t>29</a:t>
            </a:fld>
            <a:endParaRPr lang="en-US" altLang="zh-CN"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pPr eaLnBrk="1" hangingPunct="1">
              <a:spcBef>
                <a:spcPct val="0"/>
              </a:spcBef>
            </a:pPr>
            <a:endParaRPr lang="zh-CN" altLang="en-US" smtClean="0"/>
          </a:p>
        </p:txBody>
      </p:sp>
    </p:spTree>
    <p:extLst>
      <p:ext uri="{BB962C8B-B14F-4D97-AF65-F5344CB8AC3E}">
        <p14:creationId xmlns:p14="http://schemas.microsoft.com/office/powerpoint/2010/main" val="18440051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catc.edu.cn/"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2263"/>
            <a:ext cx="2022475" cy="188912"/>
          </a:xfrm>
          <a:prstGeom prst="rect">
            <a:avLst/>
          </a:prstGeom>
          <a:noFill/>
          <a:ln>
            <a:noFill/>
          </a:ln>
          <a:extLst/>
        </p:spPr>
        <p:txBody>
          <a:bodyPr wrap="none" lIns="82124" tIns="41061" rIns="82124" bIns="41061" anchor="b" anchorCtr="1">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700" smtClean="0">
                <a:solidFill>
                  <a:srgbClr val="D3D3D3"/>
                </a:solidFill>
              </a:rPr>
              <a:t>© 2007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700" smtClean="0">
                <a:solidFill>
                  <a:srgbClr val="D3D3D3"/>
                </a:solidFill>
              </a:rPr>
              <a:t>Cisco Public</a:t>
            </a:r>
          </a:p>
        </p:txBody>
      </p:sp>
      <p:sp>
        <p:nvSpPr>
          <p:cNvPr id="7" name="Rectangle 5"/>
          <p:cNvSpPr>
            <a:spLocks noChangeArrowheads="1"/>
          </p:cNvSpPr>
          <p:nvPr/>
        </p:nvSpPr>
        <p:spPr bwMode="auto">
          <a:xfrm>
            <a:off x="193675" y="6565900"/>
            <a:ext cx="962025" cy="295275"/>
          </a:xfrm>
          <a:prstGeom prst="rect">
            <a:avLst/>
          </a:prstGeom>
          <a:noFill/>
          <a:ln>
            <a:noFill/>
          </a:ln>
          <a:extLst/>
        </p:spPr>
        <p:txBody>
          <a:bodyPr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700" smtClean="0">
                <a:solidFill>
                  <a:srgbClr val="D3D3D3"/>
                </a:solidFill>
              </a:rPr>
              <a:t>ITE PC v4.0</a:t>
            </a:r>
          </a:p>
          <a:p>
            <a:pPr eaLnBrk="1" hangingPunct="1">
              <a:defRPr/>
            </a:pPr>
            <a:r>
              <a:rPr lang="en-US" altLang="zh-CN" sz="700" smtClean="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fld id="{9866F5F7-55C5-4B6F-8389-8BA70F223CF5}" type="slidenum">
              <a:rPr lang="en-US" altLang="zh-CN" sz="1000" smtClean="0">
                <a:solidFill>
                  <a:srgbClr val="D3D3D3"/>
                </a:solidFill>
              </a:rPr>
              <a:pPr algn="r" eaLnBrk="1" hangingPunct="1">
                <a:defRPr/>
              </a:pPr>
              <a:t>‹#›</a:t>
            </a:fld>
            <a:endParaRPr lang="en-US" altLang="zh-CN" sz="1000" smtClean="0">
              <a:solidFill>
                <a:srgbClr val="D3D3D3"/>
              </a:solidFill>
            </a:endParaRPr>
          </a:p>
        </p:txBody>
      </p:sp>
      <p:pic>
        <p:nvPicPr>
          <p:cNvPr id="9" name="Picture 9" descr="Cisco_NewLogo"/>
          <p:cNvPicPr>
            <a:picLocks noChangeAspect="1" noChangeArrowheads="1"/>
          </p:cNvPicPr>
          <p:nvPr/>
        </p:nvPicPr>
        <p:blipFill>
          <a:blip r:embed="rId3"/>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a:srcRect/>
          <a:stretch>
            <a:fillRect/>
          </a:stretch>
        </p:blipFill>
        <p:spPr bwMode="auto">
          <a:xfrm>
            <a:off x="246063" y="119063"/>
            <a:ext cx="1171575" cy="904875"/>
          </a:xfrm>
          <a:prstGeom prst="rect">
            <a:avLst/>
          </a:prstGeom>
          <a:noFill/>
          <a:ln w="9525">
            <a:noFill/>
            <a:miter lim="800000"/>
            <a:headEnd/>
            <a:tailEnd/>
          </a:ln>
        </p:spPr>
      </p:pic>
      <p:sp>
        <p:nvSpPr>
          <p:cNvPr id="1150983"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zh-CN" altLang="en-US" smtClean="0"/>
              <a:t>单击此处编辑母版标题样式</a:t>
            </a:r>
            <a:endParaRPr lang="en-US" altLang="zh-CN"/>
          </a:p>
        </p:txBody>
      </p:sp>
      <p:sp>
        <p:nvSpPr>
          <p:cNvPr id="1150984"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zh-CN" altLang="en-US" smtClean="0"/>
              <a:t>单击此处编辑母版副标题样式</a:t>
            </a: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5925" y="627063"/>
            <a:ext cx="2035175" cy="48450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5638" y="627063"/>
            <a:ext cx="5957887" cy="48450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rot="16200000">
            <a:off x="3200400" y="-1570037"/>
            <a:ext cx="2743200" cy="9144000"/>
          </a:xfrm>
          <a:prstGeom prst="rect">
            <a:avLst/>
          </a:prstGeom>
          <a:solidFill>
            <a:srgbClr val="015F85"/>
          </a:solidFill>
          <a:ln>
            <a:noFill/>
          </a:ln>
          <a:extLst/>
        </p:spPr>
        <p:txBody>
          <a:bodyPr wrap="none" lIns="73025" tIns="36512" rIns="73025" bIns="36512"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5" name="Rectangle 3"/>
          <p:cNvSpPr>
            <a:spLocks noChangeArrowheads="1"/>
          </p:cNvSpPr>
          <p:nvPr/>
        </p:nvSpPr>
        <p:spPr bwMode="auto">
          <a:xfrm>
            <a:off x="2924175" y="6616700"/>
            <a:ext cx="1333500" cy="204788"/>
          </a:xfrm>
          <a:prstGeom prst="rect">
            <a:avLst/>
          </a:prstGeom>
          <a:noFill/>
          <a:ln>
            <a:noFill/>
          </a:ln>
          <a:extLst/>
        </p:spPr>
        <p:txBody>
          <a:bodyPr wrap="none" lIns="82124" tIns="41061" rIns="82124" bIns="41061" anchor="b" anchorCtr="1">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800" smtClean="0">
                <a:solidFill>
                  <a:schemeClr val="tx2"/>
                </a:solidFill>
                <a:latin typeface="幼圆" pitchFamily="49" charset="-122"/>
                <a:ea typeface="幼圆" pitchFamily="49" charset="-122"/>
              </a:rPr>
              <a:t>思科网络技术学院理事会</a:t>
            </a:r>
            <a:r>
              <a:rPr lang="en-US" altLang="zh-CN" sz="800" smtClean="0">
                <a:solidFill>
                  <a:schemeClr val="tx2"/>
                </a:solidFill>
                <a:latin typeface="幼圆" pitchFamily="49" charset="-122"/>
                <a:ea typeface="幼圆" pitchFamily="49" charset="-122"/>
              </a:rPr>
              <a:t>.</a:t>
            </a:r>
          </a:p>
        </p:txBody>
      </p:sp>
      <p:sp>
        <p:nvSpPr>
          <p:cNvPr id="6" name="Rectangle 4"/>
          <p:cNvSpPr>
            <a:spLocks noChangeArrowheads="1"/>
          </p:cNvSpPr>
          <p:nvPr/>
        </p:nvSpPr>
        <p:spPr bwMode="auto">
          <a:xfrm>
            <a:off x="4286250" y="6616700"/>
            <a:ext cx="1193800" cy="204788"/>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800" smtClean="0">
                <a:solidFill>
                  <a:schemeClr val="tx2"/>
                </a:solidFill>
                <a:hlinkClick r:id="rId2"/>
              </a:rPr>
              <a:t>http://www.catc.edu.cn</a:t>
            </a:r>
            <a:endParaRPr lang="en-US" altLang="zh-CN" sz="800" smtClean="0">
              <a:solidFill>
                <a:schemeClr val="tx2"/>
              </a:solidFill>
            </a:endParaRPr>
          </a:p>
        </p:txBody>
      </p:sp>
      <p:sp>
        <p:nvSpPr>
          <p:cNvPr id="7" name="Rectangle 6"/>
          <p:cNvSpPr>
            <a:spLocks noChangeArrowheads="1"/>
          </p:cNvSpPr>
          <p:nvPr/>
        </p:nvSpPr>
        <p:spPr bwMode="auto">
          <a:xfrm>
            <a:off x="8596313" y="6626225"/>
            <a:ext cx="320675" cy="234950"/>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fld id="{6B893898-011F-4726-A821-6003A97775A8}" type="slidenum">
              <a:rPr lang="zh-CN" altLang="en-US" sz="1000" smtClean="0">
                <a:solidFill>
                  <a:srgbClr val="D3D3D3"/>
                </a:solidFill>
              </a:rPr>
              <a:pPr algn="r" eaLnBrk="1" hangingPunct="1">
                <a:defRPr/>
              </a:pPr>
              <a:t>‹#›</a:t>
            </a:fld>
            <a:endParaRPr lang="en-US" altLang="zh-CN" sz="1000" smtClean="0">
              <a:solidFill>
                <a:srgbClr val="D3D3D3"/>
              </a:solidFill>
            </a:endParaRPr>
          </a:p>
        </p:txBody>
      </p:sp>
      <p:grpSp>
        <p:nvGrpSpPr>
          <p:cNvPr id="8" name="Group 7"/>
          <p:cNvGrpSpPr>
            <a:grpSpLocks/>
          </p:cNvGrpSpPr>
          <p:nvPr/>
        </p:nvGrpSpPr>
        <p:grpSpPr bwMode="auto">
          <a:xfrm>
            <a:off x="609600" y="525463"/>
            <a:ext cx="1447800" cy="769937"/>
            <a:chOff x="3272" y="1316"/>
            <a:chExt cx="1889" cy="1002"/>
          </a:xfrm>
        </p:grpSpPr>
        <p:sp>
          <p:nvSpPr>
            <p:cNvPr id="9" name="AutoShape 8"/>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pPr>
                <a:defRPr/>
              </a:pPr>
              <a:endParaRPr lang="zh-CN" altLang="en-US"/>
            </a:p>
          </p:txBody>
        </p:sp>
        <p:sp>
          <p:nvSpPr>
            <p:cNvPr id="10" name="Rectangle 9"/>
            <p:cNvSpPr>
              <a:spLocks noChangeArrowheads="1"/>
            </p:cNvSpPr>
            <p:nvPr/>
          </p:nvSpPr>
          <p:spPr bwMode="auto">
            <a:xfrm>
              <a:off x="3802" y="1979"/>
              <a:ext cx="87" cy="326"/>
            </a:xfrm>
            <a:prstGeom prst="rect">
              <a:avLst/>
            </a:prstGeom>
            <a:solidFill>
              <a:srgbClr val="B21A1A"/>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11" name="Freeform 10"/>
            <p:cNvSpPr>
              <a:spLocks/>
            </p:cNvSpPr>
            <p:nvPr/>
          </p:nvSpPr>
          <p:spPr bwMode="auto">
            <a:xfrm>
              <a:off x="4303" y="1971"/>
              <a:ext cx="249" cy="343"/>
            </a:xfrm>
            <a:custGeom>
              <a:avLst/>
              <a:gdLst>
                <a:gd name="T0" fmla="*/ 4589 w 58"/>
                <a:gd name="T1" fmla="*/ 1895 h 80"/>
                <a:gd name="T2" fmla="*/ 3319 w 58"/>
                <a:gd name="T3" fmla="*/ 1582 h 80"/>
                <a:gd name="T4" fmla="*/ 1657 w 58"/>
                <a:gd name="T5" fmla="*/ 3160 h 80"/>
                <a:gd name="T6" fmla="*/ 3319 w 58"/>
                <a:gd name="T7" fmla="*/ 4725 h 80"/>
                <a:gd name="T8" fmla="*/ 4589 w 58"/>
                <a:gd name="T9" fmla="*/ 4412 h 80"/>
                <a:gd name="T10" fmla="*/ 4589 w 58"/>
                <a:gd name="T11" fmla="*/ 6067 h 80"/>
                <a:gd name="T12" fmla="*/ 3246 w 58"/>
                <a:gd name="T13" fmla="*/ 6307 h 80"/>
                <a:gd name="T14" fmla="*/ 0 w 58"/>
                <a:gd name="T15" fmla="*/ 3160 h 80"/>
                <a:gd name="T16" fmla="*/ 3246 w 58"/>
                <a:gd name="T17" fmla="*/ 0 h 80"/>
                <a:gd name="T18" fmla="*/ 4589 w 58"/>
                <a:gd name="T19" fmla="*/ 240 h 80"/>
                <a:gd name="T20" fmla="*/ 4589 w 58"/>
                <a:gd name="T21" fmla="*/ 1895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pPr>
                <a:defRPr/>
              </a:pPr>
              <a:endParaRPr lang="zh-CN" altLang="en-US"/>
            </a:p>
          </p:txBody>
        </p:sp>
        <p:sp>
          <p:nvSpPr>
            <p:cNvPr id="12" name="Freeform 11"/>
            <p:cNvSpPr>
              <a:spLocks/>
            </p:cNvSpPr>
            <p:nvPr/>
          </p:nvSpPr>
          <p:spPr bwMode="auto">
            <a:xfrm>
              <a:off x="3444" y="1971"/>
              <a:ext cx="249" cy="343"/>
            </a:xfrm>
            <a:custGeom>
              <a:avLst/>
              <a:gdLst>
                <a:gd name="T0" fmla="*/ 4589 w 58"/>
                <a:gd name="T1" fmla="*/ 1895 h 80"/>
                <a:gd name="T2" fmla="*/ 3319 w 58"/>
                <a:gd name="T3" fmla="*/ 1582 h 80"/>
                <a:gd name="T4" fmla="*/ 1657 w 58"/>
                <a:gd name="T5" fmla="*/ 3160 h 80"/>
                <a:gd name="T6" fmla="*/ 3319 w 58"/>
                <a:gd name="T7" fmla="*/ 4725 h 80"/>
                <a:gd name="T8" fmla="*/ 4589 w 58"/>
                <a:gd name="T9" fmla="*/ 4412 h 80"/>
                <a:gd name="T10" fmla="*/ 4589 w 58"/>
                <a:gd name="T11" fmla="*/ 6067 h 80"/>
                <a:gd name="T12" fmla="*/ 3168 w 58"/>
                <a:gd name="T13" fmla="*/ 6307 h 80"/>
                <a:gd name="T14" fmla="*/ 0 w 58"/>
                <a:gd name="T15" fmla="*/ 3160 h 80"/>
                <a:gd name="T16" fmla="*/ 3168 w 58"/>
                <a:gd name="T17" fmla="*/ 0 h 80"/>
                <a:gd name="T18" fmla="*/ 4589 w 58"/>
                <a:gd name="T19" fmla="*/ 240 h 80"/>
                <a:gd name="T20" fmla="*/ 4589 w 58"/>
                <a:gd name="T21" fmla="*/ 1895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pPr>
                <a:defRPr/>
              </a:pPr>
              <a:endParaRPr lang="zh-CN" altLang="en-US"/>
            </a:p>
          </p:txBody>
        </p:sp>
        <p:sp>
          <p:nvSpPr>
            <p:cNvPr id="13" name="Freeform 12"/>
            <p:cNvSpPr>
              <a:spLocks noEditPoints="1"/>
            </p:cNvSpPr>
            <p:nvPr/>
          </p:nvSpPr>
          <p:spPr bwMode="auto">
            <a:xfrm>
              <a:off x="4643" y="1971"/>
              <a:ext cx="342" cy="343"/>
            </a:xfrm>
            <a:custGeom>
              <a:avLst/>
              <a:gdLst>
                <a:gd name="T0" fmla="*/ 6250 w 80"/>
                <a:gd name="T1" fmla="*/ 3160 h 80"/>
                <a:gd name="T2" fmla="*/ 3125 w 80"/>
                <a:gd name="T3" fmla="*/ 6307 h 80"/>
                <a:gd name="T4" fmla="*/ 0 w 80"/>
                <a:gd name="T5" fmla="*/ 3160 h 80"/>
                <a:gd name="T6" fmla="*/ 3125 w 80"/>
                <a:gd name="T7" fmla="*/ 0 h 80"/>
                <a:gd name="T8" fmla="*/ 6250 w 80"/>
                <a:gd name="T9" fmla="*/ 3160 h 80"/>
                <a:gd name="T10" fmla="*/ 3125 w 80"/>
                <a:gd name="T11" fmla="*/ 1582 h 80"/>
                <a:gd name="T12" fmla="*/ 1573 w 80"/>
                <a:gd name="T13" fmla="*/ 3160 h 80"/>
                <a:gd name="T14" fmla="*/ 3125 w 80"/>
                <a:gd name="T15" fmla="*/ 4725 h 80"/>
                <a:gd name="T16" fmla="*/ 4698 w 80"/>
                <a:gd name="T17" fmla="*/ 3160 h 80"/>
                <a:gd name="T18" fmla="*/ 3125 w 80"/>
                <a:gd name="T19" fmla="*/ 1582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pPr>
                <a:defRPr/>
              </a:pPr>
              <a:endParaRPr lang="zh-CN" altLang="en-US"/>
            </a:p>
          </p:txBody>
        </p:sp>
        <p:sp>
          <p:nvSpPr>
            <p:cNvPr id="14" name="Freeform 13"/>
            <p:cNvSpPr>
              <a:spLocks/>
            </p:cNvSpPr>
            <p:nvPr/>
          </p:nvSpPr>
          <p:spPr bwMode="auto">
            <a:xfrm>
              <a:off x="3999" y="1971"/>
              <a:ext cx="224" cy="343"/>
            </a:xfrm>
            <a:custGeom>
              <a:avLst/>
              <a:gdLst>
                <a:gd name="T0" fmla="*/ 3748 w 52"/>
                <a:gd name="T1" fmla="*/ 1488 h 80"/>
                <a:gd name="T2" fmla="*/ 2559 w 52"/>
                <a:gd name="T3" fmla="*/ 1342 h 80"/>
                <a:gd name="T4" fmla="*/ 1594 w 52"/>
                <a:gd name="T5" fmla="*/ 1818 h 80"/>
                <a:gd name="T6" fmla="*/ 2318 w 52"/>
                <a:gd name="T7" fmla="*/ 2371 h 80"/>
                <a:gd name="T8" fmla="*/ 2710 w 52"/>
                <a:gd name="T9" fmla="*/ 2517 h 80"/>
                <a:gd name="T10" fmla="*/ 4157 w 52"/>
                <a:gd name="T11" fmla="*/ 4266 h 80"/>
                <a:gd name="T12" fmla="*/ 1671 w 52"/>
                <a:gd name="T13" fmla="*/ 6307 h 80"/>
                <a:gd name="T14" fmla="*/ 0 w 52"/>
                <a:gd name="T15" fmla="*/ 6067 h 80"/>
                <a:gd name="T16" fmla="*/ 0 w 52"/>
                <a:gd name="T17" fmla="*/ 4725 h 80"/>
                <a:gd name="T18" fmla="*/ 1447 w 52"/>
                <a:gd name="T19" fmla="*/ 4965 h 80"/>
                <a:gd name="T20" fmla="*/ 2559 w 52"/>
                <a:gd name="T21" fmla="*/ 4412 h 80"/>
                <a:gd name="T22" fmla="*/ 1835 w 52"/>
                <a:gd name="T23" fmla="*/ 3786 h 80"/>
                <a:gd name="T24" fmla="*/ 1521 w 52"/>
                <a:gd name="T25" fmla="*/ 3713 h 80"/>
                <a:gd name="T26" fmla="*/ 0 w 52"/>
                <a:gd name="T27" fmla="*/ 1895 h 80"/>
                <a:gd name="T28" fmla="*/ 2244 w 52"/>
                <a:gd name="T29" fmla="*/ 0 h 80"/>
                <a:gd name="T30" fmla="*/ 3748 w 52"/>
                <a:gd name="T31" fmla="*/ 240 h 80"/>
                <a:gd name="T32" fmla="*/ 3748 w 52"/>
                <a:gd name="T33" fmla="*/ 1488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pPr>
                <a:defRPr/>
              </a:pPr>
              <a:endParaRPr lang="zh-CN" altLang="en-US"/>
            </a:p>
          </p:txBody>
        </p:sp>
        <p:sp>
          <p:nvSpPr>
            <p:cNvPr id="15" name="Freeform 14"/>
            <p:cNvSpPr>
              <a:spLocks/>
            </p:cNvSpPr>
            <p:nvPr/>
          </p:nvSpPr>
          <p:spPr bwMode="auto">
            <a:xfrm>
              <a:off x="3272" y="1587"/>
              <a:ext cx="81" cy="167"/>
            </a:xfrm>
            <a:custGeom>
              <a:avLst/>
              <a:gdLst>
                <a:gd name="T0" fmla="*/ 1471 w 19"/>
                <a:gd name="T1" fmla="*/ 788 h 39"/>
                <a:gd name="T2" fmla="*/ 780 w 19"/>
                <a:gd name="T3" fmla="*/ 0 h 39"/>
                <a:gd name="T4" fmla="*/ 0 w 19"/>
                <a:gd name="T5" fmla="*/ 788 h 39"/>
                <a:gd name="T6" fmla="*/ 0 w 19"/>
                <a:gd name="T7" fmla="*/ 2347 h 39"/>
                <a:gd name="T8" fmla="*/ 780 w 19"/>
                <a:gd name="T9" fmla="*/ 3062 h 39"/>
                <a:gd name="T10" fmla="*/ 1471 w 19"/>
                <a:gd name="T11" fmla="*/ 2347 h 39"/>
                <a:gd name="T12" fmla="*/ 1471 w 19"/>
                <a:gd name="T13" fmla="*/ 788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pPr>
                <a:defRPr/>
              </a:pPr>
              <a:endParaRPr lang="zh-CN" altLang="en-US"/>
            </a:p>
          </p:txBody>
        </p:sp>
        <p:sp>
          <p:nvSpPr>
            <p:cNvPr id="16" name="Freeform 15"/>
            <p:cNvSpPr>
              <a:spLocks/>
            </p:cNvSpPr>
            <p:nvPr/>
          </p:nvSpPr>
          <p:spPr bwMode="auto">
            <a:xfrm>
              <a:off x="3500" y="1473"/>
              <a:ext cx="81" cy="281"/>
            </a:xfrm>
            <a:custGeom>
              <a:avLst/>
              <a:gdLst>
                <a:gd name="T0" fmla="*/ 1471 w 19"/>
                <a:gd name="T1" fmla="*/ 731 h 65"/>
                <a:gd name="T2" fmla="*/ 691 w 19"/>
                <a:gd name="T3" fmla="*/ 0 h 65"/>
                <a:gd name="T4" fmla="*/ 0 w 19"/>
                <a:gd name="T5" fmla="*/ 731 h 65"/>
                <a:gd name="T6" fmla="*/ 0 w 19"/>
                <a:gd name="T7" fmla="*/ 4522 h 65"/>
                <a:gd name="T8" fmla="*/ 691 w 19"/>
                <a:gd name="T9" fmla="*/ 5253 h 65"/>
                <a:gd name="T10" fmla="*/ 1471 w 19"/>
                <a:gd name="T11" fmla="*/ 4522 h 65"/>
                <a:gd name="T12" fmla="*/ 1471 w 19"/>
                <a:gd name="T13" fmla="*/ 731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pPr>
                <a:defRPr/>
              </a:pPr>
              <a:endParaRPr lang="zh-CN" altLang="en-US"/>
            </a:p>
          </p:txBody>
        </p:sp>
        <p:sp>
          <p:nvSpPr>
            <p:cNvPr id="17" name="Freeform 16"/>
            <p:cNvSpPr>
              <a:spLocks/>
            </p:cNvSpPr>
            <p:nvPr/>
          </p:nvSpPr>
          <p:spPr bwMode="auto">
            <a:xfrm>
              <a:off x="3721" y="1320"/>
              <a:ext cx="81" cy="514"/>
            </a:xfrm>
            <a:custGeom>
              <a:avLst/>
              <a:gdLst>
                <a:gd name="T0" fmla="*/ 1471 w 19"/>
                <a:gd name="T1" fmla="*/ 715 h 120"/>
                <a:gd name="T2" fmla="*/ 780 w 19"/>
                <a:gd name="T3" fmla="*/ 0 h 120"/>
                <a:gd name="T4" fmla="*/ 0 w 19"/>
                <a:gd name="T5" fmla="*/ 715 h 120"/>
                <a:gd name="T6" fmla="*/ 0 w 19"/>
                <a:gd name="T7" fmla="*/ 8717 h 120"/>
                <a:gd name="T8" fmla="*/ 780 w 19"/>
                <a:gd name="T9" fmla="*/ 9432 h 120"/>
                <a:gd name="T10" fmla="*/ 1471 w 19"/>
                <a:gd name="T11" fmla="*/ 8717 h 120"/>
                <a:gd name="T12" fmla="*/ 1471 w 19"/>
                <a:gd name="T13" fmla="*/ 715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pPr>
                <a:defRPr/>
              </a:pPr>
              <a:endParaRPr lang="zh-CN" altLang="en-US"/>
            </a:p>
          </p:txBody>
        </p:sp>
        <p:sp>
          <p:nvSpPr>
            <p:cNvPr id="18" name="Freeform 17"/>
            <p:cNvSpPr>
              <a:spLocks/>
            </p:cNvSpPr>
            <p:nvPr/>
          </p:nvSpPr>
          <p:spPr bwMode="auto">
            <a:xfrm>
              <a:off x="3949" y="1473"/>
              <a:ext cx="81" cy="281"/>
            </a:xfrm>
            <a:custGeom>
              <a:avLst/>
              <a:gdLst>
                <a:gd name="T0" fmla="*/ 1471 w 19"/>
                <a:gd name="T1" fmla="*/ 731 h 65"/>
                <a:gd name="T2" fmla="*/ 691 w 19"/>
                <a:gd name="T3" fmla="*/ 0 h 65"/>
                <a:gd name="T4" fmla="*/ 0 w 19"/>
                <a:gd name="T5" fmla="*/ 731 h 65"/>
                <a:gd name="T6" fmla="*/ 0 w 19"/>
                <a:gd name="T7" fmla="*/ 4522 h 65"/>
                <a:gd name="T8" fmla="*/ 691 w 19"/>
                <a:gd name="T9" fmla="*/ 5253 h 65"/>
                <a:gd name="T10" fmla="*/ 1471 w 19"/>
                <a:gd name="T11" fmla="*/ 4522 h 65"/>
                <a:gd name="T12" fmla="*/ 1471 w 19"/>
                <a:gd name="T13" fmla="*/ 731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pPr>
                <a:defRPr/>
              </a:pPr>
              <a:endParaRPr lang="zh-CN" altLang="en-US"/>
            </a:p>
          </p:txBody>
        </p:sp>
        <p:sp>
          <p:nvSpPr>
            <p:cNvPr id="19" name="Freeform 18"/>
            <p:cNvSpPr>
              <a:spLocks/>
            </p:cNvSpPr>
            <p:nvPr/>
          </p:nvSpPr>
          <p:spPr bwMode="auto">
            <a:xfrm>
              <a:off x="4171" y="1587"/>
              <a:ext cx="87" cy="167"/>
            </a:xfrm>
            <a:custGeom>
              <a:avLst/>
              <a:gdLst>
                <a:gd name="T0" fmla="*/ 1644 w 20"/>
                <a:gd name="T1" fmla="*/ 788 h 39"/>
                <a:gd name="T2" fmla="*/ 831 w 20"/>
                <a:gd name="T3" fmla="*/ 0 h 39"/>
                <a:gd name="T4" fmla="*/ 0 w 20"/>
                <a:gd name="T5" fmla="*/ 788 h 39"/>
                <a:gd name="T6" fmla="*/ 0 w 20"/>
                <a:gd name="T7" fmla="*/ 2347 h 39"/>
                <a:gd name="T8" fmla="*/ 831 w 20"/>
                <a:gd name="T9" fmla="*/ 3062 h 39"/>
                <a:gd name="T10" fmla="*/ 1644 w 20"/>
                <a:gd name="T11" fmla="*/ 2347 h 39"/>
                <a:gd name="T12" fmla="*/ 1644 w 20"/>
                <a:gd name="T13" fmla="*/ 788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pPr>
                <a:defRPr/>
              </a:pPr>
              <a:endParaRPr lang="zh-CN" altLang="en-US"/>
            </a:p>
          </p:txBody>
        </p:sp>
        <p:sp>
          <p:nvSpPr>
            <p:cNvPr id="20" name="Freeform 19"/>
            <p:cNvSpPr>
              <a:spLocks/>
            </p:cNvSpPr>
            <p:nvPr/>
          </p:nvSpPr>
          <p:spPr bwMode="auto">
            <a:xfrm>
              <a:off x="4399" y="1473"/>
              <a:ext cx="81" cy="281"/>
            </a:xfrm>
            <a:custGeom>
              <a:avLst/>
              <a:gdLst>
                <a:gd name="T0" fmla="*/ 1471 w 19"/>
                <a:gd name="T1" fmla="*/ 731 h 65"/>
                <a:gd name="T2" fmla="*/ 780 w 19"/>
                <a:gd name="T3" fmla="*/ 0 h 65"/>
                <a:gd name="T4" fmla="*/ 0 w 19"/>
                <a:gd name="T5" fmla="*/ 731 h 65"/>
                <a:gd name="T6" fmla="*/ 0 w 19"/>
                <a:gd name="T7" fmla="*/ 4522 h 65"/>
                <a:gd name="T8" fmla="*/ 780 w 19"/>
                <a:gd name="T9" fmla="*/ 5253 h 65"/>
                <a:gd name="T10" fmla="*/ 1471 w 19"/>
                <a:gd name="T11" fmla="*/ 4522 h 65"/>
                <a:gd name="T12" fmla="*/ 1471 w 19"/>
                <a:gd name="T13" fmla="*/ 731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pPr>
                <a:defRPr/>
              </a:pPr>
              <a:endParaRPr lang="zh-CN" altLang="en-US"/>
            </a:p>
          </p:txBody>
        </p:sp>
        <p:sp>
          <p:nvSpPr>
            <p:cNvPr id="21" name="Freeform 20"/>
            <p:cNvSpPr>
              <a:spLocks/>
            </p:cNvSpPr>
            <p:nvPr/>
          </p:nvSpPr>
          <p:spPr bwMode="auto">
            <a:xfrm>
              <a:off x="4625" y="1320"/>
              <a:ext cx="83" cy="514"/>
            </a:xfrm>
            <a:custGeom>
              <a:avLst/>
              <a:gdLst>
                <a:gd name="T0" fmla="*/ 1586 w 19"/>
                <a:gd name="T1" fmla="*/ 715 h 120"/>
                <a:gd name="T2" fmla="*/ 743 w 19"/>
                <a:gd name="T3" fmla="*/ 0 h 120"/>
                <a:gd name="T4" fmla="*/ 0 w 19"/>
                <a:gd name="T5" fmla="*/ 715 h 120"/>
                <a:gd name="T6" fmla="*/ 0 w 19"/>
                <a:gd name="T7" fmla="*/ 8717 h 120"/>
                <a:gd name="T8" fmla="*/ 743 w 19"/>
                <a:gd name="T9" fmla="*/ 9432 h 120"/>
                <a:gd name="T10" fmla="*/ 1586 w 19"/>
                <a:gd name="T11" fmla="*/ 8717 h 120"/>
                <a:gd name="T12" fmla="*/ 1586 w 19"/>
                <a:gd name="T13" fmla="*/ 715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pPr>
                <a:defRPr/>
              </a:pPr>
              <a:endParaRPr lang="zh-CN" altLang="en-US"/>
            </a:p>
          </p:txBody>
        </p:sp>
        <p:sp>
          <p:nvSpPr>
            <p:cNvPr id="22" name="Freeform 21"/>
            <p:cNvSpPr>
              <a:spLocks/>
            </p:cNvSpPr>
            <p:nvPr/>
          </p:nvSpPr>
          <p:spPr bwMode="auto">
            <a:xfrm>
              <a:off x="4848" y="1473"/>
              <a:ext cx="81" cy="281"/>
            </a:xfrm>
            <a:custGeom>
              <a:avLst/>
              <a:gdLst>
                <a:gd name="T0" fmla="*/ 1471 w 19"/>
                <a:gd name="T1" fmla="*/ 731 h 65"/>
                <a:gd name="T2" fmla="*/ 780 w 19"/>
                <a:gd name="T3" fmla="*/ 0 h 65"/>
                <a:gd name="T4" fmla="*/ 0 w 19"/>
                <a:gd name="T5" fmla="*/ 731 h 65"/>
                <a:gd name="T6" fmla="*/ 0 w 19"/>
                <a:gd name="T7" fmla="*/ 4522 h 65"/>
                <a:gd name="T8" fmla="*/ 780 w 19"/>
                <a:gd name="T9" fmla="*/ 5253 h 65"/>
                <a:gd name="T10" fmla="*/ 1471 w 19"/>
                <a:gd name="T11" fmla="*/ 4522 h 65"/>
                <a:gd name="T12" fmla="*/ 1471 w 19"/>
                <a:gd name="T13" fmla="*/ 731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pPr>
                <a:defRPr/>
              </a:pPr>
              <a:endParaRPr lang="zh-CN" altLang="en-US"/>
            </a:p>
          </p:txBody>
        </p:sp>
        <p:sp>
          <p:nvSpPr>
            <p:cNvPr id="23" name="Freeform 22"/>
            <p:cNvSpPr>
              <a:spLocks/>
            </p:cNvSpPr>
            <p:nvPr/>
          </p:nvSpPr>
          <p:spPr bwMode="auto">
            <a:xfrm>
              <a:off x="5074" y="1587"/>
              <a:ext cx="83" cy="167"/>
            </a:xfrm>
            <a:custGeom>
              <a:avLst/>
              <a:gdLst>
                <a:gd name="T0" fmla="*/ 1586 w 19"/>
                <a:gd name="T1" fmla="*/ 788 h 39"/>
                <a:gd name="T2" fmla="*/ 743 w 19"/>
                <a:gd name="T3" fmla="*/ 0 h 39"/>
                <a:gd name="T4" fmla="*/ 0 w 19"/>
                <a:gd name="T5" fmla="*/ 788 h 39"/>
                <a:gd name="T6" fmla="*/ 0 w 19"/>
                <a:gd name="T7" fmla="*/ 2347 h 39"/>
                <a:gd name="T8" fmla="*/ 743 w 19"/>
                <a:gd name="T9" fmla="*/ 3062 h 39"/>
                <a:gd name="T10" fmla="*/ 1586 w 19"/>
                <a:gd name="T11" fmla="*/ 2347 h 39"/>
                <a:gd name="T12" fmla="*/ 1586 w 19"/>
                <a:gd name="T13" fmla="*/ 788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pPr>
                <a:defRPr/>
              </a:pPr>
              <a:endParaRPr lang="zh-CN" altLang="en-US"/>
            </a:p>
          </p:txBody>
        </p:sp>
      </p:grpSp>
      <p:pic>
        <p:nvPicPr>
          <p:cNvPr id="24" name="Picture 27"/>
          <p:cNvPicPr>
            <a:picLocks noChangeAspect="1" noChangeArrowheads="1"/>
          </p:cNvPicPr>
          <p:nvPr/>
        </p:nvPicPr>
        <p:blipFill>
          <a:blip r:embed="rId3"/>
          <a:srcRect/>
          <a:stretch>
            <a:fillRect/>
          </a:stretch>
        </p:blipFill>
        <p:spPr bwMode="auto">
          <a:xfrm>
            <a:off x="6813550" y="1658938"/>
            <a:ext cx="2306638" cy="2665412"/>
          </a:xfrm>
          <a:prstGeom prst="rect">
            <a:avLst/>
          </a:prstGeom>
          <a:noFill/>
          <a:ln w="9525" algn="ctr">
            <a:noFill/>
            <a:miter lim="800000"/>
            <a:headEnd/>
            <a:tailEnd/>
          </a:ln>
        </p:spPr>
      </p:pic>
      <p:sp>
        <p:nvSpPr>
          <p:cNvPr id="957463" name="Rectangle 23"/>
          <p:cNvSpPr>
            <a:spLocks noGrp="1" noChangeArrowheads="1"/>
          </p:cNvSpPr>
          <p:nvPr>
            <p:ph type="ctrTitle"/>
          </p:nvPr>
        </p:nvSpPr>
        <p:spPr bwMode="white">
          <a:xfrm>
            <a:off x="0" y="2676525"/>
            <a:ext cx="6818811" cy="830263"/>
          </a:xfrm>
          <a:ln/>
        </p:spPr>
        <p:txBody>
          <a:bodyPr anchor="ctr"/>
          <a:lstStyle>
            <a:lvl1pPr algn="ctr">
              <a:defRPr sz="3000" b="0">
                <a:solidFill>
                  <a:srgbClr val="FFFFFF"/>
                </a:solidFill>
                <a:latin typeface="+mj-lt"/>
                <a:ea typeface="黑体" pitchFamily="2" charset="-122"/>
              </a:defRPr>
            </a:lvl1pPr>
          </a:lstStyle>
          <a:p>
            <a:r>
              <a:rPr lang="zh-CN" altLang="en-US" smtClean="0"/>
              <a:t>单击此处编辑母版标题样式</a:t>
            </a:r>
            <a:endParaRPr lang="en-US" altLang="zh-CN" dirty="0"/>
          </a:p>
        </p:txBody>
      </p:sp>
      <p:sp>
        <p:nvSpPr>
          <p:cNvPr id="957464" name="Rectangle 24"/>
          <p:cNvSpPr>
            <a:spLocks noGrp="1" noChangeArrowheads="1"/>
          </p:cNvSpPr>
          <p:nvPr>
            <p:ph type="subTitle" idx="1"/>
          </p:nvPr>
        </p:nvSpPr>
        <p:spPr>
          <a:xfrm>
            <a:off x="650875" y="4733925"/>
            <a:ext cx="6940550" cy="419100"/>
          </a:xfrm>
          <a:ln/>
        </p:spPr>
        <p:txBody>
          <a:bodyPr/>
          <a:lstStyle>
            <a:lvl1pPr marL="0" indent="0">
              <a:lnSpc>
                <a:spcPct val="90000"/>
              </a:lnSpc>
              <a:buFont typeface="Wingdings" pitchFamily="2" charset="2"/>
              <a:buNone/>
              <a:defRPr sz="2000" b="1">
                <a:solidFill>
                  <a:schemeClr val="bg2"/>
                </a:solidFill>
              </a:defRPr>
            </a:lvl1pPr>
          </a:lstStyle>
          <a:p>
            <a:r>
              <a:rPr lang="zh-CN" altLang="en-US" smtClean="0"/>
              <a:t>单击此处编辑母版副标题样式</a:t>
            </a: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mn-lt"/>
                <a:ea typeface="黑体" pitchFamily="2" charset="-122"/>
              </a:defRPr>
            </a:lvl1pPr>
            <a:lvl2pPr>
              <a:defRPr>
                <a:latin typeface="+mn-lt"/>
                <a:ea typeface="黑体" pitchFamily="2" charset="-122"/>
              </a:defRPr>
            </a:lvl2pPr>
            <a:lvl3pPr>
              <a:defRPr>
                <a:latin typeface="+mn-lt"/>
                <a:ea typeface="黑体" pitchFamily="2" charset="-122"/>
              </a:defRPr>
            </a:lvl3pPr>
            <a:lvl4pPr>
              <a:defRPr>
                <a:latin typeface="+mn-lt"/>
                <a:ea typeface="黑体" pitchFamily="2" charset="-122"/>
              </a:defRPr>
            </a:lvl4pPr>
            <a:lvl5pPr>
              <a:defRPr>
                <a:latin typeface="+mn-lt"/>
                <a:ea typeface="黑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5638" y="1781175"/>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2175" y="1781175"/>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5925" y="457200"/>
            <a:ext cx="2035175" cy="4895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5638" y="457200"/>
            <a:ext cx="5957887" cy="4895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39763" y="3390900"/>
            <a:ext cx="3894137"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86300" y="3390900"/>
            <a:ext cx="3894138" cy="18557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wipe dir="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wipe dir="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6063" y="1312863"/>
            <a:ext cx="1984375" cy="39338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39763" y="1312863"/>
            <a:ext cx="5803900" cy="39338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5638" y="1611313"/>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2175" y="1611313"/>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55638" y="19002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2175" y="19002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65925" y="457200"/>
            <a:ext cx="2035175" cy="47259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55638" y="457200"/>
            <a:ext cx="5957887" cy="47259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hyperlink" Target="http://www.catc.edu.cn/" TargetMode="Externa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hyperlink" Target="http://www.catc.edu.cn/" TargetMode="Externa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hyperlink" Target="http://www.catc.edu.cn/" TargetMode="Externa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62706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altLang="zh-CN" smtClean="0"/>
              <a:t>Slide Title</a:t>
            </a:r>
          </a:p>
        </p:txBody>
      </p:sp>
      <p:sp>
        <p:nvSpPr>
          <p:cNvPr id="1027" name="Rectangle 3"/>
          <p:cNvSpPr>
            <a:spLocks noChangeArrowheads="1"/>
          </p:cNvSpPr>
          <p:nvPr/>
        </p:nvSpPr>
        <p:spPr bwMode="auto">
          <a:xfrm>
            <a:off x="193675" y="6565900"/>
            <a:ext cx="962025" cy="295275"/>
          </a:xfrm>
          <a:prstGeom prst="rect">
            <a:avLst/>
          </a:prstGeom>
          <a:noFill/>
          <a:ln>
            <a:noFill/>
          </a:ln>
          <a:extLst/>
        </p:spPr>
        <p:txBody>
          <a:bodyPr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700" smtClean="0">
                <a:solidFill>
                  <a:srgbClr val="D3D3D3"/>
                </a:solidFill>
              </a:rPr>
              <a:t>ITE PC v4.0</a:t>
            </a:r>
          </a:p>
          <a:p>
            <a:pPr eaLnBrk="1" hangingPunct="1">
              <a:defRPr/>
            </a:pPr>
            <a:r>
              <a:rPr lang="en-US" altLang="zh-CN" sz="700" smtClean="0">
                <a:solidFill>
                  <a:srgbClr val="D3D3D3"/>
                </a:solidFill>
              </a:rPr>
              <a:t>Chapter 1</a:t>
            </a:r>
          </a:p>
        </p:txBody>
      </p:sp>
      <p:sp>
        <p:nvSpPr>
          <p:cNvPr id="1028" name="Rectangle 4"/>
          <p:cNvSpPr>
            <a:spLocks noChangeArrowheads="1"/>
          </p:cNvSpPr>
          <p:nvPr/>
        </p:nvSpPr>
        <p:spPr bwMode="auto">
          <a:xfrm>
            <a:off x="8596313" y="6626225"/>
            <a:ext cx="320675" cy="234950"/>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fld id="{B9E07C21-F983-4667-B024-C86669578F82}" type="slidenum">
              <a:rPr lang="en-US" altLang="zh-CN" sz="1000" smtClean="0">
                <a:solidFill>
                  <a:srgbClr val="D3D3D3"/>
                </a:solidFill>
              </a:rPr>
              <a:pPr algn="r" eaLnBrk="1" hangingPunct="1">
                <a:defRPr/>
              </a:pPr>
              <a:t>‹#›</a:t>
            </a:fld>
            <a:endParaRPr lang="en-US" altLang="zh-CN" sz="1000" smtClean="0">
              <a:solidFill>
                <a:srgbClr val="D3D3D3"/>
              </a:solidFill>
            </a:endParaRPr>
          </a:p>
        </p:txBody>
      </p:sp>
      <p:sp>
        <p:nvSpPr>
          <p:cNvPr id="1029" name="Rectangle 5"/>
          <p:cNvSpPr>
            <a:spLocks noGrp="1" noChangeArrowheads="1"/>
          </p:cNvSpPr>
          <p:nvPr>
            <p:ph type="body" idx="1"/>
          </p:nvPr>
        </p:nvSpPr>
        <p:spPr bwMode="auto">
          <a:xfrm>
            <a:off x="655638" y="19002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1030" name="Picture 6" descr="PPt_TopBand_Artwork"/>
          <p:cNvPicPr>
            <a:picLocks noChangeAspect="1" noChangeArrowheads="1"/>
          </p:cNvPicPr>
          <p:nvPr/>
        </p:nvPicPr>
        <p:blipFill>
          <a:blip r:embed="rId13"/>
          <a:srcRect/>
          <a:stretch>
            <a:fillRect/>
          </a:stretch>
        </p:blipFill>
        <p:spPr bwMode="auto">
          <a:xfrm>
            <a:off x="0" y="0"/>
            <a:ext cx="9140825" cy="685800"/>
          </a:xfrm>
          <a:prstGeom prst="rect">
            <a:avLst/>
          </a:prstGeom>
          <a:noFill/>
          <a:ln w="9525">
            <a:noFill/>
            <a:miter lim="800000"/>
            <a:headEnd/>
            <a:tailEnd/>
          </a:ln>
        </p:spPr>
      </p:pic>
      <p:sp>
        <p:nvSpPr>
          <p:cNvPr id="1031" name="Rectangle 7"/>
          <p:cNvSpPr>
            <a:spLocks noChangeArrowheads="1"/>
          </p:cNvSpPr>
          <p:nvPr/>
        </p:nvSpPr>
        <p:spPr bwMode="auto">
          <a:xfrm>
            <a:off x="4498975" y="6672263"/>
            <a:ext cx="2022475" cy="188912"/>
          </a:xfrm>
          <a:prstGeom prst="rect">
            <a:avLst/>
          </a:prstGeom>
          <a:noFill/>
          <a:ln>
            <a:noFill/>
          </a:ln>
          <a:extLst/>
        </p:spPr>
        <p:txBody>
          <a:bodyPr wrap="none" lIns="82124" tIns="41061" rIns="82124" bIns="41061" anchor="b" anchorCtr="1">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sz="700" smtClean="0">
                <a:solidFill>
                  <a:srgbClr val="D3D3D3"/>
                </a:solidFill>
              </a:rPr>
              <a:t>© 2007 Cisco Systems, Inc. All rights reserved.</a:t>
            </a:r>
          </a:p>
        </p:txBody>
      </p:sp>
      <p:sp>
        <p:nvSpPr>
          <p:cNvPr id="1032" name="Rectangle 8"/>
          <p:cNvSpPr>
            <a:spLocks noChangeArrowheads="1"/>
          </p:cNvSpPr>
          <p:nvPr/>
        </p:nvSpPr>
        <p:spPr bwMode="auto">
          <a:xfrm>
            <a:off x="7123113" y="6672263"/>
            <a:ext cx="650875" cy="188912"/>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700" smtClean="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87"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4000" b="1">
          <a:solidFill>
            <a:srgbClr val="708CA1"/>
          </a:solidFill>
          <a:latin typeface="+mj-lt"/>
          <a:ea typeface="黑体" pitchFamily="2" charset="-122"/>
          <a:cs typeface="+mj-cs"/>
        </a:defRPr>
      </a:lvl1pPr>
      <a:lvl2pPr algn="l" defTabSz="814388" rtl="0" eaLnBrk="0" fontAlgn="base" hangingPunct="0">
        <a:lnSpc>
          <a:spcPct val="90000"/>
        </a:lnSpc>
        <a:spcBef>
          <a:spcPct val="0"/>
        </a:spcBef>
        <a:spcAft>
          <a:spcPct val="0"/>
        </a:spcAft>
        <a:defRPr sz="4000" b="1">
          <a:solidFill>
            <a:srgbClr val="708CA1"/>
          </a:solidFill>
          <a:latin typeface="Arial" charset="0"/>
          <a:ea typeface="黑体" pitchFamily="2" charset="-122"/>
        </a:defRPr>
      </a:lvl2pPr>
      <a:lvl3pPr algn="l" defTabSz="814388" rtl="0" eaLnBrk="0" fontAlgn="base" hangingPunct="0">
        <a:lnSpc>
          <a:spcPct val="90000"/>
        </a:lnSpc>
        <a:spcBef>
          <a:spcPct val="0"/>
        </a:spcBef>
        <a:spcAft>
          <a:spcPct val="0"/>
        </a:spcAft>
        <a:defRPr sz="4000" b="1">
          <a:solidFill>
            <a:srgbClr val="708CA1"/>
          </a:solidFill>
          <a:latin typeface="Arial" charset="0"/>
          <a:ea typeface="黑体" pitchFamily="2" charset="-122"/>
        </a:defRPr>
      </a:lvl3pPr>
      <a:lvl4pPr algn="l" defTabSz="814388" rtl="0" eaLnBrk="0" fontAlgn="base" hangingPunct="0">
        <a:lnSpc>
          <a:spcPct val="90000"/>
        </a:lnSpc>
        <a:spcBef>
          <a:spcPct val="0"/>
        </a:spcBef>
        <a:spcAft>
          <a:spcPct val="0"/>
        </a:spcAft>
        <a:defRPr sz="4000" b="1">
          <a:solidFill>
            <a:srgbClr val="708CA1"/>
          </a:solidFill>
          <a:latin typeface="Arial" charset="0"/>
          <a:ea typeface="黑体" pitchFamily="2" charset="-122"/>
        </a:defRPr>
      </a:lvl4pPr>
      <a:lvl5pPr algn="l" defTabSz="814388" rtl="0" eaLnBrk="0" fontAlgn="base" hangingPunct="0">
        <a:lnSpc>
          <a:spcPct val="90000"/>
        </a:lnSpc>
        <a:spcBef>
          <a:spcPct val="0"/>
        </a:spcBef>
        <a:spcAft>
          <a:spcPct val="0"/>
        </a:spcAft>
        <a:defRPr sz="4000" b="1">
          <a:solidFill>
            <a:srgbClr val="708CA1"/>
          </a:solidFill>
          <a:latin typeface="Arial" charset="0"/>
          <a:ea typeface="黑体" pitchFamily="2" charset="-122"/>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3200">
          <a:solidFill>
            <a:schemeClr val="tx1"/>
          </a:solidFill>
          <a:latin typeface="Arial" charset="0"/>
          <a:ea typeface="+mn-ea"/>
          <a:cs typeface="+mn-cs"/>
        </a:defRPr>
      </a:lvl1pPr>
      <a:lvl2pPr marL="574675" indent="-117475" algn="l" defTabSz="814388" rtl="0" eaLnBrk="0" fontAlgn="base" hangingPunct="0">
        <a:lnSpc>
          <a:spcPct val="95000"/>
        </a:lnSpc>
        <a:spcBef>
          <a:spcPct val="35000"/>
        </a:spcBef>
        <a:spcAft>
          <a:spcPct val="0"/>
        </a:spcAft>
        <a:buClr>
          <a:srgbClr val="708CA1"/>
        </a:buClr>
        <a:buFont typeface="Wingdings" pitchFamily="2" charset="2"/>
        <a:buChar char="ü"/>
        <a:defRPr sz="2800">
          <a:solidFill>
            <a:schemeClr val="tx1"/>
          </a:solidFill>
          <a:latin typeface="Arial" charset="0"/>
          <a:ea typeface="+mn-ea"/>
        </a:defRPr>
      </a:lvl2pPr>
      <a:lvl3pPr marL="914400" algn="l" defTabSz="814388" rtl="0" eaLnBrk="0" fontAlgn="base" hangingPunct="0">
        <a:lnSpc>
          <a:spcPct val="95000"/>
        </a:lnSpc>
        <a:spcBef>
          <a:spcPct val="35000"/>
        </a:spcBef>
        <a:spcAft>
          <a:spcPct val="0"/>
        </a:spcAft>
        <a:buClr>
          <a:srgbClr val="708CA1"/>
        </a:buClr>
        <a:buChar char="•"/>
        <a:defRPr sz="2800">
          <a:solidFill>
            <a:schemeClr val="tx1"/>
          </a:solidFill>
          <a:latin typeface="Arial" charset="0"/>
          <a:ea typeface="+mn-ea"/>
        </a:defRPr>
      </a:lvl3pPr>
      <a:lvl4pPr marL="1254125" indent="117475" algn="l" defTabSz="814388" rtl="0" eaLnBrk="0" fontAlgn="base" hangingPunct="0">
        <a:lnSpc>
          <a:spcPct val="95000"/>
        </a:lnSpc>
        <a:spcBef>
          <a:spcPct val="35000"/>
        </a:spcBef>
        <a:spcAft>
          <a:spcPct val="0"/>
        </a:spcAft>
        <a:buClr>
          <a:srgbClr val="708CA1"/>
        </a:buClr>
        <a:buChar char="–"/>
        <a:defRPr sz="2800">
          <a:solidFill>
            <a:schemeClr val="tx1"/>
          </a:solidFill>
          <a:latin typeface="Arial" charset="0"/>
          <a:ea typeface="+mn-ea"/>
        </a:defRPr>
      </a:lvl4pPr>
      <a:lvl5pPr marL="1604963" indent="223838" algn="l" defTabSz="814388" rtl="0" eaLnBrk="0" fontAlgn="base" hangingPunct="0">
        <a:lnSpc>
          <a:spcPct val="95000"/>
        </a:lnSpc>
        <a:spcBef>
          <a:spcPct val="35000"/>
        </a:spcBef>
        <a:spcAft>
          <a:spcPct val="0"/>
        </a:spcAft>
        <a:buClr>
          <a:srgbClr val="708CA1"/>
        </a:buClr>
        <a:buChar char="»"/>
        <a:defRPr sz="2800">
          <a:solidFill>
            <a:schemeClr val="tx1"/>
          </a:solidFill>
          <a:latin typeface="Arial" charset="0"/>
          <a:ea typeface="+mn-ea"/>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55638" y="69850"/>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altLang="zh-CN" smtClean="0"/>
              <a:t>Slide Title</a:t>
            </a:r>
          </a:p>
        </p:txBody>
      </p:sp>
      <p:sp>
        <p:nvSpPr>
          <p:cNvPr id="2051" name="Rectangle 4"/>
          <p:cNvSpPr>
            <a:spLocks noChangeArrowheads="1"/>
          </p:cNvSpPr>
          <p:nvPr/>
        </p:nvSpPr>
        <p:spPr bwMode="auto">
          <a:xfrm>
            <a:off x="0" y="0"/>
            <a:ext cx="9144000" cy="177800"/>
          </a:xfrm>
          <a:prstGeom prst="rect">
            <a:avLst/>
          </a:prstGeom>
          <a:solidFill>
            <a:srgbClr val="015F85"/>
          </a:solidFill>
          <a:ln>
            <a:noFill/>
          </a:ln>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2052" name="Rectangle 8"/>
          <p:cNvSpPr>
            <a:spLocks noChangeArrowheads="1"/>
          </p:cNvSpPr>
          <p:nvPr/>
        </p:nvSpPr>
        <p:spPr bwMode="auto">
          <a:xfrm>
            <a:off x="8596313" y="6626225"/>
            <a:ext cx="320675" cy="234950"/>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fld id="{BEA2E5FC-3897-4B0C-A44E-6F9A9F0B4B0F}" type="slidenum">
              <a:rPr lang="zh-CN" altLang="en-US" sz="1000" smtClean="0">
                <a:solidFill>
                  <a:srgbClr val="D3D3D3"/>
                </a:solidFill>
              </a:rPr>
              <a:pPr algn="r" eaLnBrk="1" hangingPunct="1">
                <a:defRPr/>
              </a:pPr>
              <a:t>‹#›</a:t>
            </a:fld>
            <a:endParaRPr lang="en-US" altLang="zh-CN" sz="1000" smtClean="0">
              <a:solidFill>
                <a:srgbClr val="D3D3D3"/>
              </a:solidFill>
            </a:endParaRPr>
          </a:p>
        </p:txBody>
      </p:sp>
      <p:sp>
        <p:nvSpPr>
          <p:cNvPr id="2053" name="Rectangle 9"/>
          <p:cNvSpPr>
            <a:spLocks noGrp="1" noChangeArrowheads="1"/>
          </p:cNvSpPr>
          <p:nvPr>
            <p:ph type="body" idx="1"/>
          </p:nvPr>
        </p:nvSpPr>
        <p:spPr bwMode="auto">
          <a:xfrm>
            <a:off x="0" y="908050"/>
            <a:ext cx="9144000" cy="568960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054" name="Rectangle 13"/>
          <p:cNvSpPr>
            <a:spLocks noChangeArrowheads="1"/>
          </p:cNvSpPr>
          <p:nvPr/>
        </p:nvSpPr>
        <p:spPr bwMode="auto">
          <a:xfrm>
            <a:off x="2924175" y="6616700"/>
            <a:ext cx="1333500" cy="204788"/>
          </a:xfrm>
          <a:prstGeom prst="rect">
            <a:avLst/>
          </a:prstGeom>
          <a:noFill/>
          <a:ln>
            <a:noFill/>
          </a:ln>
          <a:extLst/>
        </p:spPr>
        <p:txBody>
          <a:bodyPr wrap="none" lIns="82124" tIns="41061" rIns="82124" bIns="41061" anchor="b" anchorCtr="1">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800" smtClean="0">
                <a:solidFill>
                  <a:schemeClr val="tx2"/>
                </a:solidFill>
                <a:latin typeface="幼圆" pitchFamily="49" charset="-122"/>
                <a:ea typeface="幼圆" pitchFamily="49" charset="-122"/>
              </a:rPr>
              <a:t>思科网络技术学院理事会</a:t>
            </a:r>
            <a:r>
              <a:rPr lang="en-US" altLang="zh-CN" sz="800" smtClean="0">
                <a:solidFill>
                  <a:schemeClr val="tx2"/>
                </a:solidFill>
                <a:latin typeface="幼圆" pitchFamily="49" charset="-122"/>
                <a:ea typeface="幼圆" pitchFamily="49" charset="-122"/>
              </a:rPr>
              <a:t>.</a:t>
            </a:r>
          </a:p>
        </p:txBody>
      </p:sp>
      <p:sp>
        <p:nvSpPr>
          <p:cNvPr id="2055" name="Rectangle 14"/>
          <p:cNvSpPr>
            <a:spLocks noChangeArrowheads="1"/>
          </p:cNvSpPr>
          <p:nvPr/>
        </p:nvSpPr>
        <p:spPr bwMode="auto">
          <a:xfrm>
            <a:off x="4286250" y="6616700"/>
            <a:ext cx="1193800" cy="204788"/>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800" smtClean="0">
                <a:solidFill>
                  <a:schemeClr val="tx2"/>
                </a:solidFill>
                <a:hlinkClick r:id="rId13"/>
              </a:rPr>
              <a:t>http://www.catc.edu.cn</a:t>
            </a:r>
            <a:endParaRPr lang="en-US" altLang="zh-CN" sz="800" smtClean="0">
              <a:solidFill>
                <a:schemeClr val="tx2"/>
              </a:solidFill>
            </a:endParaRPr>
          </a:p>
        </p:txBody>
      </p:sp>
    </p:spTree>
  </p:cSld>
  <p:clrMap bg1="lt1" tx1="dk1" bg2="lt2" tx2="dk2" accent1="accent1" accent2="accent2" accent3="accent3" accent4="accent4" accent5="accent5" accent6="accent6" hlink="hlink" folHlink="folHlink"/>
  <p:sldLayoutIdLst>
    <p:sldLayoutId id="2147484088"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600" b="1">
          <a:solidFill>
            <a:schemeClr val="tx2"/>
          </a:solidFill>
          <a:latin typeface="+mj-lt"/>
          <a:ea typeface="黑体" pitchFamily="2" charset="-122"/>
          <a:cs typeface="+mj-cs"/>
        </a:defRPr>
      </a:lvl1pPr>
      <a:lvl2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2pPr>
      <a:lvl3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3pPr>
      <a:lvl4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4pPr>
      <a:lvl5pPr algn="l" defTabSz="814388" rtl="0" eaLnBrk="0" fontAlgn="base" hangingPunct="0">
        <a:lnSpc>
          <a:spcPct val="90000"/>
        </a:lnSpc>
        <a:spcBef>
          <a:spcPct val="0"/>
        </a:spcBef>
        <a:spcAft>
          <a:spcPct val="0"/>
        </a:spcAft>
        <a:defRPr sz="3600" b="1">
          <a:solidFill>
            <a:schemeClr val="tx2"/>
          </a:solidFill>
          <a:latin typeface="Arial" charset="0"/>
          <a:ea typeface="黑体" pitchFamily="2" charset="-122"/>
        </a:defRPr>
      </a:lvl5pPr>
      <a:lvl6pPr marL="457200" algn="l" defTabSz="814388" rtl="0" eaLnBrk="1" fontAlgn="base" hangingPunct="1">
        <a:lnSpc>
          <a:spcPct val="90000"/>
        </a:lnSpc>
        <a:spcBef>
          <a:spcPct val="0"/>
        </a:spcBef>
        <a:spcAft>
          <a:spcPct val="0"/>
        </a:spcAft>
        <a:defRPr sz="3200" b="1">
          <a:solidFill>
            <a:schemeClr val="tx2"/>
          </a:solidFill>
          <a:latin typeface="Arial" charset="0"/>
        </a:defRPr>
      </a:lvl6pPr>
      <a:lvl7pPr marL="914400" algn="l" defTabSz="814388" rtl="0" eaLnBrk="1" fontAlgn="base" hangingPunct="1">
        <a:lnSpc>
          <a:spcPct val="90000"/>
        </a:lnSpc>
        <a:spcBef>
          <a:spcPct val="0"/>
        </a:spcBef>
        <a:spcAft>
          <a:spcPct val="0"/>
        </a:spcAft>
        <a:defRPr sz="3200" b="1">
          <a:solidFill>
            <a:schemeClr val="tx2"/>
          </a:solidFill>
          <a:latin typeface="Arial" charset="0"/>
        </a:defRPr>
      </a:lvl7pPr>
      <a:lvl8pPr marL="1371600" algn="l" defTabSz="814388" rtl="0" eaLnBrk="1" fontAlgn="base" hangingPunct="1">
        <a:lnSpc>
          <a:spcPct val="90000"/>
        </a:lnSpc>
        <a:spcBef>
          <a:spcPct val="0"/>
        </a:spcBef>
        <a:spcAft>
          <a:spcPct val="0"/>
        </a:spcAft>
        <a:defRPr sz="3200" b="1">
          <a:solidFill>
            <a:schemeClr val="tx2"/>
          </a:solidFill>
          <a:latin typeface="Arial" charset="0"/>
        </a:defRPr>
      </a:lvl8pPr>
      <a:lvl9pPr marL="1828800" algn="l" defTabSz="814388" rtl="0" eaLnBrk="1" fontAlgn="base" hangingPunct="1">
        <a:lnSpc>
          <a:spcPct val="90000"/>
        </a:lnSpc>
        <a:spcBef>
          <a:spcPct val="0"/>
        </a:spcBef>
        <a:spcAft>
          <a:spcPct val="0"/>
        </a:spcAft>
        <a:defRPr sz="3200" b="1">
          <a:solidFill>
            <a:schemeClr val="tx2"/>
          </a:solidFill>
          <a:latin typeface="Arial" charset="0"/>
        </a:defRPr>
      </a:lvl9pPr>
    </p:titleStyle>
    <p:body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3200">
          <a:solidFill>
            <a:schemeClr val="tx1"/>
          </a:solidFill>
          <a:latin typeface="Arial" charset="0"/>
          <a:ea typeface="+mn-ea"/>
          <a:cs typeface="+mn-cs"/>
        </a:defRPr>
      </a:lvl1pPr>
      <a:lvl2pPr marL="574675" indent="-117475" algn="l" defTabSz="814388" rtl="0" eaLnBrk="0" fontAlgn="base" hangingPunct="0">
        <a:lnSpc>
          <a:spcPct val="95000"/>
        </a:lnSpc>
        <a:spcBef>
          <a:spcPct val="35000"/>
        </a:spcBef>
        <a:spcAft>
          <a:spcPct val="0"/>
        </a:spcAft>
        <a:buFont typeface="Wingdings" pitchFamily="2" charset="2"/>
        <a:buChar char="ü"/>
        <a:defRPr sz="2800">
          <a:solidFill>
            <a:schemeClr val="tx1"/>
          </a:solidFill>
          <a:latin typeface="Arial" charset="0"/>
          <a:ea typeface="+mn-ea"/>
        </a:defRPr>
      </a:lvl2pPr>
      <a:lvl3pPr marL="914400" algn="l" defTabSz="814388" rtl="0" eaLnBrk="0" fontAlgn="base" hangingPunct="0">
        <a:lnSpc>
          <a:spcPct val="95000"/>
        </a:lnSpc>
        <a:spcBef>
          <a:spcPct val="35000"/>
        </a:spcBef>
        <a:spcAft>
          <a:spcPct val="0"/>
        </a:spcAft>
        <a:buChar char="•"/>
        <a:defRPr sz="2800">
          <a:solidFill>
            <a:schemeClr val="tx1"/>
          </a:solidFill>
          <a:latin typeface="Arial" charset="0"/>
          <a:ea typeface="+mn-ea"/>
        </a:defRPr>
      </a:lvl3pPr>
      <a:lvl4pPr marL="1254125" indent="117475" algn="l" defTabSz="814388" rtl="0" eaLnBrk="0" fontAlgn="base" hangingPunct="0">
        <a:lnSpc>
          <a:spcPct val="95000"/>
        </a:lnSpc>
        <a:spcBef>
          <a:spcPct val="35000"/>
        </a:spcBef>
        <a:spcAft>
          <a:spcPct val="0"/>
        </a:spcAft>
        <a:buChar char="–"/>
        <a:defRPr sz="2800">
          <a:solidFill>
            <a:schemeClr val="tx1"/>
          </a:solidFill>
          <a:latin typeface="Arial" charset="0"/>
          <a:ea typeface="+mn-ea"/>
        </a:defRPr>
      </a:lvl4pPr>
      <a:lvl5pPr marL="1604963" indent="223838" algn="l" defTabSz="814388" rtl="0" eaLnBrk="0" fontAlgn="base" hangingPunct="0">
        <a:lnSpc>
          <a:spcPct val="95000"/>
        </a:lnSpc>
        <a:spcBef>
          <a:spcPct val="35000"/>
        </a:spcBef>
        <a:spcAft>
          <a:spcPct val="0"/>
        </a:spcAft>
        <a:buChar char="»"/>
        <a:defRPr sz="2800">
          <a:solidFill>
            <a:schemeClr val="tx1"/>
          </a:solidFill>
          <a:latin typeface="Arial" charset="0"/>
          <a:ea typeface="+mn-ea"/>
        </a:defRPr>
      </a:lvl5pPr>
      <a:lvl6pPr marL="2062163" algn="l" defTabSz="814388" rtl="0" eaLnBrk="1" fontAlgn="base" hangingPunct="1">
        <a:lnSpc>
          <a:spcPct val="95000"/>
        </a:lnSpc>
        <a:spcBef>
          <a:spcPct val="35000"/>
        </a:spcBef>
        <a:spcAft>
          <a:spcPct val="0"/>
        </a:spcAft>
        <a:defRPr sz="2000">
          <a:solidFill>
            <a:schemeClr val="tx1"/>
          </a:solidFill>
          <a:latin typeface="+mn-lt"/>
        </a:defRPr>
      </a:lvl6pPr>
      <a:lvl7pPr marL="2519363" algn="l" defTabSz="814388" rtl="0" eaLnBrk="1" fontAlgn="base" hangingPunct="1">
        <a:lnSpc>
          <a:spcPct val="95000"/>
        </a:lnSpc>
        <a:spcBef>
          <a:spcPct val="35000"/>
        </a:spcBef>
        <a:spcAft>
          <a:spcPct val="0"/>
        </a:spcAft>
        <a:defRPr sz="2000">
          <a:solidFill>
            <a:schemeClr val="tx1"/>
          </a:solidFill>
          <a:latin typeface="+mn-lt"/>
        </a:defRPr>
      </a:lvl7pPr>
      <a:lvl8pPr marL="2976563" algn="l" defTabSz="814388" rtl="0" eaLnBrk="1" fontAlgn="base" hangingPunct="1">
        <a:lnSpc>
          <a:spcPct val="95000"/>
        </a:lnSpc>
        <a:spcBef>
          <a:spcPct val="35000"/>
        </a:spcBef>
        <a:spcAft>
          <a:spcPct val="0"/>
        </a:spcAft>
        <a:defRPr sz="2000">
          <a:solidFill>
            <a:schemeClr val="tx1"/>
          </a:solidFill>
          <a:latin typeface="+mn-lt"/>
        </a:defRPr>
      </a:lvl8pPr>
      <a:lvl9pPr marL="3433763" algn="l" defTabSz="814388" rtl="0" eaLnBrk="1" fontAlgn="base" hangingPunct="1">
        <a:lnSpc>
          <a:spcPct val="95000"/>
        </a:lnSpc>
        <a:spcBef>
          <a:spcPct val="35000"/>
        </a:spcBef>
        <a:spcAft>
          <a:spcPct val="0"/>
        </a:spcAft>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3144838"/>
          </a:xfrm>
          <a:prstGeom prst="rect">
            <a:avLst/>
          </a:prstGeom>
          <a:solidFill>
            <a:srgbClr val="015F85"/>
          </a:solidFill>
          <a:ln>
            <a:noFill/>
          </a:ln>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3075" name="Rectangle 3"/>
          <p:cNvSpPr>
            <a:spLocks noGrp="1" noChangeArrowheads="1"/>
          </p:cNvSpPr>
          <p:nvPr>
            <p:ph type="title"/>
          </p:nvPr>
        </p:nvSpPr>
        <p:spPr bwMode="auto">
          <a:xfrm>
            <a:off x="639763" y="1312863"/>
            <a:ext cx="3716337" cy="838200"/>
          </a:xfrm>
          <a:prstGeom prst="rect">
            <a:avLst/>
          </a:prstGeom>
          <a:noFill/>
          <a:ln w="9525">
            <a:noFill/>
            <a:miter lim="800000"/>
            <a:headEnd/>
            <a:tailEnd/>
          </a:ln>
        </p:spPr>
        <p:txBody>
          <a:bodyPr vert="horz" wrap="square" lIns="82124" tIns="41061" rIns="82124" bIns="41061" numCol="1" anchor="ctr" anchorCtr="0" compatLnSpc="1">
            <a:prstTxWarp prst="textNoShape">
              <a:avLst/>
            </a:prstTxWarp>
          </a:bodyPr>
          <a:lstStyle/>
          <a:p>
            <a:pPr lvl="0"/>
            <a:r>
              <a:rPr lang="en-US" altLang="zh-CN" smtClean="0"/>
              <a:t>Segue and Q&amp;A</a:t>
            </a:r>
          </a:p>
        </p:txBody>
      </p:sp>
      <p:sp>
        <p:nvSpPr>
          <p:cNvPr id="3076" name="Rectangle 4"/>
          <p:cNvSpPr>
            <a:spLocks noGrp="1" noChangeArrowheads="1"/>
          </p:cNvSpPr>
          <p:nvPr>
            <p:ph type="body" idx="1"/>
          </p:nvPr>
        </p:nvSpPr>
        <p:spPr bwMode="auto">
          <a:xfrm>
            <a:off x="639763" y="3390900"/>
            <a:ext cx="7940675" cy="1855788"/>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altLang="zh-CN" smtClean="0"/>
              <a:t>Subtitle</a:t>
            </a:r>
          </a:p>
        </p:txBody>
      </p:sp>
      <p:sp>
        <p:nvSpPr>
          <p:cNvPr id="3077" name="Rectangle 8"/>
          <p:cNvSpPr>
            <a:spLocks noChangeArrowheads="1"/>
          </p:cNvSpPr>
          <p:nvPr/>
        </p:nvSpPr>
        <p:spPr bwMode="auto">
          <a:xfrm>
            <a:off x="8596313" y="6626225"/>
            <a:ext cx="320675" cy="234950"/>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fld id="{4AC5E465-885B-473B-B18C-8575592DD989}" type="slidenum">
              <a:rPr lang="zh-CN" altLang="en-US" sz="1000" smtClean="0">
                <a:solidFill>
                  <a:srgbClr val="D3D3D3"/>
                </a:solidFill>
              </a:rPr>
              <a:pPr algn="r" eaLnBrk="1" hangingPunct="1">
                <a:defRPr/>
              </a:pPr>
              <a:t>‹#›</a:t>
            </a:fld>
            <a:endParaRPr lang="en-US" altLang="zh-CN" sz="1000" smtClean="0">
              <a:solidFill>
                <a:srgbClr val="D3D3D3"/>
              </a:solidFill>
            </a:endParaRPr>
          </a:p>
        </p:txBody>
      </p:sp>
      <p:sp>
        <p:nvSpPr>
          <p:cNvPr id="3078" name="Rectangle 11"/>
          <p:cNvSpPr>
            <a:spLocks noChangeArrowheads="1"/>
          </p:cNvSpPr>
          <p:nvPr/>
        </p:nvSpPr>
        <p:spPr bwMode="auto">
          <a:xfrm>
            <a:off x="2924175" y="6616700"/>
            <a:ext cx="1333500" cy="204788"/>
          </a:xfrm>
          <a:prstGeom prst="rect">
            <a:avLst/>
          </a:prstGeom>
          <a:noFill/>
          <a:ln>
            <a:noFill/>
          </a:ln>
          <a:extLst/>
        </p:spPr>
        <p:txBody>
          <a:bodyPr wrap="none" lIns="82124" tIns="41061" rIns="82124" bIns="41061" anchor="b" anchorCtr="1">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800" smtClean="0">
                <a:solidFill>
                  <a:schemeClr val="tx2"/>
                </a:solidFill>
                <a:latin typeface="幼圆" pitchFamily="49" charset="-122"/>
                <a:ea typeface="幼圆" pitchFamily="49" charset="-122"/>
              </a:rPr>
              <a:t>思科网络技术学院理事会</a:t>
            </a:r>
            <a:r>
              <a:rPr lang="en-US" altLang="zh-CN" sz="800" smtClean="0">
                <a:solidFill>
                  <a:schemeClr val="tx2"/>
                </a:solidFill>
                <a:latin typeface="幼圆" pitchFamily="49" charset="-122"/>
                <a:ea typeface="幼圆" pitchFamily="49" charset="-122"/>
              </a:rPr>
              <a:t>.</a:t>
            </a:r>
          </a:p>
        </p:txBody>
      </p:sp>
      <p:sp>
        <p:nvSpPr>
          <p:cNvPr id="3079" name="Rectangle 12"/>
          <p:cNvSpPr>
            <a:spLocks noChangeArrowheads="1"/>
          </p:cNvSpPr>
          <p:nvPr/>
        </p:nvSpPr>
        <p:spPr bwMode="auto">
          <a:xfrm>
            <a:off x="4286250" y="6616700"/>
            <a:ext cx="1193800" cy="204788"/>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800" smtClean="0">
                <a:solidFill>
                  <a:schemeClr val="tx2"/>
                </a:solidFill>
                <a:hlinkClick r:id="rId13"/>
              </a:rPr>
              <a:t>http://www.catc.edu.cn</a:t>
            </a:r>
            <a:endParaRPr lang="en-US" altLang="zh-CN" sz="800" smtClean="0">
              <a:solidFill>
                <a:schemeClr val="tx2"/>
              </a:solidFill>
            </a:endParaRPr>
          </a:p>
        </p:txBody>
      </p:sp>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transition>
    <p:wipe dir="r"/>
  </p:transition>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800">
          <a:solidFill>
            <a:srgbClr val="FFFFFF"/>
          </a:solidFill>
          <a:latin typeface="+mj-lt"/>
          <a:ea typeface="+mj-ea"/>
          <a:cs typeface="+mj-cs"/>
        </a:defRPr>
      </a:lvl1pPr>
      <a:lvl2pPr algn="l" defTabSz="814388" rtl="0" eaLnBrk="0" fontAlgn="base" hangingPunct="0">
        <a:lnSpc>
          <a:spcPct val="90000"/>
        </a:lnSpc>
        <a:spcBef>
          <a:spcPct val="0"/>
        </a:spcBef>
        <a:spcAft>
          <a:spcPct val="0"/>
        </a:spcAft>
        <a:defRPr sz="3800">
          <a:solidFill>
            <a:srgbClr val="FFFFFF"/>
          </a:solidFill>
          <a:latin typeface="Arial" charset="0"/>
        </a:defRPr>
      </a:lvl2pPr>
      <a:lvl3pPr algn="l" defTabSz="814388" rtl="0" eaLnBrk="0" fontAlgn="base" hangingPunct="0">
        <a:lnSpc>
          <a:spcPct val="90000"/>
        </a:lnSpc>
        <a:spcBef>
          <a:spcPct val="0"/>
        </a:spcBef>
        <a:spcAft>
          <a:spcPct val="0"/>
        </a:spcAft>
        <a:defRPr sz="3800">
          <a:solidFill>
            <a:srgbClr val="FFFFFF"/>
          </a:solidFill>
          <a:latin typeface="Arial" charset="0"/>
        </a:defRPr>
      </a:lvl3pPr>
      <a:lvl4pPr algn="l" defTabSz="814388" rtl="0" eaLnBrk="0" fontAlgn="base" hangingPunct="0">
        <a:lnSpc>
          <a:spcPct val="90000"/>
        </a:lnSpc>
        <a:spcBef>
          <a:spcPct val="0"/>
        </a:spcBef>
        <a:spcAft>
          <a:spcPct val="0"/>
        </a:spcAft>
        <a:defRPr sz="3800">
          <a:solidFill>
            <a:srgbClr val="FFFFFF"/>
          </a:solidFill>
          <a:latin typeface="Arial" charset="0"/>
        </a:defRPr>
      </a:lvl4pPr>
      <a:lvl5pPr algn="l" defTabSz="814388" rtl="0" eaLnBrk="0" fontAlgn="base" hangingPunct="0">
        <a:lnSpc>
          <a:spcPct val="90000"/>
        </a:lnSpc>
        <a:spcBef>
          <a:spcPct val="0"/>
        </a:spcBef>
        <a:spcAft>
          <a:spcPct val="0"/>
        </a:spcAft>
        <a:defRPr sz="3800">
          <a:solidFill>
            <a:srgbClr val="FFFFFF"/>
          </a:solidFill>
          <a:latin typeface="Arial" charset="0"/>
        </a:defRPr>
      </a:lvl5pPr>
      <a:lvl6pPr marL="457200" algn="l" defTabSz="814388" rtl="0" eaLnBrk="1" fontAlgn="base" hangingPunct="1">
        <a:lnSpc>
          <a:spcPct val="90000"/>
        </a:lnSpc>
        <a:spcBef>
          <a:spcPct val="0"/>
        </a:spcBef>
        <a:spcAft>
          <a:spcPct val="0"/>
        </a:spcAft>
        <a:defRPr sz="3000">
          <a:solidFill>
            <a:srgbClr val="FFFFFF"/>
          </a:solidFill>
          <a:latin typeface="Arial" charset="0"/>
        </a:defRPr>
      </a:lvl6pPr>
      <a:lvl7pPr marL="914400" algn="l" defTabSz="814388" rtl="0" eaLnBrk="1" fontAlgn="base" hangingPunct="1">
        <a:lnSpc>
          <a:spcPct val="90000"/>
        </a:lnSpc>
        <a:spcBef>
          <a:spcPct val="0"/>
        </a:spcBef>
        <a:spcAft>
          <a:spcPct val="0"/>
        </a:spcAft>
        <a:defRPr sz="3000">
          <a:solidFill>
            <a:srgbClr val="FFFFFF"/>
          </a:solidFill>
          <a:latin typeface="Arial" charset="0"/>
        </a:defRPr>
      </a:lvl7pPr>
      <a:lvl8pPr marL="1371600" algn="l" defTabSz="814388" rtl="0" eaLnBrk="1" fontAlgn="base" hangingPunct="1">
        <a:lnSpc>
          <a:spcPct val="90000"/>
        </a:lnSpc>
        <a:spcBef>
          <a:spcPct val="0"/>
        </a:spcBef>
        <a:spcAft>
          <a:spcPct val="0"/>
        </a:spcAft>
        <a:defRPr sz="3000">
          <a:solidFill>
            <a:srgbClr val="FFFFFF"/>
          </a:solidFill>
          <a:latin typeface="Arial" charset="0"/>
        </a:defRPr>
      </a:lvl8pPr>
      <a:lvl9pPr marL="1828800" algn="l" defTabSz="814388" rtl="0" eaLnBrk="1" fontAlgn="base" hangingPunct="1">
        <a:lnSpc>
          <a:spcPct val="90000"/>
        </a:lnSpc>
        <a:spcBef>
          <a:spcPct val="0"/>
        </a:spcBef>
        <a:spcAft>
          <a:spcPct val="0"/>
        </a:spcAft>
        <a:defRPr sz="3000">
          <a:solidFill>
            <a:srgbClr val="FFFFFF"/>
          </a:solidFill>
          <a:latin typeface="Arial" charset="0"/>
        </a:defRPr>
      </a:lvl9pPr>
    </p:titleStyle>
    <p:bodyStyle>
      <a:lvl1pPr marL="342900" indent="-342900" algn="l" defTabSz="814388" rtl="0" eaLnBrk="0" fontAlgn="base" hangingPunct="0">
        <a:lnSpc>
          <a:spcPct val="90000"/>
        </a:lnSpc>
        <a:spcBef>
          <a:spcPct val="0"/>
        </a:spcBef>
        <a:spcAft>
          <a:spcPct val="0"/>
        </a:spcAft>
        <a:buChar char="•"/>
        <a:defRPr sz="2800">
          <a:solidFill>
            <a:schemeClr val="bg2"/>
          </a:solidFill>
          <a:latin typeface="+mn-lt"/>
          <a:ea typeface="+mn-ea"/>
          <a:cs typeface="+mn-cs"/>
        </a:defRPr>
      </a:lvl1pPr>
      <a:lvl2pPr marL="742950" indent="-285750" algn="l" defTabSz="814388" rtl="0" eaLnBrk="0" fontAlgn="base" hangingPunct="0">
        <a:lnSpc>
          <a:spcPct val="90000"/>
        </a:lnSpc>
        <a:spcBef>
          <a:spcPct val="0"/>
        </a:spcBef>
        <a:spcAft>
          <a:spcPct val="0"/>
        </a:spcAft>
        <a:buChar char="–"/>
        <a:defRPr sz="3000">
          <a:solidFill>
            <a:srgbClr val="717171"/>
          </a:solidFill>
          <a:latin typeface="+mn-lt"/>
        </a:defRPr>
      </a:lvl2pPr>
      <a:lvl3pPr marL="1143000" indent="-228600" algn="l" defTabSz="814388" rtl="0" eaLnBrk="0" fontAlgn="base" hangingPunct="0">
        <a:lnSpc>
          <a:spcPct val="90000"/>
        </a:lnSpc>
        <a:spcBef>
          <a:spcPct val="0"/>
        </a:spcBef>
        <a:spcAft>
          <a:spcPct val="0"/>
        </a:spcAft>
        <a:buChar char="•"/>
        <a:defRPr sz="3000">
          <a:solidFill>
            <a:srgbClr val="717171"/>
          </a:solidFill>
          <a:latin typeface="+mn-lt"/>
        </a:defRPr>
      </a:lvl3pPr>
      <a:lvl4pPr marL="1600200" indent="-228600" algn="l" defTabSz="814388" rtl="0" eaLnBrk="0" fontAlgn="base" hangingPunct="0">
        <a:lnSpc>
          <a:spcPct val="90000"/>
        </a:lnSpc>
        <a:spcBef>
          <a:spcPct val="0"/>
        </a:spcBef>
        <a:spcAft>
          <a:spcPct val="0"/>
        </a:spcAft>
        <a:buChar char="–"/>
        <a:defRPr sz="3000">
          <a:solidFill>
            <a:srgbClr val="717171"/>
          </a:solidFill>
          <a:latin typeface="+mn-lt"/>
        </a:defRPr>
      </a:lvl4pPr>
      <a:lvl5pPr marL="2057400" indent="-228600" algn="l" defTabSz="814388" rtl="0" eaLnBrk="0" fontAlgn="base" hangingPunct="0">
        <a:lnSpc>
          <a:spcPct val="90000"/>
        </a:lnSpc>
        <a:spcBef>
          <a:spcPct val="0"/>
        </a:spcBef>
        <a:spcAft>
          <a:spcPct val="0"/>
        </a:spcAft>
        <a:buChar char="»"/>
        <a:defRPr sz="3000">
          <a:solidFill>
            <a:srgbClr val="717171"/>
          </a:solidFill>
          <a:latin typeface="+mn-lt"/>
        </a:defRPr>
      </a:lvl5pPr>
      <a:lvl6pPr marL="457200" algn="l" defTabSz="814388" rtl="0" eaLnBrk="1" fontAlgn="base" hangingPunct="1">
        <a:lnSpc>
          <a:spcPct val="90000"/>
        </a:lnSpc>
        <a:spcBef>
          <a:spcPct val="0"/>
        </a:spcBef>
        <a:spcAft>
          <a:spcPct val="0"/>
        </a:spcAft>
        <a:defRPr sz="3000">
          <a:solidFill>
            <a:srgbClr val="717171"/>
          </a:solidFill>
          <a:latin typeface="+mn-lt"/>
        </a:defRPr>
      </a:lvl6pPr>
      <a:lvl7pPr marL="914400" algn="l" defTabSz="814388" rtl="0" eaLnBrk="1" fontAlgn="base" hangingPunct="1">
        <a:lnSpc>
          <a:spcPct val="90000"/>
        </a:lnSpc>
        <a:spcBef>
          <a:spcPct val="0"/>
        </a:spcBef>
        <a:spcAft>
          <a:spcPct val="0"/>
        </a:spcAft>
        <a:defRPr sz="3000">
          <a:solidFill>
            <a:srgbClr val="717171"/>
          </a:solidFill>
          <a:latin typeface="+mn-lt"/>
        </a:defRPr>
      </a:lvl7pPr>
      <a:lvl8pPr marL="1371600" algn="l" defTabSz="814388" rtl="0" eaLnBrk="1" fontAlgn="base" hangingPunct="1">
        <a:lnSpc>
          <a:spcPct val="90000"/>
        </a:lnSpc>
        <a:spcBef>
          <a:spcPct val="0"/>
        </a:spcBef>
        <a:spcAft>
          <a:spcPct val="0"/>
        </a:spcAft>
        <a:defRPr sz="3000">
          <a:solidFill>
            <a:srgbClr val="717171"/>
          </a:solidFill>
          <a:latin typeface="+mn-lt"/>
        </a:defRPr>
      </a:lvl8pPr>
      <a:lvl9pPr marL="1828800" algn="l" defTabSz="814388" rtl="0" eaLnBrk="1" fontAlgn="base" hangingPunct="1">
        <a:lnSpc>
          <a:spcPct val="90000"/>
        </a:lnSpc>
        <a:spcBef>
          <a:spcPct val="0"/>
        </a:spcBef>
        <a:spcAft>
          <a:spcPct val="0"/>
        </a:spcAft>
        <a:defRPr sz="3000">
          <a:solidFill>
            <a:srgbClr val="71717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rot="-5400000">
            <a:off x="3200400" y="-1570037"/>
            <a:ext cx="2743200" cy="9144000"/>
          </a:xfrm>
          <a:prstGeom prst="rect">
            <a:avLst/>
          </a:prstGeom>
          <a:solidFill>
            <a:srgbClr val="015F85"/>
          </a:solidFill>
          <a:ln>
            <a:noFill/>
          </a:ln>
          <a:extLst/>
        </p:spPr>
        <p:txBody>
          <a:bodyPr wrap="none" lIns="73025" tIns="36512" rIns="73025" bIns="36512"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4099" name="Rectangle 3"/>
          <p:cNvSpPr>
            <a:spLocks noChangeArrowheads="1"/>
          </p:cNvSpPr>
          <p:nvPr/>
        </p:nvSpPr>
        <p:spPr bwMode="auto">
          <a:xfrm>
            <a:off x="2924175" y="6616700"/>
            <a:ext cx="1333500" cy="204788"/>
          </a:xfrm>
          <a:prstGeom prst="rect">
            <a:avLst/>
          </a:prstGeom>
          <a:noFill/>
          <a:ln>
            <a:noFill/>
          </a:ln>
          <a:extLst/>
        </p:spPr>
        <p:txBody>
          <a:bodyPr wrap="none" lIns="82124" tIns="41061" rIns="82124" bIns="41061" anchor="b" anchorCtr="1">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800" smtClean="0">
                <a:solidFill>
                  <a:schemeClr val="tx2"/>
                </a:solidFill>
                <a:latin typeface="幼圆" pitchFamily="49" charset="-122"/>
                <a:ea typeface="幼圆" pitchFamily="49" charset="-122"/>
              </a:rPr>
              <a:t>思科网络技术学院理事会</a:t>
            </a:r>
            <a:r>
              <a:rPr lang="en-US" altLang="zh-CN" sz="800" smtClean="0">
                <a:solidFill>
                  <a:schemeClr val="tx2"/>
                </a:solidFill>
                <a:latin typeface="幼圆" pitchFamily="49" charset="-122"/>
                <a:ea typeface="幼圆" pitchFamily="49" charset="-122"/>
              </a:rPr>
              <a:t>.</a:t>
            </a:r>
          </a:p>
        </p:txBody>
      </p:sp>
      <p:sp>
        <p:nvSpPr>
          <p:cNvPr id="4100" name="Rectangle 4"/>
          <p:cNvSpPr>
            <a:spLocks noChangeArrowheads="1"/>
          </p:cNvSpPr>
          <p:nvPr/>
        </p:nvSpPr>
        <p:spPr bwMode="auto">
          <a:xfrm>
            <a:off x="4286250" y="6616700"/>
            <a:ext cx="1193800" cy="204788"/>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800" smtClean="0">
                <a:solidFill>
                  <a:schemeClr val="tx2"/>
                </a:solidFill>
                <a:hlinkClick r:id="rId13"/>
              </a:rPr>
              <a:t>http://www.catc.edu.cn</a:t>
            </a:r>
            <a:endParaRPr lang="en-US" altLang="zh-CN" sz="800" smtClean="0">
              <a:solidFill>
                <a:schemeClr val="tx2"/>
              </a:solidFill>
            </a:endParaRPr>
          </a:p>
        </p:txBody>
      </p:sp>
      <p:sp>
        <p:nvSpPr>
          <p:cNvPr id="4101" name="Rectangle 6"/>
          <p:cNvSpPr>
            <a:spLocks noChangeArrowheads="1"/>
          </p:cNvSpPr>
          <p:nvPr/>
        </p:nvSpPr>
        <p:spPr bwMode="auto">
          <a:xfrm>
            <a:off x="8596313" y="6626225"/>
            <a:ext cx="320675" cy="234950"/>
          </a:xfrm>
          <a:prstGeom prst="rect">
            <a:avLst/>
          </a:prstGeom>
          <a:noFill/>
          <a:ln>
            <a:noFill/>
          </a:ln>
          <a:extLst/>
        </p:spPr>
        <p:txBody>
          <a:bodyPr wrap="none" lIns="82124" tIns="41061" rIns="82124" bIns="41061" anchor="b">
            <a:spAutoFit/>
          </a:bodyPr>
          <a:lstStyle>
            <a:lvl1pPr defTabSz="814388" eaLnBrk="0" hangingPunct="0">
              <a:defRPr>
                <a:solidFill>
                  <a:schemeClr val="tx1"/>
                </a:solidFill>
                <a:latin typeface="Arial" charset="0"/>
                <a:ea typeface="宋体" pitchFamily="2" charset="-122"/>
              </a:defRPr>
            </a:lvl1pPr>
            <a:lvl2pPr marL="742950" indent="-285750" defTabSz="814388" eaLnBrk="0" hangingPunct="0">
              <a:defRPr>
                <a:solidFill>
                  <a:schemeClr val="tx1"/>
                </a:solidFill>
                <a:latin typeface="Arial" charset="0"/>
                <a:ea typeface="宋体" pitchFamily="2" charset="-122"/>
              </a:defRPr>
            </a:lvl2pPr>
            <a:lvl3pPr marL="1143000" indent="-228600" defTabSz="814388" eaLnBrk="0" hangingPunct="0">
              <a:defRPr>
                <a:solidFill>
                  <a:schemeClr val="tx1"/>
                </a:solidFill>
                <a:latin typeface="Arial" charset="0"/>
                <a:ea typeface="宋体" pitchFamily="2" charset="-122"/>
              </a:defRPr>
            </a:lvl3pPr>
            <a:lvl4pPr marL="1600200" indent="-228600" defTabSz="814388" eaLnBrk="0" hangingPunct="0">
              <a:defRPr>
                <a:solidFill>
                  <a:schemeClr val="tx1"/>
                </a:solidFill>
                <a:latin typeface="Arial" charset="0"/>
                <a:ea typeface="宋体" pitchFamily="2" charset="-122"/>
              </a:defRPr>
            </a:lvl4pPr>
            <a:lvl5pPr marL="2057400" indent="-228600" defTabSz="814388" eaLnBrk="0" hangingPunct="0">
              <a:defRPr>
                <a:solidFill>
                  <a:schemeClr val="tx1"/>
                </a:solidFill>
                <a:latin typeface="Arial" charset="0"/>
                <a:ea typeface="宋体" pitchFamily="2" charset="-122"/>
              </a:defRPr>
            </a:lvl5pPr>
            <a:lvl6pPr marL="2514600" indent="-228600" defTabSz="814388" eaLnBrk="0" fontAlgn="base" hangingPunct="0">
              <a:spcBef>
                <a:spcPct val="0"/>
              </a:spcBef>
              <a:spcAft>
                <a:spcPct val="0"/>
              </a:spcAft>
              <a:defRPr>
                <a:solidFill>
                  <a:schemeClr val="tx1"/>
                </a:solidFill>
                <a:latin typeface="Arial" charset="0"/>
                <a:ea typeface="宋体" pitchFamily="2" charset="-122"/>
              </a:defRPr>
            </a:lvl6pPr>
            <a:lvl7pPr marL="2971800" indent="-228600" defTabSz="814388" eaLnBrk="0" fontAlgn="base" hangingPunct="0">
              <a:spcBef>
                <a:spcPct val="0"/>
              </a:spcBef>
              <a:spcAft>
                <a:spcPct val="0"/>
              </a:spcAft>
              <a:defRPr>
                <a:solidFill>
                  <a:schemeClr val="tx1"/>
                </a:solidFill>
                <a:latin typeface="Arial" charset="0"/>
                <a:ea typeface="宋体" pitchFamily="2" charset="-122"/>
              </a:defRPr>
            </a:lvl7pPr>
            <a:lvl8pPr marL="3429000" indent="-228600" defTabSz="814388" eaLnBrk="0" fontAlgn="base" hangingPunct="0">
              <a:spcBef>
                <a:spcPct val="0"/>
              </a:spcBef>
              <a:spcAft>
                <a:spcPct val="0"/>
              </a:spcAft>
              <a:defRPr>
                <a:solidFill>
                  <a:schemeClr val="tx1"/>
                </a:solidFill>
                <a:latin typeface="Arial" charset="0"/>
                <a:ea typeface="宋体" pitchFamily="2" charset="-122"/>
              </a:defRPr>
            </a:lvl8pPr>
            <a:lvl9pPr marL="3886200" indent="-228600" defTabSz="814388"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fld id="{1FE468F8-DFED-4331-9B77-153B0C0E8AA8}" type="slidenum">
              <a:rPr lang="zh-CN" altLang="en-US" sz="1000" smtClean="0">
                <a:solidFill>
                  <a:srgbClr val="D3D3D3"/>
                </a:solidFill>
              </a:rPr>
              <a:pPr algn="r" eaLnBrk="1" hangingPunct="1">
                <a:defRPr/>
              </a:pPr>
              <a:t>‹#›</a:t>
            </a:fld>
            <a:endParaRPr lang="en-US" altLang="zh-CN" sz="1000" smtClean="0">
              <a:solidFill>
                <a:srgbClr val="D3D3D3"/>
              </a:solidFill>
            </a:endParaRPr>
          </a:p>
        </p:txBody>
      </p:sp>
      <p:grpSp>
        <p:nvGrpSpPr>
          <p:cNvPr id="4102" name="Group 7"/>
          <p:cNvGrpSpPr>
            <a:grpSpLocks/>
          </p:cNvGrpSpPr>
          <p:nvPr/>
        </p:nvGrpSpPr>
        <p:grpSpPr bwMode="auto">
          <a:xfrm>
            <a:off x="609600" y="525463"/>
            <a:ext cx="1447800" cy="769937"/>
            <a:chOff x="3272" y="1316"/>
            <a:chExt cx="1889" cy="1002"/>
          </a:xfrm>
        </p:grpSpPr>
        <p:sp>
          <p:nvSpPr>
            <p:cNvPr id="4106" name="AutoShape 8"/>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pPr>
                <a:defRPr/>
              </a:pPr>
              <a:endParaRPr lang="zh-CN" altLang="en-US"/>
            </a:p>
          </p:txBody>
        </p:sp>
        <p:sp>
          <p:nvSpPr>
            <p:cNvPr id="4107" name="Rectangle 9"/>
            <p:cNvSpPr>
              <a:spLocks noChangeArrowheads="1"/>
            </p:cNvSpPr>
            <p:nvPr/>
          </p:nvSpPr>
          <p:spPr bwMode="auto">
            <a:xfrm>
              <a:off x="3802" y="1979"/>
              <a:ext cx="87" cy="326"/>
            </a:xfrm>
            <a:prstGeom prst="rect">
              <a:avLst/>
            </a:prstGeom>
            <a:solidFill>
              <a:srgbClr val="B21A1A"/>
            </a:solidFill>
            <a:ln>
              <a:noFill/>
            </a:ln>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mtClean="0"/>
            </a:p>
          </p:txBody>
        </p:sp>
        <p:sp>
          <p:nvSpPr>
            <p:cNvPr id="4108" name="Freeform 10"/>
            <p:cNvSpPr>
              <a:spLocks/>
            </p:cNvSpPr>
            <p:nvPr/>
          </p:nvSpPr>
          <p:spPr bwMode="auto">
            <a:xfrm>
              <a:off x="4303" y="1971"/>
              <a:ext cx="249" cy="343"/>
            </a:xfrm>
            <a:custGeom>
              <a:avLst/>
              <a:gdLst>
                <a:gd name="T0" fmla="*/ 4589 w 58"/>
                <a:gd name="T1" fmla="*/ 1895 h 80"/>
                <a:gd name="T2" fmla="*/ 3319 w 58"/>
                <a:gd name="T3" fmla="*/ 1582 h 80"/>
                <a:gd name="T4" fmla="*/ 1657 w 58"/>
                <a:gd name="T5" fmla="*/ 3160 h 80"/>
                <a:gd name="T6" fmla="*/ 3319 w 58"/>
                <a:gd name="T7" fmla="*/ 4725 h 80"/>
                <a:gd name="T8" fmla="*/ 4589 w 58"/>
                <a:gd name="T9" fmla="*/ 4412 h 80"/>
                <a:gd name="T10" fmla="*/ 4589 w 58"/>
                <a:gd name="T11" fmla="*/ 6067 h 80"/>
                <a:gd name="T12" fmla="*/ 3246 w 58"/>
                <a:gd name="T13" fmla="*/ 6307 h 80"/>
                <a:gd name="T14" fmla="*/ 0 w 58"/>
                <a:gd name="T15" fmla="*/ 3160 h 80"/>
                <a:gd name="T16" fmla="*/ 3246 w 58"/>
                <a:gd name="T17" fmla="*/ 0 h 80"/>
                <a:gd name="T18" fmla="*/ 4589 w 58"/>
                <a:gd name="T19" fmla="*/ 240 h 80"/>
                <a:gd name="T20" fmla="*/ 4589 w 58"/>
                <a:gd name="T21" fmla="*/ 1895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pPr>
                <a:defRPr/>
              </a:pPr>
              <a:endParaRPr lang="zh-CN" altLang="en-US"/>
            </a:p>
          </p:txBody>
        </p:sp>
        <p:sp>
          <p:nvSpPr>
            <p:cNvPr id="4109" name="Freeform 11"/>
            <p:cNvSpPr>
              <a:spLocks/>
            </p:cNvSpPr>
            <p:nvPr/>
          </p:nvSpPr>
          <p:spPr bwMode="auto">
            <a:xfrm>
              <a:off x="3444" y="1971"/>
              <a:ext cx="249" cy="343"/>
            </a:xfrm>
            <a:custGeom>
              <a:avLst/>
              <a:gdLst>
                <a:gd name="T0" fmla="*/ 4589 w 58"/>
                <a:gd name="T1" fmla="*/ 1895 h 80"/>
                <a:gd name="T2" fmla="*/ 3319 w 58"/>
                <a:gd name="T3" fmla="*/ 1582 h 80"/>
                <a:gd name="T4" fmla="*/ 1657 w 58"/>
                <a:gd name="T5" fmla="*/ 3160 h 80"/>
                <a:gd name="T6" fmla="*/ 3319 w 58"/>
                <a:gd name="T7" fmla="*/ 4725 h 80"/>
                <a:gd name="T8" fmla="*/ 4589 w 58"/>
                <a:gd name="T9" fmla="*/ 4412 h 80"/>
                <a:gd name="T10" fmla="*/ 4589 w 58"/>
                <a:gd name="T11" fmla="*/ 6067 h 80"/>
                <a:gd name="T12" fmla="*/ 3168 w 58"/>
                <a:gd name="T13" fmla="*/ 6307 h 80"/>
                <a:gd name="T14" fmla="*/ 0 w 58"/>
                <a:gd name="T15" fmla="*/ 3160 h 80"/>
                <a:gd name="T16" fmla="*/ 3168 w 58"/>
                <a:gd name="T17" fmla="*/ 0 h 80"/>
                <a:gd name="T18" fmla="*/ 4589 w 58"/>
                <a:gd name="T19" fmla="*/ 240 h 80"/>
                <a:gd name="T20" fmla="*/ 4589 w 58"/>
                <a:gd name="T21" fmla="*/ 1895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pPr>
                <a:defRPr/>
              </a:pPr>
              <a:endParaRPr lang="zh-CN" altLang="en-US"/>
            </a:p>
          </p:txBody>
        </p:sp>
        <p:sp>
          <p:nvSpPr>
            <p:cNvPr id="4110" name="Freeform 12"/>
            <p:cNvSpPr>
              <a:spLocks noEditPoints="1"/>
            </p:cNvSpPr>
            <p:nvPr/>
          </p:nvSpPr>
          <p:spPr bwMode="auto">
            <a:xfrm>
              <a:off x="4643" y="1971"/>
              <a:ext cx="342" cy="343"/>
            </a:xfrm>
            <a:custGeom>
              <a:avLst/>
              <a:gdLst>
                <a:gd name="T0" fmla="*/ 6250 w 80"/>
                <a:gd name="T1" fmla="*/ 3160 h 80"/>
                <a:gd name="T2" fmla="*/ 3125 w 80"/>
                <a:gd name="T3" fmla="*/ 6307 h 80"/>
                <a:gd name="T4" fmla="*/ 0 w 80"/>
                <a:gd name="T5" fmla="*/ 3160 h 80"/>
                <a:gd name="T6" fmla="*/ 3125 w 80"/>
                <a:gd name="T7" fmla="*/ 0 h 80"/>
                <a:gd name="T8" fmla="*/ 6250 w 80"/>
                <a:gd name="T9" fmla="*/ 3160 h 80"/>
                <a:gd name="T10" fmla="*/ 3125 w 80"/>
                <a:gd name="T11" fmla="*/ 1582 h 80"/>
                <a:gd name="T12" fmla="*/ 1573 w 80"/>
                <a:gd name="T13" fmla="*/ 3160 h 80"/>
                <a:gd name="T14" fmla="*/ 3125 w 80"/>
                <a:gd name="T15" fmla="*/ 4725 h 80"/>
                <a:gd name="T16" fmla="*/ 4698 w 80"/>
                <a:gd name="T17" fmla="*/ 3160 h 80"/>
                <a:gd name="T18" fmla="*/ 3125 w 80"/>
                <a:gd name="T19" fmla="*/ 1582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pPr>
                <a:defRPr/>
              </a:pPr>
              <a:endParaRPr lang="zh-CN" altLang="en-US"/>
            </a:p>
          </p:txBody>
        </p:sp>
        <p:sp>
          <p:nvSpPr>
            <p:cNvPr id="4111" name="Freeform 13"/>
            <p:cNvSpPr>
              <a:spLocks/>
            </p:cNvSpPr>
            <p:nvPr/>
          </p:nvSpPr>
          <p:spPr bwMode="auto">
            <a:xfrm>
              <a:off x="3999" y="1971"/>
              <a:ext cx="224" cy="343"/>
            </a:xfrm>
            <a:custGeom>
              <a:avLst/>
              <a:gdLst>
                <a:gd name="T0" fmla="*/ 3748 w 52"/>
                <a:gd name="T1" fmla="*/ 1488 h 80"/>
                <a:gd name="T2" fmla="*/ 2559 w 52"/>
                <a:gd name="T3" fmla="*/ 1342 h 80"/>
                <a:gd name="T4" fmla="*/ 1594 w 52"/>
                <a:gd name="T5" fmla="*/ 1818 h 80"/>
                <a:gd name="T6" fmla="*/ 2318 w 52"/>
                <a:gd name="T7" fmla="*/ 2371 h 80"/>
                <a:gd name="T8" fmla="*/ 2710 w 52"/>
                <a:gd name="T9" fmla="*/ 2517 h 80"/>
                <a:gd name="T10" fmla="*/ 4157 w 52"/>
                <a:gd name="T11" fmla="*/ 4266 h 80"/>
                <a:gd name="T12" fmla="*/ 1671 w 52"/>
                <a:gd name="T13" fmla="*/ 6307 h 80"/>
                <a:gd name="T14" fmla="*/ 0 w 52"/>
                <a:gd name="T15" fmla="*/ 6067 h 80"/>
                <a:gd name="T16" fmla="*/ 0 w 52"/>
                <a:gd name="T17" fmla="*/ 4725 h 80"/>
                <a:gd name="T18" fmla="*/ 1447 w 52"/>
                <a:gd name="T19" fmla="*/ 4965 h 80"/>
                <a:gd name="T20" fmla="*/ 2559 w 52"/>
                <a:gd name="T21" fmla="*/ 4412 h 80"/>
                <a:gd name="T22" fmla="*/ 1835 w 52"/>
                <a:gd name="T23" fmla="*/ 3786 h 80"/>
                <a:gd name="T24" fmla="*/ 1521 w 52"/>
                <a:gd name="T25" fmla="*/ 3713 h 80"/>
                <a:gd name="T26" fmla="*/ 0 w 52"/>
                <a:gd name="T27" fmla="*/ 1895 h 80"/>
                <a:gd name="T28" fmla="*/ 2244 w 52"/>
                <a:gd name="T29" fmla="*/ 0 h 80"/>
                <a:gd name="T30" fmla="*/ 3748 w 52"/>
                <a:gd name="T31" fmla="*/ 240 h 80"/>
                <a:gd name="T32" fmla="*/ 3748 w 52"/>
                <a:gd name="T33" fmla="*/ 1488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pPr>
                <a:defRPr/>
              </a:pPr>
              <a:endParaRPr lang="zh-CN" altLang="en-US"/>
            </a:p>
          </p:txBody>
        </p:sp>
        <p:sp>
          <p:nvSpPr>
            <p:cNvPr id="4112" name="Freeform 14"/>
            <p:cNvSpPr>
              <a:spLocks/>
            </p:cNvSpPr>
            <p:nvPr/>
          </p:nvSpPr>
          <p:spPr bwMode="auto">
            <a:xfrm>
              <a:off x="3272" y="1587"/>
              <a:ext cx="81" cy="167"/>
            </a:xfrm>
            <a:custGeom>
              <a:avLst/>
              <a:gdLst>
                <a:gd name="T0" fmla="*/ 1471 w 19"/>
                <a:gd name="T1" fmla="*/ 788 h 39"/>
                <a:gd name="T2" fmla="*/ 780 w 19"/>
                <a:gd name="T3" fmla="*/ 0 h 39"/>
                <a:gd name="T4" fmla="*/ 0 w 19"/>
                <a:gd name="T5" fmla="*/ 788 h 39"/>
                <a:gd name="T6" fmla="*/ 0 w 19"/>
                <a:gd name="T7" fmla="*/ 2347 h 39"/>
                <a:gd name="T8" fmla="*/ 780 w 19"/>
                <a:gd name="T9" fmla="*/ 3062 h 39"/>
                <a:gd name="T10" fmla="*/ 1471 w 19"/>
                <a:gd name="T11" fmla="*/ 2347 h 39"/>
                <a:gd name="T12" fmla="*/ 1471 w 19"/>
                <a:gd name="T13" fmla="*/ 788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pPr>
                <a:defRPr/>
              </a:pPr>
              <a:endParaRPr lang="zh-CN" altLang="en-US"/>
            </a:p>
          </p:txBody>
        </p:sp>
        <p:sp>
          <p:nvSpPr>
            <p:cNvPr id="4113" name="Freeform 15"/>
            <p:cNvSpPr>
              <a:spLocks/>
            </p:cNvSpPr>
            <p:nvPr/>
          </p:nvSpPr>
          <p:spPr bwMode="auto">
            <a:xfrm>
              <a:off x="3500" y="1473"/>
              <a:ext cx="81" cy="281"/>
            </a:xfrm>
            <a:custGeom>
              <a:avLst/>
              <a:gdLst>
                <a:gd name="T0" fmla="*/ 1471 w 19"/>
                <a:gd name="T1" fmla="*/ 731 h 65"/>
                <a:gd name="T2" fmla="*/ 691 w 19"/>
                <a:gd name="T3" fmla="*/ 0 h 65"/>
                <a:gd name="T4" fmla="*/ 0 w 19"/>
                <a:gd name="T5" fmla="*/ 731 h 65"/>
                <a:gd name="T6" fmla="*/ 0 w 19"/>
                <a:gd name="T7" fmla="*/ 4522 h 65"/>
                <a:gd name="T8" fmla="*/ 691 w 19"/>
                <a:gd name="T9" fmla="*/ 5253 h 65"/>
                <a:gd name="T10" fmla="*/ 1471 w 19"/>
                <a:gd name="T11" fmla="*/ 4522 h 65"/>
                <a:gd name="T12" fmla="*/ 1471 w 19"/>
                <a:gd name="T13" fmla="*/ 731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pPr>
                <a:defRPr/>
              </a:pPr>
              <a:endParaRPr lang="zh-CN" altLang="en-US"/>
            </a:p>
          </p:txBody>
        </p:sp>
        <p:sp>
          <p:nvSpPr>
            <p:cNvPr id="4114" name="Freeform 16"/>
            <p:cNvSpPr>
              <a:spLocks/>
            </p:cNvSpPr>
            <p:nvPr/>
          </p:nvSpPr>
          <p:spPr bwMode="auto">
            <a:xfrm>
              <a:off x="3721" y="1320"/>
              <a:ext cx="81" cy="514"/>
            </a:xfrm>
            <a:custGeom>
              <a:avLst/>
              <a:gdLst>
                <a:gd name="T0" fmla="*/ 1471 w 19"/>
                <a:gd name="T1" fmla="*/ 715 h 120"/>
                <a:gd name="T2" fmla="*/ 780 w 19"/>
                <a:gd name="T3" fmla="*/ 0 h 120"/>
                <a:gd name="T4" fmla="*/ 0 w 19"/>
                <a:gd name="T5" fmla="*/ 715 h 120"/>
                <a:gd name="T6" fmla="*/ 0 w 19"/>
                <a:gd name="T7" fmla="*/ 8717 h 120"/>
                <a:gd name="T8" fmla="*/ 780 w 19"/>
                <a:gd name="T9" fmla="*/ 9432 h 120"/>
                <a:gd name="T10" fmla="*/ 1471 w 19"/>
                <a:gd name="T11" fmla="*/ 8717 h 120"/>
                <a:gd name="T12" fmla="*/ 1471 w 19"/>
                <a:gd name="T13" fmla="*/ 715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pPr>
                <a:defRPr/>
              </a:pPr>
              <a:endParaRPr lang="zh-CN" altLang="en-US"/>
            </a:p>
          </p:txBody>
        </p:sp>
        <p:sp>
          <p:nvSpPr>
            <p:cNvPr id="4115" name="Freeform 17"/>
            <p:cNvSpPr>
              <a:spLocks/>
            </p:cNvSpPr>
            <p:nvPr/>
          </p:nvSpPr>
          <p:spPr bwMode="auto">
            <a:xfrm>
              <a:off x="3949" y="1473"/>
              <a:ext cx="81" cy="281"/>
            </a:xfrm>
            <a:custGeom>
              <a:avLst/>
              <a:gdLst>
                <a:gd name="T0" fmla="*/ 1471 w 19"/>
                <a:gd name="T1" fmla="*/ 731 h 65"/>
                <a:gd name="T2" fmla="*/ 691 w 19"/>
                <a:gd name="T3" fmla="*/ 0 h 65"/>
                <a:gd name="T4" fmla="*/ 0 w 19"/>
                <a:gd name="T5" fmla="*/ 731 h 65"/>
                <a:gd name="T6" fmla="*/ 0 w 19"/>
                <a:gd name="T7" fmla="*/ 4522 h 65"/>
                <a:gd name="T8" fmla="*/ 691 w 19"/>
                <a:gd name="T9" fmla="*/ 5253 h 65"/>
                <a:gd name="T10" fmla="*/ 1471 w 19"/>
                <a:gd name="T11" fmla="*/ 4522 h 65"/>
                <a:gd name="T12" fmla="*/ 1471 w 19"/>
                <a:gd name="T13" fmla="*/ 731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pPr>
                <a:defRPr/>
              </a:pPr>
              <a:endParaRPr lang="zh-CN" altLang="en-US"/>
            </a:p>
          </p:txBody>
        </p:sp>
        <p:sp>
          <p:nvSpPr>
            <p:cNvPr id="4116" name="Freeform 18"/>
            <p:cNvSpPr>
              <a:spLocks/>
            </p:cNvSpPr>
            <p:nvPr/>
          </p:nvSpPr>
          <p:spPr bwMode="auto">
            <a:xfrm>
              <a:off x="4171" y="1587"/>
              <a:ext cx="87" cy="167"/>
            </a:xfrm>
            <a:custGeom>
              <a:avLst/>
              <a:gdLst>
                <a:gd name="T0" fmla="*/ 1644 w 20"/>
                <a:gd name="T1" fmla="*/ 788 h 39"/>
                <a:gd name="T2" fmla="*/ 831 w 20"/>
                <a:gd name="T3" fmla="*/ 0 h 39"/>
                <a:gd name="T4" fmla="*/ 0 w 20"/>
                <a:gd name="T5" fmla="*/ 788 h 39"/>
                <a:gd name="T6" fmla="*/ 0 w 20"/>
                <a:gd name="T7" fmla="*/ 2347 h 39"/>
                <a:gd name="T8" fmla="*/ 831 w 20"/>
                <a:gd name="T9" fmla="*/ 3062 h 39"/>
                <a:gd name="T10" fmla="*/ 1644 w 20"/>
                <a:gd name="T11" fmla="*/ 2347 h 39"/>
                <a:gd name="T12" fmla="*/ 1644 w 20"/>
                <a:gd name="T13" fmla="*/ 788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pPr>
                <a:defRPr/>
              </a:pPr>
              <a:endParaRPr lang="zh-CN" altLang="en-US"/>
            </a:p>
          </p:txBody>
        </p:sp>
        <p:sp>
          <p:nvSpPr>
            <p:cNvPr id="4117" name="Freeform 19"/>
            <p:cNvSpPr>
              <a:spLocks/>
            </p:cNvSpPr>
            <p:nvPr/>
          </p:nvSpPr>
          <p:spPr bwMode="auto">
            <a:xfrm>
              <a:off x="4399" y="1473"/>
              <a:ext cx="81" cy="281"/>
            </a:xfrm>
            <a:custGeom>
              <a:avLst/>
              <a:gdLst>
                <a:gd name="T0" fmla="*/ 1471 w 19"/>
                <a:gd name="T1" fmla="*/ 731 h 65"/>
                <a:gd name="T2" fmla="*/ 780 w 19"/>
                <a:gd name="T3" fmla="*/ 0 h 65"/>
                <a:gd name="T4" fmla="*/ 0 w 19"/>
                <a:gd name="T5" fmla="*/ 731 h 65"/>
                <a:gd name="T6" fmla="*/ 0 w 19"/>
                <a:gd name="T7" fmla="*/ 4522 h 65"/>
                <a:gd name="T8" fmla="*/ 780 w 19"/>
                <a:gd name="T9" fmla="*/ 5253 h 65"/>
                <a:gd name="T10" fmla="*/ 1471 w 19"/>
                <a:gd name="T11" fmla="*/ 4522 h 65"/>
                <a:gd name="T12" fmla="*/ 1471 w 19"/>
                <a:gd name="T13" fmla="*/ 731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pPr>
                <a:defRPr/>
              </a:pPr>
              <a:endParaRPr lang="zh-CN" altLang="en-US"/>
            </a:p>
          </p:txBody>
        </p:sp>
        <p:sp>
          <p:nvSpPr>
            <p:cNvPr id="4118" name="Freeform 20"/>
            <p:cNvSpPr>
              <a:spLocks/>
            </p:cNvSpPr>
            <p:nvPr/>
          </p:nvSpPr>
          <p:spPr bwMode="auto">
            <a:xfrm>
              <a:off x="4625" y="1320"/>
              <a:ext cx="83" cy="514"/>
            </a:xfrm>
            <a:custGeom>
              <a:avLst/>
              <a:gdLst>
                <a:gd name="T0" fmla="*/ 1586 w 19"/>
                <a:gd name="T1" fmla="*/ 715 h 120"/>
                <a:gd name="T2" fmla="*/ 743 w 19"/>
                <a:gd name="T3" fmla="*/ 0 h 120"/>
                <a:gd name="T4" fmla="*/ 0 w 19"/>
                <a:gd name="T5" fmla="*/ 715 h 120"/>
                <a:gd name="T6" fmla="*/ 0 w 19"/>
                <a:gd name="T7" fmla="*/ 8717 h 120"/>
                <a:gd name="T8" fmla="*/ 743 w 19"/>
                <a:gd name="T9" fmla="*/ 9432 h 120"/>
                <a:gd name="T10" fmla="*/ 1586 w 19"/>
                <a:gd name="T11" fmla="*/ 8717 h 120"/>
                <a:gd name="T12" fmla="*/ 1586 w 19"/>
                <a:gd name="T13" fmla="*/ 715 h 1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pPr>
                <a:defRPr/>
              </a:pPr>
              <a:endParaRPr lang="zh-CN" altLang="en-US"/>
            </a:p>
          </p:txBody>
        </p:sp>
        <p:sp>
          <p:nvSpPr>
            <p:cNvPr id="4119" name="Freeform 21"/>
            <p:cNvSpPr>
              <a:spLocks/>
            </p:cNvSpPr>
            <p:nvPr/>
          </p:nvSpPr>
          <p:spPr bwMode="auto">
            <a:xfrm>
              <a:off x="4848" y="1473"/>
              <a:ext cx="81" cy="281"/>
            </a:xfrm>
            <a:custGeom>
              <a:avLst/>
              <a:gdLst>
                <a:gd name="T0" fmla="*/ 1471 w 19"/>
                <a:gd name="T1" fmla="*/ 731 h 65"/>
                <a:gd name="T2" fmla="*/ 780 w 19"/>
                <a:gd name="T3" fmla="*/ 0 h 65"/>
                <a:gd name="T4" fmla="*/ 0 w 19"/>
                <a:gd name="T5" fmla="*/ 731 h 65"/>
                <a:gd name="T6" fmla="*/ 0 w 19"/>
                <a:gd name="T7" fmla="*/ 4522 h 65"/>
                <a:gd name="T8" fmla="*/ 780 w 19"/>
                <a:gd name="T9" fmla="*/ 5253 h 65"/>
                <a:gd name="T10" fmla="*/ 1471 w 19"/>
                <a:gd name="T11" fmla="*/ 4522 h 65"/>
                <a:gd name="T12" fmla="*/ 1471 w 19"/>
                <a:gd name="T13" fmla="*/ 731 h 6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pPr>
                <a:defRPr/>
              </a:pPr>
              <a:endParaRPr lang="zh-CN" altLang="en-US"/>
            </a:p>
          </p:txBody>
        </p:sp>
        <p:sp>
          <p:nvSpPr>
            <p:cNvPr id="4120" name="Freeform 22"/>
            <p:cNvSpPr>
              <a:spLocks/>
            </p:cNvSpPr>
            <p:nvPr/>
          </p:nvSpPr>
          <p:spPr bwMode="auto">
            <a:xfrm>
              <a:off x="5074" y="1587"/>
              <a:ext cx="83" cy="167"/>
            </a:xfrm>
            <a:custGeom>
              <a:avLst/>
              <a:gdLst>
                <a:gd name="T0" fmla="*/ 1586 w 19"/>
                <a:gd name="T1" fmla="*/ 788 h 39"/>
                <a:gd name="T2" fmla="*/ 743 w 19"/>
                <a:gd name="T3" fmla="*/ 0 h 39"/>
                <a:gd name="T4" fmla="*/ 0 w 19"/>
                <a:gd name="T5" fmla="*/ 788 h 39"/>
                <a:gd name="T6" fmla="*/ 0 w 19"/>
                <a:gd name="T7" fmla="*/ 2347 h 39"/>
                <a:gd name="T8" fmla="*/ 743 w 19"/>
                <a:gd name="T9" fmla="*/ 3062 h 39"/>
                <a:gd name="T10" fmla="*/ 1586 w 19"/>
                <a:gd name="T11" fmla="*/ 2347 h 39"/>
                <a:gd name="T12" fmla="*/ 1586 w 19"/>
                <a:gd name="T13" fmla="*/ 788 h 3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pPr>
                <a:defRPr/>
              </a:pPr>
              <a:endParaRPr lang="zh-CN" altLang="en-US"/>
            </a:p>
          </p:txBody>
        </p:sp>
      </p:grpSp>
      <p:pic>
        <p:nvPicPr>
          <p:cNvPr id="4103" name="Picture 27"/>
          <p:cNvPicPr>
            <a:picLocks noChangeAspect="1" noChangeArrowheads="1"/>
          </p:cNvPicPr>
          <p:nvPr/>
        </p:nvPicPr>
        <p:blipFill>
          <a:blip r:embed="rId14"/>
          <a:srcRect/>
          <a:stretch>
            <a:fillRect/>
          </a:stretch>
        </p:blipFill>
        <p:spPr bwMode="auto">
          <a:xfrm>
            <a:off x="6813550" y="1658938"/>
            <a:ext cx="2306638" cy="2665412"/>
          </a:xfrm>
          <a:prstGeom prst="rect">
            <a:avLst/>
          </a:prstGeom>
          <a:noFill/>
          <a:ln w="9525" algn="ctr">
            <a:noFill/>
            <a:miter lim="800000"/>
            <a:headEnd/>
            <a:tailEnd/>
          </a:ln>
        </p:spPr>
      </p:pic>
      <p:sp>
        <p:nvSpPr>
          <p:cNvPr id="4104" name="Rectangle 2"/>
          <p:cNvSpPr>
            <a:spLocks noGrp="1" noChangeArrowheads="1"/>
          </p:cNvSpPr>
          <p:nvPr>
            <p:ph type="title"/>
          </p:nvPr>
        </p:nvSpPr>
        <p:spPr bwMode="auto">
          <a:xfrm>
            <a:off x="655638" y="457200"/>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altLang="zh-CN" smtClean="0"/>
              <a:t>Slide Title</a:t>
            </a:r>
          </a:p>
        </p:txBody>
      </p:sp>
      <p:sp>
        <p:nvSpPr>
          <p:cNvPr id="4105" name="Rectangle 9"/>
          <p:cNvSpPr>
            <a:spLocks noGrp="1" noChangeArrowheads="1"/>
          </p:cNvSpPr>
          <p:nvPr>
            <p:ph type="body" idx="1"/>
          </p:nvPr>
        </p:nvSpPr>
        <p:spPr bwMode="auto">
          <a:xfrm>
            <a:off x="655638" y="1611313"/>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altLang="zh-CN" smtClean="0"/>
              <a:t>Body Text</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4000" b="1">
          <a:solidFill>
            <a:schemeClr val="tx2"/>
          </a:solidFill>
          <a:latin typeface="+mj-lt"/>
          <a:ea typeface="+mj-ea"/>
          <a:cs typeface="+mj-cs"/>
        </a:defRPr>
      </a:lvl1pPr>
      <a:lvl2pPr algn="l" defTabSz="814388" rtl="0" eaLnBrk="0" fontAlgn="base" hangingPunct="0">
        <a:lnSpc>
          <a:spcPct val="90000"/>
        </a:lnSpc>
        <a:spcBef>
          <a:spcPct val="0"/>
        </a:spcBef>
        <a:spcAft>
          <a:spcPct val="0"/>
        </a:spcAft>
        <a:defRPr sz="4000" b="1">
          <a:solidFill>
            <a:schemeClr val="tx2"/>
          </a:solidFill>
          <a:latin typeface="Arial" charset="0"/>
          <a:ea typeface="黑体" pitchFamily="49" charset="-122"/>
        </a:defRPr>
      </a:lvl2pPr>
      <a:lvl3pPr algn="l" defTabSz="814388" rtl="0" eaLnBrk="0" fontAlgn="base" hangingPunct="0">
        <a:lnSpc>
          <a:spcPct val="90000"/>
        </a:lnSpc>
        <a:spcBef>
          <a:spcPct val="0"/>
        </a:spcBef>
        <a:spcAft>
          <a:spcPct val="0"/>
        </a:spcAft>
        <a:defRPr sz="4000" b="1">
          <a:solidFill>
            <a:schemeClr val="tx2"/>
          </a:solidFill>
          <a:latin typeface="Arial" charset="0"/>
          <a:ea typeface="黑体" pitchFamily="49" charset="-122"/>
        </a:defRPr>
      </a:lvl3pPr>
      <a:lvl4pPr algn="l" defTabSz="814388" rtl="0" eaLnBrk="0" fontAlgn="base" hangingPunct="0">
        <a:lnSpc>
          <a:spcPct val="90000"/>
        </a:lnSpc>
        <a:spcBef>
          <a:spcPct val="0"/>
        </a:spcBef>
        <a:spcAft>
          <a:spcPct val="0"/>
        </a:spcAft>
        <a:defRPr sz="4000" b="1">
          <a:solidFill>
            <a:schemeClr val="tx2"/>
          </a:solidFill>
          <a:latin typeface="Arial" charset="0"/>
          <a:ea typeface="黑体" pitchFamily="49" charset="-122"/>
        </a:defRPr>
      </a:lvl4pPr>
      <a:lvl5pPr algn="l" defTabSz="814388" rtl="0" eaLnBrk="0" fontAlgn="base" hangingPunct="0">
        <a:lnSpc>
          <a:spcPct val="90000"/>
        </a:lnSpc>
        <a:spcBef>
          <a:spcPct val="0"/>
        </a:spcBef>
        <a:spcAft>
          <a:spcPct val="0"/>
        </a:spcAft>
        <a:defRPr sz="4000" b="1">
          <a:solidFill>
            <a:schemeClr val="tx2"/>
          </a:solidFill>
          <a:latin typeface="Arial" charset="0"/>
          <a:ea typeface="黑体" pitchFamily="49" charset="-122"/>
        </a:defRPr>
      </a:lvl5pPr>
      <a:lvl6pPr marL="457200" algn="l" defTabSz="814388" rtl="0" eaLnBrk="0" fontAlgn="base" hangingPunct="0">
        <a:lnSpc>
          <a:spcPct val="90000"/>
        </a:lnSpc>
        <a:spcBef>
          <a:spcPct val="0"/>
        </a:spcBef>
        <a:spcAft>
          <a:spcPct val="0"/>
        </a:spcAft>
        <a:defRPr sz="4000" b="1">
          <a:solidFill>
            <a:schemeClr val="tx2"/>
          </a:solidFill>
          <a:latin typeface="Arial" charset="0"/>
          <a:ea typeface="黑体" pitchFamily="49" charset="-122"/>
        </a:defRPr>
      </a:lvl6pPr>
      <a:lvl7pPr marL="914400" algn="l" defTabSz="814388" rtl="0" eaLnBrk="0" fontAlgn="base" hangingPunct="0">
        <a:lnSpc>
          <a:spcPct val="90000"/>
        </a:lnSpc>
        <a:spcBef>
          <a:spcPct val="0"/>
        </a:spcBef>
        <a:spcAft>
          <a:spcPct val="0"/>
        </a:spcAft>
        <a:defRPr sz="4000" b="1">
          <a:solidFill>
            <a:schemeClr val="tx2"/>
          </a:solidFill>
          <a:latin typeface="Arial" charset="0"/>
          <a:ea typeface="黑体" pitchFamily="49" charset="-122"/>
        </a:defRPr>
      </a:lvl7pPr>
      <a:lvl8pPr marL="1371600" algn="l" defTabSz="814388" rtl="0" eaLnBrk="0" fontAlgn="base" hangingPunct="0">
        <a:lnSpc>
          <a:spcPct val="90000"/>
        </a:lnSpc>
        <a:spcBef>
          <a:spcPct val="0"/>
        </a:spcBef>
        <a:spcAft>
          <a:spcPct val="0"/>
        </a:spcAft>
        <a:defRPr sz="4000" b="1">
          <a:solidFill>
            <a:schemeClr val="tx2"/>
          </a:solidFill>
          <a:latin typeface="Arial" charset="0"/>
          <a:ea typeface="黑体" pitchFamily="49" charset="-122"/>
        </a:defRPr>
      </a:lvl8pPr>
      <a:lvl9pPr marL="1828800" algn="l" defTabSz="814388" rtl="0" eaLnBrk="0" fontAlgn="base" hangingPunct="0">
        <a:lnSpc>
          <a:spcPct val="90000"/>
        </a:lnSpc>
        <a:spcBef>
          <a:spcPct val="0"/>
        </a:spcBef>
        <a:spcAft>
          <a:spcPct val="0"/>
        </a:spcAft>
        <a:defRPr sz="4000" b="1">
          <a:solidFill>
            <a:schemeClr val="tx2"/>
          </a:solidFill>
          <a:latin typeface="Arial" charset="0"/>
          <a:ea typeface="黑体" pitchFamily="49" charset="-122"/>
        </a:defRPr>
      </a:lvl9pPr>
    </p:titleStyle>
    <p:body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36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Font typeface="Wingdings" pitchFamily="2" charset="2"/>
        <a:buChar char="ü"/>
        <a:defRPr sz="3200">
          <a:solidFill>
            <a:schemeClr val="tx1"/>
          </a:solidFill>
          <a:latin typeface="+mn-lt"/>
        </a:defRPr>
      </a:lvl2pPr>
      <a:lvl3pPr marL="914400" algn="l" defTabSz="814388" rtl="0" eaLnBrk="0" fontAlgn="base" hangingPunct="0">
        <a:lnSpc>
          <a:spcPct val="95000"/>
        </a:lnSpc>
        <a:spcBef>
          <a:spcPct val="35000"/>
        </a:spcBef>
        <a:spcAft>
          <a:spcPct val="0"/>
        </a:spcAft>
        <a:buChar char="•"/>
        <a:defRPr sz="3200">
          <a:solidFill>
            <a:schemeClr val="tx1"/>
          </a:solidFill>
          <a:latin typeface="+mn-lt"/>
        </a:defRPr>
      </a:lvl3pPr>
      <a:lvl4pPr marL="1254125" indent="117475" algn="l" defTabSz="814388" rtl="0" eaLnBrk="0" fontAlgn="base" hangingPunct="0">
        <a:lnSpc>
          <a:spcPct val="95000"/>
        </a:lnSpc>
        <a:spcBef>
          <a:spcPct val="35000"/>
        </a:spcBef>
        <a:spcAft>
          <a:spcPct val="0"/>
        </a:spcAft>
        <a:buChar char="–"/>
        <a:defRPr sz="3200">
          <a:solidFill>
            <a:schemeClr val="tx1"/>
          </a:solidFill>
          <a:latin typeface="+mn-lt"/>
        </a:defRPr>
      </a:lvl4pPr>
      <a:lvl5pPr marL="1604963" indent="223838" algn="l" defTabSz="814388" rtl="0" eaLnBrk="0" fontAlgn="base" hangingPunct="0">
        <a:lnSpc>
          <a:spcPct val="95000"/>
        </a:lnSpc>
        <a:spcBef>
          <a:spcPct val="35000"/>
        </a:spcBef>
        <a:spcAft>
          <a:spcPct val="0"/>
        </a:spcAft>
        <a:buChar char="»"/>
        <a:defRPr sz="3200">
          <a:solidFill>
            <a:schemeClr val="tx1"/>
          </a:solidFill>
          <a:latin typeface="+mn-lt"/>
        </a:defRPr>
      </a:lvl5pPr>
      <a:lvl6pPr marL="2062163" indent="223838" algn="l" defTabSz="814388" rtl="0" eaLnBrk="0" fontAlgn="base" hangingPunct="0">
        <a:lnSpc>
          <a:spcPct val="95000"/>
        </a:lnSpc>
        <a:spcBef>
          <a:spcPct val="35000"/>
        </a:spcBef>
        <a:spcAft>
          <a:spcPct val="0"/>
        </a:spcAft>
        <a:buChar char="»"/>
        <a:defRPr sz="3200">
          <a:solidFill>
            <a:schemeClr val="tx1"/>
          </a:solidFill>
          <a:latin typeface="+mn-lt"/>
        </a:defRPr>
      </a:lvl6pPr>
      <a:lvl7pPr marL="2519363" indent="223838" algn="l" defTabSz="814388" rtl="0" eaLnBrk="0" fontAlgn="base" hangingPunct="0">
        <a:lnSpc>
          <a:spcPct val="95000"/>
        </a:lnSpc>
        <a:spcBef>
          <a:spcPct val="35000"/>
        </a:spcBef>
        <a:spcAft>
          <a:spcPct val="0"/>
        </a:spcAft>
        <a:buChar char="»"/>
        <a:defRPr sz="3200">
          <a:solidFill>
            <a:schemeClr val="tx1"/>
          </a:solidFill>
          <a:latin typeface="+mn-lt"/>
        </a:defRPr>
      </a:lvl7pPr>
      <a:lvl8pPr marL="2976563" indent="223838" algn="l" defTabSz="814388" rtl="0" eaLnBrk="0" fontAlgn="base" hangingPunct="0">
        <a:lnSpc>
          <a:spcPct val="95000"/>
        </a:lnSpc>
        <a:spcBef>
          <a:spcPct val="35000"/>
        </a:spcBef>
        <a:spcAft>
          <a:spcPct val="0"/>
        </a:spcAft>
        <a:buChar char="»"/>
        <a:defRPr sz="3200">
          <a:solidFill>
            <a:schemeClr val="tx1"/>
          </a:solidFill>
          <a:latin typeface="+mn-lt"/>
        </a:defRPr>
      </a:lvl8pPr>
      <a:lvl9pPr marL="3433763" indent="223838" algn="l" defTabSz="814388" rtl="0" eaLnBrk="0" fontAlgn="base" hangingPunct="0">
        <a:lnSpc>
          <a:spcPct val="95000"/>
        </a:lnSpc>
        <a:spcBef>
          <a:spcPct val="35000"/>
        </a:spcBef>
        <a:spcAft>
          <a:spcPct val="0"/>
        </a:spcAft>
        <a:buChar char="»"/>
        <a:defRPr sz="32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a:xfrm>
            <a:off x="360000" y="2340000"/>
            <a:ext cx="5760000" cy="864000"/>
          </a:xfrm>
        </p:spPr>
        <p:txBody>
          <a:bodyPr/>
          <a:lstStyle/>
          <a:p>
            <a:pPr algn="l" eaLnBrk="1" hangingPunct="1">
              <a:lnSpc>
                <a:spcPct val="100000"/>
              </a:lnSpc>
            </a:pPr>
            <a:r>
              <a:rPr lang="zh-CN" altLang="en-US" sz="4000" b="1" dirty="0" smtClean="0">
                <a:latin typeface="Times New Roman" pitchFamily="18" charset="0"/>
                <a:ea typeface="宋体" pitchFamily="2" charset="-122"/>
              </a:rPr>
              <a:t>第</a:t>
            </a:r>
            <a:r>
              <a:rPr lang="en-US" altLang="zh-CN" sz="4000" b="1" dirty="0" smtClean="0">
                <a:latin typeface="Times New Roman" pitchFamily="18" charset="0"/>
                <a:ea typeface="宋体" pitchFamily="2" charset="-122"/>
              </a:rPr>
              <a:t>9</a:t>
            </a:r>
            <a:r>
              <a:rPr lang="zh-CN" altLang="en-US" sz="4000" b="1" smtClean="0">
                <a:latin typeface="Times New Roman" pitchFamily="18" charset="0"/>
                <a:ea typeface="宋体" pitchFamily="2" charset="-122"/>
              </a:rPr>
              <a:t>章   </a:t>
            </a:r>
            <a:r>
              <a:rPr lang="zh-CN" altLang="en-US" sz="4000" b="1" smtClean="0">
                <a:latin typeface="Times New Roman" pitchFamily="18" charset="0"/>
                <a:ea typeface="宋体" pitchFamily="2" charset="-122"/>
              </a:rPr>
              <a:t>网络</a:t>
            </a:r>
            <a:r>
              <a:rPr lang="zh-CN" altLang="en-US" sz="4000" b="1" dirty="0" smtClean="0">
                <a:latin typeface="Times New Roman" pitchFamily="18" charset="0"/>
                <a:ea typeface="宋体" pitchFamily="2" charset="-122"/>
              </a:rPr>
              <a:t>故障排除</a:t>
            </a:r>
          </a:p>
        </p:txBody>
      </p:sp>
      <p:sp>
        <p:nvSpPr>
          <p:cNvPr id="6" name="副标题 2"/>
          <p:cNvSpPr txBox="1">
            <a:spLocks/>
          </p:cNvSpPr>
          <p:nvPr/>
        </p:nvSpPr>
        <p:spPr bwMode="auto">
          <a:xfrm>
            <a:off x="360000" y="3240000"/>
            <a:ext cx="6120000" cy="45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spAutoFit/>
          </a:bodyPr>
          <a:lstStyle/>
          <a:p>
            <a:pPr marL="0" marR="0" lvl="0" indent="0" algn="l" defTabSz="814388" rtl="0" eaLnBrk="1" fontAlgn="base" latinLnBrk="0" hangingPunct="1">
              <a:spcBef>
                <a:spcPts val="0"/>
              </a:spcBef>
              <a:spcAft>
                <a:spcPct val="0"/>
              </a:spcAft>
              <a:buClr>
                <a:schemeClr val="tx2"/>
              </a:buClr>
              <a:buSzPct val="100000"/>
              <a:buFont typeface="Wingdings" pitchFamily="2" charset="2"/>
              <a:buNone/>
              <a:tabLst/>
              <a:defRPr/>
            </a:pPr>
            <a:r>
              <a:rPr kumimoji="0" lang="en-US" altLang="zh-CN"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4.03</a:t>
            </a:r>
            <a:r>
              <a:rPr kumimoji="0" lang="zh-CN" altLang="en-US"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版 第</a:t>
            </a:r>
            <a:r>
              <a:rPr lang="en-US" altLang="zh-CN" sz="2400" b="1" kern="0" noProof="0" dirty="0">
                <a:solidFill>
                  <a:schemeClr val="accent3"/>
                </a:solidFill>
                <a:latin typeface="Times New Roman" pitchFamily="18" charset="0"/>
              </a:rPr>
              <a:t>9</a:t>
            </a:r>
            <a:r>
              <a:rPr kumimoji="0" lang="zh-CN" altLang="en-US"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章 相当于 </a:t>
            </a:r>
            <a:r>
              <a:rPr lang="en-US" altLang="zh-CN" sz="2400" b="1" kern="0" dirty="0" smtClean="0">
                <a:solidFill>
                  <a:schemeClr val="accent3"/>
                </a:solidFill>
                <a:latin typeface="Times New Roman" pitchFamily="18" charset="0"/>
              </a:rPr>
              <a:t>7</a:t>
            </a:r>
            <a:r>
              <a:rPr kumimoji="0" lang="en-US" altLang="zh-CN"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.02</a:t>
            </a:r>
            <a:r>
              <a:rPr kumimoji="0" lang="zh-CN" altLang="en-US"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rPr>
              <a:t>版 </a:t>
            </a:r>
            <a:r>
              <a:rPr lang="zh-CN" altLang="en-US" sz="2400" b="1" kern="0" dirty="0">
                <a:solidFill>
                  <a:schemeClr val="accent3"/>
                </a:solidFill>
                <a:latin typeface="Times New Roman" pitchFamily="18" charset="0"/>
              </a:rPr>
              <a:t>章节</a:t>
            </a:r>
            <a:r>
              <a:rPr lang="en-US" altLang="zh-CN" sz="2400" b="1" kern="0" dirty="0" smtClean="0">
                <a:solidFill>
                  <a:schemeClr val="accent3"/>
                </a:solidFill>
                <a:latin typeface="Times New Roman" pitchFamily="18" charset="0"/>
              </a:rPr>
              <a:t>17.6</a:t>
            </a:r>
            <a:r>
              <a:rPr lang="zh-CN" altLang="en-US" sz="2400" b="1" kern="0" dirty="0" smtClean="0">
                <a:solidFill>
                  <a:schemeClr val="accent3"/>
                </a:solidFill>
                <a:latin typeface="Times New Roman" pitchFamily="18" charset="0"/>
              </a:rPr>
              <a:t>、</a:t>
            </a:r>
            <a:r>
              <a:rPr lang="en-US" altLang="zh-CN" sz="2400" b="1" kern="0" dirty="0" smtClean="0">
                <a:solidFill>
                  <a:schemeClr val="accent3"/>
                </a:solidFill>
                <a:latin typeface="Times New Roman" pitchFamily="18" charset="0"/>
              </a:rPr>
              <a:t>17.7</a:t>
            </a:r>
            <a:endParaRPr kumimoji="0" lang="zh-CN" altLang="en-US" sz="2400" b="1" i="0" u="none" strike="noStrike" kern="0" cap="none" spc="0" normalizeH="0" baseline="0" noProof="0" dirty="0" smtClean="0">
              <a:ln>
                <a:noFill/>
              </a:ln>
              <a:solidFill>
                <a:schemeClr val="accent3"/>
              </a:solidFill>
              <a:effectLst/>
              <a:uLnTx/>
              <a:uFillTx/>
              <a:latin typeface="Times New Roman" pitchFamily="18" charset="0"/>
              <a:ea typeface="宋体" pitchFamily="2" charset="-122"/>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p:cNvPicPr>
            <a:picLocks noChangeArrowheads="1"/>
          </p:cNvPicPr>
          <p:nvPr/>
        </p:nvPicPr>
        <p:blipFill>
          <a:blip r:embed="rId2"/>
          <a:stretch>
            <a:fillRect/>
          </a:stretch>
        </p:blipFill>
        <p:spPr bwMode="auto">
          <a:xfrm>
            <a:off x="1656000" y="3600000"/>
            <a:ext cx="6028572" cy="3019048"/>
          </a:xfrm>
          <a:prstGeom prst="rect">
            <a:avLst/>
          </a:prstGeom>
          <a:noFill/>
          <a:ln w="9525">
            <a:noFill/>
            <a:miter lim="800000"/>
            <a:headEnd/>
            <a:tailEnd/>
          </a:ln>
        </p:spPr>
      </p:pic>
      <p:sp>
        <p:nvSpPr>
          <p:cNvPr id="19458" name="标题 1"/>
          <p:cNvSpPr>
            <a:spLocks noGrp="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9.1.3   </a:t>
            </a:r>
            <a:r>
              <a:rPr lang="zh-CN" altLang="en-US" sz="3200" dirty="0" smtClean="0">
                <a:latin typeface="Times New Roman" pitchFamily="18" charset="0"/>
                <a:ea typeface="宋体" pitchFamily="2" charset="-122"/>
              </a:rPr>
              <a:t>故障排除的方法</a:t>
            </a:r>
          </a:p>
        </p:txBody>
      </p:sp>
      <p:sp>
        <p:nvSpPr>
          <p:cNvPr id="3" name="内容占位符 2"/>
          <p:cNvSpPr>
            <a:spLocks noGrp="1"/>
          </p:cNvSpPr>
          <p:nvPr>
            <p:ph idx="1"/>
          </p:nvPr>
        </p:nvSpPr>
        <p:spPr>
          <a:xfrm>
            <a:off x="360000" y="1152000"/>
            <a:ext cx="8280000" cy="1882584"/>
          </a:xfrm>
        </p:spPr>
        <p:txBody>
          <a:bodyPr>
            <a:spAutoFit/>
          </a:bodyPr>
          <a:lstStyle/>
          <a:p>
            <a:pPr marL="360000" indent="-360000" eaLnBrk="1" hangingPunct="1">
              <a:lnSpc>
                <a:spcPts val="3600"/>
              </a:lnSpc>
              <a:spcBef>
                <a:spcPts val="0"/>
              </a:spcBef>
              <a:defRPr/>
            </a:pPr>
            <a:r>
              <a:rPr lang="zh-CN" altLang="en-US" sz="2400" b="1" dirty="0" smtClean="0">
                <a:latin typeface="Times New Roman" pitchFamily="18" charset="0"/>
                <a:ea typeface="宋体" pitchFamily="2" charset="-122"/>
              </a:rPr>
              <a:t>目前存在多种不同的</a:t>
            </a:r>
            <a:r>
              <a:rPr lang="zh-CN" altLang="en-US" sz="2400" b="1" dirty="0" smtClean="0">
                <a:solidFill>
                  <a:srgbClr val="0000FF"/>
                </a:solidFill>
                <a:latin typeface="Times New Roman" pitchFamily="18" charset="0"/>
                <a:ea typeface="宋体" pitchFamily="2" charset="-122"/>
              </a:rPr>
              <a:t>结构化</a:t>
            </a:r>
            <a:r>
              <a:rPr lang="zh-CN" altLang="en-US" sz="2400" b="1" dirty="0" smtClean="0">
                <a:latin typeface="Times New Roman" pitchFamily="18" charset="0"/>
                <a:ea typeface="宋体" pitchFamily="2" charset="-122"/>
              </a:rPr>
              <a:t>故障排除技术，包括：</a:t>
            </a:r>
          </a:p>
          <a:p>
            <a:pPr marL="360000" lvl="1" indent="-360000" eaLnBrk="1" hangingPunct="1">
              <a:lnSpc>
                <a:spcPts val="3600"/>
              </a:lnSpc>
              <a:spcBef>
                <a:spcPts val="0"/>
              </a:spcBef>
              <a:defRPr/>
            </a:pPr>
            <a:r>
              <a:rPr lang="zh-CN" altLang="en-US" sz="2400" b="1" dirty="0">
                <a:solidFill>
                  <a:srgbClr val="FF0000"/>
                </a:solidFill>
                <a:latin typeface="Times New Roman" pitchFamily="18" charset="0"/>
                <a:ea typeface="宋体" pitchFamily="2" charset="-122"/>
              </a:rPr>
              <a:t>自上而下</a:t>
            </a:r>
          </a:p>
          <a:p>
            <a:pPr marL="360000" lvl="1" indent="-360000" eaLnBrk="1" hangingPunct="1">
              <a:lnSpc>
                <a:spcPts val="3600"/>
              </a:lnSpc>
              <a:spcBef>
                <a:spcPts val="0"/>
              </a:spcBef>
              <a:defRPr/>
            </a:pPr>
            <a:r>
              <a:rPr lang="zh-CN" altLang="en-US" sz="2400" b="1" dirty="0">
                <a:solidFill>
                  <a:srgbClr val="FF0000"/>
                </a:solidFill>
                <a:latin typeface="Times New Roman" pitchFamily="18" charset="0"/>
                <a:ea typeface="宋体" pitchFamily="2" charset="-122"/>
              </a:rPr>
              <a:t>自下而上</a:t>
            </a:r>
          </a:p>
          <a:p>
            <a:pPr marL="360000" lvl="1" indent="-360000" eaLnBrk="1" hangingPunct="1">
              <a:lnSpc>
                <a:spcPts val="3600"/>
              </a:lnSpc>
              <a:spcBef>
                <a:spcPts val="0"/>
              </a:spcBef>
              <a:defRPr/>
            </a:pPr>
            <a:r>
              <a:rPr lang="zh-CN" altLang="en-US" sz="2400" b="1" u="sng" dirty="0">
                <a:solidFill>
                  <a:srgbClr val="FF0000"/>
                </a:solidFill>
                <a:effectLst>
                  <a:outerShdw blurRad="38100" dist="38100" dir="2700000" algn="tl">
                    <a:srgbClr val="C0C0C0"/>
                  </a:outerShdw>
                </a:effectLst>
                <a:latin typeface="Times New Roman" pitchFamily="18" charset="0"/>
                <a:ea typeface="宋体" pitchFamily="2" charset="-122"/>
              </a:rPr>
              <a:t>分治法</a:t>
            </a:r>
          </a:p>
        </p:txBody>
      </p:sp>
      <p:sp>
        <p:nvSpPr>
          <p:cNvPr id="10248" name="Text Box 8"/>
          <p:cNvSpPr txBox="1">
            <a:spLocks noChangeArrowheads="1"/>
          </p:cNvSpPr>
          <p:nvPr/>
        </p:nvSpPr>
        <p:spPr bwMode="auto">
          <a:xfrm>
            <a:off x="3276000" y="3096000"/>
            <a:ext cx="2592000" cy="461665"/>
          </a:xfrm>
          <a:prstGeom prst="rect">
            <a:avLst/>
          </a:prstGeom>
          <a:noFill/>
          <a:ln>
            <a:noFill/>
          </a:ln>
          <a:effectLst/>
          <a:extLst/>
        </p:spPr>
        <p:txBody>
          <a:bodyPr>
            <a:spAutoFit/>
          </a:bodyPr>
          <a:lstStyle/>
          <a:p>
            <a:pPr algn="ctr" eaLnBrk="0">
              <a:spcBef>
                <a:spcPts val="0"/>
              </a:spcBef>
              <a:defRPr/>
            </a:pPr>
            <a:r>
              <a:rPr lang="en-US" altLang="zh-CN" sz="2400" b="1" dirty="0" smtClean="0">
                <a:solidFill>
                  <a:srgbClr val="0000FF"/>
                </a:solidFill>
                <a:effectLst>
                  <a:outerShdw blurRad="38100" dist="38100" dir="2700000" algn="tl">
                    <a:srgbClr val="C0C0C0"/>
                  </a:outerShdw>
                </a:effectLst>
                <a:latin typeface="Times New Roman" pitchFamily="18" charset="0"/>
              </a:rPr>
              <a:t>OSI</a:t>
            </a:r>
            <a:r>
              <a:rPr lang="zh-CN" altLang="en-US" sz="2400" b="1" dirty="0" smtClean="0">
                <a:solidFill>
                  <a:srgbClr val="0000FF"/>
                </a:solidFill>
                <a:effectLst>
                  <a:outerShdw blurRad="38100" dist="38100" dir="2700000" algn="tl">
                    <a:srgbClr val="C0C0C0"/>
                  </a:outerShdw>
                </a:effectLst>
                <a:latin typeface="Times New Roman" pitchFamily="18" charset="0"/>
              </a:rPr>
              <a:t>七层网络模型</a:t>
            </a:r>
            <a:endParaRPr lang="zh-CN" altLang="en-US" sz="2400" b="1" dirty="0">
              <a:solidFill>
                <a:srgbClr val="0000FF"/>
              </a:solidFill>
              <a:effectLst>
                <a:outerShdw blurRad="38100" dist="38100" dir="2700000" algn="tl">
                  <a:srgbClr val="C0C0C0"/>
                </a:outerShdw>
              </a:effectLst>
              <a:latin typeface="Times New Roman" pitchFamily="18" charset="0"/>
            </a:endParaRPr>
          </a:p>
        </p:txBody>
      </p:sp>
      <p:sp>
        <p:nvSpPr>
          <p:cNvPr id="10249" name="Text Box 9"/>
          <p:cNvSpPr txBox="1">
            <a:spLocks noChangeArrowheads="1"/>
          </p:cNvSpPr>
          <p:nvPr/>
        </p:nvSpPr>
        <p:spPr bwMode="auto">
          <a:xfrm>
            <a:off x="2520000" y="1584000"/>
            <a:ext cx="6192000" cy="1477328"/>
          </a:xfrm>
          <a:prstGeom prst="rect">
            <a:avLst/>
          </a:prstGeom>
          <a:noFill/>
          <a:ln>
            <a:noFill/>
          </a:ln>
          <a:effectLst/>
          <a:extLst/>
        </p:spPr>
        <p:txBody>
          <a:bodyPr>
            <a:spAutoFit/>
          </a:bodyPr>
          <a:lstStyle/>
          <a:p>
            <a:pPr algn="just">
              <a:lnSpc>
                <a:spcPts val="3600"/>
              </a:lnSpc>
              <a:spcBef>
                <a:spcPts val="600"/>
              </a:spcBef>
              <a:defRPr/>
            </a:pPr>
            <a:r>
              <a:rPr lang="zh-CN" altLang="en-US" sz="2400" b="1" dirty="0">
                <a:solidFill>
                  <a:srgbClr val="008000"/>
                </a:solidFill>
                <a:effectLst>
                  <a:outerShdw blurRad="38100" dist="38100" dir="2700000" algn="tl">
                    <a:srgbClr val="C0C0C0"/>
                  </a:outerShdw>
                </a:effectLst>
                <a:latin typeface="Times New Roman" pitchFamily="18" charset="0"/>
              </a:rPr>
              <a:t>采用分治法排除故障时，</a:t>
            </a:r>
            <a:r>
              <a:rPr lang="zh-CN" altLang="en-US" sz="2400" b="1" dirty="0" smtClean="0">
                <a:solidFill>
                  <a:srgbClr val="008000"/>
                </a:solidFill>
                <a:effectLst>
                  <a:outerShdw blurRad="38100" dist="38100" dir="2700000" algn="tl">
                    <a:srgbClr val="C0C0C0"/>
                  </a:outerShdw>
                </a:effectLst>
                <a:latin typeface="Times New Roman" pitchFamily="18" charset="0"/>
              </a:rPr>
              <a:t>首先收集</a:t>
            </a:r>
            <a:r>
              <a:rPr lang="zh-CN" altLang="en-US" sz="2400" b="1" dirty="0">
                <a:solidFill>
                  <a:srgbClr val="008000"/>
                </a:solidFill>
                <a:effectLst>
                  <a:outerShdw blurRad="38100" dist="38100" dir="2700000" algn="tl">
                    <a:srgbClr val="C0C0C0"/>
                  </a:outerShdw>
                </a:effectLst>
                <a:latin typeface="Times New Roman" pitchFamily="18" charset="0"/>
              </a:rPr>
              <a:t>故障症状并做记录，然后根据这些信息做推测，确定从</a:t>
            </a:r>
            <a:r>
              <a:rPr lang="en-US" altLang="zh-CN" sz="2400" b="1" dirty="0">
                <a:solidFill>
                  <a:srgbClr val="008000"/>
                </a:solidFill>
                <a:effectLst>
                  <a:outerShdw blurRad="38100" dist="38100" dir="2700000" algn="tl">
                    <a:srgbClr val="C0C0C0"/>
                  </a:outerShdw>
                </a:effectLst>
                <a:latin typeface="Times New Roman" pitchFamily="18" charset="0"/>
              </a:rPr>
              <a:t>OSI</a:t>
            </a:r>
            <a:r>
              <a:rPr lang="zh-CN" altLang="en-US" sz="2400" b="1" dirty="0">
                <a:solidFill>
                  <a:srgbClr val="008000"/>
                </a:solidFill>
                <a:effectLst>
                  <a:outerShdw blurRad="38100" dist="38100" dir="2700000" algn="tl">
                    <a:srgbClr val="C0C0C0"/>
                  </a:outerShdw>
                </a:effectLst>
                <a:latin typeface="Times New Roman" pitchFamily="18" charset="0"/>
              </a:rPr>
              <a:t>的哪一层开始调查。</a:t>
            </a:r>
          </a:p>
        </p:txBody>
      </p:sp>
      <p:sp>
        <p:nvSpPr>
          <p:cNvPr id="10250" name="Text Box 10"/>
          <p:cNvSpPr txBox="1">
            <a:spLocks noChangeArrowheads="1"/>
          </p:cNvSpPr>
          <p:nvPr/>
        </p:nvSpPr>
        <p:spPr bwMode="auto">
          <a:xfrm>
            <a:off x="3420000" y="5184000"/>
            <a:ext cx="5724000" cy="1430328"/>
          </a:xfrm>
          <a:prstGeom prst="rect">
            <a:avLst/>
          </a:prstGeom>
          <a:noFill/>
          <a:ln>
            <a:noFill/>
          </a:ln>
          <a:effectLst/>
          <a:extLst/>
        </p:spPr>
        <p:txBody>
          <a:bodyPr>
            <a:spAutoFit/>
          </a:bodyPr>
          <a:lstStyle/>
          <a:p>
            <a:pPr algn="just" eaLnBrk="0">
              <a:lnSpc>
                <a:spcPts val="3600"/>
              </a:lnSpc>
              <a:defRPr/>
            </a:pPr>
            <a:r>
              <a:rPr lang="zh-CN" altLang="en-US" sz="2400" b="1" dirty="0">
                <a:solidFill>
                  <a:srgbClr val="6600CC"/>
                </a:solidFill>
                <a:effectLst>
                  <a:outerShdw blurRad="38100" dist="38100" dir="2700000" algn="tl">
                    <a:srgbClr val="C0C0C0"/>
                  </a:outerShdw>
                </a:effectLst>
                <a:latin typeface="Times New Roman" pitchFamily="18" charset="0"/>
              </a:rPr>
              <a:t>若</a:t>
            </a:r>
            <a:r>
              <a:rPr lang="zh-CN" altLang="en-US" sz="2400" b="1" dirty="0" smtClean="0">
                <a:solidFill>
                  <a:srgbClr val="6600CC"/>
                </a:solidFill>
                <a:effectLst>
                  <a:outerShdw blurRad="38100" dist="38100" dir="2700000" algn="tl">
                    <a:srgbClr val="C0C0C0"/>
                  </a:outerShdw>
                </a:effectLst>
                <a:latin typeface="Times New Roman" pitchFamily="18" charset="0"/>
              </a:rPr>
              <a:t>某</a:t>
            </a:r>
            <a:r>
              <a:rPr lang="zh-CN" altLang="en-US" sz="2400" b="1" dirty="0">
                <a:solidFill>
                  <a:srgbClr val="6600CC"/>
                </a:solidFill>
                <a:effectLst>
                  <a:outerShdw blurRad="38100" dist="38100" dir="2700000" algn="tl">
                    <a:srgbClr val="C0C0C0"/>
                  </a:outerShdw>
                </a:effectLst>
                <a:latin typeface="Times New Roman" pitchFamily="18" charset="0"/>
              </a:rPr>
              <a:t>一</a:t>
            </a:r>
            <a:r>
              <a:rPr lang="zh-CN" altLang="en-US" sz="2400" b="1" dirty="0" smtClean="0">
                <a:solidFill>
                  <a:srgbClr val="6600CC"/>
                </a:solidFill>
                <a:effectLst>
                  <a:outerShdw blurRad="38100" dist="38100" dir="2700000" algn="tl">
                    <a:srgbClr val="C0C0C0"/>
                  </a:outerShdw>
                </a:effectLst>
                <a:latin typeface="Times New Roman" pitchFamily="18" charset="0"/>
              </a:rPr>
              <a:t>层</a:t>
            </a:r>
            <a:r>
              <a:rPr lang="zh-CN" altLang="en-US" sz="2400" b="1" dirty="0">
                <a:solidFill>
                  <a:srgbClr val="6600CC"/>
                </a:solidFill>
                <a:effectLst>
                  <a:outerShdw blurRad="38100" dist="38100" dir="2700000" algn="tl">
                    <a:srgbClr val="C0C0C0"/>
                  </a:outerShdw>
                </a:effectLst>
                <a:latin typeface="Times New Roman" pitchFamily="18" charset="0"/>
              </a:rPr>
              <a:t>级</a:t>
            </a:r>
            <a:r>
              <a:rPr lang="zh-CN" altLang="en-US" sz="2400" b="1" dirty="0" smtClean="0">
                <a:solidFill>
                  <a:srgbClr val="6600CC"/>
                </a:solidFill>
                <a:effectLst>
                  <a:outerShdw blurRad="38100" dist="38100" dir="2700000" algn="tl">
                    <a:srgbClr val="C0C0C0"/>
                  </a:outerShdw>
                </a:effectLst>
                <a:latin typeface="Times New Roman" pitchFamily="18" charset="0"/>
              </a:rPr>
              <a:t>工作</a:t>
            </a:r>
            <a:r>
              <a:rPr lang="zh-CN" altLang="en-US" sz="2400" b="1" dirty="0">
                <a:solidFill>
                  <a:srgbClr val="6600CC"/>
                </a:solidFill>
                <a:effectLst>
                  <a:outerShdw blurRad="38100" dist="38100" dir="2700000" algn="tl">
                    <a:srgbClr val="C0C0C0"/>
                  </a:outerShdw>
                </a:effectLst>
                <a:latin typeface="Times New Roman" pitchFamily="18" charset="0"/>
              </a:rPr>
              <a:t>正常</a:t>
            </a:r>
            <a:r>
              <a:rPr lang="zh-CN" altLang="en-US" sz="2400" b="1" dirty="0" smtClean="0">
                <a:solidFill>
                  <a:srgbClr val="6600CC"/>
                </a:solidFill>
                <a:effectLst>
                  <a:outerShdw blurRad="38100" dist="38100" dir="2700000" algn="tl">
                    <a:srgbClr val="C0C0C0"/>
                  </a:outerShdw>
                </a:effectLst>
                <a:latin typeface="Times New Roman" pitchFamily="18" charset="0"/>
              </a:rPr>
              <a:t>，则按</a:t>
            </a:r>
            <a:r>
              <a:rPr lang="zh-CN" altLang="en-US" sz="2400" b="1" dirty="0">
                <a:solidFill>
                  <a:srgbClr val="6600CC"/>
                </a:solidFill>
                <a:effectLst>
                  <a:outerShdw blurRad="38100" dist="38100" dir="2700000" algn="tl">
                    <a:srgbClr val="C0C0C0"/>
                  </a:outerShdw>
                </a:effectLst>
                <a:latin typeface="Times New Roman" pitchFamily="18" charset="0"/>
              </a:rPr>
              <a:t>顺序排查其上的各层</a:t>
            </a:r>
            <a:r>
              <a:rPr lang="zh-CN" altLang="en-US" sz="2400" b="1" dirty="0" smtClean="0">
                <a:solidFill>
                  <a:srgbClr val="6600CC"/>
                </a:solidFill>
                <a:effectLst>
                  <a:outerShdw blurRad="38100" dist="38100" dir="2700000" algn="tl">
                    <a:srgbClr val="C0C0C0"/>
                  </a:outerShdw>
                </a:effectLst>
                <a:latin typeface="Times New Roman" pitchFamily="18" charset="0"/>
              </a:rPr>
              <a:t>；</a:t>
            </a:r>
            <a:r>
              <a:rPr lang="zh-CN" altLang="en-US" sz="2400" b="1" dirty="0">
                <a:solidFill>
                  <a:srgbClr val="6600CC"/>
                </a:solidFill>
                <a:effectLst>
                  <a:outerShdw blurRad="38100" dist="38100" dir="2700000" algn="tl">
                    <a:srgbClr val="C0C0C0"/>
                  </a:outerShdw>
                </a:effectLst>
                <a:latin typeface="Times New Roman" pitchFamily="18" charset="0"/>
              </a:rPr>
              <a:t>若</a:t>
            </a:r>
            <a:r>
              <a:rPr lang="zh-CN" altLang="en-US" sz="2400" b="1" dirty="0" smtClean="0">
                <a:solidFill>
                  <a:srgbClr val="6600CC"/>
                </a:solidFill>
                <a:effectLst>
                  <a:outerShdw blurRad="38100" dist="38100" dir="2700000" algn="tl">
                    <a:srgbClr val="C0C0C0"/>
                  </a:outerShdw>
                </a:effectLst>
                <a:latin typeface="Times New Roman" pitchFamily="18" charset="0"/>
              </a:rPr>
              <a:t>某</a:t>
            </a:r>
            <a:r>
              <a:rPr lang="zh-CN" altLang="en-US" sz="2400" b="1" dirty="0">
                <a:solidFill>
                  <a:srgbClr val="6600CC"/>
                </a:solidFill>
                <a:effectLst>
                  <a:outerShdw blurRad="38100" dist="38100" dir="2700000" algn="tl">
                    <a:srgbClr val="C0C0C0"/>
                  </a:outerShdw>
                </a:effectLst>
                <a:latin typeface="Times New Roman" pitchFamily="18" charset="0"/>
              </a:rPr>
              <a:t>一</a:t>
            </a:r>
            <a:r>
              <a:rPr lang="zh-CN" altLang="en-US" sz="2400" b="1" dirty="0" smtClean="0">
                <a:solidFill>
                  <a:srgbClr val="6600CC"/>
                </a:solidFill>
                <a:effectLst>
                  <a:outerShdw blurRad="38100" dist="38100" dir="2700000" algn="tl">
                    <a:srgbClr val="C0C0C0"/>
                  </a:outerShdw>
                </a:effectLst>
                <a:latin typeface="Times New Roman" pitchFamily="18" charset="0"/>
              </a:rPr>
              <a:t>层级工作</a:t>
            </a:r>
            <a:r>
              <a:rPr lang="zh-CN" altLang="en-US" sz="2400" b="1" dirty="0">
                <a:solidFill>
                  <a:srgbClr val="6600CC"/>
                </a:solidFill>
                <a:effectLst>
                  <a:outerShdw blurRad="38100" dist="38100" dir="2700000" algn="tl">
                    <a:srgbClr val="C0C0C0"/>
                  </a:outerShdw>
                </a:effectLst>
                <a:latin typeface="Times New Roman" pitchFamily="18" charset="0"/>
              </a:rPr>
              <a:t>不正常，</a:t>
            </a:r>
            <a:r>
              <a:rPr lang="zh-CN" altLang="en-US" sz="2400" b="1" dirty="0" smtClean="0">
                <a:solidFill>
                  <a:srgbClr val="6600CC"/>
                </a:solidFill>
                <a:effectLst>
                  <a:outerShdw blurRad="38100" dist="38100" dir="2700000" algn="tl">
                    <a:srgbClr val="C0C0C0"/>
                  </a:outerShdw>
                </a:effectLst>
                <a:latin typeface="Times New Roman" pitchFamily="18" charset="0"/>
              </a:rPr>
              <a:t>则排</a:t>
            </a:r>
            <a:r>
              <a:rPr lang="zh-CN" altLang="en-US" sz="2400" b="1" dirty="0">
                <a:solidFill>
                  <a:srgbClr val="6600CC"/>
                </a:solidFill>
                <a:effectLst>
                  <a:outerShdw blurRad="38100" dist="38100" dir="2700000" algn="tl">
                    <a:srgbClr val="C0C0C0"/>
                  </a:outerShdw>
                </a:effectLst>
                <a:latin typeface="Times New Roman" pitchFamily="18" charset="0"/>
              </a:rPr>
              <a:t>查该</a:t>
            </a:r>
            <a:r>
              <a:rPr lang="zh-CN" altLang="en-US" sz="2400" b="1" dirty="0" smtClean="0">
                <a:solidFill>
                  <a:srgbClr val="6600CC"/>
                </a:solidFill>
                <a:effectLst>
                  <a:outerShdw blurRad="38100" dist="38100" dir="2700000" algn="tl">
                    <a:srgbClr val="C0C0C0"/>
                  </a:outerShdw>
                </a:effectLst>
                <a:latin typeface="Times New Roman" pitchFamily="18" charset="0"/>
              </a:rPr>
              <a:t>层</a:t>
            </a:r>
            <a:r>
              <a:rPr lang="zh-CN" altLang="en-US" sz="2400" b="1" dirty="0">
                <a:solidFill>
                  <a:srgbClr val="6600CC"/>
                </a:solidFill>
                <a:effectLst>
                  <a:outerShdw blurRad="38100" dist="38100" dir="2700000" algn="tl">
                    <a:srgbClr val="C0C0C0"/>
                  </a:outerShdw>
                </a:effectLst>
                <a:latin typeface="Times New Roman" pitchFamily="18" charset="0"/>
              </a:rPr>
              <a:t>及</a:t>
            </a:r>
            <a:r>
              <a:rPr lang="zh-CN" altLang="en-US" sz="2400" b="1" dirty="0" smtClean="0">
                <a:solidFill>
                  <a:srgbClr val="6600CC"/>
                </a:solidFill>
                <a:effectLst>
                  <a:outerShdw blurRad="38100" dist="38100" dir="2700000" algn="tl">
                    <a:srgbClr val="C0C0C0"/>
                  </a:outerShdw>
                </a:effectLst>
                <a:latin typeface="Times New Roman" pitchFamily="18" charset="0"/>
              </a:rPr>
              <a:t>其下各</a:t>
            </a:r>
            <a:r>
              <a:rPr lang="zh-CN" altLang="en-US" sz="2400" b="1" dirty="0">
                <a:solidFill>
                  <a:srgbClr val="6600CC"/>
                </a:solidFill>
                <a:effectLst>
                  <a:outerShdw blurRad="38100" dist="38100" dir="2700000" algn="tl">
                    <a:srgbClr val="C0C0C0"/>
                  </a:outerShdw>
                </a:effectLst>
                <a:latin typeface="Times New Roman" pitchFamily="18" charset="0"/>
              </a:rPr>
              <a:t>层。</a:t>
            </a:r>
          </a:p>
        </p:txBody>
      </p:sp>
    </p:spTree>
    <p:extLst>
      <p:ext uri="{BB962C8B-B14F-4D97-AF65-F5344CB8AC3E}">
        <p14:creationId xmlns:p14="http://schemas.microsoft.com/office/powerpoint/2010/main" val="180555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50"/>
                                        </p:tgtEl>
                                        <p:attrNameLst>
                                          <p:attrName>style.visibility</p:attrName>
                                        </p:attrNameLst>
                                      </p:cBhvr>
                                      <p:to>
                                        <p:strVal val="visible"/>
                                      </p:to>
                                    </p:set>
                                    <p:animEffect transition="in" filter="dissolve">
                                      <p:cBhvr>
                                        <p:cTn id="7" dur="500"/>
                                        <p:tgtEl>
                                          <p:spTgt spid="10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6"/>
          <p:cNvSpPr>
            <a:spLocks noGrp="1" noChangeArrowheads="1"/>
          </p:cNvSpPr>
          <p:nvPr>
            <p:ph type="title" idx="4294967295"/>
          </p:nvPr>
        </p:nvSpPr>
        <p:spPr>
          <a:xfrm>
            <a:off x="0" y="188913"/>
            <a:ext cx="9144000" cy="647700"/>
          </a:xfrm>
        </p:spPr>
        <p:txBody>
          <a:bodyPr/>
          <a:lstStyle/>
          <a:p>
            <a:pPr algn="ctr"/>
            <a:r>
              <a:rPr lang="zh-CN" altLang="en-US" sz="3200" dirty="0" smtClean="0">
                <a:latin typeface="Times New Roman" pitchFamily="18" charset="0"/>
                <a:ea typeface="宋体" pitchFamily="2" charset="-122"/>
              </a:rPr>
              <a:t>补充：</a:t>
            </a:r>
            <a:r>
              <a:rPr lang="en-US" altLang="zh-CN" sz="3200" dirty="0" smtClean="0">
                <a:latin typeface="Times New Roman" pitchFamily="18" charset="0"/>
                <a:ea typeface="宋体" pitchFamily="2" charset="-122"/>
              </a:rPr>
              <a:t>OSI</a:t>
            </a:r>
            <a:r>
              <a:rPr lang="zh-CN" altLang="en-US" sz="3200" dirty="0" smtClean="0">
                <a:latin typeface="Times New Roman" pitchFamily="18" charset="0"/>
                <a:ea typeface="宋体" pitchFamily="2" charset="-122"/>
              </a:rPr>
              <a:t>模型各层常见故障一览</a:t>
            </a:r>
            <a:r>
              <a:rPr lang="zh-CN" altLang="en-US" sz="3200" i="1" dirty="0" smtClean="0">
                <a:latin typeface="Times New Roman" pitchFamily="18" charset="0"/>
                <a:ea typeface="宋体" pitchFamily="2" charset="-122"/>
              </a:rPr>
              <a:t>（供参考）</a:t>
            </a:r>
          </a:p>
        </p:txBody>
      </p:sp>
      <p:graphicFrame>
        <p:nvGraphicFramePr>
          <p:cNvPr id="89095" name="Group 7"/>
          <p:cNvGraphicFramePr>
            <a:graphicFrameLocks noGrp="1"/>
          </p:cNvGraphicFramePr>
          <p:nvPr>
            <p:extLst>
              <p:ext uri="{D42A27DB-BD31-4B8C-83A1-F6EECF244321}">
                <p14:modId xmlns:p14="http://schemas.microsoft.com/office/powerpoint/2010/main" val="554321256"/>
              </p:ext>
            </p:extLst>
          </p:nvPr>
        </p:nvGraphicFramePr>
        <p:xfrm>
          <a:off x="179388" y="981075"/>
          <a:ext cx="8785225" cy="5307013"/>
        </p:xfrm>
        <a:graphic>
          <a:graphicData uri="http://schemas.openxmlformats.org/drawingml/2006/table">
            <a:tbl>
              <a:tblPr/>
              <a:tblGrid>
                <a:gridCol w="1800225"/>
                <a:gridCol w="3168451"/>
                <a:gridCol w="3816549"/>
              </a:tblGrid>
              <a:tr h="431800">
                <a:tc>
                  <a:txBody>
                    <a:bodyPr/>
                    <a:lstStyle/>
                    <a:p>
                      <a:pPr marL="0" marR="0" lvl="0" indent="0" algn="ctr"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en-US" altLang="zh-CN"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OSI</a:t>
                      </a:r>
                      <a:r>
                        <a:rPr kumimoji="0" lang="zh-CN" altLang="en-US"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层次</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zh-CN" altLang="en-US"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潜在问题</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故障检修工具</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58850">
                <a:tc>
                  <a:txBody>
                    <a:bodyPr/>
                    <a:lstStyle/>
                    <a:p>
                      <a:pPr marL="0" marR="0" lvl="0" indent="0" algn="ctr"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en-US" altLang="zh-CN" sz="1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7.</a:t>
                      </a:r>
                      <a:r>
                        <a:rPr kumimoji="0" lang="zh-CN" altLang="en-US" sz="1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应用层、</a:t>
                      </a:r>
                      <a:r>
                        <a:rPr kumimoji="0" lang="en-US" altLang="zh-CN" sz="1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6.</a:t>
                      </a:r>
                      <a:r>
                        <a:rPr kumimoji="0" lang="zh-CN" altLang="en-US" sz="1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表示层、</a:t>
                      </a:r>
                      <a:r>
                        <a:rPr kumimoji="0" lang="en-US" altLang="zh-CN" sz="1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5.</a:t>
                      </a:r>
                      <a:r>
                        <a:rPr kumimoji="0" lang="zh-CN" altLang="en-US" sz="1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会话层</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en-US" altLang="zh-CN"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DNS</a:t>
                      </a:r>
                      <a:r>
                        <a:rPr kumimoji="0" lang="zh-CN" altLang="en-US"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解析问题；网络</a:t>
                      </a:r>
                      <a:r>
                        <a:rPr kumimoji="0" lang="en-US" altLang="zh-CN"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a:t>
                      </a:r>
                      <a:r>
                        <a:rPr kumimoji="0" lang="zh-CN" altLang="en-US"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系统应用问题；高层协议（如</a:t>
                      </a:r>
                      <a:r>
                        <a:rPr kumimoji="0" lang="en-US" altLang="zh-CN"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HTTP</a:t>
                      </a:r>
                      <a:r>
                        <a:rPr kumimoji="0" lang="zh-CN" altLang="en-US"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a:t>
                      </a:r>
                      <a:r>
                        <a:rPr kumimoji="0" lang="en-US" altLang="zh-CN"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FTP</a:t>
                      </a:r>
                      <a:r>
                        <a:rPr kumimoji="0" lang="zh-CN" altLang="en-US"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a:t>
                      </a:r>
                      <a:r>
                        <a:rPr kumimoji="0" lang="en-US" altLang="zh-CN"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SMTP</a:t>
                      </a:r>
                      <a:r>
                        <a:rPr kumimoji="0" lang="zh-CN" altLang="en-US"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等）失效</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网络模拟器；流量发生器；</a:t>
                      </a:r>
                      <a:b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br>
                      <a:r>
                        <a:rPr kumimoji="0" lang="zh-CN" altLang="en-US" sz="1800" b="1"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rPr>
                        <a:t>协议分析器</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ctr"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en-US" altLang="zh-CN" sz="1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4.</a:t>
                      </a:r>
                      <a:r>
                        <a:rPr kumimoji="0" lang="zh-CN" altLang="en-US" sz="1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传输层</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zh-CN" altLang="en-US"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重传问题；端口问题；</a:t>
                      </a:r>
                      <a:endParaRPr kumimoji="0" lang="en-US" altLang="zh-CN"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endParaRPr>
                    </a:p>
                    <a:p>
                      <a:pPr marL="0" marR="0" lvl="0" indent="0" algn="just"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en-US" altLang="zh-CN"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TCP</a:t>
                      </a:r>
                      <a:r>
                        <a:rPr kumimoji="0" lang="zh-CN" altLang="en-US"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窗口问题</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zh-CN" altLang="en-US" sz="18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rPr>
                        <a:t>网络模拟器；流量发生器；协议分析器；网络探测器；流量分析器</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5988">
                <a:tc>
                  <a:txBody>
                    <a:bodyPr/>
                    <a:lstStyle/>
                    <a:p>
                      <a:pPr marL="0" marR="0" lvl="0" indent="0" algn="ctr"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en-US" altLang="zh-CN" sz="1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3.</a:t>
                      </a:r>
                      <a:r>
                        <a:rPr kumimoji="0" lang="zh-CN" altLang="en-US" sz="1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网络层</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en-US" altLang="zh-CN"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IP</a:t>
                      </a:r>
                      <a:r>
                        <a:rPr kumimoji="0" lang="zh-CN" altLang="en-US"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寻址问题；</a:t>
                      </a:r>
                      <a:r>
                        <a:rPr kumimoji="0" lang="en-US" altLang="zh-CN"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IP</a:t>
                      </a:r>
                      <a:r>
                        <a:rPr kumimoji="0" lang="zh-CN" altLang="en-US"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地址冲突问题；路由问题和协议错误；</a:t>
                      </a:r>
                      <a:r>
                        <a:rPr kumimoji="0" lang="en-US" altLang="zh-CN"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ICMP</a:t>
                      </a:r>
                      <a:r>
                        <a:rPr kumimoji="0" lang="zh-CN" altLang="en-US"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协议问题（如</a:t>
                      </a:r>
                      <a:r>
                        <a:rPr kumimoji="0" lang="en-US" altLang="zh-CN"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ping</a:t>
                      </a:r>
                      <a:r>
                        <a:rPr kumimoji="0" lang="zh-CN" altLang="en-US"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zh-CN" altLang="en-US" sz="18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rPr>
                        <a:t>网络探测器；流量分析器</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0625">
                <a:tc>
                  <a:txBody>
                    <a:bodyPr/>
                    <a:lstStyle/>
                    <a:p>
                      <a:pPr marL="0" marR="0" lvl="0" indent="0" algn="ctr"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en-US" altLang="zh-CN" sz="1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2.</a:t>
                      </a:r>
                      <a:r>
                        <a:rPr kumimoji="0" lang="zh-CN" altLang="en-US" sz="1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数据链路层</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zh-CN" altLang="en-US"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网络接口未配置正确；</a:t>
                      </a:r>
                      <a:r>
                        <a:rPr kumimoji="0" lang="en-US" altLang="zh-CN"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ARP</a:t>
                      </a:r>
                      <a:r>
                        <a:rPr kumimoji="0" lang="zh-CN" altLang="en-US"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表问题；无线电干扰；除物理层硬件错误外的其它一些硬件错误</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zh-CN" altLang="en-US" sz="18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rPr>
                        <a:t>网络探测器；流量分析器；</a:t>
                      </a:r>
                      <a:br>
                        <a:rPr kumimoji="0" lang="zh-CN" altLang="en-US" sz="18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rPr>
                      </a:br>
                      <a:r>
                        <a:rPr kumimoji="0" lang="zh-CN" altLang="en-US" sz="18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rPr>
                        <a:t>网络连接工具</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875">
                <a:tc>
                  <a:txBody>
                    <a:bodyPr/>
                    <a:lstStyle/>
                    <a:p>
                      <a:pPr marL="0" marR="0" lvl="0" indent="0" algn="ctr"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en-US" altLang="zh-CN" sz="1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1.</a:t>
                      </a:r>
                      <a:r>
                        <a:rPr kumimoji="0" lang="zh-CN" altLang="en-US" sz="1800" b="1" i="0" u="none" strike="noStrike" cap="none" normalizeH="0" baseline="0" smtClean="0">
                          <a:ln>
                            <a:noFill/>
                          </a:ln>
                          <a:solidFill>
                            <a:srgbClr val="0000FF"/>
                          </a:solidFill>
                          <a:effectLst>
                            <a:outerShdw blurRad="38100" dist="38100" dir="2700000" algn="tl">
                              <a:srgbClr val="C0C0C0"/>
                            </a:outerShdw>
                          </a:effectLst>
                          <a:latin typeface="Times New Roman" pitchFamily="18" charset="0"/>
                          <a:ea typeface="宋体" pitchFamily="2" charset="-122"/>
                        </a:rPr>
                        <a:t>物理层</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zh-CN" altLang="en-US"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电源问题；电缆问题；</a:t>
                      </a:r>
                      <a:endParaRPr kumimoji="0" lang="en-US" altLang="zh-CN"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endParaRPr>
                    </a:p>
                    <a:p>
                      <a:pPr marL="0" marR="0" lvl="0" indent="0" algn="just"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zh-CN" altLang="en-US" sz="1800" b="1" i="0" u="none" strike="noStrike" cap="none" normalizeH="0" baseline="0" dirty="0" smtClean="0">
                          <a:ln>
                            <a:noFill/>
                          </a:ln>
                          <a:solidFill>
                            <a:srgbClr val="0000FF"/>
                          </a:solidFill>
                          <a:effectLst>
                            <a:outerShdw blurRad="38100" dist="38100" dir="2700000" algn="tl">
                              <a:srgbClr val="C0C0C0"/>
                            </a:outerShdw>
                          </a:effectLst>
                          <a:latin typeface="Times New Roman" pitchFamily="18" charset="0"/>
                          <a:ea typeface="宋体" pitchFamily="2" charset="-122"/>
                        </a:rPr>
                        <a:t>连接头或连接器问题</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5000"/>
                        </a:lnSpc>
                        <a:spcBef>
                          <a:spcPct val="0"/>
                        </a:spcBef>
                        <a:spcAft>
                          <a:spcPct val="0"/>
                        </a:spcAft>
                        <a:buClr>
                          <a:schemeClr val="tx2"/>
                        </a:buClr>
                        <a:buSzPct val="100000"/>
                        <a:buFont typeface="Wingdings" pitchFamily="2" charset="2"/>
                        <a:buNone/>
                        <a:tabLst/>
                      </a:pPr>
                      <a:r>
                        <a:rPr kumimoji="0" lang="zh-CN" altLang="en-US" sz="1800" b="1" i="0" u="none" strike="noStrike" cap="none" normalizeH="0" baseline="0" dirty="0" smtClean="0">
                          <a:ln>
                            <a:noFill/>
                          </a:ln>
                          <a:solidFill>
                            <a:schemeClr val="tx1"/>
                          </a:solidFill>
                          <a:effectLst>
                            <a:outerShdw blurRad="38100" dist="38100" dir="2700000" algn="tl">
                              <a:srgbClr val="C0C0C0"/>
                            </a:outerShdw>
                          </a:effectLst>
                          <a:latin typeface="Times New Roman" pitchFamily="18" charset="0"/>
                          <a:ea typeface="宋体" pitchFamily="2" charset="-122"/>
                        </a:rPr>
                        <a:t>电缆测试器；网络连接工具</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000" y="1152000"/>
            <a:ext cx="8280000" cy="2448000"/>
          </a:xfrm>
        </p:spPr>
        <p:txBody>
          <a:bodyPr/>
          <a:lstStyle/>
          <a:p>
            <a:pPr marL="360000" indent="-360000" algn="just">
              <a:lnSpc>
                <a:spcPts val="3800"/>
              </a:lnSpc>
              <a:spcBef>
                <a:spcPts val="0"/>
              </a:spcBef>
              <a:spcAft>
                <a:spcPts val="0"/>
              </a:spcAft>
              <a:defRPr/>
            </a:pPr>
            <a:r>
              <a:rPr lang="zh-CN" altLang="en-US" sz="2400" b="1" dirty="0" smtClean="0">
                <a:solidFill>
                  <a:srgbClr val="0000FF"/>
                </a:solidFill>
                <a:latin typeface="Times New Roman" pitchFamily="18" charset="0"/>
                <a:ea typeface="宋体" pitchFamily="2" charset="-122"/>
              </a:rPr>
              <a:t>试错法：</a:t>
            </a:r>
            <a:r>
              <a:rPr lang="zh-CN" altLang="en-US" sz="2400" b="1" dirty="0" smtClean="0">
                <a:latin typeface="Times New Roman" pitchFamily="18" charset="0"/>
                <a:ea typeface="宋体" pitchFamily="2" charset="-122"/>
              </a:rPr>
              <a:t>故障排除人员根据其以往经验以及对网络结构的了解，推断出一个又一个最有可能的原因、</a:t>
            </a:r>
            <a:r>
              <a:rPr lang="zh-CN" altLang="en-US" sz="2400" b="1" dirty="0">
                <a:latin typeface="Times New Roman" pitchFamily="18" charset="0"/>
                <a:ea typeface="宋体" pitchFamily="2" charset="-122"/>
              </a:rPr>
              <a:t>给出</a:t>
            </a:r>
            <a:r>
              <a:rPr lang="zh-CN" altLang="en-US" sz="2400" b="1" dirty="0" smtClean="0">
                <a:latin typeface="Times New Roman" pitchFamily="18" charset="0"/>
                <a:ea typeface="宋体" pitchFamily="2" charset="-122"/>
              </a:rPr>
              <a:t>最合理的解决方案。</a:t>
            </a:r>
          </a:p>
          <a:p>
            <a:pPr marL="360000" indent="-360000" algn="just">
              <a:lnSpc>
                <a:spcPts val="3800"/>
              </a:lnSpc>
              <a:spcBef>
                <a:spcPts val="0"/>
              </a:spcBef>
              <a:spcAft>
                <a:spcPts val="0"/>
              </a:spcAft>
              <a:defRPr/>
            </a:pPr>
            <a:r>
              <a:rPr lang="zh-CN" altLang="en-US" sz="2400" b="1" dirty="0" smtClean="0">
                <a:solidFill>
                  <a:srgbClr val="0000FF"/>
                </a:solidFill>
                <a:latin typeface="Times New Roman" pitchFamily="18" charset="0"/>
                <a:ea typeface="宋体" pitchFamily="2" charset="-122"/>
              </a:rPr>
              <a:t>替换法：</a:t>
            </a:r>
            <a:r>
              <a:rPr lang="zh-CN" altLang="en-US" sz="2400" b="1" dirty="0" smtClean="0">
                <a:latin typeface="Times New Roman" pitchFamily="18" charset="0"/>
                <a:ea typeface="宋体" pitchFamily="2" charset="-122"/>
              </a:rPr>
              <a:t>此方法依赖于替换部件、组件（一般较廉价）的可用性，且需经常性地备份配置文件。</a:t>
            </a:r>
          </a:p>
        </p:txBody>
      </p:sp>
      <p:sp>
        <p:nvSpPr>
          <p:cNvPr id="22531" name="标题 1"/>
          <p:cNvSpPr>
            <a:spLocks noGrp="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9.1.3    </a:t>
            </a:r>
            <a:r>
              <a:rPr lang="zh-CN" altLang="en-US" sz="3200" dirty="0" smtClean="0">
                <a:latin typeface="Times New Roman" pitchFamily="18" charset="0"/>
                <a:ea typeface="宋体" pitchFamily="2" charset="-122"/>
              </a:rPr>
              <a:t>故障排除的方法</a:t>
            </a:r>
            <a:r>
              <a:rPr lang="zh-CN" altLang="en-US" sz="3200" dirty="0" smtClean="0">
                <a:solidFill>
                  <a:srgbClr val="0000FF"/>
                </a:solidFill>
                <a:latin typeface="Times New Roman" pitchFamily="18" charset="0"/>
                <a:ea typeface="宋体" pitchFamily="2" charset="-122"/>
              </a:rPr>
              <a:t>（非结构化的）</a:t>
            </a:r>
          </a:p>
        </p:txBody>
      </p:sp>
      <p:pic>
        <p:nvPicPr>
          <p:cNvPr id="11268" name="Picture 2"/>
          <p:cNvPicPr>
            <a:picLocks noChangeAspect="1" noChangeArrowheads="1"/>
          </p:cNvPicPr>
          <p:nvPr/>
        </p:nvPicPr>
        <p:blipFill>
          <a:blip r:embed="rId2"/>
          <a:stretch>
            <a:fillRect/>
          </a:stretch>
        </p:blipFill>
        <p:spPr bwMode="auto">
          <a:xfrm>
            <a:off x="3960000" y="3780000"/>
            <a:ext cx="4761905" cy="2657143"/>
          </a:xfrm>
          <a:prstGeom prst="rect">
            <a:avLst/>
          </a:prstGeom>
          <a:noFill/>
          <a:ln w="9525">
            <a:noFill/>
            <a:miter lim="800000"/>
            <a:headEnd/>
            <a:tailEnd/>
          </a:ln>
        </p:spPr>
      </p:pic>
      <p:sp>
        <p:nvSpPr>
          <p:cNvPr id="11270" name="Rectangle 6"/>
          <p:cNvSpPr>
            <a:spLocks noChangeArrowheads="1"/>
          </p:cNvSpPr>
          <p:nvPr/>
        </p:nvSpPr>
        <p:spPr bwMode="auto">
          <a:xfrm>
            <a:off x="180000" y="3672000"/>
            <a:ext cx="3529013" cy="2846933"/>
          </a:xfrm>
          <a:prstGeom prst="rect">
            <a:avLst/>
          </a:prstGeom>
          <a:noFill/>
          <a:ln>
            <a:noFill/>
          </a:ln>
          <a:effectLst/>
          <a:extLst/>
        </p:spPr>
        <p:txBody>
          <a:bodyPr>
            <a:spAutoFit/>
          </a:bodyPr>
          <a:lstStyle/>
          <a:p>
            <a:pPr algn="just">
              <a:lnSpc>
                <a:spcPts val="3600"/>
              </a:lnSpc>
              <a:defRPr/>
            </a:pPr>
            <a:r>
              <a:rPr lang="zh-CN" altLang="en-US" sz="2800" b="1" dirty="0">
                <a:latin typeface="华文新魏" panose="02010800040101010101" pitchFamily="2" charset="-122"/>
                <a:ea typeface="华文新魏" panose="02010800040101010101" pitchFamily="2" charset="-122"/>
              </a:rPr>
              <a:t>经验较丰富的人员往往不会采用前述的三种结构化方法，而是依靠自己的直觉和经验，采用结构化不强的</a:t>
            </a:r>
            <a:r>
              <a:rPr lang="zh-CN" altLang="en-US" sz="2800" b="1" dirty="0">
                <a:solidFill>
                  <a:srgbClr val="0000FF"/>
                </a:solidFill>
                <a:latin typeface="华文新魏" panose="02010800040101010101" pitchFamily="2" charset="-122"/>
                <a:ea typeface="华文新魏" panose="02010800040101010101" pitchFamily="2" charset="-122"/>
              </a:rPr>
              <a:t>试错法</a:t>
            </a:r>
            <a:r>
              <a:rPr lang="zh-CN" altLang="en-US" sz="2800" b="1" dirty="0">
                <a:latin typeface="华文新魏" panose="02010800040101010101" pitchFamily="2" charset="-122"/>
                <a:ea typeface="华文新魏" panose="02010800040101010101" pitchFamily="2" charset="-122"/>
              </a:rPr>
              <a:t>或</a:t>
            </a:r>
            <a:r>
              <a:rPr lang="zh-CN" altLang="en-US" sz="2800" b="1" dirty="0">
                <a:solidFill>
                  <a:srgbClr val="0000FF"/>
                </a:solidFill>
                <a:latin typeface="华文新魏" panose="02010800040101010101" pitchFamily="2" charset="-122"/>
                <a:ea typeface="华文新魏" panose="02010800040101010101" pitchFamily="2" charset="-122"/>
              </a:rPr>
              <a:t>替换法</a:t>
            </a:r>
            <a:r>
              <a:rPr lang="zh-CN" altLang="en-US" sz="2800" b="1" dirty="0">
                <a:latin typeface="华文新魏" panose="02010800040101010101" pitchFamily="2" charset="-122"/>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ctrTitle" idx="4294967295"/>
          </p:nvPr>
        </p:nvSpPr>
        <p:spPr bwMode="white">
          <a:xfrm>
            <a:off x="360000" y="2520000"/>
            <a:ext cx="6480000" cy="636922"/>
          </a:xfrm>
        </p:spPr>
        <p:txBody>
          <a:bodyPr anchor="ctr">
            <a:spAutoFit/>
          </a:bodyPr>
          <a:lstStyle/>
          <a:p>
            <a:pPr eaLnBrk="1" hangingPunct="1"/>
            <a:r>
              <a:rPr lang="en-US" altLang="zh-CN" dirty="0" smtClean="0">
                <a:solidFill>
                  <a:srgbClr val="FFFFFF"/>
                </a:solidFill>
                <a:latin typeface="Times New Roman" pitchFamily="18" charset="0"/>
                <a:ea typeface="宋体" pitchFamily="2" charset="-122"/>
                <a:cs typeface="Arial" charset="0"/>
              </a:rPr>
              <a:t>9.2   </a:t>
            </a:r>
            <a:r>
              <a:rPr lang="zh-CN" altLang="en-US" dirty="0" smtClean="0">
                <a:solidFill>
                  <a:srgbClr val="FFFFFF"/>
                </a:solidFill>
                <a:latin typeface="Times New Roman" pitchFamily="18" charset="0"/>
                <a:ea typeface="宋体" pitchFamily="2" charset="-122"/>
                <a:cs typeface="Arial" charset="0"/>
              </a:rPr>
              <a:t>排除故障</a:t>
            </a:r>
          </a:p>
        </p:txBody>
      </p:sp>
      <p:sp>
        <p:nvSpPr>
          <p:cNvPr id="25603" name="Rectangle 5"/>
          <p:cNvSpPr>
            <a:spLocks noGrp="1" noChangeArrowheads="1"/>
          </p:cNvSpPr>
          <p:nvPr>
            <p:ph type="subTitle" idx="4294967295"/>
          </p:nvPr>
        </p:nvSpPr>
        <p:spPr>
          <a:xfrm>
            <a:off x="612000" y="4680000"/>
            <a:ext cx="7920000" cy="513811"/>
          </a:xfrm>
        </p:spPr>
        <p:txBody>
          <a:bodyPr>
            <a:spAutoFit/>
          </a:bodyPr>
          <a:lstStyle/>
          <a:p>
            <a:pPr marL="0" indent="0" algn="ctr">
              <a:lnSpc>
                <a:spcPct val="100000"/>
              </a:lnSpc>
              <a:buFont typeface="Wingdings" pitchFamily="2" charset="2"/>
              <a:buNone/>
            </a:pPr>
            <a:r>
              <a:rPr lang="zh-CN" altLang="en-US" sz="2800" b="1" dirty="0" smtClean="0">
                <a:solidFill>
                  <a:srgbClr val="0000FF"/>
                </a:solidFill>
                <a:ea typeface="宋体" pitchFamily="2" charset="-122"/>
              </a:rPr>
              <a:t>排除网络故障的具体方法及工具（命令及技术）</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a:xfrm>
            <a:off x="360000" y="504634"/>
            <a:ext cx="7920000" cy="575366"/>
          </a:xfrm>
        </p:spPr>
        <p:txBody>
          <a:bodyPr>
            <a:spAutoFit/>
          </a:bodyPr>
          <a:lstStyle/>
          <a:p>
            <a:pPr>
              <a:lnSpc>
                <a:spcPct val="100000"/>
              </a:lnSpc>
            </a:pPr>
            <a:r>
              <a:rPr lang="en-US" altLang="zh-CN" sz="3200" dirty="0" smtClean="0">
                <a:latin typeface="Times New Roman" pitchFamily="18" charset="0"/>
                <a:ea typeface="宋体" pitchFamily="2" charset="-122"/>
              </a:rPr>
              <a:t>9.2.1   </a:t>
            </a:r>
            <a:r>
              <a:rPr lang="zh-CN" altLang="en-US" sz="3200" dirty="0" smtClean="0">
                <a:latin typeface="Times New Roman" pitchFamily="18" charset="0"/>
                <a:ea typeface="宋体" pitchFamily="2" charset="-122"/>
              </a:rPr>
              <a:t>检测物理问题</a:t>
            </a:r>
          </a:p>
        </p:txBody>
      </p:sp>
      <p:sp>
        <p:nvSpPr>
          <p:cNvPr id="3" name="内容占位符 2"/>
          <p:cNvSpPr>
            <a:spLocks noGrp="1"/>
          </p:cNvSpPr>
          <p:nvPr>
            <p:ph idx="1"/>
          </p:nvPr>
        </p:nvSpPr>
        <p:spPr>
          <a:xfrm>
            <a:off x="288000" y="1152000"/>
            <a:ext cx="8496000" cy="2466077"/>
          </a:xfrm>
        </p:spPr>
        <p:txBody>
          <a:bodyPr>
            <a:spAutoFit/>
          </a:bodyPr>
          <a:lstStyle/>
          <a:p>
            <a:pPr marL="360000" indent="-360000" algn="just" eaLnBrk="1" hangingPunct="1">
              <a:lnSpc>
                <a:spcPts val="3800"/>
              </a:lnSpc>
              <a:spcBef>
                <a:spcPts val="0"/>
              </a:spcBef>
              <a:spcAft>
                <a:spcPts val="0"/>
              </a:spcAft>
              <a:defRPr/>
            </a:pPr>
            <a:r>
              <a:rPr lang="zh-CN" altLang="en-US" sz="2400" b="1" dirty="0" smtClean="0">
                <a:latin typeface="Times New Roman" pitchFamily="18" charset="0"/>
                <a:ea typeface="宋体" pitchFamily="2" charset="-122"/>
              </a:rPr>
              <a:t>大部分网络问题都与</a:t>
            </a:r>
            <a:r>
              <a:rPr lang="zh-CN" altLang="en-US" sz="2400" b="1" dirty="0" smtClean="0">
                <a:solidFill>
                  <a:srgbClr val="FF0000"/>
                </a:solidFill>
                <a:latin typeface="Times New Roman" pitchFamily="18" charset="0"/>
                <a:ea typeface="宋体" pitchFamily="2" charset="-122"/>
              </a:rPr>
              <a:t>物理组件</a:t>
            </a:r>
            <a:r>
              <a:rPr lang="zh-CN" altLang="en-US" sz="2400" b="1" dirty="0" smtClean="0">
                <a:latin typeface="Times New Roman" pitchFamily="18" charset="0"/>
                <a:ea typeface="宋体" pitchFamily="2" charset="-122"/>
              </a:rPr>
              <a:t>或</a:t>
            </a:r>
            <a:r>
              <a:rPr lang="zh-CN" altLang="en-US" sz="2400" b="1" dirty="0" smtClean="0">
                <a:solidFill>
                  <a:srgbClr val="FF0000"/>
                </a:solidFill>
                <a:latin typeface="Times New Roman" pitchFamily="18" charset="0"/>
                <a:ea typeface="宋体" pitchFamily="2" charset="-122"/>
              </a:rPr>
              <a:t>物理层</a:t>
            </a:r>
            <a:r>
              <a:rPr lang="zh-CN" altLang="en-US" sz="2400" b="1" dirty="0" smtClean="0">
                <a:latin typeface="Times New Roman" pitchFamily="18" charset="0"/>
                <a:ea typeface="宋体" pitchFamily="2" charset="-122"/>
              </a:rPr>
              <a:t>问题有关。</a:t>
            </a:r>
          </a:p>
          <a:p>
            <a:pPr marL="360000" indent="-360000" algn="just" eaLnBrk="1" hangingPunct="1">
              <a:lnSpc>
                <a:spcPts val="3800"/>
              </a:lnSpc>
              <a:spcBef>
                <a:spcPts val="0"/>
              </a:spcBef>
              <a:spcAft>
                <a:spcPts val="0"/>
              </a:spcAft>
              <a:defRPr/>
            </a:pPr>
            <a:r>
              <a:rPr lang="zh-CN" altLang="en-US" sz="2400" b="1" dirty="0" smtClean="0">
                <a:latin typeface="Times New Roman" pitchFamily="18" charset="0"/>
                <a:ea typeface="宋体" pitchFamily="2" charset="-122"/>
              </a:rPr>
              <a:t>物理问题主要是</a:t>
            </a:r>
            <a:r>
              <a:rPr lang="zh-CN" altLang="en-US" sz="2400" b="1" dirty="0" smtClean="0">
                <a:solidFill>
                  <a:srgbClr val="FF0000"/>
                </a:solidFill>
                <a:latin typeface="Times New Roman" pitchFamily="18" charset="0"/>
                <a:ea typeface="宋体" pitchFamily="2" charset="-122"/>
              </a:rPr>
              <a:t>硬件方面</a:t>
            </a:r>
            <a:r>
              <a:rPr lang="zh-CN" altLang="en-US" sz="2400" b="1" dirty="0" smtClean="0">
                <a:latin typeface="Times New Roman" pitchFamily="18" charset="0"/>
                <a:ea typeface="宋体" pitchFamily="2" charset="-122"/>
              </a:rPr>
              <a:t>的问题，与</a:t>
            </a:r>
            <a:r>
              <a:rPr lang="zh-CN" altLang="en-US" sz="2400" b="1" dirty="0" smtClean="0">
                <a:solidFill>
                  <a:srgbClr val="0000FF"/>
                </a:solidFill>
                <a:latin typeface="Times New Roman" pitchFamily="18" charset="0"/>
                <a:ea typeface="宋体" pitchFamily="2" charset="-122"/>
              </a:rPr>
              <a:t>计算机</a:t>
            </a:r>
            <a:r>
              <a:rPr lang="zh-CN" altLang="en-US" sz="2400" b="1" dirty="0" smtClean="0">
                <a:latin typeface="Times New Roman" pitchFamily="18" charset="0"/>
                <a:ea typeface="宋体" pitchFamily="2" charset="-122"/>
              </a:rPr>
              <a:t>和</a:t>
            </a:r>
            <a:r>
              <a:rPr lang="zh-CN" altLang="en-US" sz="2400" b="1" dirty="0" smtClean="0">
                <a:solidFill>
                  <a:srgbClr val="0000FF"/>
                </a:solidFill>
                <a:latin typeface="Times New Roman" pitchFamily="18" charset="0"/>
                <a:ea typeface="宋体" pitchFamily="2" charset="-122"/>
              </a:rPr>
              <a:t>网络设备</a:t>
            </a:r>
            <a:r>
              <a:rPr lang="zh-CN" altLang="en-US" sz="2400" b="1" dirty="0" smtClean="0">
                <a:latin typeface="Times New Roman" pitchFamily="18" charset="0"/>
                <a:ea typeface="宋体" pitchFamily="2" charset="-122"/>
              </a:rPr>
              <a:t>以及</a:t>
            </a:r>
            <a:r>
              <a:rPr lang="zh-CN" altLang="en-US" sz="2400" b="1" dirty="0" smtClean="0">
                <a:solidFill>
                  <a:srgbClr val="0000FF"/>
                </a:solidFill>
                <a:latin typeface="Times New Roman" pitchFamily="18" charset="0"/>
                <a:ea typeface="宋体" pitchFamily="2" charset="-122"/>
              </a:rPr>
              <a:t>电缆</a:t>
            </a:r>
            <a:r>
              <a:rPr lang="zh-CN" altLang="en-US" sz="2400" b="1" dirty="0" smtClean="0">
                <a:latin typeface="Times New Roman" pitchFamily="18" charset="0"/>
                <a:ea typeface="宋体" pitchFamily="2" charset="-122"/>
              </a:rPr>
              <a:t>还有</a:t>
            </a:r>
            <a:r>
              <a:rPr lang="zh-CN" altLang="en-US" sz="2400" b="1" dirty="0" smtClean="0">
                <a:solidFill>
                  <a:srgbClr val="0000FF"/>
                </a:solidFill>
                <a:latin typeface="Times New Roman" pitchFamily="18" charset="0"/>
                <a:ea typeface="宋体" pitchFamily="2" charset="-122"/>
              </a:rPr>
              <a:t>接口</a:t>
            </a:r>
            <a:r>
              <a:rPr lang="zh-CN" altLang="en-US" sz="2400" b="1" dirty="0" smtClean="0">
                <a:latin typeface="Times New Roman" pitchFamily="18" charset="0"/>
                <a:ea typeface="宋体" pitchFamily="2" charset="-122"/>
              </a:rPr>
              <a:t>等有关。有线或无线网络都可能发生物理问题。</a:t>
            </a:r>
          </a:p>
          <a:p>
            <a:pPr marL="360000" indent="-360000" algn="just" eaLnBrk="1" hangingPunct="1">
              <a:lnSpc>
                <a:spcPts val="3800"/>
              </a:lnSpc>
              <a:spcBef>
                <a:spcPts val="0"/>
              </a:spcBef>
              <a:spcAft>
                <a:spcPts val="0"/>
              </a:spcAft>
              <a:defRPr/>
            </a:pPr>
            <a:r>
              <a:rPr lang="zh-CN" altLang="en-US" sz="2400" b="1" dirty="0" smtClean="0">
                <a:solidFill>
                  <a:srgbClr val="0000FF"/>
                </a:solidFill>
                <a:latin typeface="Times New Roman" pitchFamily="18" charset="0"/>
                <a:ea typeface="宋体" pitchFamily="2" charset="-122"/>
              </a:rPr>
              <a:t>检测物理问题的最佳方法之一就是使用人类的感官：视觉、嗅觉、触觉、听觉。</a:t>
            </a:r>
          </a:p>
        </p:txBody>
      </p:sp>
      <p:grpSp>
        <p:nvGrpSpPr>
          <p:cNvPr id="26628" name="组合 5"/>
          <p:cNvGrpSpPr>
            <a:grpSpLocks/>
          </p:cNvGrpSpPr>
          <p:nvPr/>
        </p:nvGrpSpPr>
        <p:grpSpPr bwMode="auto">
          <a:xfrm>
            <a:off x="1008000" y="4248000"/>
            <a:ext cx="7142162" cy="2068512"/>
            <a:chOff x="1000100" y="3786190"/>
            <a:chExt cx="7429552" cy="2428893"/>
          </a:xfrm>
        </p:grpSpPr>
        <p:pic>
          <p:nvPicPr>
            <p:cNvPr id="26630" name="Picture 2"/>
            <p:cNvPicPr>
              <a:picLocks noChangeAspect="1" noChangeArrowheads="1"/>
            </p:cNvPicPr>
            <p:nvPr/>
          </p:nvPicPr>
          <p:blipFill>
            <a:blip r:embed="rId2"/>
            <a:srcRect/>
            <a:stretch>
              <a:fillRect/>
            </a:stretch>
          </p:blipFill>
          <p:spPr bwMode="auto">
            <a:xfrm>
              <a:off x="1000100" y="3786190"/>
              <a:ext cx="7429552" cy="1841066"/>
            </a:xfrm>
            <a:prstGeom prst="rect">
              <a:avLst/>
            </a:prstGeom>
            <a:noFill/>
            <a:ln w="9525">
              <a:noFill/>
              <a:miter lim="800000"/>
              <a:headEnd/>
              <a:tailEnd/>
            </a:ln>
          </p:spPr>
        </p:pic>
        <p:pic>
          <p:nvPicPr>
            <p:cNvPr id="26631" name="Picture 3"/>
            <p:cNvPicPr>
              <a:picLocks noChangeAspect="1" noChangeArrowheads="1"/>
            </p:cNvPicPr>
            <p:nvPr/>
          </p:nvPicPr>
          <p:blipFill>
            <a:blip r:embed="rId3"/>
            <a:srcRect/>
            <a:stretch>
              <a:fillRect/>
            </a:stretch>
          </p:blipFill>
          <p:spPr bwMode="auto">
            <a:xfrm>
              <a:off x="1000100" y="5770419"/>
              <a:ext cx="7358114" cy="444664"/>
            </a:xfrm>
            <a:prstGeom prst="rect">
              <a:avLst/>
            </a:prstGeom>
            <a:noFill/>
            <a:ln w="9525">
              <a:noFill/>
              <a:miter lim="800000"/>
              <a:headEnd/>
              <a:tailEnd/>
            </a:ln>
          </p:spPr>
        </p:pic>
      </p:grpSp>
      <p:sp>
        <p:nvSpPr>
          <p:cNvPr id="26629" name="TextBox 4"/>
          <p:cNvSpPr txBox="1">
            <a:spLocks noChangeArrowheads="1"/>
          </p:cNvSpPr>
          <p:nvPr/>
        </p:nvSpPr>
        <p:spPr bwMode="auto">
          <a:xfrm>
            <a:off x="2592000" y="3672000"/>
            <a:ext cx="3960000" cy="457200"/>
          </a:xfrm>
          <a:prstGeom prst="rect">
            <a:avLst/>
          </a:prstGeom>
          <a:noFill/>
          <a:ln w="9525">
            <a:noFill/>
            <a:miter lim="800000"/>
            <a:headEnd/>
            <a:tailEnd/>
          </a:ln>
        </p:spPr>
        <p:txBody>
          <a:bodyPr>
            <a:spAutoFit/>
          </a:bodyPr>
          <a:lstStyle/>
          <a:p>
            <a:pPr algn="ctr"/>
            <a:r>
              <a:rPr lang="zh-CN" altLang="en-US" sz="2400" b="1" dirty="0" smtClean="0">
                <a:solidFill>
                  <a:srgbClr val="FF0000"/>
                </a:solidFill>
                <a:latin typeface="Times New Roman" pitchFamily="18" charset="0"/>
              </a:rPr>
              <a:t>参见</a:t>
            </a:r>
            <a:r>
              <a:rPr lang="en-US" altLang="zh-CN" sz="2400" b="1" dirty="0" smtClean="0">
                <a:solidFill>
                  <a:srgbClr val="FF0000"/>
                </a:solidFill>
                <a:latin typeface="Times New Roman" pitchFamily="18" charset="0"/>
              </a:rPr>
              <a:t>4.03</a:t>
            </a:r>
            <a:r>
              <a:rPr lang="zh-CN" altLang="en-US" sz="2400" b="1" dirty="0" smtClean="0">
                <a:solidFill>
                  <a:srgbClr val="FF0000"/>
                </a:solidFill>
                <a:latin typeface="Times New Roman" pitchFamily="18" charset="0"/>
              </a:rPr>
              <a:t>版教材动画</a:t>
            </a:r>
            <a:r>
              <a:rPr lang="en-US" altLang="zh-CN" sz="2400" b="1" dirty="0">
                <a:solidFill>
                  <a:srgbClr val="FF0000"/>
                </a:solidFill>
                <a:latin typeface="Times New Roman" pitchFamily="18" charset="0"/>
              </a:rPr>
              <a:t>9.2.1</a:t>
            </a:r>
            <a:endParaRPr lang="zh-CN" altLang="en-US" sz="2400" b="1" dirty="0">
              <a:solidFill>
                <a:srgbClr val="FF0000"/>
              </a:solidFill>
              <a:latin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360000" y="503771"/>
            <a:ext cx="7920000" cy="575366"/>
          </a:xfrm>
        </p:spPr>
        <p:txBody>
          <a:bodyPr>
            <a:spAutoFit/>
          </a:bodyPr>
          <a:lstStyle/>
          <a:p>
            <a:pPr>
              <a:lnSpc>
                <a:spcPct val="100000"/>
              </a:lnSpc>
            </a:pPr>
            <a:r>
              <a:rPr lang="en-US" altLang="zh-CN" sz="3200" dirty="0" smtClean="0">
                <a:latin typeface="Times New Roman" pitchFamily="18" charset="0"/>
                <a:ea typeface="宋体" pitchFamily="2" charset="-122"/>
              </a:rPr>
              <a:t>9.2.2   </a:t>
            </a:r>
            <a:r>
              <a:rPr lang="zh-CN" altLang="en-US" sz="3200" dirty="0" smtClean="0">
                <a:latin typeface="Times New Roman" pitchFamily="18" charset="0"/>
                <a:ea typeface="宋体" pitchFamily="2" charset="-122"/>
              </a:rPr>
              <a:t>用于排除连通性故障的软件实用程序</a:t>
            </a:r>
          </a:p>
        </p:txBody>
      </p:sp>
      <p:sp>
        <p:nvSpPr>
          <p:cNvPr id="3" name="内容占位符 2"/>
          <p:cNvSpPr>
            <a:spLocks noGrp="1"/>
          </p:cNvSpPr>
          <p:nvPr>
            <p:ph idx="1"/>
          </p:nvPr>
        </p:nvSpPr>
        <p:spPr>
          <a:xfrm>
            <a:off x="288000" y="1152000"/>
            <a:ext cx="8496000" cy="4699572"/>
          </a:xfrm>
        </p:spPr>
        <p:txBody>
          <a:bodyPr>
            <a:spAutoFit/>
          </a:bodyPr>
          <a:lstStyle/>
          <a:p>
            <a:pPr marL="360000" indent="-360000" algn="just">
              <a:lnSpc>
                <a:spcPts val="4000"/>
              </a:lnSpc>
              <a:spcBef>
                <a:spcPct val="0"/>
              </a:spcBef>
              <a:defRPr/>
            </a:pPr>
            <a:r>
              <a:rPr lang="zh-CN" altLang="en-US" sz="2400" b="1" dirty="0" smtClean="0">
                <a:latin typeface="Times New Roman" pitchFamily="18" charset="0"/>
                <a:ea typeface="宋体" pitchFamily="2" charset="-122"/>
              </a:rPr>
              <a:t>许多</a:t>
            </a:r>
            <a:r>
              <a:rPr lang="zh-CN" altLang="en-US" sz="2400" b="1" dirty="0" smtClean="0">
                <a:solidFill>
                  <a:srgbClr val="0000FF"/>
                </a:solidFill>
                <a:latin typeface="Times New Roman" pitchFamily="18" charset="0"/>
                <a:ea typeface="宋体" pitchFamily="2" charset="-122"/>
              </a:rPr>
              <a:t>软件实用程序</a:t>
            </a:r>
            <a:r>
              <a:rPr lang="zh-CN" altLang="en-US" sz="2400" b="1" dirty="0" smtClean="0">
                <a:latin typeface="Times New Roman" pitchFamily="18" charset="0"/>
                <a:ea typeface="宋体" pitchFamily="2" charset="-122"/>
              </a:rPr>
              <a:t>都可用于协助诊断网络问题。大多数实用程序都由</a:t>
            </a:r>
            <a:r>
              <a:rPr lang="zh-CN" altLang="en-US" sz="2400" b="1" dirty="0" smtClean="0">
                <a:solidFill>
                  <a:srgbClr val="FF0000"/>
                </a:solidFill>
                <a:latin typeface="Times New Roman" pitchFamily="18" charset="0"/>
                <a:ea typeface="宋体" pitchFamily="2" charset="-122"/>
              </a:rPr>
              <a:t>操作系统</a:t>
            </a:r>
            <a:r>
              <a:rPr lang="zh-CN" altLang="en-US" sz="2400" b="1" dirty="0" smtClean="0">
                <a:latin typeface="Times New Roman" pitchFamily="18" charset="0"/>
                <a:ea typeface="宋体" pitchFamily="2" charset="-122"/>
              </a:rPr>
              <a:t>作为</a:t>
            </a:r>
            <a:r>
              <a:rPr lang="zh-CN" altLang="en-US" sz="2400" b="1" dirty="0" smtClean="0">
                <a:solidFill>
                  <a:srgbClr val="FF0000"/>
                </a:solidFill>
                <a:latin typeface="Times New Roman" pitchFamily="18" charset="0"/>
                <a:ea typeface="宋体" pitchFamily="2" charset="-122"/>
              </a:rPr>
              <a:t>命令行界面</a:t>
            </a:r>
            <a:r>
              <a:rPr lang="en-US" altLang="zh-CN" sz="2400" b="1" dirty="0" smtClean="0">
                <a:solidFill>
                  <a:srgbClr val="FF0000"/>
                </a:solidFill>
                <a:latin typeface="Times New Roman" pitchFamily="18" charset="0"/>
                <a:ea typeface="宋体" pitchFamily="2" charset="-122"/>
              </a:rPr>
              <a:t>CLI</a:t>
            </a:r>
            <a:r>
              <a:rPr lang="zh-CN" altLang="en-US" sz="2400" b="1" dirty="0" smtClean="0">
                <a:solidFill>
                  <a:srgbClr val="FF0000"/>
                </a:solidFill>
                <a:latin typeface="Times New Roman" pitchFamily="18" charset="0"/>
                <a:ea typeface="宋体" pitchFamily="2" charset="-122"/>
              </a:rPr>
              <a:t>命令</a:t>
            </a:r>
            <a:r>
              <a:rPr lang="zh-CN" altLang="en-US" sz="2400" b="1" dirty="0" smtClean="0">
                <a:latin typeface="Times New Roman" pitchFamily="18" charset="0"/>
                <a:ea typeface="宋体" pitchFamily="2" charset="-122"/>
              </a:rPr>
              <a:t>提供。这些命令的语法取决于操作系统。</a:t>
            </a:r>
          </a:p>
          <a:p>
            <a:pPr marL="360000" indent="-360000" algn="just">
              <a:lnSpc>
                <a:spcPts val="4000"/>
              </a:lnSpc>
              <a:spcBef>
                <a:spcPct val="0"/>
              </a:spcBef>
              <a:defRPr/>
            </a:pPr>
            <a:r>
              <a:rPr lang="zh-CN" altLang="en-US" sz="2400" b="1" dirty="0" smtClean="0">
                <a:latin typeface="Times New Roman" pitchFamily="18" charset="0"/>
                <a:ea typeface="宋体" pitchFamily="2" charset="-122"/>
              </a:rPr>
              <a:t>一些可用的实用程序包括：</a:t>
            </a:r>
          </a:p>
          <a:p>
            <a:pPr marL="360000" indent="-360000" algn="just">
              <a:lnSpc>
                <a:spcPts val="4000"/>
              </a:lnSpc>
              <a:spcBef>
                <a:spcPct val="0"/>
              </a:spcBef>
              <a:buClr>
                <a:srgbClr val="0000FF"/>
              </a:buClr>
              <a:buSzPct val="80000"/>
              <a:buFont typeface="Wingdings" pitchFamily="2" charset="2"/>
              <a:buChar char="ü"/>
              <a:defRPr/>
            </a:pPr>
            <a:r>
              <a:rPr lang="en-US" altLang="zh-CN" sz="2400" b="1" dirty="0" err="1" smtClean="0">
                <a:solidFill>
                  <a:srgbClr val="0000FF"/>
                </a:solidFill>
                <a:latin typeface="Times New Roman" pitchFamily="18" charset="0"/>
                <a:ea typeface="宋体" pitchFamily="2" charset="-122"/>
              </a:rPr>
              <a:t>ipconfig</a:t>
            </a:r>
            <a:r>
              <a:rPr lang="zh-CN" altLang="en-US" sz="2400" b="1" dirty="0" smtClean="0">
                <a:solidFill>
                  <a:srgbClr val="0000FF"/>
                </a:solidFill>
                <a:latin typeface="Times New Roman" pitchFamily="18" charset="0"/>
                <a:ea typeface="宋体" pitchFamily="2" charset="-122"/>
              </a:rPr>
              <a:t>（包括</a:t>
            </a:r>
            <a:r>
              <a:rPr lang="en-US" altLang="zh-CN" sz="2400" b="1" dirty="0" err="1" smtClean="0">
                <a:solidFill>
                  <a:srgbClr val="0000FF"/>
                </a:solidFill>
                <a:latin typeface="Times New Roman" pitchFamily="18" charset="0"/>
                <a:ea typeface="宋体" pitchFamily="2" charset="-122"/>
              </a:rPr>
              <a:t>ipconfig</a:t>
            </a:r>
            <a:r>
              <a:rPr lang="en-US" altLang="zh-CN" sz="2400" b="1" dirty="0" smtClean="0">
                <a:solidFill>
                  <a:srgbClr val="0000FF"/>
                </a:solidFill>
                <a:latin typeface="Times New Roman" pitchFamily="18" charset="0"/>
                <a:ea typeface="宋体" pitchFamily="2" charset="-122"/>
              </a:rPr>
              <a:t> /all</a:t>
            </a:r>
            <a:r>
              <a:rPr lang="zh-CN" altLang="en-US" sz="2400" b="1" dirty="0" smtClean="0">
                <a:solidFill>
                  <a:srgbClr val="0000FF"/>
                </a:solidFill>
                <a:latin typeface="Times New Roman" pitchFamily="18" charset="0"/>
                <a:ea typeface="宋体" pitchFamily="2" charset="-122"/>
              </a:rPr>
              <a:t>）：</a:t>
            </a:r>
            <a:r>
              <a:rPr lang="zh-CN" altLang="en-US" sz="2400" b="1" dirty="0" smtClean="0">
                <a:latin typeface="Times New Roman" pitchFamily="18" charset="0"/>
                <a:ea typeface="宋体" pitchFamily="2" charset="-122"/>
              </a:rPr>
              <a:t>显示</a:t>
            </a: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配置信息</a:t>
            </a:r>
          </a:p>
          <a:p>
            <a:pPr marL="360000" indent="-360000" algn="just">
              <a:lnSpc>
                <a:spcPts val="4000"/>
              </a:lnSpc>
              <a:spcBef>
                <a:spcPct val="0"/>
              </a:spcBef>
              <a:buClr>
                <a:srgbClr val="0000FF"/>
              </a:buClr>
              <a:buSzPct val="80000"/>
              <a:buFont typeface="Wingdings" pitchFamily="2" charset="2"/>
              <a:buChar char="ü"/>
              <a:defRPr/>
            </a:pPr>
            <a:r>
              <a:rPr lang="en-US" altLang="zh-CN" sz="2400" b="1" dirty="0" smtClean="0">
                <a:solidFill>
                  <a:srgbClr val="0000FF"/>
                </a:solidFill>
                <a:latin typeface="Times New Roman" pitchFamily="18" charset="0"/>
                <a:ea typeface="宋体" pitchFamily="2" charset="-122"/>
              </a:rPr>
              <a:t>ping</a:t>
            </a:r>
            <a:r>
              <a:rPr lang="zh-CN" altLang="en-US" sz="2400" b="1" dirty="0" smtClean="0">
                <a:solidFill>
                  <a:srgbClr val="0000FF"/>
                </a:solidFill>
                <a:latin typeface="Times New Roman" pitchFamily="18" charset="0"/>
                <a:ea typeface="宋体" pitchFamily="2" charset="-122"/>
              </a:rPr>
              <a:t>：</a:t>
            </a:r>
            <a:r>
              <a:rPr lang="zh-CN" altLang="en-US" sz="2400" b="1" dirty="0" smtClean="0">
                <a:latin typeface="Times New Roman" pitchFamily="18" charset="0"/>
                <a:ea typeface="宋体" pitchFamily="2" charset="-122"/>
              </a:rPr>
              <a:t>测试与其它</a:t>
            </a: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主机的连接</a:t>
            </a:r>
          </a:p>
          <a:p>
            <a:pPr marL="360000" indent="-360000" algn="just">
              <a:lnSpc>
                <a:spcPts val="4000"/>
              </a:lnSpc>
              <a:spcBef>
                <a:spcPct val="0"/>
              </a:spcBef>
              <a:buClr>
                <a:srgbClr val="0000FF"/>
              </a:buClr>
              <a:buSzPct val="80000"/>
              <a:buFont typeface="Wingdings" pitchFamily="2" charset="2"/>
              <a:buChar char="ü"/>
              <a:defRPr/>
            </a:pPr>
            <a:r>
              <a:rPr lang="en-US" altLang="zh-CN" sz="2400" b="1" dirty="0" err="1" smtClean="0">
                <a:solidFill>
                  <a:srgbClr val="0000FF"/>
                </a:solidFill>
                <a:latin typeface="Times New Roman" pitchFamily="18" charset="0"/>
                <a:ea typeface="宋体" pitchFamily="2" charset="-122"/>
              </a:rPr>
              <a:t>tracert</a:t>
            </a:r>
            <a:r>
              <a:rPr lang="zh-CN" altLang="en-US" sz="2400" b="1" dirty="0" smtClean="0">
                <a:solidFill>
                  <a:srgbClr val="0000FF"/>
                </a:solidFill>
                <a:latin typeface="Times New Roman" pitchFamily="18" charset="0"/>
                <a:ea typeface="宋体" pitchFamily="2" charset="-122"/>
              </a:rPr>
              <a:t>：</a:t>
            </a:r>
            <a:r>
              <a:rPr lang="zh-CN" altLang="en-US" sz="2400" b="1" dirty="0" smtClean="0">
                <a:latin typeface="Times New Roman" pitchFamily="18" charset="0"/>
                <a:ea typeface="宋体" pitchFamily="2" charset="-122"/>
              </a:rPr>
              <a:t>显示为到达目的主机而采用的路径</a:t>
            </a:r>
            <a:endParaRPr lang="en-US" altLang="zh-CN" sz="2400" b="1" dirty="0" smtClean="0">
              <a:latin typeface="Times New Roman" pitchFamily="18" charset="0"/>
              <a:ea typeface="宋体" pitchFamily="2" charset="-122"/>
            </a:endParaRPr>
          </a:p>
          <a:p>
            <a:pPr marL="360000" indent="-360000" algn="just">
              <a:lnSpc>
                <a:spcPts val="4000"/>
              </a:lnSpc>
              <a:spcBef>
                <a:spcPct val="0"/>
              </a:spcBef>
              <a:buClr>
                <a:srgbClr val="0000FF"/>
              </a:buClr>
              <a:buSzPct val="80000"/>
              <a:buFont typeface="Wingdings" pitchFamily="2" charset="2"/>
              <a:buChar char="ü"/>
              <a:defRPr/>
            </a:pPr>
            <a:r>
              <a:rPr lang="en-US" altLang="zh-CN" sz="2400" b="1" dirty="0" err="1" smtClean="0">
                <a:solidFill>
                  <a:srgbClr val="0000FF"/>
                </a:solidFill>
                <a:latin typeface="Times New Roman" pitchFamily="18" charset="0"/>
                <a:ea typeface="宋体" pitchFamily="2" charset="-122"/>
              </a:rPr>
              <a:t>netstat</a:t>
            </a:r>
            <a:r>
              <a:rPr lang="zh-CN" altLang="en-US" sz="2400" b="1" dirty="0" smtClean="0">
                <a:solidFill>
                  <a:srgbClr val="0000FF"/>
                </a:solidFill>
                <a:latin typeface="Times New Roman" pitchFamily="18" charset="0"/>
                <a:ea typeface="宋体" pitchFamily="2" charset="-122"/>
              </a:rPr>
              <a:t>：</a:t>
            </a:r>
            <a:r>
              <a:rPr lang="zh-CN" altLang="en-US" sz="2400" b="1" dirty="0" smtClean="0">
                <a:latin typeface="Times New Roman" pitchFamily="18" charset="0"/>
                <a:ea typeface="宋体" pitchFamily="2" charset="-122"/>
              </a:rPr>
              <a:t>显示协议统计信息和当前</a:t>
            </a:r>
            <a:r>
              <a:rPr lang="en-US" altLang="zh-CN" sz="2400" b="1" dirty="0" smtClean="0">
                <a:latin typeface="Times New Roman" pitchFamily="18" charset="0"/>
                <a:ea typeface="宋体" pitchFamily="2" charset="-122"/>
              </a:rPr>
              <a:t>TCP/IP</a:t>
            </a:r>
            <a:r>
              <a:rPr lang="zh-CN" altLang="en-US" sz="2400" b="1" dirty="0" smtClean="0">
                <a:latin typeface="Times New Roman" pitchFamily="18" charset="0"/>
                <a:ea typeface="宋体" pitchFamily="2" charset="-122"/>
              </a:rPr>
              <a:t>网络连接</a:t>
            </a:r>
          </a:p>
          <a:p>
            <a:pPr marL="360000" indent="-360000" algn="just">
              <a:lnSpc>
                <a:spcPts val="4000"/>
              </a:lnSpc>
              <a:spcBef>
                <a:spcPct val="0"/>
              </a:spcBef>
              <a:buClr>
                <a:srgbClr val="0000FF"/>
              </a:buClr>
              <a:buSzPct val="80000"/>
              <a:buFont typeface="Wingdings" pitchFamily="2" charset="2"/>
              <a:buChar char="ü"/>
              <a:defRPr/>
            </a:pPr>
            <a:r>
              <a:rPr lang="en-US" altLang="zh-CN" sz="2400" b="1" dirty="0" err="1" smtClean="0">
                <a:solidFill>
                  <a:srgbClr val="0000FF"/>
                </a:solidFill>
                <a:latin typeface="Times New Roman" pitchFamily="18" charset="0"/>
                <a:ea typeface="宋体" pitchFamily="2" charset="-122"/>
              </a:rPr>
              <a:t>nslookup</a:t>
            </a:r>
            <a:r>
              <a:rPr lang="zh-CN" altLang="en-US" sz="2400" b="1" dirty="0" smtClean="0">
                <a:solidFill>
                  <a:srgbClr val="0000FF"/>
                </a:solidFill>
                <a:latin typeface="Times New Roman" pitchFamily="18" charset="0"/>
                <a:ea typeface="宋体" pitchFamily="2" charset="-122"/>
              </a:rPr>
              <a:t>：</a:t>
            </a:r>
            <a:r>
              <a:rPr lang="zh-CN" altLang="en-US" sz="2400" b="1" dirty="0" smtClean="0">
                <a:latin typeface="Times New Roman" pitchFamily="18" charset="0"/>
                <a:ea typeface="宋体" pitchFamily="2" charset="-122"/>
              </a:rPr>
              <a:t>根据域名查询</a:t>
            </a: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地址</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idx="4294967295"/>
          </p:nvPr>
        </p:nvSpPr>
        <p:spPr>
          <a:xfrm>
            <a:off x="360000" y="504634"/>
            <a:ext cx="7920000" cy="575366"/>
          </a:xfrm>
        </p:spPr>
        <p:txBody>
          <a:bodyPr>
            <a:spAutoFit/>
          </a:bodyPr>
          <a:lstStyle/>
          <a:p>
            <a:pPr>
              <a:lnSpc>
                <a:spcPct val="100000"/>
              </a:lnSpc>
            </a:pPr>
            <a:r>
              <a:rPr lang="en-US" altLang="zh-CN" sz="3200" dirty="0" smtClean="0">
                <a:latin typeface="Times New Roman" pitchFamily="18" charset="0"/>
                <a:ea typeface="宋体" pitchFamily="2" charset="-122"/>
              </a:rPr>
              <a:t>9.2.3   </a:t>
            </a:r>
            <a:r>
              <a:rPr lang="zh-CN" altLang="en-US" sz="3200" dirty="0" smtClean="0">
                <a:latin typeface="Times New Roman" pitchFamily="18" charset="0"/>
                <a:ea typeface="宋体" pitchFamily="2" charset="-122"/>
              </a:rPr>
              <a:t>使用</a:t>
            </a:r>
            <a:r>
              <a:rPr lang="en-US" altLang="zh-CN" sz="3200" dirty="0" err="1" smtClean="0">
                <a:latin typeface="Times New Roman" pitchFamily="18" charset="0"/>
                <a:ea typeface="宋体" pitchFamily="2" charset="-122"/>
              </a:rPr>
              <a:t>ipconfig</a:t>
            </a:r>
            <a:r>
              <a:rPr lang="zh-CN" altLang="en-US" sz="3200" dirty="0" smtClean="0">
                <a:latin typeface="Times New Roman" pitchFamily="18" charset="0"/>
                <a:ea typeface="宋体" pitchFamily="2" charset="-122"/>
              </a:rPr>
              <a:t>进行故障排除</a:t>
            </a:r>
          </a:p>
        </p:txBody>
      </p:sp>
      <p:sp>
        <p:nvSpPr>
          <p:cNvPr id="28675" name="内容占位符 2"/>
          <p:cNvSpPr>
            <a:spLocks noGrp="1"/>
          </p:cNvSpPr>
          <p:nvPr>
            <p:ph idx="4294967295"/>
          </p:nvPr>
        </p:nvSpPr>
        <p:spPr>
          <a:xfrm>
            <a:off x="180000" y="1152000"/>
            <a:ext cx="8640000" cy="1620000"/>
          </a:xfrm>
        </p:spPr>
        <p:txBody>
          <a:bodyPr/>
          <a:lstStyle/>
          <a:p>
            <a:pPr marL="360000" indent="-360000" algn="just">
              <a:lnSpc>
                <a:spcPts val="4000"/>
              </a:lnSpc>
              <a:spcBef>
                <a:spcPts val="600"/>
              </a:spcBef>
              <a:spcAft>
                <a:spcPts val="600"/>
              </a:spcAft>
            </a:pPr>
            <a:r>
              <a:rPr lang="en-US" altLang="zh-CN" sz="2400" b="1" dirty="0" err="1" smtClean="0">
                <a:solidFill>
                  <a:srgbClr val="0000FF"/>
                </a:solidFill>
                <a:latin typeface="Times New Roman" pitchFamily="18" charset="0"/>
                <a:ea typeface="宋体" pitchFamily="2" charset="-122"/>
              </a:rPr>
              <a:t>ipconfig</a:t>
            </a:r>
            <a:r>
              <a:rPr lang="zh-CN" altLang="en-US" sz="2400" b="1" dirty="0" smtClean="0">
                <a:solidFill>
                  <a:srgbClr val="0000FF"/>
                </a:solidFill>
                <a:latin typeface="Times New Roman" pitchFamily="18" charset="0"/>
                <a:ea typeface="宋体" pitchFamily="2" charset="-122"/>
              </a:rPr>
              <a:t>命令</a:t>
            </a:r>
            <a:r>
              <a:rPr lang="zh-CN" altLang="en-US" sz="2400" b="1" dirty="0" smtClean="0">
                <a:latin typeface="Times New Roman" pitchFamily="18" charset="0"/>
                <a:ea typeface="宋体" pitchFamily="2" charset="-122"/>
              </a:rPr>
              <a:t>显示主机当前</a:t>
            </a: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配置信息。在命令提示符下键入此命令，会显示下列</a:t>
            </a:r>
            <a:r>
              <a:rPr lang="zh-CN" altLang="en-US" sz="2400" b="1" dirty="0">
                <a:latin typeface="Times New Roman" pitchFamily="18" charset="0"/>
                <a:ea typeface="宋体" pitchFamily="2" charset="-122"/>
              </a:rPr>
              <a:t>三</a:t>
            </a:r>
            <a:r>
              <a:rPr lang="zh-CN" altLang="en-US" sz="2400" b="1" dirty="0" smtClean="0">
                <a:latin typeface="Times New Roman" pitchFamily="18" charset="0"/>
                <a:ea typeface="宋体" pitchFamily="2" charset="-122"/>
              </a:rPr>
              <a:t>条基本配置信息：</a:t>
            </a:r>
            <a:r>
              <a:rPr lang="en-US" altLang="zh-CN" sz="2400" b="1" dirty="0" smtClean="0">
                <a:solidFill>
                  <a:srgbClr val="FF0000"/>
                </a:solidFill>
                <a:latin typeface="Times New Roman" pitchFamily="18" charset="0"/>
                <a:ea typeface="宋体" pitchFamily="2" charset="-122"/>
              </a:rPr>
              <a:t>IP</a:t>
            </a:r>
            <a:r>
              <a:rPr lang="zh-CN" altLang="en-US" sz="2400" b="1" dirty="0" smtClean="0">
                <a:solidFill>
                  <a:srgbClr val="FF0000"/>
                </a:solidFill>
                <a:latin typeface="Times New Roman" pitchFamily="18" charset="0"/>
                <a:ea typeface="宋体" pitchFamily="2" charset="-122"/>
              </a:rPr>
              <a:t>地址、子网掩码和默认网关</a:t>
            </a:r>
            <a:r>
              <a:rPr lang="zh-CN" altLang="en-US" sz="2400" b="1" dirty="0" smtClean="0">
                <a:latin typeface="Times New Roman" pitchFamily="18" charset="0"/>
                <a:ea typeface="宋体" pitchFamily="2" charset="-122"/>
              </a:rPr>
              <a:t>。</a:t>
            </a:r>
          </a:p>
        </p:txBody>
      </p:sp>
      <p:pic>
        <p:nvPicPr>
          <p:cNvPr id="28677" name="Picture 8"/>
          <p:cNvPicPr>
            <a:picLocks noChangeAspect="1" noChangeArrowheads="1"/>
          </p:cNvPicPr>
          <p:nvPr/>
        </p:nvPicPr>
        <p:blipFill>
          <a:blip r:embed="rId3"/>
          <a:srcRect/>
          <a:stretch>
            <a:fillRect/>
          </a:stretch>
        </p:blipFill>
        <p:spPr bwMode="auto">
          <a:xfrm>
            <a:off x="4139952" y="2664000"/>
            <a:ext cx="4872037" cy="3556000"/>
          </a:xfrm>
          <a:prstGeom prst="rect">
            <a:avLst/>
          </a:prstGeom>
          <a:noFill/>
          <a:ln w="9525">
            <a:noFill/>
            <a:miter lim="800000"/>
            <a:headEnd/>
            <a:tailEnd/>
          </a:ln>
        </p:spPr>
      </p:pic>
      <p:sp>
        <p:nvSpPr>
          <p:cNvPr id="5" name="内容占位符 2"/>
          <p:cNvSpPr txBox="1">
            <a:spLocks/>
          </p:cNvSpPr>
          <p:nvPr/>
        </p:nvSpPr>
        <p:spPr bwMode="auto">
          <a:xfrm>
            <a:off x="180000" y="2700000"/>
            <a:ext cx="3780000" cy="316069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spAutoFit/>
          </a:bodyPr>
          <a:lst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3200">
                <a:solidFill>
                  <a:schemeClr val="tx1"/>
                </a:solidFill>
                <a:latin typeface="Arial" charset="0"/>
                <a:ea typeface="+mn-ea"/>
                <a:cs typeface="+mn-cs"/>
              </a:defRPr>
            </a:lvl1pPr>
            <a:lvl2pPr marL="574675" indent="-117475" algn="l" defTabSz="814388" rtl="0" eaLnBrk="0" fontAlgn="base" hangingPunct="0">
              <a:lnSpc>
                <a:spcPct val="95000"/>
              </a:lnSpc>
              <a:spcBef>
                <a:spcPct val="35000"/>
              </a:spcBef>
              <a:spcAft>
                <a:spcPct val="0"/>
              </a:spcAft>
              <a:buFont typeface="Wingdings" pitchFamily="2" charset="2"/>
              <a:buChar char="ü"/>
              <a:defRPr sz="2800">
                <a:solidFill>
                  <a:schemeClr val="tx1"/>
                </a:solidFill>
                <a:latin typeface="Arial" charset="0"/>
                <a:ea typeface="+mn-ea"/>
              </a:defRPr>
            </a:lvl2pPr>
            <a:lvl3pPr marL="914400" algn="l" defTabSz="814388" rtl="0" eaLnBrk="0" fontAlgn="base" hangingPunct="0">
              <a:lnSpc>
                <a:spcPct val="95000"/>
              </a:lnSpc>
              <a:spcBef>
                <a:spcPct val="35000"/>
              </a:spcBef>
              <a:spcAft>
                <a:spcPct val="0"/>
              </a:spcAft>
              <a:buChar char="•"/>
              <a:defRPr sz="2800">
                <a:solidFill>
                  <a:schemeClr val="tx1"/>
                </a:solidFill>
                <a:latin typeface="Arial" charset="0"/>
                <a:ea typeface="+mn-ea"/>
              </a:defRPr>
            </a:lvl3pPr>
            <a:lvl4pPr marL="1254125" indent="117475" algn="l" defTabSz="814388" rtl="0" eaLnBrk="0" fontAlgn="base" hangingPunct="0">
              <a:lnSpc>
                <a:spcPct val="95000"/>
              </a:lnSpc>
              <a:spcBef>
                <a:spcPct val="35000"/>
              </a:spcBef>
              <a:spcAft>
                <a:spcPct val="0"/>
              </a:spcAft>
              <a:buChar char="–"/>
              <a:defRPr sz="2800">
                <a:solidFill>
                  <a:schemeClr val="tx1"/>
                </a:solidFill>
                <a:latin typeface="Arial" charset="0"/>
                <a:ea typeface="+mn-ea"/>
              </a:defRPr>
            </a:lvl4pPr>
            <a:lvl5pPr marL="1604963" indent="223838" algn="l" defTabSz="814388" rtl="0" eaLnBrk="0" fontAlgn="base" hangingPunct="0">
              <a:lnSpc>
                <a:spcPct val="95000"/>
              </a:lnSpc>
              <a:spcBef>
                <a:spcPct val="35000"/>
              </a:spcBef>
              <a:spcAft>
                <a:spcPct val="0"/>
              </a:spcAft>
              <a:buChar char="»"/>
              <a:defRPr sz="2800">
                <a:solidFill>
                  <a:schemeClr val="tx1"/>
                </a:solidFill>
                <a:latin typeface="Arial" charset="0"/>
                <a:ea typeface="+mn-ea"/>
              </a:defRPr>
            </a:lvl5pPr>
            <a:lvl6pPr marL="2062163" algn="l" defTabSz="814388" rtl="0" eaLnBrk="1" fontAlgn="base" hangingPunct="1">
              <a:lnSpc>
                <a:spcPct val="95000"/>
              </a:lnSpc>
              <a:spcBef>
                <a:spcPct val="35000"/>
              </a:spcBef>
              <a:spcAft>
                <a:spcPct val="0"/>
              </a:spcAft>
              <a:defRPr sz="2000">
                <a:solidFill>
                  <a:schemeClr val="tx1"/>
                </a:solidFill>
                <a:latin typeface="+mn-lt"/>
              </a:defRPr>
            </a:lvl6pPr>
            <a:lvl7pPr marL="2519363" algn="l" defTabSz="814388" rtl="0" eaLnBrk="1" fontAlgn="base" hangingPunct="1">
              <a:lnSpc>
                <a:spcPct val="95000"/>
              </a:lnSpc>
              <a:spcBef>
                <a:spcPct val="35000"/>
              </a:spcBef>
              <a:spcAft>
                <a:spcPct val="0"/>
              </a:spcAft>
              <a:defRPr sz="2000">
                <a:solidFill>
                  <a:schemeClr val="tx1"/>
                </a:solidFill>
                <a:latin typeface="+mn-lt"/>
              </a:defRPr>
            </a:lvl7pPr>
            <a:lvl8pPr marL="2976563" algn="l" defTabSz="814388" rtl="0" eaLnBrk="1" fontAlgn="base" hangingPunct="1">
              <a:lnSpc>
                <a:spcPct val="95000"/>
              </a:lnSpc>
              <a:spcBef>
                <a:spcPct val="35000"/>
              </a:spcBef>
              <a:spcAft>
                <a:spcPct val="0"/>
              </a:spcAft>
              <a:defRPr sz="2000">
                <a:solidFill>
                  <a:schemeClr val="tx1"/>
                </a:solidFill>
                <a:latin typeface="+mn-lt"/>
              </a:defRPr>
            </a:lvl8pPr>
            <a:lvl9pPr marL="3433763" algn="l" defTabSz="814388" rtl="0" eaLnBrk="1" fontAlgn="base" hangingPunct="1">
              <a:lnSpc>
                <a:spcPct val="95000"/>
              </a:lnSpc>
              <a:spcBef>
                <a:spcPct val="35000"/>
              </a:spcBef>
              <a:spcAft>
                <a:spcPct val="0"/>
              </a:spcAft>
              <a:defRPr sz="2000">
                <a:solidFill>
                  <a:schemeClr val="tx1"/>
                </a:solidFill>
                <a:latin typeface="+mn-lt"/>
              </a:defRPr>
            </a:lvl9pPr>
          </a:lstStyle>
          <a:p>
            <a:pPr marL="360000" indent="-360000" algn="just" hangingPunct="1">
              <a:lnSpc>
                <a:spcPts val="4000"/>
              </a:lnSpc>
              <a:spcBef>
                <a:spcPts val="600"/>
              </a:spcBef>
              <a:spcAft>
                <a:spcPts val="600"/>
              </a:spcAft>
            </a:pPr>
            <a:r>
              <a:rPr lang="en-US" altLang="zh-CN" sz="2400" b="1" dirty="0" err="1" smtClean="0">
                <a:solidFill>
                  <a:srgbClr val="0000FF"/>
                </a:solidFill>
                <a:latin typeface="Times New Roman" pitchFamily="18" charset="0"/>
                <a:ea typeface="宋体" pitchFamily="2" charset="-122"/>
              </a:rPr>
              <a:t>ipconfig</a:t>
            </a:r>
            <a:r>
              <a:rPr lang="en-US" altLang="zh-CN" sz="2400" b="1" dirty="0" smtClean="0">
                <a:solidFill>
                  <a:srgbClr val="0000FF"/>
                </a:solidFill>
                <a:latin typeface="Times New Roman" pitchFamily="18" charset="0"/>
                <a:ea typeface="宋体" pitchFamily="2" charset="-122"/>
              </a:rPr>
              <a:t>/all</a:t>
            </a:r>
            <a:r>
              <a:rPr lang="zh-CN" altLang="en-US" sz="2400" b="1" dirty="0" smtClean="0">
                <a:solidFill>
                  <a:srgbClr val="0000FF"/>
                </a:solidFill>
                <a:latin typeface="Times New Roman" pitchFamily="18" charset="0"/>
                <a:ea typeface="宋体" pitchFamily="2" charset="-122"/>
              </a:rPr>
              <a:t>命令</a:t>
            </a:r>
            <a:r>
              <a:rPr lang="zh-CN" altLang="en-US" sz="2400" b="1" dirty="0" smtClean="0">
                <a:latin typeface="Times New Roman" pitchFamily="18" charset="0"/>
                <a:ea typeface="宋体" pitchFamily="2" charset="-122"/>
              </a:rPr>
              <a:t>可显示额外的详细信息，包括</a:t>
            </a:r>
            <a:r>
              <a:rPr lang="en-US" altLang="zh-CN" sz="2400" b="1" dirty="0" smtClean="0">
                <a:solidFill>
                  <a:srgbClr val="FF0000"/>
                </a:solidFill>
                <a:latin typeface="Times New Roman" pitchFamily="18" charset="0"/>
                <a:ea typeface="宋体" pitchFamily="2" charset="-122"/>
              </a:rPr>
              <a:t>MAC</a:t>
            </a:r>
            <a:r>
              <a:rPr lang="zh-CN" altLang="en-US" sz="2400" b="1" dirty="0" smtClean="0">
                <a:solidFill>
                  <a:srgbClr val="FF0000"/>
                </a:solidFill>
                <a:latin typeface="Times New Roman" pitchFamily="18" charset="0"/>
                <a:ea typeface="宋体" pitchFamily="2" charset="-122"/>
              </a:rPr>
              <a:t>地址</a:t>
            </a:r>
            <a:r>
              <a:rPr lang="zh-CN" altLang="en-US" sz="2400" b="1" dirty="0" smtClean="0">
                <a:latin typeface="Times New Roman" pitchFamily="18" charset="0"/>
                <a:ea typeface="宋体" pitchFamily="2" charset="-122"/>
              </a:rPr>
              <a:t>、</a:t>
            </a:r>
            <a:r>
              <a:rPr lang="zh-CN" altLang="en-US" sz="2400" b="1" dirty="0" smtClean="0">
                <a:solidFill>
                  <a:srgbClr val="FF0000"/>
                </a:solidFill>
                <a:latin typeface="Times New Roman" pitchFamily="18" charset="0"/>
                <a:ea typeface="宋体" pitchFamily="2" charset="-122"/>
              </a:rPr>
              <a:t>默认网关</a:t>
            </a:r>
            <a:r>
              <a:rPr lang="zh-CN" altLang="en-US" sz="2400" b="1" dirty="0" smtClean="0">
                <a:latin typeface="Times New Roman" pitchFamily="18" charset="0"/>
                <a:ea typeface="宋体" pitchFamily="2" charset="-122"/>
              </a:rPr>
              <a:t>和</a:t>
            </a:r>
            <a:r>
              <a:rPr lang="en-US" altLang="zh-CN" sz="2400" b="1" dirty="0" smtClean="0">
                <a:solidFill>
                  <a:srgbClr val="FF0000"/>
                </a:solidFill>
                <a:latin typeface="Times New Roman" pitchFamily="18" charset="0"/>
                <a:ea typeface="宋体" pitchFamily="2" charset="-122"/>
              </a:rPr>
              <a:t>DNS</a:t>
            </a:r>
            <a:r>
              <a:rPr lang="zh-CN" altLang="en-US" sz="2400" b="1" dirty="0" smtClean="0">
                <a:solidFill>
                  <a:srgbClr val="FF0000"/>
                </a:solidFill>
                <a:latin typeface="Times New Roman" pitchFamily="18" charset="0"/>
                <a:ea typeface="宋体" pitchFamily="2" charset="-122"/>
              </a:rPr>
              <a:t>服务器</a:t>
            </a:r>
            <a:r>
              <a:rPr lang="zh-CN" altLang="en-US" sz="2400" b="1" dirty="0" smtClean="0">
                <a:latin typeface="Times New Roman" pitchFamily="18" charset="0"/>
                <a:ea typeface="宋体" pitchFamily="2" charset="-122"/>
              </a:rPr>
              <a:t>。它还</a:t>
            </a:r>
            <a:r>
              <a:rPr lang="zh-CN" altLang="en-US" sz="2400" b="1" dirty="0">
                <a:latin typeface="Times New Roman" pitchFamily="18" charset="0"/>
                <a:ea typeface="宋体" pitchFamily="2" charset="-122"/>
              </a:rPr>
              <a:t>可以</a:t>
            </a:r>
            <a:r>
              <a:rPr lang="zh-CN" altLang="en-US" sz="2400" b="1" dirty="0" smtClean="0">
                <a:latin typeface="Times New Roman" pitchFamily="18" charset="0"/>
                <a:ea typeface="宋体" pitchFamily="2" charset="-122"/>
              </a:rPr>
              <a:t>显示</a:t>
            </a:r>
            <a:r>
              <a:rPr lang="en-US" altLang="zh-CN" sz="2400" b="1" dirty="0" smtClean="0">
                <a:solidFill>
                  <a:srgbClr val="FF00FF"/>
                </a:solidFill>
                <a:latin typeface="Times New Roman" pitchFamily="18" charset="0"/>
                <a:ea typeface="宋体" pitchFamily="2" charset="-122"/>
              </a:rPr>
              <a:t>DHCP</a:t>
            </a:r>
            <a:r>
              <a:rPr lang="zh-CN" altLang="en-US" sz="2400" b="1" dirty="0" smtClean="0">
                <a:solidFill>
                  <a:srgbClr val="FF00FF"/>
                </a:solidFill>
                <a:latin typeface="Times New Roman" pitchFamily="18" charset="0"/>
                <a:ea typeface="宋体" pitchFamily="2" charset="-122"/>
              </a:rPr>
              <a:t>服务器地址</a:t>
            </a:r>
            <a:r>
              <a:rPr lang="zh-CN" altLang="en-US" sz="2400" b="1" dirty="0" smtClean="0">
                <a:latin typeface="Times New Roman" pitchFamily="18" charset="0"/>
                <a:ea typeface="宋体" pitchFamily="2" charset="-122"/>
              </a:rPr>
              <a:t>以及租借信息。</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360000" y="504634"/>
            <a:ext cx="7920000" cy="575366"/>
          </a:xfrm>
        </p:spPr>
        <p:txBody>
          <a:bodyPr>
            <a:spAutoFit/>
          </a:bodyPr>
          <a:lstStyle/>
          <a:p>
            <a:pPr>
              <a:lnSpc>
                <a:spcPct val="100000"/>
              </a:lnSpc>
            </a:pPr>
            <a:r>
              <a:rPr lang="en-US" altLang="zh-CN" sz="3200" dirty="0" smtClean="0">
                <a:latin typeface="Times New Roman" pitchFamily="18" charset="0"/>
                <a:ea typeface="宋体" pitchFamily="2" charset="-122"/>
              </a:rPr>
              <a:t>9.2.4   </a:t>
            </a:r>
            <a:r>
              <a:rPr lang="zh-CN" altLang="en-US" sz="3200" dirty="0" smtClean="0">
                <a:latin typeface="Times New Roman" pitchFamily="18" charset="0"/>
                <a:ea typeface="宋体" pitchFamily="2" charset="-122"/>
              </a:rPr>
              <a:t>使用</a:t>
            </a:r>
            <a:r>
              <a:rPr lang="en-US" altLang="zh-CN" sz="3200" dirty="0" smtClean="0">
                <a:latin typeface="Times New Roman" pitchFamily="18" charset="0"/>
                <a:ea typeface="宋体" pitchFamily="2" charset="-122"/>
              </a:rPr>
              <a:t>ping</a:t>
            </a:r>
            <a:r>
              <a:rPr lang="zh-CN" altLang="en-US" sz="3200" dirty="0" smtClean="0">
                <a:latin typeface="Times New Roman" pitchFamily="18" charset="0"/>
                <a:ea typeface="宋体" pitchFamily="2" charset="-122"/>
              </a:rPr>
              <a:t>命令进行故障排除</a:t>
            </a:r>
          </a:p>
        </p:txBody>
      </p:sp>
      <p:sp>
        <p:nvSpPr>
          <p:cNvPr id="3" name="内容占位符 2"/>
          <p:cNvSpPr>
            <a:spLocks noGrp="1"/>
          </p:cNvSpPr>
          <p:nvPr>
            <p:ph idx="1"/>
          </p:nvPr>
        </p:nvSpPr>
        <p:spPr>
          <a:xfrm>
            <a:off x="288000" y="1152000"/>
            <a:ext cx="8496000" cy="2647729"/>
          </a:xfrm>
        </p:spPr>
        <p:txBody>
          <a:bodyPr>
            <a:spAutoFit/>
          </a:bodyPr>
          <a:lstStyle/>
          <a:p>
            <a:pPr marL="360000" indent="-360000" algn="just" eaLnBrk="1" hangingPunct="1">
              <a:lnSpc>
                <a:spcPts val="4000"/>
              </a:lnSpc>
              <a:spcBef>
                <a:spcPts val="0"/>
              </a:spcBef>
              <a:defRPr/>
            </a:pPr>
            <a:r>
              <a:rPr lang="en-US" altLang="zh-CN" sz="2400" b="1" dirty="0" smtClean="0">
                <a:solidFill>
                  <a:srgbClr val="0000FF"/>
                </a:solidFill>
                <a:latin typeface="Times New Roman" pitchFamily="18" charset="0"/>
                <a:ea typeface="宋体" pitchFamily="2" charset="-122"/>
              </a:rPr>
              <a:t>ping</a:t>
            </a:r>
            <a:r>
              <a:rPr lang="zh-CN" altLang="en-US" sz="2400" b="1" dirty="0" smtClean="0">
                <a:solidFill>
                  <a:srgbClr val="0000FF"/>
                </a:solidFill>
                <a:latin typeface="Times New Roman" pitchFamily="18" charset="0"/>
                <a:ea typeface="宋体" pitchFamily="2" charset="-122"/>
              </a:rPr>
              <a:t>：</a:t>
            </a:r>
            <a:r>
              <a:rPr lang="zh-CN" altLang="en-US" sz="2400" b="1" dirty="0" smtClean="0">
                <a:latin typeface="Times New Roman" pitchFamily="18" charset="0"/>
                <a:ea typeface="宋体" pitchFamily="2" charset="-122"/>
              </a:rPr>
              <a:t>若本地主机上的</a:t>
            </a: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配置无误，接下来就</a:t>
            </a:r>
            <a:r>
              <a:rPr lang="zh-CN" altLang="en-US" sz="2400" b="1" dirty="0">
                <a:latin typeface="Times New Roman" pitchFamily="18" charset="0"/>
                <a:ea typeface="宋体" pitchFamily="2" charset="-122"/>
              </a:rPr>
              <a:t>可以</a:t>
            </a:r>
            <a:r>
              <a:rPr lang="zh-CN" altLang="en-US" sz="2400" b="1" dirty="0" smtClean="0">
                <a:latin typeface="Times New Roman" pitchFamily="18" charset="0"/>
                <a:ea typeface="宋体" pitchFamily="2" charset="-122"/>
              </a:rPr>
              <a:t>使用</a:t>
            </a:r>
            <a:r>
              <a:rPr lang="en-US" altLang="zh-CN" sz="2400" b="1" dirty="0" smtClean="0">
                <a:latin typeface="Times New Roman" pitchFamily="18" charset="0"/>
                <a:ea typeface="宋体" pitchFamily="2" charset="-122"/>
              </a:rPr>
              <a:t>ping</a:t>
            </a:r>
            <a:r>
              <a:rPr lang="zh-CN" altLang="en-US" sz="2400" b="1" dirty="0" smtClean="0">
                <a:latin typeface="Times New Roman" pitchFamily="18" charset="0"/>
                <a:ea typeface="宋体" pitchFamily="2" charset="-122"/>
              </a:rPr>
              <a:t>命令测试网络连通性。</a:t>
            </a:r>
            <a:r>
              <a:rPr lang="en-US" altLang="zh-CN" sz="2400" b="1" dirty="0">
                <a:latin typeface="Times New Roman" pitchFamily="18" charset="0"/>
                <a:ea typeface="宋体" pitchFamily="2" charset="-122"/>
              </a:rPr>
              <a:t>p</a:t>
            </a:r>
            <a:r>
              <a:rPr lang="en-US" altLang="zh-CN" sz="2400" b="1" dirty="0" smtClean="0">
                <a:latin typeface="Times New Roman" pitchFamily="18" charset="0"/>
                <a:ea typeface="宋体" pitchFamily="2" charset="-122"/>
              </a:rPr>
              <a:t>ing</a:t>
            </a:r>
            <a:r>
              <a:rPr lang="zh-CN" altLang="en-US" sz="2400" b="1" dirty="0" smtClean="0">
                <a:latin typeface="Times New Roman" pitchFamily="18" charset="0"/>
                <a:ea typeface="宋体" pitchFamily="2" charset="-122"/>
              </a:rPr>
              <a:t>用于测试目的主机是否可到达。</a:t>
            </a:r>
            <a:r>
              <a:rPr lang="en-US" altLang="zh-CN" sz="2400" b="1" dirty="0" smtClean="0">
                <a:latin typeface="Times New Roman" pitchFamily="18" charset="0"/>
                <a:ea typeface="宋体" pitchFamily="2" charset="-122"/>
              </a:rPr>
              <a:t>ping</a:t>
            </a:r>
            <a:r>
              <a:rPr lang="zh-CN" altLang="en-US" sz="2400" b="1" dirty="0" smtClean="0">
                <a:latin typeface="Times New Roman" pitchFamily="18" charset="0"/>
                <a:ea typeface="宋体" pitchFamily="2" charset="-122"/>
              </a:rPr>
              <a:t>命令后面可以接目的主机的</a:t>
            </a: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地址或域名，例如：</a:t>
            </a:r>
          </a:p>
          <a:p>
            <a:pPr marL="360000" lvl="1" indent="-360000" algn="just" eaLnBrk="1" hangingPunct="1">
              <a:lnSpc>
                <a:spcPts val="4000"/>
              </a:lnSpc>
              <a:spcBef>
                <a:spcPts val="0"/>
              </a:spcBef>
              <a:defRPr/>
            </a:pPr>
            <a:r>
              <a:rPr lang="en-US" altLang="zh-CN" sz="2400" b="1" dirty="0" smtClean="0">
                <a:latin typeface="Times New Roman" pitchFamily="18" charset="0"/>
                <a:ea typeface="宋体" pitchFamily="2" charset="-122"/>
              </a:rPr>
              <a:t>ping 192.168.7.5</a:t>
            </a:r>
          </a:p>
          <a:p>
            <a:pPr marL="360000" lvl="1" indent="-360000" algn="just" eaLnBrk="1" hangingPunct="1">
              <a:lnSpc>
                <a:spcPts val="4000"/>
              </a:lnSpc>
              <a:spcBef>
                <a:spcPts val="0"/>
              </a:spcBef>
              <a:defRPr/>
            </a:pPr>
            <a:r>
              <a:rPr lang="en-US" altLang="zh-CN" sz="2400" b="1" dirty="0" smtClean="0">
                <a:latin typeface="Times New Roman" pitchFamily="18" charset="0"/>
                <a:ea typeface="宋体" pitchFamily="2" charset="-122"/>
              </a:rPr>
              <a:t>ping www.cisco.com</a:t>
            </a:r>
            <a:endParaRPr lang="zh-CN" altLang="en-US" sz="2400" b="1" dirty="0" smtClean="0">
              <a:latin typeface="Times New Roman" pitchFamily="18" charset="0"/>
              <a:ea typeface="宋体" pitchFamily="2" charset="-122"/>
            </a:endParaRPr>
          </a:p>
        </p:txBody>
      </p:sp>
      <p:pic>
        <p:nvPicPr>
          <p:cNvPr id="31751" name="Picture 8"/>
          <p:cNvPicPr>
            <a:picLocks noChangeAspect="1" noChangeArrowheads="1"/>
          </p:cNvPicPr>
          <p:nvPr/>
        </p:nvPicPr>
        <p:blipFill>
          <a:blip r:embed="rId3"/>
          <a:srcRect/>
          <a:stretch>
            <a:fillRect/>
          </a:stretch>
        </p:blipFill>
        <p:spPr bwMode="auto">
          <a:xfrm>
            <a:off x="4320000" y="2952000"/>
            <a:ext cx="4041775" cy="328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idx="4294967295"/>
          </p:nvPr>
        </p:nvSpPr>
        <p:spPr>
          <a:xfrm>
            <a:off x="360000" y="504634"/>
            <a:ext cx="7920000" cy="575366"/>
          </a:xfrm>
        </p:spPr>
        <p:txBody>
          <a:bodyPr>
            <a:spAutoFit/>
          </a:bodyPr>
          <a:lstStyle/>
          <a:p>
            <a:pPr>
              <a:lnSpc>
                <a:spcPct val="100000"/>
              </a:lnSpc>
            </a:pPr>
            <a:r>
              <a:rPr lang="en-US" altLang="zh-CN" sz="3200" dirty="0" smtClean="0">
                <a:latin typeface="Times New Roman" pitchFamily="18" charset="0"/>
                <a:ea typeface="宋体" pitchFamily="2" charset="-122"/>
              </a:rPr>
              <a:t>9.2.5   </a:t>
            </a:r>
            <a:r>
              <a:rPr lang="zh-CN" altLang="en-US" sz="3200" dirty="0" smtClean="0">
                <a:latin typeface="Times New Roman" pitchFamily="18" charset="0"/>
                <a:ea typeface="宋体" pitchFamily="2" charset="-122"/>
              </a:rPr>
              <a:t>使用</a:t>
            </a:r>
            <a:r>
              <a:rPr lang="en-US" altLang="zh-CN" sz="3200" dirty="0" err="1">
                <a:latin typeface="Times New Roman" pitchFamily="18" charset="0"/>
                <a:ea typeface="宋体" pitchFamily="2" charset="-122"/>
              </a:rPr>
              <a:t>t</a:t>
            </a:r>
            <a:r>
              <a:rPr lang="en-US" altLang="zh-CN" sz="3200" dirty="0" err="1" smtClean="0">
                <a:latin typeface="Times New Roman" pitchFamily="18" charset="0"/>
                <a:ea typeface="宋体" pitchFamily="2" charset="-122"/>
              </a:rPr>
              <a:t>racert</a:t>
            </a:r>
            <a:r>
              <a:rPr lang="zh-CN" altLang="en-US" sz="3200" dirty="0" smtClean="0">
                <a:latin typeface="Times New Roman" pitchFamily="18" charset="0"/>
                <a:ea typeface="宋体" pitchFamily="2" charset="-122"/>
              </a:rPr>
              <a:t>进行故障排除</a:t>
            </a:r>
          </a:p>
        </p:txBody>
      </p:sp>
      <p:sp>
        <p:nvSpPr>
          <p:cNvPr id="33795" name="内容占位符 2"/>
          <p:cNvSpPr>
            <a:spLocks noGrp="1"/>
          </p:cNvSpPr>
          <p:nvPr>
            <p:ph idx="4294967295"/>
          </p:nvPr>
        </p:nvSpPr>
        <p:spPr>
          <a:xfrm>
            <a:off x="360000" y="1152000"/>
            <a:ext cx="8280000" cy="4186611"/>
          </a:xfrm>
        </p:spPr>
        <p:txBody>
          <a:bodyPr>
            <a:spAutoFit/>
          </a:bodyPr>
          <a:lstStyle/>
          <a:p>
            <a:pPr marL="360000" indent="-360000" algn="just" hangingPunct="1">
              <a:lnSpc>
                <a:spcPts val="4000"/>
              </a:lnSpc>
              <a:spcBef>
                <a:spcPts val="0"/>
              </a:spcBef>
              <a:spcAft>
                <a:spcPts val="0"/>
              </a:spcAft>
              <a:buSzPct val="70000"/>
              <a:buFont typeface="Wingdings" pitchFamily="2" charset="2"/>
              <a:buChar char="ü"/>
            </a:pPr>
            <a:r>
              <a:rPr lang="en-US" altLang="zh-CN" sz="2400" b="1" dirty="0" err="1">
                <a:latin typeface="Times New Roman" pitchFamily="18" charset="0"/>
                <a:ea typeface="宋体" pitchFamily="2" charset="-122"/>
              </a:rPr>
              <a:t>t</a:t>
            </a:r>
            <a:r>
              <a:rPr lang="en-US" altLang="zh-CN" sz="2400" b="1" dirty="0" err="1" smtClean="0">
                <a:latin typeface="Times New Roman" pitchFamily="18" charset="0"/>
                <a:ea typeface="宋体" pitchFamily="2" charset="-122"/>
              </a:rPr>
              <a:t>racert</a:t>
            </a:r>
            <a:r>
              <a:rPr lang="zh-CN" altLang="en-US" sz="2400" b="1" dirty="0" smtClean="0">
                <a:latin typeface="Times New Roman" pitchFamily="18" charset="0"/>
                <a:ea typeface="宋体" pitchFamily="2" charset="-122"/>
              </a:rPr>
              <a:t>实用程序提供的连通性信息会指明数据包到达目的主机之前途经的路径，并会指出途中的每个</a:t>
            </a:r>
            <a:r>
              <a:rPr lang="zh-CN" altLang="en-US" sz="2400" b="1" dirty="0" smtClean="0">
                <a:solidFill>
                  <a:srgbClr val="0000FF"/>
                </a:solidFill>
                <a:latin typeface="Times New Roman" pitchFamily="18" charset="0"/>
                <a:ea typeface="宋体" pitchFamily="2" charset="-122"/>
              </a:rPr>
              <a:t>路由器</a:t>
            </a:r>
            <a:r>
              <a:rPr lang="zh-CN" altLang="en-US" sz="2400" b="1" dirty="0" smtClean="0">
                <a:latin typeface="Times New Roman" pitchFamily="18" charset="0"/>
                <a:ea typeface="宋体" pitchFamily="2" charset="-122"/>
              </a:rPr>
              <a:t>（跳，</a:t>
            </a:r>
            <a:r>
              <a:rPr lang="en-US" altLang="zh-CN" sz="2400" b="1" dirty="0" smtClean="0">
                <a:latin typeface="Times New Roman" pitchFamily="18" charset="0"/>
                <a:ea typeface="宋体" pitchFamily="2" charset="-122"/>
              </a:rPr>
              <a:t>hop</a:t>
            </a:r>
            <a:r>
              <a:rPr lang="zh-CN" altLang="en-US" sz="2400" b="1" dirty="0" smtClean="0">
                <a:latin typeface="Times New Roman" pitchFamily="18" charset="0"/>
                <a:ea typeface="宋体" pitchFamily="2" charset="-122"/>
              </a:rPr>
              <a:t>），还会显示数据包从源主机到达每一跳以及返回所花费的时间（</a:t>
            </a:r>
            <a:r>
              <a:rPr lang="zh-CN" altLang="en-US" sz="2400" b="1" dirty="0" smtClean="0">
                <a:solidFill>
                  <a:srgbClr val="0000FF"/>
                </a:solidFill>
                <a:latin typeface="Times New Roman" pitchFamily="18" charset="0"/>
                <a:ea typeface="宋体" pitchFamily="2" charset="-122"/>
              </a:rPr>
              <a:t>往返时间</a:t>
            </a:r>
            <a:r>
              <a:rPr lang="zh-CN" altLang="en-US" sz="2400" b="1" dirty="0" smtClean="0">
                <a:latin typeface="Times New Roman" pitchFamily="18" charset="0"/>
                <a:ea typeface="宋体" pitchFamily="2" charset="-122"/>
              </a:rPr>
              <a:t>，</a:t>
            </a:r>
            <a:r>
              <a:rPr lang="en-US" altLang="zh-CN" sz="2400" b="1" dirty="0" smtClean="0">
                <a:latin typeface="Times New Roman" pitchFamily="18" charset="0"/>
                <a:ea typeface="宋体" pitchFamily="2" charset="-122"/>
              </a:rPr>
              <a:t>RTT</a:t>
            </a:r>
            <a:r>
              <a:rPr lang="zh-CN" altLang="en-US" sz="2400" b="1" dirty="0" smtClean="0">
                <a:latin typeface="Times New Roman" pitchFamily="18" charset="0"/>
                <a:ea typeface="宋体" pitchFamily="2" charset="-122"/>
              </a:rPr>
              <a:t>）。</a:t>
            </a:r>
          </a:p>
          <a:p>
            <a:pPr marL="360000" indent="-360000" algn="just" hangingPunct="1">
              <a:lnSpc>
                <a:spcPts val="4000"/>
              </a:lnSpc>
              <a:spcBef>
                <a:spcPts val="0"/>
              </a:spcBef>
              <a:spcAft>
                <a:spcPts val="0"/>
              </a:spcAft>
              <a:buSzPct val="70000"/>
              <a:buFont typeface="Wingdings" pitchFamily="2" charset="2"/>
              <a:buChar char="ü"/>
            </a:pPr>
            <a:r>
              <a:rPr lang="en-US" altLang="zh-CN" sz="2400" b="1" dirty="0" err="1">
                <a:latin typeface="Times New Roman" pitchFamily="18" charset="0"/>
                <a:ea typeface="宋体" pitchFamily="2" charset="-122"/>
              </a:rPr>
              <a:t>t</a:t>
            </a:r>
            <a:r>
              <a:rPr lang="en-US" altLang="zh-CN" sz="2400" b="1" dirty="0" err="1" smtClean="0">
                <a:latin typeface="Times New Roman" pitchFamily="18" charset="0"/>
                <a:ea typeface="宋体" pitchFamily="2" charset="-122"/>
              </a:rPr>
              <a:t>racert</a:t>
            </a:r>
            <a:r>
              <a:rPr lang="zh-CN" altLang="en-US" sz="2400" b="1" dirty="0" smtClean="0">
                <a:latin typeface="Times New Roman" pitchFamily="18" charset="0"/>
                <a:ea typeface="宋体" pitchFamily="2" charset="-122"/>
              </a:rPr>
              <a:t>可帮助判断因网络瓶颈或速度下降造成</a:t>
            </a:r>
            <a:r>
              <a:rPr lang="en-US" altLang="zh-CN" sz="2400" b="1" dirty="0" smtClean="0">
                <a:latin typeface="Times New Roman" pitchFamily="18" charset="0"/>
                <a:ea typeface="宋体" pitchFamily="2" charset="-122"/>
              </a:rPr>
              <a:t/>
            </a:r>
            <a:br>
              <a:rPr lang="en-US" altLang="zh-CN" sz="2400" b="1" dirty="0" smtClean="0">
                <a:latin typeface="Times New Roman" pitchFamily="18" charset="0"/>
                <a:ea typeface="宋体" pitchFamily="2" charset="-122"/>
              </a:rPr>
            </a:br>
            <a:r>
              <a:rPr lang="zh-CN" altLang="en-US" sz="2400" b="1" dirty="0" smtClean="0">
                <a:latin typeface="Times New Roman" pitchFamily="18" charset="0"/>
                <a:ea typeface="宋体" pitchFamily="2" charset="-122"/>
              </a:rPr>
              <a:t>数据包丢失或延迟的位置。</a:t>
            </a:r>
          </a:p>
          <a:p>
            <a:pPr marL="360000" indent="-360000" algn="just" hangingPunct="1">
              <a:lnSpc>
                <a:spcPts val="4000"/>
              </a:lnSpc>
              <a:spcBef>
                <a:spcPts val="0"/>
              </a:spcBef>
              <a:spcAft>
                <a:spcPts val="0"/>
              </a:spcAft>
              <a:buSzPct val="70000"/>
              <a:buFont typeface="Wingdings" pitchFamily="2" charset="2"/>
              <a:buChar char="ü"/>
            </a:pPr>
            <a:r>
              <a:rPr lang="en-US" altLang="zh-CN" sz="2400" b="1" dirty="0" smtClean="0">
                <a:latin typeface="Times New Roman" pitchFamily="18" charset="0"/>
                <a:ea typeface="宋体" pitchFamily="2" charset="-122"/>
              </a:rPr>
              <a:t>Windows</a:t>
            </a:r>
            <a:r>
              <a:rPr lang="zh-CN" altLang="en-US" sz="2400" b="1" dirty="0" smtClean="0">
                <a:latin typeface="Times New Roman" pitchFamily="18" charset="0"/>
                <a:ea typeface="宋体" pitchFamily="2" charset="-122"/>
              </a:rPr>
              <a:t>下该命令形式即为</a:t>
            </a:r>
            <a:r>
              <a:rPr lang="en-US" altLang="zh-CN" sz="2400" b="1" dirty="0" err="1" smtClean="0">
                <a:solidFill>
                  <a:srgbClr val="0000FF"/>
                </a:solidFill>
                <a:latin typeface="Times New Roman" pitchFamily="18" charset="0"/>
                <a:ea typeface="宋体" pitchFamily="2" charset="-122"/>
              </a:rPr>
              <a:t>tracert</a:t>
            </a:r>
            <a:r>
              <a:rPr lang="zh-CN" altLang="en-US" sz="2400" b="1" dirty="0" smtClean="0">
                <a:latin typeface="Times New Roman" pitchFamily="18" charset="0"/>
                <a:ea typeface="宋体" pitchFamily="2" charset="-122"/>
              </a:rPr>
              <a:t>。</a:t>
            </a:r>
            <a:endParaRPr lang="en-US" altLang="zh-CN" sz="2400" b="1" dirty="0" smtClean="0">
              <a:latin typeface="Times New Roman" pitchFamily="18" charset="0"/>
              <a:ea typeface="宋体" pitchFamily="2" charset="-122"/>
            </a:endParaRPr>
          </a:p>
          <a:p>
            <a:pPr marL="360000" indent="-360000" algn="just" hangingPunct="1">
              <a:lnSpc>
                <a:spcPts val="4000"/>
              </a:lnSpc>
              <a:spcBef>
                <a:spcPts val="0"/>
              </a:spcBef>
              <a:spcAft>
                <a:spcPts val="0"/>
              </a:spcAft>
              <a:buSzPct val="70000"/>
              <a:buFont typeface="Wingdings" pitchFamily="2" charset="2"/>
              <a:buChar char="ü"/>
            </a:pPr>
            <a:r>
              <a:rPr lang="en-US" altLang="zh-CN" sz="2400" b="1" dirty="0" smtClean="0">
                <a:latin typeface="Times New Roman" pitchFamily="18" charset="0"/>
                <a:ea typeface="宋体" pitchFamily="2" charset="-122"/>
              </a:rPr>
              <a:t>Cisco IOS</a:t>
            </a:r>
            <a:r>
              <a:rPr lang="zh-CN" altLang="en-US" sz="2400" b="1" dirty="0" smtClean="0">
                <a:latin typeface="Times New Roman" pitchFamily="18" charset="0"/>
                <a:ea typeface="宋体" pitchFamily="2" charset="-122"/>
              </a:rPr>
              <a:t>下该命令形式为</a:t>
            </a:r>
            <a:r>
              <a:rPr lang="en-US" altLang="zh-CN" sz="2400" b="1" dirty="0" err="1" smtClean="0">
                <a:solidFill>
                  <a:srgbClr val="FF0000"/>
                </a:solidFill>
                <a:latin typeface="Times New Roman" pitchFamily="18" charset="0"/>
                <a:ea typeface="宋体" pitchFamily="2" charset="-122"/>
              </a:rPr>
              <a:t>traceroute</a:t>
            </a:r>
            <a:r>
              <a:rPr lang="zh-CN" altLang="en-US" sz="2400" b="1" dirty="0" smtClean="0">
                <a:latin typeface="Times New Roman" pitchFamily="18" charset="0"/>
                <a:ea typeface="宋体" pitchFamily="2" charset="-122"/>
              </a:rPr>
              <a:t>或</a:t>
            </a:r>
            <a:r>
              <a:rPr lang="en-US" altLang="zh-CN" sz="2400" b="1" dirty="0" smtClean="0">
                <a:solidFill>
                  <a:srgbClr val="FF0000"/>
                </a:solidFill>
                <a:latin typeface="Times New Roman" pitchFamily="18" charset="0"/>
                <a:ea typeface="宋体" pitchFamily="2" charset="-122"/>
              </a:rPr>
              <a:t>trace</a:t>
            </a:r>
            <a:r>
              <a:rPr lang="zh-CN" altLang="en-US" sz="2400" b="1" dirty="0" smtClean="0">
                <a:latin typeface="Times New Roman" pitchFamily="18" charset="0"/>
                <a:ea typeface="宋体" pitchFamily="2" charset="-122"/>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Rectangle 4"/>
          <p:cNvSpPr>
            <a:spLocks noChangeArrowheads="1"/>
          </p:cNvSpPr>
          <p:nvPr/>
        </p:nvSpPr>
        <p:spPr bwMode="auto">
          <a:xfrm>
            <a:off x="0" y="1260000"/>
            <a:ext cx="9144000" cy="5306268"/>
          </a:xfrm>
          <a:prstGeom prst="rect">
            <a:avLst/>
          </a:prstGeom>
          <a:solidFill>
            <a:schemeClr val="tx1"/>
          </a:solidFill>
          <a:ln w="9525">
            <a:noFill/>
            <a:miter lim="800000"/>
            <a:headEnd/>
            <a:tailEnd/>
          </a:ln>
        </p:spPr>
        <p:txBody>
          <a:bodyPr/>
          <a:lstStyle/>
          <a:p>
            <a:pPr marL="236538" indent="-236538" defTabSz="814388" eaLnBrk="0" hangingPunct="0">
              <a:lnSpc>
                <a:spcPct val="90000"/>
              </a:lnSpc>
              <a:spcBef>
                <a:spcPct val="20000"/>
              </a:spcBef>
              <a:buClr>
                <a:schemeClr val="tx2"/>
              </a:buClr>
              <a:buSzPct val="100000"/>
              <a:buFont typeface="Wingdings" pitchFamily="2" charset="2"/>
              <a:buNone/>
            </a:pPr>
            <a:r>
              <a:rPr lang="en-US" altLang="zh-CN" sz="2100" dirty="0">
                <a:solidFill>
                  <a:schemeClr val="bg1"/>
                </a:solidFill>
              </a:rPr>
              <a:t>C:\Users\Administrator&gt;nslookup /?</a:t>
            </a:r>
          </a:p>
          <a:p>
            <a:pPr marL="236538" indent="-236538" defTabSz="814388" eaLnBrk="0" hangingPunct="0">
              <a:lnSpc>
                <a:spcPct val="90000"/>
              </a:lnSpc>
              <a:spcBef>
                <a:spcPct val="20000"/>
              </a:spcBef>
              <a:buClr>
                <a:schemeClr val="tx2"/>
              </a:buClr>
              <a:buSzPct val="100000"/>
              <a:buFont typeface="Wingdings" pitchFamily="2" charset="2"/>
              <a:buNone/>
            </a:pPr>
            <a:r>
              <a:rPr lang="zh-CN" altLang="en-US" sz="2100" dirty="0">
                <a:solidFill>
                  <a:schemeClr val="bg1"/>
                </a:solidFill>
              </a:rPr>
              <a:t>用法</a:t>
            </a:r>
            <a:r>
              <a:rPr lang="en-US" altLang="zh-CN" sz="2100" dirty="0">
                <a:solidFill>
                  <a:schemeClr val="bg1"/>
                </a:solidFill>
              </a:rPr>
              <a:t>:</a:t>
            </a:r>
          </a:p>
          <a:p>
            <a:pPr marL="236538" indent="-236538" defTabSz="814388" eaLnBrk="0" hangingPunct="0">
              <a:lnSpc>
                <a:spcPct val="90000"/>
              </a:lnSpc>
              <a:spcBef>
                <a:spcPct val="20000"/>
              </a:spcBef>
              <a:buClr>
                <a:schemeClr val="tx2"/>
              </a:buClr>
              <a:buSzPct val="100000"/>
              <a:buFont typeface="Wingdings" pitchFamily="2" charset="2"/>
              <a:buNone/>
            </a:pPr>
            <a:r>
              <a:rPr lang="en-US" altLang="zh-CN" sz="2100" dirty="0">
                <a:solidFill>
                  <a:schemeClr val="bg1"/>
                </a:solidFill>
              </a:rPr>
              <a:t>   </a:t>
            </a:r>
            <a:r>
              <a:rPr lang="en-US" altLang="zh-CN" sz="2100" dirty="0" err="1">
                <a:solidFill>
                  <a:schemeClr val="bg1"/>
                </a:solidFill>
              </a:rPr>
              <a:t>nslookup</a:t>
            </a:r>
            <a:r>
              <a:rPr lang="en-US" altLang="zh-CN" sz="2100" dirty="0">
                <a:solidFill>
                  <a:schemeClr val="bg1"/>
                </a:solidFill>
              </a:rPr>
              <a:t> [-opt ...]                     # </a:t>
            </a:r>
            <a:r>
              <a:rPr lang="zh-CN" altLang="en-US" sz="2100" dirty="0">
                <a:solidFill>
                  <a:schemeClr val="bg1"/>
                </a:solidFill>
              </a:rPr>
              <a:t>使用</a:t>
            </a:r>
            <a:r>
              <a:rPr lang="zh-CN" altLang="en-US" sz="2100" dirty="0" smtClean="0">
                <a:solidFill>
                  <a:schemeClr val="bg1"/>
                </a:solidFill>
              </a:rPr>
              <a:t>默认</a:t>
            </a:r>
            <a:r>
              <a:rPr lang="en-US" altLang="zh-CN" sz="2100" dirty="0" smtClean="0">
                <a:solidFill>
                  <a:schemeClr val="bg1"/>
                </a:solidFill>
              </a:rPr>
              <a:t>DNS</a:t>
            </a:r>
            <a:r>
              <a:rPr lang="zh-CN" altLang="en-US" sz="2100" dirty="0" smtClean="0">
                <a:solidFill>
                  <a:schemeClr val="bg1"/>
                </a:solidFill>
              </a:rPr>
              <a:t>服务器</a:t>
            </a:r>
            <a:r>
              <a:rPr lang="zh-CN" altLang="en-US" sz="2100" dirty="0">
                <a:solidFill>
                  <a:schemeClr val="bg1"/>
                </a:solidFill>
              </a:rPr>
              <a:t>的交互模式</a:t>
            </a:r>
          </a:p>
          <a:p>
            <a:pPr marL="236538" indent="-236538" defTabSz="814388" eaLnBrk="0" hangingPunct="0">
              <a:lnSpc>
                <a:spcPct val="90000"/>
              </a:lnSpc>
              <a:spcBef>
                <a:spcPct val="20000"/>
              </a:spcBef>
              <a:buClr>
                <a:schemeClr val="tx2"/>
              </a:buClr>
              <a:buSzPct val="100000"/>
              <a:buFont typeface="Wingdings" pitchFamily="2" charset="2"/>
              <a:buNone/>
            </a:pPr>
            <a:r>
              <a:rPr lang="zh-CN" altLang="en-US" sz="2100" dirty="0">
                <a:solidFill>
                  <a:schemeClr val="bg1"/>
                </a:solidFill>
              </a:rPr>
              <a:t>   </a:t>
            </a:r>
            <a:r>
              <a:rPr lang="en-US" altLang="zh-CN" sz="2100" dirty="0" err="1">
                <a:solidFill>
                  <a:schemeClr val="bg1"/>
                </a:solidFill>
              </a:rPr>
              <a:t>nslookup</a:t>
            </a:r>
            <a:r>
              <a:rPr lang="en-US" altLang="zh-CN" sz="2100" dirty="0">
                <a:solidFill>
                  <a:schemeClr val="bg1"/>
                </a:solidFill>
              </a:rPr>
              <a:t> [-opt ...] - </a:t>
            </a:r>
            <a:r>
              <a:rPr lang="en-US" altLang="zh-CN" sz="2100" i="1" dirty="0">
                <a:solidFill>
                  <a:schemeClr val="bg1"/>
                </a:solidFill>
              </a:rPr>
              <a:t>server</a:t>
            </a:r>
            <a:r>
              <a:rPr lang="en-US" altLang="zh-CN" sz="2100" dirty="0">
                <a:solidFill>
                  <a:schemeClr val="bg1"/>
                </a:solidFill>
              </a:rPr>
              <a:t>        # </a:t>
            </a:r>
            <a:r>
              <a:rPr lang="zh-CN" altLang="en-US" sz="2100" dirty="0" smtClean="0">
                <a:solidFill>
                  <a:schemeClr val="bg1"/>
                </a:solidFill>
              </a:rPr>
              <a:t>使用</a:t>
            </a:r>
            <a:r>
              <a:rPr lang="en-US" altLang="zh-CN" sz="2100" dirty="0" smtClean="0">
                <a:solidFill>
                  <a:schemeClr val="bg1"/>
                </a:solidFill>
              </a:rPr>
              <a:t>DNS</a:t>
            </a:r>
            <a:r>
              <a:rPr lang="zh-CN" altLang="en-US" sz="2100" dirty="0" smtClean="0">
                <a:solidFill>
                  <a:schemeClr val="bg1"/>
                </a:solidFill>
              </a:rPr>
              <a:t>服务器 </a:t>
            </a:r>
            <a:r>
              <a:rPr lang="en-US" altLang="zh-CN" sz="2100" dirty="0">
                <a:solidFill>
                  <a:schemeClr val="bg1"/>
                </a:solidFill>
              </a:rPr>
              <a:t>"</a:t>
            </a:r>
            <a:r>
              <a:rPr lang="en-US" altLang="zh-CN" sz="2100" i="1" dirty="0">
                <a:solidFill>
                  <a:schemeClr val="bg1"/>
                </a:solidFill>
              </a:rPr>
              <a:t>server</a:t>
            </a:r>
            <a:r>
              <a:rPr lang="en-US" altLang="zh-CN" sz="2100" dirty="0">
                <a:solidFill>
                  <a:schemeClr val="bg1"/>
                </a:solidFill>
              </a:rPr>
              <a:t>" </a:t>
            </a:r>
            <a:r>
              <a:rPr lang="zh-CN" altLang="en-US" sz="2100" dirty="0">
                <a:solidFill>
                  <a:schemeClr val="bg1"/>
                </a:solidFill>
              </a:rPr>
              <a:t>的交互模式</a:t>
            </a:r>
          </a:p>
          <a:p>
            <a:pPr marL="236538" indent="-236538" defTabSz="814388" eaLnBrk="0" hangingPunct="0">
              <a:lnSpc>
                <a:spcPct val="90000"/>
              </a:lnSpc>
              <a:spcBef>
                <a:spcPct val="20000"/>
              </a:spcBef>
              <a:buClr>
                <a:schemeClr val="tx2"/>
              </a:buClr>
              <a:buSzPct val="100000"/>
              <a:buFont typeface="Wingdings" pitchFamily="2" charset="2"/>
              <a:buNone/>
            </a:pPr>
            <a:r>
              <a:rPr lang="zh-CN" altLang="en-US" sz="2100" dirty="0">
                <a:solidFill>
                  <a:schemeClr val="bg1"/>
                </a:solidFill>
              </a:rPr>
              <a:t>   </a:t>
            </a:r>
            <a:r>
              <a:rPr lang="en-US" altLang="zh-CN" sz="2100" dirty="0" err="1">
                <a:solidFill>
                  <a:schemeClr val="bg1"/>
                </a:solidFill>
              </a:rPr>
              <a:t>nslookup</a:t>
            </a:r>
            <a:r>
              <a:rPr lang="en-US" altLang="zh-CN" sz="2100" dirty="0">
                <a:solidFill>
                  <a:schemeClr val="bg1"/>
                </a:solidFill>
              </a:rPr>
              <a:t> [-opt ...] </a:t>
            </a:r>
            <a:r>
              <a:rPr lang="en-US" altLang="zh-CN" sz="2100" i="1" dirty="0">
                <a:solidFill>
                  <a:schemeClr val="bg1"/>
                </a:solidFill>
              </a:rPr>
              <a:t>host</a:t>
            </a:r>
            <a:r>
              <a:rPr lang="en-US" altLang="zh-CN" sz="2100" dirty="0">
                <a:solidFill>
                  <a:schemeClr val="bg1"/>
                </a:solidFill>
              </a:rPr>
              <a:t>             # </a:t>
            </a:r>
            <a:r>
              <a:rPr lang="zh-CN" altLang="en-US" sz="2100" dirty="0">
                <a:solidFill>
                  <a:schemeClr val="bg1"/>
                </a:solidFill>
              </a:rPr>
              <a:t>仅查找使用默认服务器的 </a:t>
            </a:r>
            <a:r>
              <a:rPr lang="en-US" altLang="zh-CN" sz="2100" dirty="0">
                <a:solidFill>
                  <a:schemeClr val="bg1"/>
                </a:solidFill>
              </a:rPr>
              <a:t>"</a:t>
            </a:r>
            <a:r>
              <a:rPr lang="en-US" altLang="zh-CN" sz="2100" i="1" dirty="0">
                <a:solidFill>
                  <a:schemeClr val="bg1"/>
                </a:solidFill>
              </a:rPr>
              <a:t>host"</a:t>
            </a:r>
          </a:p>
          <a:p>
            <a:pPr marL="236538" indent="-236538" defTabSz="814388" eaLnBrk="0" hangingPunct="0">
              <a:lnSpc>
                <a:spcPct val="90000"/>
              </a:lnSpc>
              <a:spcBef>
                <a:spcPct val="20000"/>
              </a:spcBef>
              <a:buClr>
                <a:schemeClr val="tx2"/>
              </a:buClr>
              <a:buSzPct val="100000"/>
              <a:buFont typeface="Wingdings" pitchFamily="2" charset="2"/>
              <a:buNone/>
            </a:pPr>
            <a:r>
              <a:rPr lang="en-US" altLang="zh-CN" sz="2100" dirty="0">
                <a:solidFill>
                  <a:schemeClr val="bg1"/>
                </a:solidFill>
              </a:rPr>
              <a:t>   </a:t>
            </a:r>
            <a:r>
              <a:rPr lang="en-US" altLang="zh-CN" sz="2100" dirty="0" err="1">
                <a:solidFill>
                  <a:schemeClr val="bg1"/>
                </a:solidFill>
              </a:rPr>
              <a:t>nslookup</a:t>
            </a:r>
            <a:r>
              <a:rPr lang="en-US" altLang="zh-CN" sz="2100" dirty="0">
                <a:solidFill>
                  <a:schemeClr val="bg1"/>
                </a:solidFill>
              </a:rPr>
              <a:t> [-opt ...] </a:t>
            </a:r>
            <a:r>
              <a:rPr lang="en-US" altLang="zh-CN" sz="2100" i="1" dirty="0">
                <a:solidFill>
                  <a:schemeClr val="bg1"/>
                </a:solidFill>
              </a:rPr>
              <a:t>host server</a:t>
            </a:r>
            <a:r>
              <a:rPr lang="en-US" altLang="zh-CN" sz="2100" dirty="0">
                <a:solidFill>
                  <a:schemeClr val="bg1"/>
                </a:solidFill>
              </a:rPr>
              <a:t>  # </a:t>
            </a:r>
            <a:r>
              <a:rPr lang="zh-CN" altLang="en-US" sz="2100" dirty="0">
                <a:solidFill>
                  <a:schemeClr val="bg1"/>
                </a:solidFill>
              </a:rPr>
              <a:t>仅查找使用 </a:t>
            </a:r>
            <a:r>
              <a:rPr lang="en-US" altLang="zh-CN" sz="2100" dirty="0">
                <a:solidFill>
                  <a:schemeClr val="bg1"/>
                </a:solidFill>
              </a:rPr>
              <a:t>"</a:t>
            </a:r>
            <a:r>
              <a:rPr lang="en-US" altLang="zh-CN" sz="2100" i="1" dirty="0">
                <a:solidFill>
                  <a:schemeClr val="bg1"/>
                </a:solidFill>
              </a:rPr>
              <a:t>server</a:t>
            </a:r>
            <a:r>
              <a:rPr lang="en-US" altLang="zh-CN" sz="2100" dirty="0">
                <a:solidFill>
                  <a:schemeClr val="bg1"/>
                </a:solidFill>
              </a:rPr>
              <a:t>" </a:t>
            </a:r>
            <a:r>
              <a:rPr lang="zh-CN" altLang="en-US" sz="2100" dirty="0">
                <a:solidFill>
                  <a:schemeClr val="bg1"/>
                </a:solidFill>
              </a:rPr>
              <a:t>的 </a:t>
            </a:r>
            <a:r>
              <a:rPr lang="en-US" altLang="zh-CN" sz="2100" dirty="0">
                <a:solidFill>
                  <a:schemeClr val="bg1"/>
                </a:solidFill>
              </a:rPr>
              <a:t>"</a:t>
            </a:r>
            <a:r>
              <a:rPr lang="en-US" altLang="zh-CN" sz="2100" i="1" dirty="0" smtClean="0">
                <a:solidFill>
                  <a:schemeClr val="bg1"/>
                </a:solidFill>
              </a:rPr>
              <a:t>host</a:t>
            </a:r>
            <a:r>
              <a:rPr lang="en-US" altLang="zh-CN" sz="2100" dirty="0" smtClean="0">
                <a:solidFill>
                  <a:schemeClr val="bg1"/>
                </a:solidFill>
              </a:rPr>
              <a:t>"</a:t>
            </a:r>
          </a:p>
          <a:p>
            <a:pPr marL="236538" indent="-236538" defTabSz="814388" eaLnBrk="0" hangingPunct="0">
              <a:lnSpc>
                <a:spcPct val="90000"/>
              </a:lnSpc>
              <a:spcBef>
                <a:spcPct val="20000"/>
              </a:spcBef>
              <a:buClr>
                <a:schemeClr val="tx2"/>
              </a:buClr>
              <a:buSzPct val="100000"/>
            </a:pPr>
            <a:r>
              <a:rPr lang="zh-CN" altLang="en-US" sz="2000" b="1" dirty="0">
                <a:solidFill>
                  <a:schemeClr val="accent1">
                    <a:lumMod val="40000"/>
                    <a:lumOff val="60000"/>
                  </a:schemeClr>
                </a:solidFill>
                <a:latin typeface="Times New Roman" pitchFamily="18" charset="0"/>
              </a:rPr>
              <a:t>其中</a:t>
            </a:r>
            <a:r>
              <a:rPr lang="en-US" altLang="zh-CN" sz="2000" b="1" i="1" dirty="0">
                <a:solidFill>
                  <a:schemeClr val="accent1">
                    <a:lumMod val="40000"/>
                    <a:lumOff val="60000"/>
                  </a:schemeClr>
                </a:solidFill>
                <a:latin typeface="Times New Roman" pitchFamily="18" charset="0"/>
              </a:rPr>
              <a:t>host</a:t>
            </a:r>
            <a:r>
              <a:rPr lang="zh-CN" altLang="en-US" sz="2000" b="1" dirty="0">
                <a:solidFill>
                  <a:schemeClr val="accent1">
                    <a:lumMod val="40000"/>
                    <a:lumOff val="60000"/>
                  </a:schemeClr>
                </a:solidFill>
                <a:latin typeface="Times New Roman" pitchFamily="18" charset="0"/>
              </a:rPr>
              <a:t>位置是待解析的域名，</a:t>
            </a:r>
            <a:r>
              <a:rPr lang="en-US" altLang="zh-CN" sz="2000" b="1" i="1" dirty="0">
                <a:solidFill>
                  <a:schemeClr val="accent1">
                    <a:lumMod val="40000"/>
                    <a:lumOff val="60000"/>
                  </a:schemeClr>
                </a:solidFill>
                <a:latin typeface="Times New Roman" pitchFamily="18" charset="0"/>
              </a:rPr>
              <a:t>server</a:t>
            </a:r>
            <a:r>
              <a:rPr lang="zh-CN" altLang="en-US" sz="2000" b="1" dirty="0">
                <a:solidFill>
                  <a:schemeClr val="accent1">
                    <a:lumMod val="40000"/>
                    <a:lumOff val="60000"/>
                  </a:schemeClr>
                </a:solidFill>
                <a:latin typeface="Times New Roman" pitchFamily="18" charset="0"/>
              </a:rPr>
              <a:t>位置是要使用的</a:t>
            </a:r>
            <a:r>
              <a:rPr lang="en-US" altLang="zh-CN" sz="2000" b="1" dirty="0">
                <a:solidFill>
                  <a:schemeClr val="accent1">
                    <a:lumMod val="40000"/>
                    <a:lumOff val="60000"/>
                  </a:schemeClr>
                </a:solidFill>
                <a:latin typeface="Times New Roman" pitchFamily="18" charset="0"/>
              </a:rPr>
              <a:t>DNS</a:t>
            </a:r>
            <a:r>
              <a:rPr lang="zh-CN" altLang="en-US" sz="2000" b="1" dirty="0">
                <a:solidFill>
                  <a:schemeClr val="accent1">
                    <a:lumMod val="40000"/>
                    <a:lumOff val="60000"/>
                  </a:schemeClr>
                </a:solidFill>
                <a:latin typeface="Times New Roman" pitchFamily="18" charset="0"/>
              </a:rPr>
              <a:t>服务器地址</a:t>
            </a:r>
            <a:r>
              <a:rPr lang="zh-CN" altLang="en-US" sz="2000" b="1" dirty="0" smtClean="0">
                <a:solidFill>
                  <a:schemeClr val="accent1">
                    <a:lumMod val="40000"/>
                    <a:lumOff val="60000"/>
                  </a:schemeClr>
                </a:solidFill>
                <a:latin typeface="Times New Roman" pitchFamily="18" charset="0"/>
              </a:rPr>
              <a:t>。</a:t>
            </a:r>
            <a:endParaRPr lang="en-US" altLang="zh-CN" sz="2000" b="1" dirty="0">
              <a:solidFill>
                <a:schemeClr val="accent1">
                  <a:lumMod val="40000"/>
                  <a:lumOff val="60000"/>
                </a:schemeClr>
              </a:solidFill>
              <a:latin typeface="Times New Roman" pitchFamily="18" charset="0"/>
            </a:endParaRPr>
          </a:p>
          <a:p>
            <a:pPr marL="236538" indent="-236538" defTabSz="814388" eaLnBrk="0" hangingPunct="0">
              <a:lnSpc>
                <a:spcPct val="90000"/>
              </a:lnSpc>
              <a:spcBef>
                <a:spcPct val="20000"/>
              </a:spcBef>
              <a:buClr>
                <a:schemeClr val="tx2"/>
              </a:buClr>
              <a:buSzPct val="100000"/>
              <a:buFont typeface="Wingdings" pitchFamily="2" charset="2"/>
              <a:buNone/>
            </a:pPr>
            <a:r>
              <a:rPr lang="en-US" altLang="zh-CN" sz="2100" dirty="0">
                <a:solidFill>
                  <a:schemeClr val="bg1"/>
                </a:solidFill>
              </a:rPr>
              <a:t>C:\Users\Administrator&gt;nslookup www.baidu.com</a:t>
            </a:r>
          </a:p>
          <a:p>
            <a:pPr marL="236538" indent="-236538" defTabSz="814388" eaLnBrk="0" hangingPunct="0">
              <a:lnSpc>
                <a:spcPct val="90000"/>
              </a:lnSpc>
              <a:spcBef>
                <a:spcPct val="20000"/>
              </a:spcBef>
              <a:buClr>
                <a:schemeClr val="tx2"/>
              </a:buClr>
              <a:buSzPct val="100000"/>
              <a:buFont typeface="Wingdings" pitchFamily="2" charset="2"/>
              <a:buNone/>
            </a:pPr>
            <a:r>
              <a:rPr lang="zh-CN" altLang="en-US" sz="2100" dirty="0">
                <a:solidFill>
                  <a:schemeClr val="bg1"/>
                </a:solidFill>
              </a:rPr>
              <a:t>服务器</a:t>
            </a:r>
            <a:r>
              <a:rPr lang="en-US" altLang="zh-CN" sz="2100" dirty="0">
                <a:solidFill>
                  <a:schemeClr val="bg1"/>
                </a:solidFill>
              </a:rPr>
              <a:t>:  dns1.zju.edu.cn</a:t>
            </a:r>
          </a:p>
          <a:p>
            <a:pPr marL="236538" indent="-236538" defTabSz="814388" eaLnBrk="0" hangingPunct="0">
              <a:lnSpc>
                <a:spcPct val="90000"/>
              </a:lnSpc>
              <a:spcBef>
                <a:spcPct val="20000"/>
              </a:spcBef>
              <a:buClr>
                <a:schemeClr val="tx2"/>
              </a:buClr>
              <a:buSzPct val="100000"/>
              <a:buFont typeface="Wingdings" pitchFamily="2" charset="2"/>
              <a:buNone/>
            </a:pPr>
            <a:r>
              <a:rPr lang="en-US" altLang="zh-CN" sz="2100" dirty="0">
                <a:solidFill>
                  <a:schemeClr val="bg1"/>
                </a:solidFill>
              </a:rPr>
              <a:t>Address:  10.10.0.21</a:t>
            </a:r>
          </a:p>
          <a:p>
            <a:pPr marL="236538" indent="-236538" defTabSz="814388" eaLnBrk="0" hangingPunct="0">
              <a:lnSpc>
                <a:spcPct val="90000"/>
              </a:lnSpc>
              <a:spcBef>
                <a:spcPct val="20000"/>
              </a:spcBef>
              <a:buClr>
                <a:schemeClr val="tx2"/>
              </a:buClr>
              <a:buSzPct val="100000"/>
              <a:buFont typeface="Wingdings" pitchFamily="2" charset="2"/>
              <a:buNone/>
            </a:pPr>
            <a:r>
              <a:rPr lang="zh-CN" altLang="en-US" sz="2100" dirty="0">
                <a:solidFill>
                  <a:schemeClr val="bg1"/>
                </a:solidFill>
              </a:rPr>
              <a:t>非权威应答</a:t>
            </a:r>
            <a:r>
              <a:rPr lang="en-US" altLang="zh-CN" sz="2100" dirty="0">
                <a:solidFill>
                  <a:schemeClr val="bg1"/>
                </a:solidFill>
              </a:rPr>
              <a:t>:</a:t>
            </a:r>
          </a:p>
          <a:p>
            <a:pPr marL="236538" indent="-236538" defTabSz="814388" eaLnBrk="0" hangingPunct="0">
              <a:lnSpc>
                <a:spcPct val="90000"/>
              </a:lnSpc>
              <a:spcBef>
                <a:spcPct val="20000"/>
              </a:spcBef>
              <a:buClr>
                <a:schemeClr val="tx2"/>
              </a:buClr>
              <a:buSzPct val="100000"/>
              <a:buFont typeface="Wingdings" pitchFamily="2" charset="2"/>
              <a:buNone/>
            </a:pPr>
            <a:r>
              <a:rPr lang="zh-CN" altLang="en-US" sz="2100" dirty="0">
                <a:solidFill>
                  <a:schemeClr val="bg1"/>
                </a:solidFill>
              </a:rPr>
              <a:t>名称</a:t>
            </a:r>
            <a:r>
              <a:rPr lang="en-US" altLang="zh-CN" sz="2100" dirty="0">
                <a:solidFill>
                  <a:schemeClr val="bg1"/>
                </a:solidFill>
              </a:rPr>
              <a:t>:    www.a.shifen.com</a:t>
            </a:r>
          </a:p>
          <a:p>
            <a:pPr marL="236538" indent="-236538" defTabSz="814388" eaLnBrk="0" hangingPunct="0">
              <a:lnSpc>
                <a:spcPct val="90000"/>
              </a:lnSpc>
              <a:spcBef>
                <a:spcPct val="20000"/>
              </a:spcBef>
              <a:buClr>
                <a:schemeClr val="tx2"/>
              </a:buClr>
              <a:buSzPct val="100000"/>
              <a:buFont typeface="Wingdings" pitchFamily="2" charset="2"/>
              <a:buNone/>
            </a:pPr>
            <a:r>
              <a:rPr lang="en-US" altLang="zh-CN" sz="2100" dirty="0">
                <a:solidFill>
                  <a:schemeClr val="bg1"/>
                </a:solidFill>
              </a:rPr>
              <a:t>Addresses:  61.135.169.125</a:t>
            </a:r>
          </a:p>
          <a:p>
            <a:pPr marL="236538" indent="-236538" defTabSz="814388" eaLnBrk="0" hangingPunct="0">
              <a:lnSpc>
                <a:spcPct val="90000"/>
              </a:lnSpc>
              <a:spcBef>
                <a:spcPct val="20000"/>
              </a:spcBef>
              <a:buClr>
                <a:schemeClr val="tx2"/>
              </a:buClr>
              <a:buSzPct val="100000"/>
              <a:buFont typeface="Wingdings" pitchFamily="2" charset="2"/>
              <a:buNone/>
            </a:pPr>
            <a:r>
              <a:rPr lang="en-US" altLang="zh-CN" sz="2100" dirty="0">
                <a:solidFill>
                  <a:schemeClr val="bg1"/>
                </a:solidFill>
              </a:rPr>
              <a:t>          61.135.169.105</a:t>
            </a:r>
          </a:p>
          <a:p>
            <a:pPr marL="236538" indent="-236538" defTabSz="814388" eaLnBrk="0" hangingPunct="0">
              <a:lnSpc>
                <a:spcPct val="90000"/>
              </a:lnSpc>
              <a:spcBef>
                <a:spcPct val="20000"/>
              </a:spcBef>
              <a:buClr>
                <a:schemeClr val="tx2"/>
              </a:buClr>
              <a:buSzPct val="100000"/>
              <a:buFont typeface="Wingdings" pitchFamily="2" charset="2"/>
              <a:buNone/>
            </a:pPr>
            <a:r>
              <a:rPr lang="en-US" altLang="zh-CN" sz="2100" dirty="0">
                <a:solidFill>
                  <a:schemeClr val="bg1"/>
                </a:solidFill>
              </a:rPr>
              <a:t>Aliases:  www.baidu.com</a:t>
            </a:r>
          </a:p>
        </p:txBody>
      </p:sp>
      <p:sp>
        <p:nvSpPr>
          <p:cNvPr id="36868" name="Rectangle 5"/>
          <p:cNvSpPr>
            <a:spLocks noChangeArrowheads="1"/>
          </p:cNvSpPr>
          <p:nvPr/>
        </p:nvSpPr>
        <p:spPr bwMode="auto">
          <a:xfrm>
            <a:off x="36000" y="4392000"/>
            <a:ext cx="2628000" cy="756000"/>
          </a:xfrm>
          <a:prstGeom prst="rect">
            <a:avLst/>
          </a:prstGeom>
          <a:noFill/>
          <a:ln w="31750">
            <a:solidFill>
              <a:srgbClr val="FFFF00"/>
            </a:solidFill>
            <a:prstDash val="sysDot"/>
            <a:miter lim="800000"/>
            <a:headEnd/>
            <a:tailEnd/>
          </a:ln>
        </p:spPr>
        <p:txBody>
          <a:bodyPr wrap="none" anchor="ctr"/>
          <a:lstStyle/>
          <a:p>
            <a:endParaRPr lang="zh-CN" altLang="en-US"/>
          </a:p>
        </p:txBody>
      </p:sp>
      <p:sp>
        <p:nvSpPr>
          <p:cNvPr id="36869" name="Text Box 7"/>
          <p:cNvSpPr txBox="1">
            <a:spLocks noChangeArrowheads="1"/>
          </p:cNvSpPr>
          <p:nvPr/>
        </p:nvSpPr>
        <p:spPr bwMode="auto">
          <a:xfrm>
            <a:off x="3240000" y="4104000"/>
            <a:ext cx="4140000" cy="400110"/>
          </a:xfrm>
          <a:prstGeom prst="rect">
            <a:avLst/>
          </a:prstGeom>
          <a:noFill/>
          <a:ln w="9525">
            <a:noFill/>
            <a:miter lim="800000"/>
            <a:headEnd/>
            <a:tailEnd/>
          </a:ln>
        </p:spPr>
        <p:txBody>
          <a:bodyPr>
            <a:spAutoFit/>
          </a:bodyPr>
          <a:lstStyle/>
          <a:p>
            <a:pPr>
              <a:spcBef>
                <a:spcPct val="50000"/>
              </a:spcBef>
            </a:pPr>
            <a:r>
              <a:rPr lang="zh-CN" altLang="en-US" sz="2000" b="1" dirty="0">
                <a:solidFill>
                  <a:srgbClr val="FFFF00"/>
                </a:solidFill>
                <a:latin typeface="Times New Roman" pitchFamily="18" charset="0"/>
              </a:rPr>
              <a:t>说明</a:t>
            </a:r>
            <a:r>
              <a:rPr lang="en-US" altLang="zh-CN" sz="2000" b="1" dirty="0">
                <a:solidFill>
                  <a:srgbClr val="FFFF00"/>
                </a:solidFill>
                <a:latin typeface="Times New Roman" pitchFamily="18" charset="0"/>
              </a:rPr>
              <a:t>DNS</a:t>
            </a:r>
            <a:r>
              <a:rPr lang="zh-CN" altLang="en-US" sz="2000" b="1" dirty="0">
                <a:solidFill>
                  <a:srgbClr val="FFFF00"/>
                </a:solidFill>
                <a:latin typeface="Times New Roman" pitchFamily="18" charset="0"/>
              </a:rPr>
              <a:t>服务器自己也是有域名的</a:t>
            </a:r>
          </a:p>
        </p:txBody>
      </p:sp>
      <p:sp>
        <p:nvSpPr>
          <p:cNvPr id="36870" name="Line 8"/>
          <p:cNvSpPr>
            <a:spLocks noChangeShapeType="1"/>
          </p:cNvSpPr>
          <p:nvPr/>
        </p:nvSpPr>
        <p:spPr bwMode="auto">
          <a:xfrm>
            <a:off x="36000" y="5472000"/>
            <a:ext cx="3168000" cy="0"/>
          </a:xfrm>
          <a:prstGeom prst="line">
            <a:avLst/>
          </a:prstGeom>
          <a:noFill/>
          <a:ln w="31750">
            <a:solidFill>
              <a:srgbClr val="00FF00"/>
            </a:solidFill>
            <a:prstDash val="sysDot"/>
            <a:round/>
            <a:headEnd/>
            <a:tailEnd/>
          </a:ln>
        </p:spPr>
        <p:txBody>
          <a:bodyPr/>
          <a:lstStyle/>
          <a:p>
            <a:endParaRPr lang="zh-CN" altLang="en-US"/>
          </a:p>
        </p:txBody>
      </p:sp>
      <p:sp>
        <p:nvSpPr>
          <p:cNvPr id="36871" name="Text Box 9"/>
          <p:cNvSpPr txBox="1">
            <a:spLocks noChangeArrowheads="1"/>
          </p:cNvSpPr>
          <p:nvPr/>
        </p:nvSpPr>
        <p:spPr bwMode="auto">
          <a:xfrm>
            <a:off x="3240000" y="4500000"/>
            <a:ext cx="5040000" cy="777713"/>
          </a:xfrm>
          <a:prstGeom prst="rect">
            <a:avLst/>
          </a:prstGeom>
          <a:noFill/>
          <a:ln w="9525">
            <a:noFill/>
            <a:miter lim="800000"/>
            <a:headEnd/>
            <a:tailEnd/>
          </a:ln>
        </p:spPr>
        <p:txBody>
          <a:bodyPr>
            <a:spAutoFit/>
          </a:bodyPr>
          <a:lstStyle/>
          <a:p>
            <a:pPr algn="just">
              <a:lnSpc>
                <a:spcPts val="2800"/>
              </a:lnSpc>
              <a:spcBef>
                <a:spcPts val="0"/>
              </a:spcBef>
            </a:pPr>
            <a:r>
              <a:rPr lang="zh-CN" altLang="en-US" sz="2000" b="1" dirty="0" smtClean="0">
                <a:solidFill>
                  <a:srgbClr val="00FF00"/>
                </a:solidFill>
                <a:latin typeface="Times New Roman" pitchFamily="18" charset="0"/>
              </a:rPr>
              <a:t>说明</a:t>
            </a:r>
            <a:r>
              <a:rPr lang="zh-CN" altLang="en-US" sz="2000" b="1" dirty="0">
                <a:solidFill>
                  <a:srgbClr val="00FF00"/>
                </a:solidFill>
                <a:latin typeface="Times New Roman" pitchFamily="18" charset="0"/>
              </a:rPr>
              <a:t>解析</a:t>
            </a:r>
            <a:r>
              <a:rPr lang="zh-CN" altLang="en-US" sz="2000" b="1" dirty="0" smtClean="0">
                <a:solidFill>
                  <a:srgbClr val="00FF00"/>
                </a:solidFill>
                <a:latin typeface="Times New Roman" pitchFamily="18" charset="0"/>
              </a:rPr>
              <a:t>结果是从网络中的其它</a:t>
            </a:r>
            <a:r>
              <a:rPr lang="en-US" altLang="zh-CN" sz="2000" b="1" dirty="0" smtClean="0">
                <a:solidFill>
                  <a:srgbClr val="00FF00"/>
                </a:solidFill>
                <a:latin typeface="Times New Roman" pitchFamily="18" charset="0"/>
              </a:rPr>
              <a:t>DNS</a:t>
            </a:r>
            <a:r>
              <a:rPr lang="zh-CN" altLang="en-US" sz="2000" b="1" dirty="0" smtClean="0">
                <a:solidFill>
                  <a:srgbClr val="00FF00"/>
                </a:solidFill>
                <a:latin typeface="Times New Roman" pitchFamily="18" charset="0"/>
              </a:rPr>
              <a:t>服务器</a:t>
            </a:r>
            <a:r>
              <a:rPr lang="zh-CN" altLang="en-US" sz="2000" b="1" dirty="0">
                <a:solidFill>
                  <a:srgbClr val="00FF00"/>
                </a:solidFill>
                <a:latin typeface="Times New Roman" pitchFamily="18" charset="0"/>
              </a:rPr>
              <a:t>那里</a:t>
            </a:r>
            <a:r>
              <a:rPr lang="zh-CN" altLang="en-US" sz="2000" b="1" dirty="0" smtClean="0">
                <a:solidFill>
                  <a:srgbClr val="00FF00"/>
                </a:solidFill>
                <a:latin typeface="Times New Roman" pitchFamily="18" charset="0"/>
              </a:rPr>
              <a:t>问</a:t>
            </a:r>
            <a:r>
              <a:rPr lang="zh-CN" altLang="en-US" sz="2000" b="1" dirty="0">
                <a:solidFill>
                  <a:srgbClr val="00FF00"/>
                </a:solidFill>
                <a:latin typeface="Times New Roman" pitchFamily="18" charset="0"/>
              </a:rPr>
              <a:t>来</a:t>
            </a:r>
            <a:r>
              <a:rPr lang="zh-CN" altLang="en-US" sz="2000" b="1" dirty="0" smtClean="0">
                <a:solidFill>
                  <a:srgbClr val="00FF00"/>
                </a:solidFill>
                <a:latin typeface="Times New Roman" pitchFamily="18" charset="0"/>
              </a:rPr>
              <a:t>的</a:t>
            </a:r>
            <a:endParaRPr lang="zh-CN" altLang="en-US" sz="2000" b="1" dirty="0">
              <a:solidFill>
                <a:srgbClr val="00FF00"/>
              </a:solidFill>
              <a:latin typeface="Times New Roman" pitchFamily="18" charset="0"/>
            </a:endParaRPr>
          </a:p>
        </p:txBody>
      </p:sp>
      <p:sp>
        <p:nvSpPr>
          <p:cNvPr id="2" name="TextBox 1"/>
          <p:cNvSpPr txBox="1"/>
          <p:nvPr/>
        </p:nvSpPr>
        <p:spPr>
          <a:xfrm>
            <a:off x="3780000" y="1584000"/>
            <a:ext cx="5364000" cy="400110"/>
          </a:xfrm>
          <a:prstGeom prst="rect">
            <a:avLst/>
          </a:prstGeom>
          <a:noFill/>
        </p:spPr>
        <p:txBody>
          <a:bodyPr wrap="square" rtlCol="0">
            <a:spAutoFit/>
          </a:bodyPr>
          <a:lstStyle/>
          <a:p>
            <a:r>
              <a:rPr lang="zh-CN" altLang="en-US" sz="2000" b="1" dirty="0" smtClean="0">
                <a:solidFill>
                  <a:schemeClr val="accent1">
                    <a:lumMod val="40000"/>
                    <a:lumOff val="60000"/>
                  </a:schemeClr>
                </a:solidFill>
                <a:latin typeface="Times New Roman" pitchFamily="18" charset="0"/>
              </a:rPr>
              <a:t>例如：</a:t>
            </a:r>
            <a:r>
              <a:rPr lang="en-US" altLang="zh-CN" sz="2000" b="1" dirty="0" err="1" smtClean="0">
                <a:solidFill>
                  <a:schemeClr val="accent1">
                    <a:lumMod val="40000"/>
                    <a:lumOff val="60000"/>
                  </a:schemeClr>
                </a:solidFill>
                <a:latin typeface="Times New Roman" pitchFamily="18" charset="0"/>
              </a:rPr>
              <a:t>nslookup</a:t>
            </a:r>
            <a:r>
              <a:rPr lang="en-US" altLang="zh-CN" sz="2000" b="1" dirty="0" smtClean="0">
                <a:solidFill>
                  <a:schemeClr val="accent1">
                    <a:lumMod val="40000"/>
                    <a:lumOff val="60000"/>
                  </a:schemeClr>
                </a:solidFill>
                <a:latin typeface="Times New Roman" pitchFamily="18" charset="0"/>
              </a:rPr>
              <a:t> www.zjuwlan.com 192.168.1.11</a:t>
            </a:r>
            <a:endParaRPr lang="zh-CN" altLang="en-US" sz="2000" b="1" dirty="0">
              <a:solidFill>
                <a:schemeClr val="accent1">
                  <a:lumMod val="40000"/>
                  <a:lumOff val="60000"/>
                </a:schemeClr>
              </a:solidFill>
              <a:latin typeface="Times New Roman" pitchFamily="18" charset="0"/>
            </a:endParaRPr>
          </a:p>
        </p:txBody>
      </p:sp>
      <p:sp>
        <p:nvSpPr>
          <p:cNvPr id="9" name="标题 1"/>
          <p:cNvSpPr>
            <a:spLocks noGrp="1"/>
          </p:cNvSpPr>
          <p:nvPr>
            <p:ph type="title"/>
          </p:nvPr>
        </p:nvSpPr>
        <p:spPr>
          <a:xfrm>
            <a:off x="360000" y="504634"/>
            <a:ext cx="7920000" cy="575366"/>
          </a:xfrm>
        </p:spPr>
        <p:txBody>
          <a:bodyPr>
            <a:spAutoFit/>
          </a:bodyPr>
          <a:lstStyle/>
          <a:p>
            <a:pPr>
              <a:lnSpc>
                <a:spcPct val="100000"/>
              </a:lnSpc>
            </a:pPr>
            <a:r>
              <a:rPr lang="en-US" altLang="zh-CN" sz="3200" dirty="0" smtClean="0">
                <a:latin typeface="Times New Roman" pitchFamily="18" charset="0"/>
                <a:ea typeface="宋体" pitchFamily="2" charset="-122"/>
              </a:rPr>
              <a:t>9.2.7   </a:t>
            </a:r>
            <a:r>
              <a:rPr lang="zh-CN" altLang="en-US" sz="3200" dirty="0" smtClean="0">
                <a:latin typeface="Times New Roman" pitchFamily="18" charset="0"/>
                <a:ea typeface="宋体" pitchFamily="2" charset="-122"/>
              </a:rPr>
              <a:t>使用</a:t>
            </a:r>
            <a:r>
              <a:rPr lang="en-US" altLang="zh-CN" sz="3200" dirty="0" err="1" smtClean="0">
                <a:latin typeface="Times New Roman" pitchFamily="18" charset="0"/>
                <a:ea typeface="宋体" pitchFamily="2" charset="-122"/>
              </a:rPr>
              <a:t>nslookup</a:t>
            </a:r>
            <a:r>
              <a:rPr lang="zh-CN" altLang="en-US" sz="3200" dirty="0" smtClean="0">
                <a:latin typeface="Times New Roman" pitchFamily="18" charset="0"/>
                <a:ea typeface="宋体" pitchFamily="2" charset="-122"/>
              </a:rPr>
              <a:t>进行故障排除</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ctrTitle" idx="4294967295"/>
          </p:nvPr>
        </p:nvSpPr>
        <p:spPr bwMode="white">
          <a:xfrm>
            <a:off x="360000" y="2520000"/>
            <a:ext cx="5760000" cy="698477"/>
          </a:xfrm>
        </p:spPr>
        <p:txBody>
          <a:bodyPr anchor="ctr">
            <a:spAutoFit/>
          </a:bodyPr>
          <a:lstStyle/>
          <a:p>
            <a:pPr eaLnBrk="1" hangingPunct="1">
              <a:lnSpc>
                <a:spcPct val="100000"/>
              </a:lnSpc>
            </a:pPr>
            <a:r>
              <a:rPr lang="en-US" altLang="zh-CN" dirty="0" smtClean="0">
                <a:solidFill>
                  <a:srgbClr val="FFFFFF"/>
                </a:solidFill>
                <a:latin typeface="Times New Roman" pitchFamily="18" charset="0"/>
                <a:ea typeface="宋体" pitchFamily="2" charset="-122"/>
                <a:cs typeface="Arial" charset="0"/>
              </a:rPr>
              <a:t>9.1   </a:t>
            </a:r>
            <a:r>
              <a:rPr lang="zh-CN" altLang="en-US" dirty="0" smtClean="0">
                <a:solidFill>
                  <a:srgbClr val="FFFFFF"/>
                </a:solidFill>
                <a:latin typeface="Times New Roman" pitchFamily="18" charset="0"/>
                <a:ea typeface="宋体" pitchFamily="2" charset="-122"/>
                <a:cs typeface="Arial" charset="0"/>
              </a:rPr>
              <a:t>故障排除过程</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ctrTitle" idx="4294967295"/>
          </p:nvPr>
        </p:nvSpPr>
        <p:spPr bwMode="white">
          <a:xfrm>
            <a:off x="360000" y="2520000"/>
            <a:ext cx="4320000" cy="864000"/>
          </a:xfrm>
        </p:spPr>
        <p:txBody>
          <a:bodyPr anchor="ctr"/>
          <a:lstStyle/>
          <a:p>
            <a:pPr eaLnBrk="1" hangingPunct="1"/>
            <a:r>
              <a:rPr lang="en-US" altLang="zh-CN" dirty="0" smtClean="0">
                <a:solidFill>
                  <a:srgbClr val="FFFFFF"/>
                </a:solidFill>
                <a:latin typeface="Times New Roman" pitchFamily="18" charset="0"/>
                <a:ea typeface="宋体" pitchFamily="2" charset="-122"/>
                <a:cs typeface="Arial" charset="0"/>
              </a:rPr>
              <a:t>9.3   </a:t>
            </a:r>
            <a:r>
              <a:rPr lang="zh-CN" altLang="en-US" dirty="0" smtClean="0">
                <a:solidFill>
                  <a:srgbClr val="FFFFFF"/>
                </a:solidFill>
                <a:latin typeface="Times New Roman" pitchFamily="18" charset="0"/>
                <a:ea typeface="宋体" pitchFamily="2" charset="-122"/>
                <a:cs typeface="Arial" charset="0"/>
              </a:rPr>
              <a:t>常见问题</a:t>
            </a:r>
          </a:p>
        </p:txBody>
      </p:sp>
      <p:sp>
        <p:nvSpPr>
          <p:cNvPr id="37891" name="Rectangle 5"/>
          <p:cNvSpPr>
            <a:spLocks noGrp="1" noChangeArrowheads="1"/>
          </p:cNvSpPr>
          <p:nvPr>
            <p:ph type="subTitle" idx="4294967295"/>
          </p:nvPr>
        </p:nvSpPr>
        <p:spPr>
          <a:xfrm>
            <a:off x="612000" y="4680000"/>
            <a:ext cx="7920000" cy="452256"/>
          </a:xfrm>
        </p:spPr>
        <p:txBody>
          <a:bodyPr>
            <a:spAutoFit/>
          </a:bodyPr>
          <a:lstStyle/>
          <a:p>
            <a:pPr marL="0" indent="0" algn="ctr">
              <a:lnSpc>
                <a:spcPct val="100000"/>
              </a:lnSpc>
              <a:spcBef>
                <a:spcPts val="0"/>
              </a:spcBef>
              <a:buFont typeface="Wingdings" pitchFamily="2" charset="2"/>
              <a:buNone/>
            </a:pPr>
            <a:r>
              <a:rPr lang="zh-CN" altLang="en-US" sz="2400" b="1" dirty="0" smtClean="0">
                <a:solidFill>
                  <a:srgbClr val="FF0000"/>
                </a:solidFill>
                <a:latin typeface="Times New Roman" pitchFamily="18" charset="0"/>
                <a:ea typeface="宋体" pitchFamily="2" charset="-122"/>
              </a:rPr>
              <a:t>注：这里所说的“集成</a:t>
            </a:r>
            <a:r>
              <a:rPr lang="en-US" altLang="zh-CN" sz="2400" b="1" dirty="0" smtClean="0">
                <a:solidFill>
                  <a:srgbClr val="FF0000"/>
                </a:solidFill>
                <a:latin typeface="Times New Roman" pitchFamily="18" charset="0"/>
                <a:ea typeface="宋体" pitchFamily="2" charset="-122"/>
              </a:rPr>
              <a:t>AP</a:t>
            </a:r>
            <a:r>
              <a:rPr lang="zh-CN" altLang="en-US" sz="2400" b="1" dirty="0" smtClean="0">
                <a:solidFill>
                  <a:srgbClr val="FF0000"/>
                </a:solidFill>
                <a:latin typeface="Times New Roman" pitchFamily="18" charset="0"/>
                <a:ea typeface="宋体" pitchFamily="2" charset="-122"/>
              </a:rPr>
              <a:t>” 也包括集成无线路由器！</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360000" y="504634"/>
            <a:ext cx="7920000" cy="575366"/>
          </a:xfrm>
        </p:spPr>
        <p:txBody>
          <a:bodyPr>
            <a:spAutoFit/>
          </a:bodyPr>
          <a:lstStyle/>
          <a:p>
            <a:pPr>
              <a:lnSpc>
                <a:spcPct val="100000"/>
              </a:lnSpc>
            </a:pPr>
            <a:r>
              <a:rPr lang="en-US" altLang="zh-CN" sz="3200" dirty="0" smtClean="0">
                <a:latin typeface="Times New Roman" pitchFamily="18" charset="0"/>
                <a:ea typeface="宋体" pitchFamily="2" charset="-122"/>
              </a:rPr>
              <a:t>9.3.1   </a:t>
            </a:r>
            <a:r>
              <a:rPr lang="zh-CN" altLang="en-US" sz="3200" dirty="0" smtClean="0">
                <a:latin typeface="Times New Roman" pitchFamily="18" charset="0"/>
                <a:ea typeface="宋体" pitchFamily="2" charset="-122"/>
              </a:rPr>
              <a:t>连通性问题</a:t>
            </a:r>
          </a:p>
        </p:txBody>
      </p:sp>
      <p:pic>
        <p:nvPicPr>
          <p:cNvPr id="38915" name="Picture 2"/>
          <p:cNvPicPr>
            <a:picLocks noChangeAspect="1" noChangeArrowheads="1"/>
          </p:cNvPicPr>
          <p:nvPr/>
        </p:nvPicPr>
        <p:blipFill>
          <a:blip r:embed="rId2"/>
          <a:stretch>
            <a:fillRect/>
          </a:stretch>
        </p:blipFill>
        <p:spPr bwMode="auto">
          <a:xfrm>
            <a:off x="5940000" y="1800000"/>
            <a:ext cx="3000000" cy="3571429"/>
          </a:xfrm>
          <a:prstGeom prst="rect">
            <a:avLst/>
          </a:prstGeom>
          <a:noFill/>
          <a:ln w="9525">
            <a:noFill/>
            <a:miter lim="800000"/>
            <a:headEnd/>
            <a:tailEnd/>
          </a:ln>
        </p:spPr>
      </p:pic>
      <p:sp>
        <p:nvSpPr>
          <p:cNvPr id="3" name="内容占位符 2"/>
          <p:cNvSpPr>
            <a:spLocks noGrp="1"/>
          </p:cNvSpPr>
          <p:nvPr>
            <p:ph idx="1"/>
          </p:nvPr>
        </p:nvSpPr>
        <p:spPr>
          <a:xfrm>
            <a:off x="0" y="1152000"/>
            <a:ext cx="5760000" cy="5389954"/>
          </a:xfrm>
        </p:spPr>
        <p:txBody>
          <a:bodyPr>
            <a:spAutoFit/>
          </a:bodyPr>
          <a:lstStyle/>
          <a:p>
            <a:pPr marL="360000" indent="-360000" algn="just">
              <a:lnSpc>
                <a:spcPts val="3800"/>
              </a:lnSpc>
              <a:spcBef>
                <a:spcPts val="0"/>
              </a:spcBef>
              <a:spcAft>
                <a:spcPts val="0"/>
              </a:spcAft>
              <a:defRPr/>
            </a:pPr>
            <a:r>
              <a:rPr lang="zh-CN" altLang="en-US" sz="2400" b="1" dirty="0">
                <a:latin typeface="Times New Roman" pitchFamily="18" charset="0"/>
                <a:ea typeface="宋体" pitchFamily="2" charset="-122"/>
              </a:rPr>
              <a:t>对</a:t>
            </a:r>
            <a:r>
              <a:rPr lang="zh-CN" altLang="en-US" sz="2400" b="1" dirty="0" smtClean="0">
                <a:latin typeface="Times New Roman" pitchFamily="18" charset="0"/>
                <a:ea typeface="宋体" pitchFamily="2" charset="-122"/>
              </a:rPr>
              <a:t>同时包含有线连接和无线连接的网络进行故障排除时，最好用</a:t>
            </a:r>
            <a:r>
              <a:rPr lang="zh-CN" altLang="en-US" sz="2400" b="1" u="sng" dirty="0" smtClean="0">
                <a:solidFill>
                  <a:srgbClr val="FF0000"/>
                </a:solidFill>
                <a:latin typeface="Times New Roman" pitchFamily="18" charset="0"/>
                <a:ea typeface="宋体" pitchFamily="2" charset="-122"/>
              </a:rPr>
              <a:t>分治法</a:t>
            </a:r>
            <a:r>
              <a:rPr lang="zh-CN" altLang="en-US" sz="2400" b="1" dirty="0" smtClean="0">
                <a:latin typeface="Times New Roman" pitchFamily="18" charset="0"/>
                <a:ea typeface="宋体" pitchFamily="2" charset="-122"/>
              </a:rPr>
              <a:t>来查出问题是发生在</a:t>
            </a:r>
            <a:r>
              <a:rPr lang="zh-CN" altLang="en-US" sz="2400" b="1" dirty="0" smtClean="0">
                <a:solidFill>
                  <a:srgbClr val="0000FF"/>
                </a:solidFill>
                <a:latin typeface="Times New Roman" pitchFamily="18" charset="0"/>
                <a:ea typeface="宋体" pitchFamily="2" charset="-122"/>
              </a:rPr>
              <a:t>有线网络</a:t>
            </a:r>
            <a:r>
              <a:rPr lang="zh-CN" altLang="en-US" sz="2400" b="1" dirty="0" smtClean="0">
                <a:latin typeface="Times New Roman" pitchFamily="18" charset="0"/>
                <a:ea typeface="宋体" pitchFamily="2" charset="-122"/>
              </a:rPr>
              <a:t>还是</a:t>
            </a:r>
            <a:r>
              <a:rPr lang="zh-CN" altLang="en-US" sz="2400" b="1" dirty="0" smtClean="0">
                <a:solidFill>
                  <a:srgbClr val="0000FF"/>
                </a:solidFill>
                <a:latin typeface="Times New Roman" pitchFamily="18" charset="0"/>
                <a:ea typeface="宋体" pitchFamily="2" charset="-122"/>
              </a:rPr>
              <a:t>无线网络</a:t>
            </a:r>
            <a:r>
              <a:rPr lang="zh-CN" altLang="en-US" sz="2400" b="1" dirty="0" smtClean="0">
                <a:latin typeface="Times New Roman" pitchFamily="18" charset="0"/>
                <a:ea typeface="宋体" pitchFamily="2" charset="-122"/>
              </a:rPr>
              <a:t>。</a:t>
            </a:r>
          </a:p>
          <a:p>
            <a:pPr marL="360000" indent="-360000" algn="just">
              <a:lnSpc>
                <a:spcPts val="3800"/>
              </a:lnSpc>
              <a:spcBef>
                <a:spcPts val="0"/>
              </a:spcBef>
              <a:spcAft>
                <a:spcPts val="0"/>
              </a:spcAft>
              <a:defRPr/>
            </a:pPr>
            <a:r>
              <a:rPr lang="zh-CN" altLang="en-US" sz="2400" b="1" dirty="0" smtClean="0">
                <a:latin typeface="Times New Roman" pitchFamily="18" charset="0"/>
                <a:ea typeface="宋体" pitchFamily="2" charset="-122"/>
              </a:rPr>
              <a:t>要确定问题是存在于有线网络还是无线网络中，最简单的办法就是：</a:t>
            </a:r>
          </a:p>
          <a:p>
            <a:pPr marL="360000" indent="-360000" algn="just">
              <a:lnSpc>
                <a:spcPts val="3800"/>
              </a:lnSpc>
              <a:spcBef>
                <a:spcPts val="0"/>
              </a:spcBef>
              <a:spcAft>
                <a:spcPts val="0"/>
              </a:spcAft>
              <a:buFont typeface="Wingdings" pitchFamily="2" charset="2"/>
              <a:buNone/>
              <a:defRPr/>
            </a:pPr>
            <a:r>
              <a:rPr lang="en-US" altLang="zh-CN" sz="2400" b="1" dirty="0" smtClean="0">
                <a:effectLst>
                  <a:outerShdw blurRad="38100" dist="38100" dir="2700000" algn="tl">
                    <a:srgbClr val="C0C0C0"/>
                  </a:outerShdw>
                </a:effectLst>
                <a:latin typeface="Times New Roman" pitchFamily="18" charset="0"/>
                <a:ea typeface="宋体" pitchFamily="2" charset="-122"/>
              </a:rPr>
              <a:t>1. </a:t>
            </a:r>
            <a:r>
              <a:rPr lang="zh-CN" altLang="en-US" sz="2400" b="1" dirty="0" smtClean="0">
                <a:effectLst>
                  <a:outerShdw blurRad="38100" dist="38100" dir="2700000" algn="tl">
                    <a:srgbClr val="C0C0C0"/>
                  </a:outerShdw>
                </a:effectLst>
                <a:latin typeface="Times New Roman" pitchFamily="18" charset="0"/>
                <a:ea typeface="宋体" pitchFamily="2" charset="-122"/>
              </a:rPr>
              <a:t>从</a:t>
            </a:r>
            <a:r>
              <a:rPr lang="zh-CN" altLang="en-US" sz="2400" b="1" u="sng" dirty="0" smtClean="0">
                <a:effectLst>
                  <a:outerShdw blurRad="38100" dist="38100" dir="2700000" algn="tl">
                    <a:srgbClr val="C0C0C0"/>
                  </a:outerShdw>
                </a:effectLst>
                <a:latin typeface="Times New Roman" pitchFamily="18" charset="0"/>
                <a:ea typeface="宋体" pitchFamily="2" charset="-122"/>
              </a:rPr>
              <a:t>无线客户端</a:t>
            </a:r>
            <a:r>
              <a:rPr lang="en-US" altLang="zh-CN" sz="2400" b="1" dirty="0" smtClean="0">
                <a:solidFill>
                  <a:srgbClr val="FF0000"/>
                </a:solidFill>
                <a:effectLst>
                  <a:outerShdw blurRad="38100" dist="38100" dir="2700000" algn="tl">
                    <a:srgbClr val="C0C0C0"/>
                  </a:outerShdw>
                </a:effectLst>
                <a:latin typeface="Times New Roman" pitchFamily="18" charset="0"/>
                <a:ea typeface="宋体" pitchFamily="2" charset="-122"/>
              </a:rPr>
              <a:t>ping</a:t>
            </a:r>
            <a:r>
              <a:rPr lang="zh-CN" altLang="en-US" sz="2400" b="1" u="sng" dirty="0" smtClean="0">
                <a:solidFill>
                  <a:srgbClr val="FF0000"/>
                </a:solidFill>
                <a:effectLst>
                  <a:outerShdw blurRad="38100" dist="38100" dir="2700000" algn="tl">
                    <a:srgbClr val="C0C0C0"/>
                  </a:outerShdw>
                </a:effectLst>
                <a:latin typeface="Times New Roman" pitchFamily="18" charset="0"/>
                <a:ea typeface="宋体" pitchFamily="2" charset="-122"/>
              </a:rPr>
              <a:t>默认网关</a:t>
            </a:r>
            <a:r>
              <a:rPr lang="zh-CN" altLang="en-US" sz="2400" b="1" dirty="0" smtClean="0">
                <a:effectLst>
                  <a:outerShdw blurRad="38100" dist="38100" dir="2700000" algn="tl">
                    <a:srgbClr val="C0C0C0"/>
                  </a:outerShdw>
                </a:effectLst>
                <a:latin typeface="Times New Roman" pitchFamily="18" charset="0"/>
                <a:ea typeface="宋体" pitchFamily="2" charset="-122"/>
              </a:rPr>
              <a:t>，检验</a:t>
            </a:r>
            <a:r>
              <a:rPr lang="zh-CN" altLang="en-US" sz="2400" b="1" u="sng" dirty="0" smtClean="0">
                <a:effectLst>
                  <a:outerShdw blurRad="38100" dist="38100" dir="2700000" algn="tl">
                    <a:srgbClr val="C0C0C0"/>
                  </a:outerShdw>
                </a:effectLst>
                <a:latin typeface="Times New Roman" pitchFamily="18" charset="0"/>
                <a:ea typeface="宋体" pitchFamily="2" charset="-122"/>
              </a:rPr>
              <a:t>无线客户端</a:t>
            </a:r>
            <a:r>
              <a:rPr lang="zh-CN" altLang="en-US" sz="2400" b="1" dirty="0" smtClean="0">
                <a:effectLst>
                  <a:outerShdw blurRad="38100" dist="38100" dir="2700000" algn="tl">
                    <a:srgbClr val="C0C0C0"/>
                  </a:outerShdw>
                </a:effectLst>
                <a:latin typeface="Times New Roman" pitchFamily="18" charset="0"/>
                <a:ea typeface="宋体" pitchFamily="2" charset="-122"/>
              </a:rPr>
              <a:t>是否能正常连接；</a:t>
            </a:r>
            <a:endParaRPr lang="en-US" altLang="zh-CN" sz="2400" b="1" dirty="0" smtClean="0">
              <a:effectLst>
                <a:outerShdw blurRad="38100" dist="38100" dir="2700000" algn="tl">
                  <a:srgbClr val="C0C0C0"/>
                </a:outerShdw>
              </a:effectLst>
              <a:latin typeface="Times New Roman" pitchFamily="18" charset="0"/>
              <a:ea typeface="宋体" pitchFamily="2" charset="-122"/>
            </a:endParaRPr>
          </a:p>
          <a:p>
            <a:pPr marL="360000" indent="-360000" algn="just">
              <a:lnSpc>
                <a:spcPts val="3800"/>
              </a:lnSpc>
              <a:spcBef>
                <a:spcPts val="0"/>
              </a:spcBef>
              <a:spcAft>
                <a:spcPts val="0"/>
              </a:spcAft>
              <a:buFont typeface="Wingdings" pitchFamily="2" charset="2"/>
              <a:buNone/>
              <a:defRPr/>
            </a:pPr>
            <a:r>
              <a:rPr lang="en-US" altLang="zh-CN" sz="2400" b="1" dirty="0" smtClean="0">
                <a:effectLst>
                  <a:outerShdw blurRad="38100" dist="38100" dir="2700000" algn="tl">
                    <a:srgbClr val="C0C0C0"/>
                  </a:outerShdw>
                </a:effectLst>
                <a:latin typeface="Times New Roman" pitchFamily="18" charset="0"/>
                <a:ea typeface="宋体" pitchFamily="2" charset="-122"/>
              </a:rPr>
              <a:t>2. </a:t>
            </a:r>
            <a:r>
              <a:rPr lang="zh-CN" altLang="en-US" sz="2400" b="1" dirty="0" smtClean="0">
                <a:effectLst>
                  <a:outerShdw blurRad="38100" dist="38100" dir="2700000" algn="tl">
                    <a:srgbClr val="C0C0C0"/>
                  </a:outerShdw>
                </a:effectLst>
                <a:latin typeface="Times New Roman" pitchFamily="18" charset="0"/>
                <a:ea typeface="宋体" pitchFamily="2" charset="-122"/>
              </a:rPr>
              <a:t>从</a:t>
            </a:r>
            <a:r>
              <a:rPr lang="zh-CN" altLang="en-US" sz="2400" b="1" u="sng" dirty="0" smtClean="0">
                <a:effectLst>
                  <a:outerShdw blurRad="38100" dist="38100" dir="2700000" algn="tl">
                    <a:srgbClr val="C0C0C0"/>
                  </a:outerShdw>
                </a:effectLst>
                <a:latin typeface="Times New Roman" pitchFamily="18" charset="0"/>
                <a:ea typeface="宋体" pitchFamily="2" charset="-122"/>
              </a:rPr>
              <a:t>有线客户端</a:t>
            </a:r>
            <a:r>
              <a:rPr lang="en-US" altLang="zh-CN" sz="2400" b="1" dirty="0" smtClean="0">
                <a:solidFill>
                  <a:srgbClr val="FF0000"/>
                </a:solidFill>
                <a:effectLst>
                  <a:outerShdw blurRad="38100" dist="38100" dir="2700000" algn="tl">
                    <a:srgbClr val="C0C0C0"/>
                  </a:outerShdw>
                </a:effectLst>
                <a:latin typeface="Times New Roman" pitchFamily="18" charset="0"/>
                <a:ea typeface="宋体" pitchFamily="2" charset="-122"/>
              </a:rPr>
              <a:t>ping</a:t>
            </a:r>
            <a:r>
              <a:rPr lang="zh-CN" altLang="en-US" sz="2400" b="1" u="sng" dirty="0" smtClean="0">
                <a:solidFill>
                  <a:srgbClr val="FF0000"/>
                </a:solidFill>
                <a:effectLst>
                  <a:outerShdw blurRad="38100" dist="38100" dir="2700000" algn="tl">
                    <a:srgbClr val="C0C0C0"/>
                  </a:outerShdw>
                </a:effectLst>
                <a:latin typeface="Times New Roman" pitchFamily="18" charset="0"/>
                <a:ea typeface="宋体" pitchFamily="2" charset="-122"/>
              </a:rPr>
              <a:t>默认网关</a:t>
            </a:r>
            <a:r>
              <a:rPr lang="zh-CN" altLang="en-US" sz="2400" b="1" dirty="0" smtClean="0">
                <a:effectLst>
                  <a:outerShdw blurRad="38100" dist="38100" dir="2700000" algn="tl">
                    <a:srgbClr val="C0C0C0"/>
                  </a:outerShdw>
                </a:effectLst>
                <a:latin typeface="Times New Roman" pitchFamily="18" charset="0"/>
                <a:ea typeface="宋体" pitchFamily="2" charset="-122"/>
              </a:rPr>
              <a:t>，检验</a:t>
            </a:r>
            <a:r>
              <a:rPr lang="zh-CN" altLang="en-US" sz="2400" b="1" u="sng" dirty="0" smtClean="0">
                <a:effectLst>
                  <a:outerShdw blurRad="38100" dist="38100" dir="2700000" algn="tl">
                    <a:srgbClr val="C0C0C0"/>
                  </a:outerShdw>
                </a:effectLst>
                <a:latin typeface="Times New Roman" pitchFamily="18" charset="0"/>
                <a:ea typeface="宋体" pitchFamily="2" charset="-122"/>
              </a:rPr>
              <a:t>有线客户端</a:t>
            </a:r>
            <a:r>
              <a:rPr lang="zh-CN" altLang="en-US" sz="2400" b="1" dirty="0" smtClean="0">
                <a:effectLst>
                  <a:outerShdw blurRad="38100" dist="38100" dir="2700000" algn="tl">
                    <a:srgbClr val="C0C0C0"/>
                  </a:outerShdw>
                </a:effectLst>
                <a:latin typeface="Times New Roman" pitchFamily="18" charset="0"/>
                <a:ea typeface="宋体" pitchFamily="2" charset="-122"/>
              </a:rPr>
              <a:t>是否能正常连接；</a:t>
            </a:r>
          </a:p>
          <a:p>
            <a:pPr marL="360000" indent="-360000" algn="just">
              <a:lnSpc>
                <a:spcPts val="3800"/>
              </a:lnSpc>
              <a:spcBef>
                <a:spcPts val="0"/>
              </a:spcBef>
              <a:spcAft>
                <a:spcPts val="0"/>
              </a:spcAft>
              <a:buFont typeface="Wingdings" pitchFamily="2" charset="2"/>
              <a:buNone/>
              <a:defRPr/>
            </a:pPr>
            <a:r>
              <a:rPr lang="en-US" altLang="zh-CN" sz="2400" b="1" dirty="0" smtClean="0">
                <a:effectLst>
                  <a:outerShdw blurRad="38100" dist="38100" dir="2700000" algn="tl">
                    <a:srgbClr val="C0C0C0"/>
                  </a:outerShdw>
                </a:effectLst>
                <a:latin typeface="Times New Roman" pitchFamily="18" charset="0"/>
                <a:ea typeface="宋体" pitchFamily="2" charset="-122"/>
              </a:rPr>
              <a:t>3. </a:t>
            </a:r>
            <a:r>
              <a:rPr lang="zh-CN" altLang="en-US" sz="2400" b="1" dirty="0" smtClean="0">
                <a:effectLst>
                  <a:outerShdw blurRad="38100" dist="38100" dir="2700000" algn="tl">
                    <a:srgbClr val="C0C0C0"/>
                  </a:outerShdw>
                </a:effectLst>
                <a:latin typeface="Times New Roman" pitchFamily="18" charset="0"/>
                <a:ea typeface="宋体" pitchFamily="2" charset="-122"/>
              </a:rPr>
              <a:t>从</a:t>
            </a:r>
            <a:r>
              <a:rPr lang="zh-CN" altLang="en-US" sz="2400" b="1" u="sng" dirty="0" smtClean="0">
                <a:effectLst>
                  <a:outerShdw blurRad="38100" dist="38100" dir="2700000" algn="tl">
                    <a:srgbClr val="C0C0C0"/>
                  </a:outerShdw>
                </a:effectLst>
                <a:latin typeface="Times New Roman" pitchFamily="18" charset="0"/>
                <a:ea typeface="宋体" pitchFamily="2" charset="-122"/>
              </a:rPr>
              <a:t>无线客户端</a:t>
            </a:r>
            <a:r>
              <a:rPr lang="en-US" altLang="zh-CN" sz="2400" b="1" dirty="0" smtClean="0">
                <a:solidFill>
                  <a:srgbClr val="FF0000"/>
                </a:solidFill>
                <a:effectLst>
                  <a:outerShdw blurRad="38100" dist="38100" dir="2700000" algn="tl">
                    <a:srgbClr val="C0C0C0"/>
                  </a:outerShdw>
                </a:effectLst>
                <a:latin typeface="Times New Roman" pitchFamily="18" charset="0"/>
                <a:ea typeface="宋体" pitchFamily="2" charset="-122"/>
              </a:rPr>
              <a:t>ping</a:t>
            </a:r>
            <a:r>
              <a:rPr lang="zh-CN" altLang="en-US" sz="2400" b="1" u="sng" dirty="0" smtClean="0">
                <a:solidFill>
                  <a:srgbClr val="FF0000"/>
                </a:solidFill>
                <a:effectLst>
                  <a:outerShdw blurRad="38100" dist="38100" dir="2700000" algn="tl">
                    <a:srgbClr val="C0C0C0"/>
                  </a:outerShdw>
                </a:effectLst>
                <a:latin typeface="Times New Roman" pitchFamily="18" charset="0"/>
                <a:ea typeface="宋体" pitchFamily="2" charset="-122"/>
              </a:rPr>
              <a:t>有线客户端</a:t>
            </a:r>
            <a:r>
              <a:rPr lang="zh-CN" altLang="en-US" sz="2400" b="1" dirty="0" smtClean="0">
                <a:effectLst>
                  <a:outerShdw blurRad="38100" dist="38100" dir="2700000" algn="tl">
                    <a:srgbClr val="C0C0C0"/>
                  </a:outerShdw>
                </a:effectLst>
                <a:latin typeface="Times New Roman" pitchFamily="18" charset="0"/>
                <a:ea typeface="宋体" pitchFamily="2" charset="-122"/>
              </a:rPr>
              <a:t>，检验</a:t>
            </a:r>
            <a:r>
              <a:rPr lang="zh-CN" altLang="en-US" sz="2400" b="1" u="sng" dirty="0" smtClean="0">
                <a:effectLst>
                  <a:outerShdw blurRad="38100" dist="38100" dir="2700000" algn="tl">
                    <a:srgbClr val="C0C0C0"/>
                  </a:outerShdw>
                </a:effectLst>
                <a:latin typeface="Times New Roman" pitchFamily="18" charset="0"/>
                <a:ea typeface="宋体" pitchFamily="2" charset="-122"/>
              </a:rPr>
              <a:t>集成路由器</a:t>
            </a:r>
            <a:r>
              <a:rPr lang="zh-CN" altLang="en-US" sz="2400" b="1" dirty="0" smtClean="0">
                <a:effectLst>
                  <a:outerShdw blurRad="38100" dist="38100" dir="2700000" algn="tl">
                    <a:srgbClr val="C0C0C0"/>
                  </a:outerShdw>
                </a:effectLst>
                <a:latin typeface="Times New Roman" pitchFamily="18" charset="0"/>
                <a:ea typeface="宋体" pitchFamily="2" charset="-122"/>
              </a:rPr>
              <a:t>是否正常工作。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3"/>
          <a:srcRect/>
          <a:stretch>
            <a:fillRect/>
          </a:stretch>
        </p:blipFill>
        <p:spPr bwMode="auto">
          <a:xfrm>
            <a:off x="928688" y="2714625"/>
            <a:ext cx="7405687" cy="3865563"/>
          </a:xfrm>
          <a:prstGeom prst="rect">
            <a:avLst/>
          </a:prstGeom>
          <a:noFill/>
          <a:ln w="9525">
            <a:noFill/>
            <a:miter lim="800000"/>
            <a:headEnd/>
            <a:tailEnd/>
          </a:ln>
        </p:spPr>
      </p:pic>
      <p:sp>
        <p:nvSpPr>
          <p:cNvPr id="39939" name="标题 1"/>
          <p:cNvSpPr>
            <a:spLocks noGrp="1"/>
          </p:cNvSpPr>
          <p:nvPr>
            <p:ph type="title"/>
          </p:nvPr>
        </p:nvSpPr>
        <p:spPr>
          <a:xfrm>
            <a:off x="360000" y="360000"/>
            <a:ext cx="7920000" cy="720000"/>
          </a:xfrm>
        </p:spPr>
        <p:txBody>
          <a:bodyPr/>
          <a:lstStyle/>
          <a:p>
            <a:pPr>
              <a:lnSpc>
                <a:spcPct val="100000"/>
              </a:lnSpc>
            </a:pPr>
            <a:r>
              <a:rPr lang="en-US" altLang="zh-CN" sz="3200" dirty="0" smtClean="0">
                <a:latin typeface="Times New Roman" pitchFamily="18" charset="0"/>
                <a:ea typeface="宋体" pitchFamily="2" charset="-122"/>
              </a:rPr>
              <a:t>9.3.2   LED</a:t>
            </a:r>
            <a:r>
              <a:rPr lang="zh-CN" altLang="en-US" sz="3200" dirty="0" smtClean="0">
                <a:latin typeface="Times New Roman" pitchFamily="18" charset="0"/>
                <a:ea typeface="宋体" pitchFamily="2" charset="-122"/>
              </a:rPr>
              <a:t>指示灯</a:t>
            </a:r>
          </a:p>
        </p:txBody>
      </p:sp>
      <p:sp>
        <p:nvSpPr>
          <p:cNvPr id="3" name="内容占位符 2"/>
          <p:cNvSpPr>
            <a:spLocks noGrp="1"/>
          </p:cNvSpPr>
          <p:nvPr>
            <p:ph idx="1"/>
          </p:nvPr>
        </p:nvSpPr>
        <p:spPr>
          <a:xfrm>
            <a:off x="360000" y="1152000"/>
            <a:ext cx="8280000" cy="1621807"/>
          </a:xfrm>
        </p:spPr>
        <p:txBody>
          <a:bodyPr>
            <a:spAutoFit/>
          </a:bodyPr>
          <a:lstStyle/>
          <a:p>
            <a:pPr marL="360000" indent="-360000">
              <a:lnSpc>
                <a:spcPts val="4000"/>
              </a:lnSpc>
              <a:spcBef>
                <a:spcPts val="0"/>
              </a:spcBef>
              <a:defRPr/>
            </a:pPr>
            <a:r>
              <a:rPr lang="zh-CN" altLang="en-US" sz="2400" b="1" dirty="0" smtClean="0">
                <a:latin typeface="Times New Roman" pitchFamily="18" charset="0"/>
                <a:ea typeface="宋体" pitchFamily="2" charset="-122"/>
              </a:rPr>
              <a:t>故障排除的首要步骤之一便是</a:t>
            </a:r>
            <a:r>
              <a:rPr lang="zh-CN" altLang="en-US" sz="2400" b="1" dirty="0" smtClean="0">
                <a:solidFill>
                  <a:srgbClr val="0000FF"/>
                </a:solidFill>
                <a:latin typeface="Times New Roman" pitchFamily="18" charset="0"/>
                <a:ea typeface="宋体" pitchFamily="2" charset="-122"/>
              </a:rPr>
              <a:t>检查</a:t>
            </a:r>
            <a:r>
              <a:rPr lang="en-US" altLang="zh-CN" sz="2400" b="1" dirty="0" smtClean="0">
                <a:solidFill>
                  <a:srgbClr val="0000FF"/>
                </a:solidFill>
                <a:latin typeface="Times New Roman" pitchFamily="18" charset="0"/>
                <a:ea typeface="宋体" pitchFamily="2" charset="-122"/>
              </a:rPr>
              <a:t>LED</a:t>
            </a:r>
            <a:r>
              <a:rPr lang="zh-CN" altLang="en-US" sz="2400" b="1" dirty="0" smtClean="0">
                <a:solidFill>
                  <a:srgbClr val="0000FF"/>
                </a:solidFill>
                <a:latin typeface="Times New Roman" pitchFamily="18" charset="0"/>
                <a:ea typeface="宋体" pitchFamily="2" charset="-122"/>
              </a:rPr>
              <a:t>灯</a:t>
            </a:r>
            <a:r>
              <a:rPr lang="zh-CN" altLang="en-US" sz="2400" b="1" dirty="0" smtClean="0">
                <a:latin typeface="Times New Roman" pitchFamily="18" charset="0"/>
                <a:ea typeface="宋体" pitchFamily="2" charset="-122"/>
              </a:rPr>
              <a:t>。</a:t>
            </a:r>
          </a:p>
          <a:p>
            <a:pPr marL="360000" indent="-360000">
              <a:lnSpc>
                <a:spcPts val="4000"/>
              </a:lnSpc>
              <a:spcBef>
                <a:spcPts val="0"/>
              </a:spcBef>
              <a:defRPr/>
            </a:pPr>
            <a:r>
              <a:rPr lang="zh-CN" altLang="en-US" sz="2400" b="1" dirty="0" smtClean="0">
                <a:latin typeface="Times New Roman" pitchFamily="18" charset="0"/>
                <a:ea typeface="宋体" pitchFamily="2" charset="-122"/>
              </a:rPr>
              <a:t>设备上使用的</a:t>
            </a:r>
            <a:r>
              <a:rPr lang="en-US" altLang="zh-CN" sz="2400" b="1" dirty="0" smtClean="0">
                <a:latin typeface="Times New Roman" pitchFamily="18" charset="0"/>
                <a:ea typeface="宋体" pitchFamily="2" charset="-122"/>
              </a:rPr>
              <a:t>LED</a:t>
            </a:r>
            <a:r>
              <a:rPr lang="zh-CN" altLang="en-US" sz="2400" b="1" dirty="0" smtClean="0">
                <a:latin typeface="Times New Roman" pitchFamily="18" charset="0"/>
                <a:ea typeface="宋体" pitchFamily="2" charset="-122"/>
              </a:rPr>
              <a:t>灯通常分为三种类型：</a:t>
            </a:r>
            <a:br>
              <a:rPr lang="zh-CN" altLang="en-US" sz="2400" b="1" dirty="0" smtClean="0">
                <a:latin typeface="Times New Roman" pitchFamily="18" charset="0"/>
                <a:ea typeface="宋体" pitchFamily="2" charset="-122"/>
              </a:rPr>
            </a:br>
            <a:r>
              <a:rPr lang="zh-CN" altLang="en-US" sz="2400" b="1" dirty="0" smtClean="0">
                <a:solidFill>
                  <a:srgbClr val="FF0000"/>
                </a:solidFill>
                <a:latin typeface="Times New Roman" pitchFamily="18" charset="0"/>
                <a:ea typeface="宋体" pitchFamily="2" charset="-122"/>
              </a:rPr>
              <a:t>电源、状态和活动性</a:t>
            </a:r>
            <a:r>
              <a:rPr lang="zh-CN" altLang="en-US" sz="2400" b="1" dirty="0" smtClean="0">
                <a:latin typeface="Times New Roman" pitchFamily="18" charset="0"/>
                <a:ea typeface="宋体" pitchFamily="2" charset="-122"/>
              </a:rPr>
              <a:t>。</a:t>
            </a:r>
          </a:p>
        </p:txBody>
      </p:sp>
      <p:sp>
        <p:nvSpPr>
          <p:cNvPr id="39941" name="TextBox 4"/>
          <p:cNvSpPr txBox="1">
            <a:spLocks noChangeArrowheads="1"/>
          </p:cNvSpPr>
          <p:nvPr/>
        </p:nvSpPr>
        <p:spPr bwMode="auto">
          <a:xfrm>
            <a:off x="4680000" y="5940000"/>
            <a:ext cx="3960000" cy="504000"/>
          </a:xfrm>
          <a:prstGeom prst="rect">
            <a:avLst/>
          </a:prstGeom>
          <a:noFill/>
          <a:ln w="9525">
            <a:noFill/>
            <a:miter lim="800000"/>
            <a:headEnd/>
            <a:tailEnd/>
          </a:ln>
        </p:spPr>
        <p:txBody>
          <a:bodyPr>
            <a:spAutoFit/>
          </a:bodyPr>
          <a:lstStyle/>
          <a:p>
            <a:pPr algn="ctr"/>
            <a:r>
              <a:rPr lang="zh-CN" altLang="en-US" sz="2400" b="1" dirty="0" smtClean="0">
                <a:solidFill>
                  <a:srgbClr val="FF0000"/>
                </a:solidFill>
                <a:latin typeface="Times New Roman" pitchFamily="18" charset="0"/>
              </a:rPr>
              <a:t>参见</a:t>
            </a:r>
            <a:r>
              <a:rPr lang="en-US" altLang="zh-CN" sz="2400" b="1" dirty="0" smtClean="0">
                <a:solidFill>
                  <a:srgbClr val="FF0000"/>
                </a:solidFill>
                <a:latin typeface="Times New Roman" pitchFamily="18" charset="0"/>
              </a:rPr>
              <a:t>4.03</a:t>
            </a:r>
            <a:r>
              <a:rPr lang="zh-CN" altLang="en-US" sz="2400" b="1" dirty="0" smtClean="0">
                <a:solidFill>
                  <a:srgbClr val="FF0000"/>
                </a:solidFill>
                <a:latin typeface="Times New Roman" pitchFamily="18" charset="0"/>
              </a:rPr>
              <a:t>版教材动画</a:t>
            </a:r>
            <a:r>
              <a:rPr lang="en-US" altLang="zh-CN" sz="2400" b="1" dirty="0">
                <a:solidFill>
                  <a:srgbClr val="FF0000"/>
                </a:solidFill>
                <a:latin typeface="Times New Roman" pitchFamily="18" charset="0"/>
              </a:rPr>
              <a:t>9.3.2</a:t>
            </a:r>
            <a:endParaRPr lang="zh-CN" altLang="en-US" sz="2400" b="1" dirty="0">
              <a:solidFill>
                <a:srgbClr val="FF0000"/>
              </a:solidFill>
              <a:latin typeface="Times New Roman" pitchFamily="18" charset="0"/>
            </a:endParaRPr>
          </a:p>
        </p:txBody>
      </p:sp>
      <p:sp>
        <p:nvSpPr>
          <p:cNvPr id="20487" name="Text Box 7"/>
          <p:cNvSpPr txBox="1">
            <a:spLocks noChangeArrowheads="1"/>
          </p:cNvSpPr>
          <p:nvPr/>
        </p:nvSpPr>
        <p:spPr bwMode="auto">
          <a:xfrm>
            <a:off x="6443663" y="4902200"/>
            <a:ext cx="1223962" cy="730250"/>
          </a:xfrm>
          <a:prstGeom prst="rect">
            <a:avLst/>
          </a:prstGeom>
          <a:noFill/>
          <a:ln>
            <a:noFill/>
          </a:ln>
          <a:effectLst/>
          <a:extLst/>
        </p:spPr>
        <p:txBody>
          <a:bodyPr>
            <a:spAutoFit/>
          </a:bodyPr>
          <a:lstStyle/>
          <a:p>
            <a:pPr algn="ctr">
              <a:defRPr/>
            </a:pPr>
            <a:r>
              <a:rPr lang="en-US" altLang="zh-CN" sz="1400" b="1" i="1">
                <a:solidFill>
                  <a:srgbClr val="FF0000"/>
                </a:solidFill>
                <a:effectLst>
                  <a:outerShdw blurRad="38100" dist="38100" dir="2700000" algn="tl">
                    <a:srgbClr val="C0C0C0"/>
                  </a:outerShdw>
                </a:effectLst>
                <a:ea typeface="黑体" pitchFamily="49" charset="-122"/>
              </a:rPr>
              <a:t>(WLAN</a:t>
            </a:r>
            <a:r>
              <a:rPr lang="zh-CN" altLang="en-US" sz="1400" b="1" i="1">
                <a:solidFill>
                  <a:srgbClr val="FF0000"/>
                </a:solidFill>
                <a:effectLst>
                  <a:outerShdw blurRad="38100" dist="38100" dir="2700000" algn="tl">
                    <a:srgbClr val="C0C0C0"/>
                  </a:outerShdw>
                </a:effectLst>
                <a:ea typeface="黑体" pitchFamily="49" charset="-122"/>
              </a:rPr>
              <a:t>灯</a:t>
            </a:r>
            <a:r>
              <a:rPr lang="en-US" altLang="zh-CN" sz="1400" b="1" i="1">
                <a:solidFill>
                  <a:srgbClr val="FF0000"/>
                </a:solidFill>
                <a:effectLst>
                  <a:outerShdw blurRad="38100" dist="38100" dir="2700000" algn="tl">
                    <a:srgbClr val="C0C0C0"/>
                  </a:outerShdw>
                </a:effectLst>
                <a:ea typeface="黑体" pitchFamily="49" charset="-122"/>
              </a:rPr>
              <a:t>)</a:t>
            </a:r>
          </a:p>
          <a:p>
            <a:pPr algn="ctr">
              <a:defRPr/>
            </a:pPr>
            <a:r>
              <a:rPr lang="en-US" altLang="zh-CN" sz="1400" b="1" i="1">
                <a:solidFill>
                  <a:srgbClr val="FF0000"/>
                </a:solidFill>
                <a:effectLst>
                  <a:outerShdw blurRad="38100" dist="38100" dir="2700000" algn="tl">
                    <a:srgbClr val="C0C0C0"/>
                  </a:outerShdw>
                </a:effectLst>
                <a:ea typeface="黑体" pitchFamily="49" charset="-122"/>
              </a:rPr>
              <a:t>(WAN</a:t>
            </a:r>
            <a:r>
              <a:rPr lang="zh-CN" altLang="en-US" sz="1400" b="1" i="1">
                <a:solidFill>
                  <a:srgbClr val="FF0000"/>
                </a:solidFill>
                <a:effectLst>
                  <a:outerShdw blurRad="38100" dist="38100" dir="2700000" algn="tl">
                    <a:srgbClr val="C0C0C0"/>
                  </a:outerShdw>
                </a:effectLst>
                <a:ea typeface="黑体" pitchFamily="49" charset="-122"/>
              </a:rPr>
              <a:t>灯</a:t>
            </a:r>
            <a:r>
              <a:rPr lang="en-US" altLang="zh-CN" sz="1400" b="1" i="1">
                <a:solidFill>
                  <a:srgbClr val="FF0000"/>
                </a:solidFill>
                <a:effectLst>
                  <a:outerShdw blurRad="38100" dist="38100" dir="2700000" algn="tl">
                    <a:srgbClr val="C0C0C0"/>
                  </a:outerShdw>
                </a:effectLst>
                <a:ea typeface="黑体" pitchFamily="49" charset="-122"/>
              </a:rPr>
              <a:t>)</a:t>
            </a:r>
          </a:p>
          <a:p>
            <a:pPr algn="ctr">
              <a:defRPr/>
            </a:pPr>
            <a:r>
              <a:rPr lang="en-US" altLang="zh-CN" sz="1400" b="1" i="1">
                <a:solidFill>
                  <a:srgbClr val="FF0000"/>
                </a:solidFill>
                <a:effectLst>
                  <a:outerShdw blurRad="38100" dist="38100" dir="2700000" algn="tl">
                    <a:srgbClr val="C0C0C0"/>
                  </a:outerShdw>
                </a:effectLst>
                <a:ea typeface="黑体" pitchFamily="49" charset="-122"/>
              </a:rPr>
              <a:t>(LAN</a:t>
            </a:r>
            <a:r>
              <a:rPr lang="zh-CN" altLang="en-US" sz="1400" b="1" i="1">
                <a:solidFill>
                  <a:srgbClr val="FF0000"/>
                </a:solidFill>
                <a:effectLst>
                  <a:outerShdw blurRad="38100" dist="38100" dir="2700000" algn="tl">
                    <a:srgbClr val="C0C0C0"/>
                  </a:outerShdw>
                </a:effectLst>
                <a:ea typeface="黑体" pitchFamily="49" charset="-122"/>
              </a:rPr>
              <a:t>灯</a:t>
            </a:r>
            <a:r>
              <a:rPr lang="en-US" altLang="zh-CN" sz="1400" b="1" i="1">
                <a:solidFill>
                  <a:srgbClr val="FF0000"/>
                </a:solidFill>
                <a:effectLst>
                  <a:outerShdw blurRad="38100" dist="38100" dir="2700000" algn="tl">
                    <a:srgbClr val="C0C0C0"/>
                  </a:outerShdw>
                </a:effectLst>
                <a:ea typeface="黑体" pitchFamily="49" charset="-122"/>
              </a:rPr>
              <a:t>)</a:t>
            </a:r>
          </a:p>
        </p:txBody>
      </p:sp>
      <p:sp>
        <p:nvSpPr>
          <p:cNvPr id="39943" name="Text Box 8"/>
          <p:cNvSpPr txBox="1">
            <a:spLocks noChangeArrowheads="1"/>
          </p:cNvSpPr>
          <p:nvPr/>
        </p:nvSpPr>
        <p:spPr bwMode="auto">
          <a:xfrm>
            <a:off x="5508000" y="4140000"/>
            <a:ext cx="3024000" cy="461665"/>
          </a:xfrm>
          <a:prstGeom prst="rect">
            <a:avLst/>
          </a:prstGeom>
          <a:noFill/>
          <a:ln w="9525">
            <a:noFill/>
            <a:miter lim="800000"/>
            <a:headEnd/>
            <a:tailEnd/>
          </a:ln>
        </p:spPr>
        <p:txBody>
          <a:bodyPr>
            <a:spAutoFit/>
          </a:bodyPr>
          <a:lstStyle/>
          <a:p>
            <a:pPr algn="ctr">
              <a:spcBef>
                <a:spcPct val="50000"/>
              </a:spcBef>
            </a:pPr>
            <a:r>
              <a:rPr lang="en-US" altLang="zh-CN" sz="2400" b="1" dirty="0">
                <a:solidFill>
                  <a:srgbClr val="FF0000"/>
                </a:solidFill>
                <a:latin typeface="Times New Roman" pitchFamily="18" charset="0"/>
              </a:rPr>
              <a:t>TP-LINK</a:t>
            </a:r>
            <a:r>
              <a:rPr lang="zh-CN" altLang="en-US" sz="2400" b="1" dirty="0">
                <a:solidFill>
                  <a:srgbClr val="FF0000"/>
                </a:solidFill>
                <a:latin typeface="Times New Roman" pitchFamily="18" charset="0"/>
              </a:rPr>
              <a:t>无线路由器</a:t>
            </a:r>
          </a:p>
        </p:txBody>
      </p:sp>
      <p:sp>
        <p:nvSpPr>
          <p:cNvPr id="39944" name="Line 9"/>
          <p:cNvSpPr>
            <a:spLocks noChangeShapeType="1"/>
          </p:cNvSpPr>
          <p:nvPr/>
        </p:nvSpPr>
        <p:spPr bwMode="auto">
          <a:xfrm>
            <a:off x="7019925" y="4536000"/>
            <a:ext cx="0" cy="360000"/>
          </a:xfrm>
          <a:prstGeom prst="line">
            <a:avLst/>
          </a:prstGeom>
          <a:noFill/>
          <a:ln w="31750">
            <a:solidFill>
              <a:srgbClr val="FF0000"/>
            </a:solidFill>
            <a:round/>
            <a:headEnd/>
            <a:tailEnd type="triangle" w="med" len="med"/>
          </a:ln>
        </p:spPr>
        <p:txBody>
          <a:bodyPr/>
          <a:lstStyle/>
          <a:p>
            <a:endParaRPr lang="zh-CN" altLang="en-US"/>
          </a:p>
        </p:txBody>
      </p:sp>
      <p:sp>
        <p:nvSpPr>
          <p:cNvPr id="20490" name="Text Box 10"/>
          <p:cNvSpPr txBox="1">
            <a:spLocks noChangeArrowheads="1"/>
          </p:cNvSpPr>
          <p:nvPr/>
        </p:nvSpPr>
        <p:spPr bwMode="auto">
          <a:xfrm>
            <a:off x="6120000" y="2232000"/>
            <a:ext cx="2880000" cy="1890326"/>
          </a:xfrm>
          <a:prstGeom prst="rect">
            <a:avLst/>
          </a:prstGeom>
          <a:noFill/>
          <a:ln>
            <a:noFill/>
          </a:ln>
          <a:effectLst/>
          <a:extLst/>
        </p:spPr>
        <p:txBody>
          <a:bodyPr>
            <a:spAutoFit/>
          </a:bodyPr>
          <a:lstStyle/>
          <a:p>
            <a:pPr algn="ctr">
              <a:lnSpc>
                <a:spcPts val="3600"/>
              </a:lnSpc>
              <a:defRPr/>
            </a:pPr>
            <a:r>
              <a:rPr lang="zh-CN" altLang="en-US" sz="2400" b="1" i="1" dirty="0">
                <a:solidFill>
                  <a:srgbClr val="008000"/>
                </a:solidFill>
                <a:effectLst>
                  <a:outerShdw blurRad="38100" dist="38100" dir="2700000" algn="tl">
                    <a:srgbClr val="C0C0C0"/>
                  </a:outerShdw>
                </a:effectLst>
                <a:latin typeface="Times New Roman" pitchFamily="18" charset="0"/>
              </a:rPr>
              <a:t>稳定的绿色</a:t>
            </a:r>
            <a:r>
              <a:rPr lang="en-US" altLang="zh-CN" sz="2400" b="1" i="1" dirty="0">
                <a:solidFill>
                  <a:srgbClr val="008000"/>
                </a:solidFill>
                <a:effectLst>
                  <a:outerShdw blurRad="38100" dist="38100" dir="2700000" algn="tl">
                    <a:srgbClr val="C0C0C0"/>
                  </a:outerShdw>
                </a:effectLst>
                <a:latin typeface="Times New Roman" pitchFamily="18" charset="0"/>
              </a:rPr>
              <a:t>…</a:t>
            </a:r>
            <a:endParaRPr lang="zh-CN" altLang="en-US" sz="2400" b="1" i="1" dirty="0">
              <a:solidFill>
                <a:srgbClr val="008000"/>
              </a:solidFill>
              <a:effectLst>
                <a:outerShdw blurRad="38100" dist="38100" dir="2700000" algn="tl">
                  <a:srgbClr val="C0C0C0"/>
                </a:outerShdw>
              </a:effectLst>
              <a:latin typeface="Times New Roman" pitchFamily="18" charset="0"/>
            </a:endParaRPr>
          </a:p>
          <a:p>
            <a:pPr algn="ctr">
              <a:lnSpc>
                <a:spcPts val="3600"/>
              </a:lnSpc>
              <a:defRPr/>
            </a:pPr>
            <a:r>
              <a:rPr lang="zh-CN" altLang="en-US" sz="2400" b="1" i="1" dirty="0">
                <a:solidFill>
                  <a:srgbClr val="008000"/>
                </a:solidFill>
                <a:effectLst>
                  <a:outerShdw blurRad="38100" dist="38100" dir="2700000" algn="tl">
                    <a:srgbClr val="C0C0C0"/>
                  </a:outerShdw>
                </a:effectLst>
                <a:latin typeface="Times New Roman" pitchFamily="18" charset="0"/>
              </a:rPr>
              <a:t>闪烁的绿色</a:t>
            </a:r>
            <a:r>
              <a:rPr lang="en-US" altLang="zh-CN" sz="2400" b="1" i="1" dirty="0">
                <a:solidFill>
                  <a:srgbClr val="008000"/>
                </a:solidFill>
                <a:effectLst>
                  <a:outerShdw blurRad="38100" dist="38100" dir="2700000" algn="tl">
                    <a:srgbClr val="C0C0C0"/>
                  </a:outerShdw>
                </a:effectLst>
                <a:latin typeface="Times New Roman" pitchFamily="18" charset="0"/>
              </a:rPr>
              <a:t>…</a:t>
            </a:r>
          </a:p>
          <a:p>
            <a:pPr algn="ctr">
              <a:lnSpc>
                <a:spcPts val="3600"/>
              </a:lnSpc>
              <a:defRPr/>
            </a:pPr>
            <a:r>
              <a:rPr lang="zh-CN" altLang="en-US" sz="2400" b="1" i="1" dirty="0">
                <a:solidFill>
                  <a:srgbClr val="FF6600"/>
                </a:solidFill>
                <a:effectLst>
                  <a:outerShdw blurRad="38100" dist="38100" dir="2700000" algn="tl">
                    <a:srgbClr val="C0C0C0"/>
                  </a:outerShdw>
                </a:effectLst>
                <a:latin typeface="Times New Roman" pitchFamily="18" charset="0"/>
              </a:rPr>
              <a:t>琥珀色</a:t>
            </a:r>
            <a:r>
              <a:rPr lang="en-US" altLang="zh-CN" sz="2400" b="1" i="1" dirty="0">
                <a:solidFill>
                  <a:srgbClr val="FF6600"/>
                </a:solidFill>
                <a:effectLst>
                  <a:outerShdw blurRad="38100" dist="38100" dir="2700000" algn="tl">
                    <a:srgbClr val="C0C0C0"/>
                  </a:outerShdw>
                </a:effectLst>
                <a:latin typeface="Times New Roman" pitchFamily="18" charset="0"/>
              </a:rPr>
              <a:t>…</a:t>
            </a:r>
          </a:p>
          <a:p>
            <a:pPr algn="ctr">
              <a:lnSpc>
                <a:spcPts val="3600"/>
              </a:lnSpc>
              <a:defRPr/>
            </a:pPr>
            <a:r>
              <a:rPr lang="zh-CN" altLang="en-US" sz="2400" b="1" i="1" dirty="0">
                <a:effectLst>
                  <a:outerShdw blurRad="38100" dist="38100" dir="2700000" algn="tl">
                    <a:srgbClr val="C0C0C0"/>
                  </a:outerShdw>
                </a:effectLst>
                <a:latin typeface="Times New Roman" pitchFamily="18" charset="0"/>
              </a:rPr>
              <a:t>灯不亮</a:t>
            </a:r>
            <a:r>
              <a:rPr lang="en-US" altLang="zh-CN" sz="2400" b="1" i="1" dirty="0">
                <a:effectLst>
                  <a:outerShdw blurRad="38100" dist="38100" dir="2700000" algn="tl">
                    <a:srgbClr val="C0C0C0"/>
                  </a:outerShdw>
                </a:effectLst>
                <a:latin typeface="Times New Roman" pitchFamily="18" charset="0"/>
              </a:rPr>
              <a:t>…</a:t>
            </a:r>
          </a:p>
        </p:txBody>
      </p:sp>
      <p:sp>
        <p:nvSpPr>
          <p:cNvPr id="20491" name="Rectangle 11"/>
          <p:cNvSpPr>
            <a:spLocks noChangeArrowheads="1"/>
          </p:cNvSpPr>
          <p:nvPr/>
        </p:nvSpPr>
        <p:spPr bwMode="auto">
          <a:xfrm>
            <a:off x="2340000" y="2880000"/>
            <a:ext cx="3960000" cy="1056764"/>
          </a:xfrm>
          <a:prstGeom prst="rect">
            <a:avLst/>
          </a:prstGeom>
          <a:noFill/>
          <a:ln>
            <a:noFill/>
          </a:ln>
          <a:effectLst/>
          <a:extLst/>
        </p:spPr>
        <p:txBody>
          <a:bodyPr>
            <a:spAutoFit/>
          </a:bodyPr>
          <a:lstStyle/>
          <a:p>
            <a:pPr algn="just" eaLnBrk="0" hangingPunct="0">
              <a:lnSpc>
                <a:spcPts val="4000"/>
              </a:lnSpc>
              <a:buClr>
                <a:schemeClr val="tx2"/>
              </a:buClr>
              <a:buSzPct val="100000"/>
              <a:buFont typeface="Wingdings" pitchFamily="2" charset="2"/>
              <a:buNone/>
              <a:defRPr/>
            </a:pPr>
            <a:r>
              <a:rPr lang="zh-CN" altLang="en-US" sz="2400" b="1" i="1" u="sng" dirty="0">
                <a:solidFill>
                  <a:srgbClr val="FF6600"/>
                </a:solidFill>
                <a:effectLst>
                  <a:outerShdw blurRad="38100" dist="38100" dir="2700000" algn="tl">
                    <a:srgbClr val="C0C0C0"/>
                  </a:outerShdw>
                </a:effectLst>
              </a:rPr>
              <a:t>（实验中遇到问题时应首先观察指示灯是否正常！）</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491"/>
                                        </p:tgtEl>
                                        <p:attrNameLst>
                                          <p:attrName>style.visibility</p:attrName>
                                        </p:attrNameLst>
                                      </p:cBhvr>
                                      <p:to>
                                        <p:strVal val="visible"/>
                                      </p:to>
                                    </p:set>
                                    <p:anim calcmode="lin" valueType="num">
                                      <p:cBhvr additive="base">
                                        <p:cTn id="7" dur="500" fill="hold"/>
                                        <p:tgtEl>
                                          <p:spTgt spid="20491"/>
                                        </p:tgtEl>
                                        <p:attrNameLst>
                                          <p:attrName>ppt_x</p:attrName>
                                        </p:attrNameLst>
                                      </p:cBhvr>
                                      <p:tavLst>
                                        <p:tav tm="0">
                                          <p:val>
                                            <p:strVal val="0-#ppt_w/2"/>
                                          </p:val>
                                        </p:tav>
                                        <p:tav tm="100000">
                                          <p:val>
                                            <p:strVal val="#ppt_x"/>
                                          </p:val>
                                        </p:tav>
                                      </p:tavLst>
                                    </p:anim>
                                    <p:anim calcmode="lin" valueType="num">
                                      <p:cBhvr additive="base">
                                        <p:cTn id="8" dur="500" fill="hold"/>
                                        <p:tgtEl>
                                          <p:spTgt spid="204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90">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90">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90">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90">
                                            <p:txEl>
                                              <p:pRg st="3" end="3"/>
                                            </p:txEl>
                                          </p:spTgt>
                                        </p:tgtEl>
                                        <p:attrNameLst>
                                          <p:attrName>style.visibility</p:attrName>
                                        </p:attrNameLst>
                                      </p:cBhvr>
                                      <p:to>
                                        <p:strVal val="visible"/>
                                      </p:to>
                                    </p:set>
                                  </p:childTnLst>
                                </p:cTn>
                              </p:par>
                              <p:par>
                                <p:cTn id="21" presetID="35" presetClass="emph" presetSubtype="0" repeatCount="indefinite" fill="hold" nodeType="withEffect">
                                  <p:stCondLst>
                                    <p:cond delay="0"/>
                                  </p:stCondLst>
                                  <p:childTnLst>
                                    <p:anim calcmode="discrete" valueType="str">
                                      <p:cBhvr>
                                        <p:cTn id="22" dur="1000" fill="hold"/>
                                        <p:tgtEl>
                                          <p:spTgt spid="20490">
                                            <p:txEl>
                                              <p:pRg st="1" end="1"/>
                                            </p:txEl>
                                          </p:spTgt>
                                        </p:tgtEl>
                                        <p:attrNameLst>
                                          <p:attrName>style.visibility</p:attrName>
                                        </p:attrNameLst>
                                      </p:cBhvr>
                                      <p:tavLst>
                                        <p:tav tm="0">
                                          <p:val>
                                            <p:strVal val="hidden"/>
                                          </p:val>
                                        </p:tav>
                                        <p:tav tm="50000">
                                          <p:val>
                                            <p:strVal val="visible"/>
                                          </p:val>
                                        </p:tav>
                                      </p:tavLst>
                                    </p:anim>
                                  </p:childTnLst>
                                </p:cTn>
                              </p:par>
                              <p:par>
                                <p:cTn id="23" presetID="1" presetClass="entr" presetSubtype="0" fill="hold" grpId="0" nodeType="withEffect">
                                  <p:stCondLst>
                                    <p:cond delay="0"/>
                                  </p:stCondLst>
                                  <p:childTnLst>
                                    <p:set>
                                      <p:cBhvr>
                                        <p:cTn id="24" dur="1" fill="hold">
                                          <p:stCondLst>
                                            <p:cond delay="0"/>
                                          </p:stCondLst>
                                        </p:cTn>
                                        <p:tgtEl>
                                          <p:spTgt spid="3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1" grpId="0"/>
      <p:bldP spid="20490" grpId="0" uiExpand="1" build="allAtOnce"/>
      <p:bldP spid="2049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360000" y="504634"/>
            <a:ext cx="7920000" cy="575366"/>
          </a:xfrm>
        </p:spPr>
        <p:txBody>
          <a:bodyPr>
            <a:spAutoFit/>
          </a:bodyPr>
          <a:lstStyle/>
          <a:p>
            <a:pPr>
              <a:lnSpc>
                <a:spcPct val="100000"/>
              </a:lnSpc>
            </a:pPr>
            <a:r>
              <a:rPr lang="en-US" altLang="zh-CN" sz="3200" dirty="0" smtClean="0">
                <a:latin typeface="Times New Roman" pitchFamily="18" charset="0"/>
                <a:ea typeface="宋体" pitchFamily="2" charset="-122"/>
              </a:rPr>
              <a:t>9.3.3   </a:t>
            </a:r>
            <a:r>
              <a:rPr lang="zh-CN" altLang="en-US" sz="3200" dirty="0" smtClean="0">
                <a:latin typeface="Times New Roman" pitchFamily="18" charset="0"/>
                <a:ea typeface="宋体" pitchFamily="2" charset="-122"/>
              </a:rPr>
              <a:t>连通性问题</a:t>
            </a:r>
          </a:p>
        </p:txBody>
      </p:sp>
      <p:sp>
        <p:nvSpPr>
          <p:cNvPr id="3" name="内容占位符 2"/>
          <p:cNvSpPr>
            <a:spLocks noGrp="1"/>
          </p:cNvSpPr>
          <p:nvPr>
            <p:ph idx="1"/>
          </p:nvPr>
        </p:nvSpPr>
        <p:spPr>
          <a:xfrm>
            <a:off x="288000" y="1152000"/>
            <a:ext cx="8496000" cy="5184000"/>
          </a:xfrm>
        </p:spPr>
        <p:txBody>
          <a:bodyPr/>
          <a:lstStyle/>
          <a:p>
            <a:pPr marL="360000" indent="-360000" algn="just" eaLnBrk="1" hangingPunct="1">
              <a:lnSpc>
                <a:spcPts val="4000"/>
              </a:lnSpc>
              <a:spcBef>
                <a:spcPts val="0"/>
              </a:spcBef>
              <a:spcAft>
                <a:spcPts val="0"/>
              </a:spcAft>
              <a:defRPr/>
            </a:pPr>
            <a:r>
              <a:rPr lang="zh-CN" altLang="en-US" sz="2400" b="1" dirty="0" smtClean="0">
                <a:latin typeface="Times New Roman" pitchFamily="18" charset="0"/>
                <a:ea typeface="宋体" pitchFamily="2" charset="-122"/>
              </a:rPr>
              <a:t>若</a:t>
            </a:r>
            <a:r>
              <a:rPr lang="zh-CN" altLang="en-US" sz="2400" b="1" dirty="0" smtClean="0">
                <a:solidFill>
                  <a:srgbClr val="0000FF"/>
                </a:solidFill>
                <a:latin typeface="Times New Roman" pitchFamily="18" charset="0"/>
                <a:ea typeface="宋体" pitchFamily="2" charset="-122"/>
              </a:rPr>
              <a:t>有线主机</a:t>
            </a:r>
            <a:r>
              <a:rPr lang="zh-CN" altLang="en-US" sz="2400" b="1" dirty="0" smtClean="0">
                <a:latin typeface="Times New Roman" pitchFamily="18" charset="0"/>
                <a:ea typeface="宋体" pitchFamily="2" charset="-122"/>
              </a:rPr>
              <a:t>无法连接到集成路由器，首先要检查的内容之一便是</a:t>
            </a:r>
            <a:r>
              <a:rPr lang="zh-CN" altLang="en-US" sz="2400" b="1" dirty="0" smtClean="0">
                <a:solidFill>
                  <a:srgbClr val="FF0000"/>
                </a:solidFill>
                <a:latin typeface="Times New Roman" pitchFamily="18" charset="0"/>
                <a:ea typeface="宋体" pitchFamily="2" charset="-122"/>
              </a:rPr>
              <a:t>物理连接和布线。</a:t>
            </a:r>
          </a:p>
          <a:p>
            <a:pPr marL="360000" indent="-360000" algn="just" eaLnBrk="1" hangingPunct="1">
              <a:lnSpc>
                <a:spcPts val="4000"/>
              </a:lnSpc>
              <a:spcBef>
                <a:spcPts val="0"/>
              </a:spcBef>
              <a:spcAft>
                <a:spcPts val="0"/>
              </a:spcAft>
              <a:defRPr/>
            </a:pPr>
            <a:r>
              <a:rPr lang="zh-CN" altLang="en-US" sz="2400" b="1" dirty="0" smtClean="0">
                <a:solidFill>
                  <a:srgbClr val="6600CC"/>
                </a:solidFill>
                <a:latin typeface="Times New Roman" pitchFamily="18" charset="0"/>
                <a:ea typeface="宋体" pitchFamily="2" charset="-122"/>
              </a:rPr>
              <a:t>布线是有线网络的神经中枢，也是造成连接中断的最常见的原因之一。</a:t>
            </a:r>
          </a:p>
          <a:p>
            <a:pPr marL="360000" indent="-360000" algn="just" eaLnBrk="1" hangingPunct="1">
              <a:lnSpc>
                <a:spcPts val="4000"/>
              </a:lnSpc>
              <a:spcBef>
                <a:spcPts val="0"/>
              </a:spcBef>
              <a:spcAft>
                <a:spcPts val="0"/>
              </a:spcAft>
              <a:defRPr/>
            </a:pPr>
            <a:r>
              <a:rPr lang="zh-CN" altLang="en-US" sz="2400" b="1" dirty="0" smtClean="0">
                <a:latin typeface="Times New Roman" pitchFamily="18" charset="0"/>
                <a:ea typeface="宋体" pitchFamily="2" charset="-122"/>
              </a:rPr>
              <a:t>布线中的以下几个问题需要特别留意：</a:t>
            </a:r>
          </a:p>
          <a:p>
            <a:pPr marL="360000" lvl="1" indent="-360000" algn="just" eaLnBrk="1" hangingPunct="1">
              <a:lnSpc>
                <a:spcPts val="4000"/>
              </a:lnSpc>
              <a:spcBef>
                <a:spcPts val="0"/>
              </a:spcBef>
              <a:spcAft>
                <a:spcPts val="0"/>
              </a:spcAft>
              <a:buFont typeface="+mj-lt"/>
              <a:buAutoNum type="arabicPeriod"/>
              <a:defRPr/>
            </a:pPr>
            <a:r>
              <a:rPr lang="zh-CN" altLang="en-US" sz="2400" b="1" dirty="0" smtClean="0">
                <a:solidFill>
                  <a:srgbClr val="0000FF"/>
                </a:solidFill>
                <a:latin typeface="Times New Roman" pitchFamily="18" charset="0"/>
                <a:ea typeface="宋体" pitchFamily="2" charset="-122"/>
              </a:rPr>
              <a:t>确保所使用的电缆类型正确。</a:t>
            </a:r>
            <a:endParaRPr lang="en-US" altLang="zh-CN" sz="2400" b="1" dirty="0" smtClean="0">
              <a:solidFill>
                <a:srgbClr val="0000FF"/>
              </a:solidFill>
              <a:latin typeface="Times New Roman" pitchFamily="18" charset="0"/>
              <a:ea typeface="宋体" pitchFamily="2" charset="-122"/>
            </a:endParaRPr>
          </a:p>
          <a:p>
            <a:pPr marL="360000" lvl="1" indent="-360000" algn="just" eaLnBrk="1" hangingPunct="1">
              <a:lnSpc>
                <a:spcPts val="4000"/>
              </a:lnSpc>
              <a:spcBef>
                <a:spcPts val="0"/>
              </a:spcBef>
              <a:spcAft>
                <a:spcPts val="0"/>
              </a:spcAft>
              <a:buFont typeface="+mj-lt"/>
              <a:buAutoNum type="arabicPeriod"/>
              <a:defRPr/>
            </a:pPr>
            <a:r>
              <a:rPr lang="zh-CN" altLang="en-US" sz="2400" b="1" dirty="0" smtClean="0">
                <a:solidFill>
                  <a:srgbClr val="0000FF"/>
                </a:solidFill>
                <a:latin typeface="Times New Roman" pitchFamily="18" charset="0"/>
                <a:ea typeface="宋体" pitchFamily="2" charset="-122"/>
              </a:rPr>
              <a:t>必须根据标准制作电缆端接。</a:t>
            </a:r>
          </a:p>
          <a:p>
            <a:pPr marL="360000" lvl="2" indent="-360000" algn="just" eaLnBrk="1" hangingPunct="1">
              <a:lnSpc>
                <a:spcPts val="4000"/>
              </a:lnSpc>
              <a:spcBef>
                <a:spcPts val="0"/>
              </a:spcBef>
              <a:spcAft>
                <a:spcPts val="0"/>
              </a:spcAft>
              <a:defRPr/>
            </a:pPr>
            <a:r>
              <a:rPr lang="zh-CN" altLang="en-US" sz="2400" b="1" dirty="0" smtClean="0">
                <a:latin typeface="Times New Roman" pitchFamily="18" charset="0"/>
                <a:ea typeface="宋体" pitchFamily="2" charset="-122"/>
              </a:rPr>
              <a:t>按照</a:t>
            </a:r>
            <a:r>
              <a:rPr lang="en-US" altLang="zh-CN" sz="2400" b="1" dirty="0" smtClean="0">
                <a:solidFill>
                  <a:srgbClr val="0000FF"/>
                </a:solidFill>
                <a:latin typeface="Times New Roman" pitchFamily="18" charset="0"/>
                <a:ea typeface="宋体" pitchFamily="2" charset="-122"/>
              </a:rPr>
              <a:t>568A</a:t>
            </a:r>
            <a:r>
              <a:rPr lang="zh-CN" altLang="en-US" sz="2400" b="1" dirty="0" smtClean="0">
                <a:latin typeface="Times New Roman" pitchFamily="18" charset="0"/>
                <a:ea typeface="宋体" pitchFamily="2" charset="-122"/>
              </a:rPr>
              <a:t>或</a:t>
            </a:r>
            <a:r>
              <a:rPr lang="en-US" altLang="zh-CN" sz="2400" b="1" dirty="0" smtClean="0">
                <a:solidFill>
                  <a:srgbClr val="0000FF"/>
                </a:solidFill>
                <a:latin typeface="Times New Roman" pitchFamily="18" charset="0"/>
                <a:ea typeface="宋体" pitchFamily="2" charset="-122"/>
              </a:rPr>
              <a:t>568B</a:t>
            </a:r>
            <a:r>
              <a:rPr lang="zh-CN" altLang="en-US" sz="2400" b="1" dirty="0" smtClean="0">
                <a:solidFill>
                  <a:srgbClr val="0000FF"/>
                </a:solidFill>
                <a:latin typeface="Times New Roman" pitchFamily="18" charset="0"/>
                <a:ea typeface="宋体" pitchFamily="2" charset="-122"/>
              </a:rPr>
              <a:t>标准</a:t>
            </a:r>
            <a:r>
              <a:rPr lang="zh-CN" altLang="en-US" sz="2400" b="1" dirty="0" smtClean="0">
                <a:latin typeface="Times New Roman" pitchFamily="18" charset="0"/>
                <a:ea typeface="宋体" pitchFamily="2" charset="-122"/>
              </a:rPr>
              <a:t>制作电缆端接</a:t>
            </a:r>
          </a:p>
          <a:p>
            <a:pPr marL="360000" lvl="2" indent="-360000" algn="just" eaLnBrk="1" hangingPunct="1">
              <a:lnSpc>
                <a:spcPts val="4000"/>
              </a:lnSpc>
              <a:spcBef>
                <a:spcPts val="0"/>
              </a:spcBef>
              <a:spcAft>
                <a:spcPts val="0"/>
              </a:spcAft>
              <a:defRPr/>
            </a:pPr>
            <a:r>
              <a:rPr lang="zh-CN" altLang="en-US" sz="2400" b="1" dirty="0" smtClean="0">
                <a:latin typeface="Times New Roman" pitchFamily="18" charset="0"/>
                <a:ea typeface="宋体" pitchFamily="2" charset="-122"/>
              </a:rPr>
              <a:t>避免在端接时</a:t>
            </a:r>
            <a:r>
              <a:rPr lang="zh-CN" altLang="en-US" sz="2400" b="1" dirty="0" smtClean="0">
                <a:solidFill>
                  <a:srgbClr val="FF0000"/>
                </a:solidFill>
                <a:latin typeface="Times New Roman" pitchFamily="18" charset="0"/>
                <a:ea typeface="宋体" pitchFamily="2" charset="-122"/>
              </a:rPr>
              <a:t>解开（</a:t>
            </a:r>
            <a:r>
              <a:rPr lang="en-US" altLang="zh-CN" sz="2400" b="1" dirty="0" smtClean="0">
                <a:solidFill>
                  <a:srgbClr val="FF0000"/>
                </a:solidFill>
                <a:latin typeface="Times New Roman" pitchFamily="18" charset="0"/>
                <a:ea typeface="宋体" pitchFamily="2" charset="-122"/>
              </a:rPr>
              <a:t>untwist</a:t>
            </a:r>
            <a:r>
              <a:rPr lang="zh-CN" altLang="en-US" sz="2400" b="1" dirty="0" smtClean="0">
                <a:solidFill>
                  <a:srgbClr val="FF0000"/>
                </a:solidFill>
                <a:latin typeface="Times New Roman" pitchFamily="18" charset="0"/>
                <a:ea typeface="宋体" pitchFamily="2" charset="-122"/>
              </a:rPr>
              <a:t>）</a:t>
            </a:r>
            <a:r>
              <a:rPr lang="zh-CN" altLang="en-US" sz="2400" b="1" dirty="0" smtClean="0">
                <a:latin typeface="Times New Roman" pitchFamily="18" charset="0"/>
                <a:ea typeface="宋体" pitchFamily="2" charset="-122"/>
              </a:rPr>
              <a:t>过多的电缆</a:t>
            </a:r>
          </a:p>
          <a:p>
            <a:pPr marL="360000" lvl="2" indent="-360000" algn="just" eaLnBrk="1" hangingPunct="1">
              <a:lnSpc>
                <a:spcPts val="4000"/>
              </a:lnSpc>
              <a:spcBef>
                <a:spcPts val="0"/>
              </a:spcBef>
              <a:spcAft>
                <a:spcPts val="0"/>
              </a:spcAft>
              <a:defRPr/>
            </a:pPr>
            <a:r>
              <a:rPr lang="zh-CN" altLang="en-US" sz="2400" b="1" dirty="0" smtClean="0">
                <a:latin typeface="Times New Roman" pitchFamily="18" charset="0"/>
                <a:ea typeface="宋体" pitchFamily="2" charset="-122"/>
              </a:rPr>
              <a:t>将连接头紧紧压在电缆表皮上以避免其松开</a:t>
            </a:r>
          </a:p>
        </p:txBody>
      </p:sp>
      <p:pic>
        <p:nvPicPr>
          <p:cNvPr id="40964" name="Picture 2"/>
          <p:cNvPicPr>
            <a:picLocks noChangeAspect="1" noChangeArrowheads="1"/>
          </p:cNvPicPr>
          <p:nvPr/>
        </p:nvPicPr>
        <p:blipFill>
          <a:blip r:embed="rId2"/>
          <a:srcRect/>
          <a:stretch>
            <a:fillRect/>
          </a:stretch>
        </p:blipFill>
        <p:spPr bwMode="auto">
          <a:xfrm>
            <a:off x="6365875" y="3009503"/>
            <a:ext cx="2778125" cy="1571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idx="4294967295"/>
          </p:nvPr>
        </p:nvSpPr>
        <p:spPr>
          <a:xfrm>
            <a:off x="360000" y="504634"/>
            <a:ext cx="7920000" cy="575366"/>
          </a:xfrm>
        </p:spPr>
        <p:txBody>
          <a:bodyPr>
            <a:spAutoFit/>
          </a:bodyPr>
          <a:lstStyle/>
          <a:p>
            <a:pPr>
              <a:lnSpc>
                <a:spcPct val="100000"/>
              </a:lnSpc>
            </a:pPr>
            <a:r>
              <a:rPr lang="en-US" altLang="zh-CN" sz="3200" dirty="0" smtClean="0">
                <a:latin typeface="Times New Roman" pitchFamily="18" charset="0"/>
                <a:ea typeface="宋体" pitchFamily="2" charset="-122"/>
              </a:rPr>
              <a:t>9.3.3   </a:t>
            </a:r>
            <a:r>
              <a:rPr lang="zh-CN" altLang="en-US" sz="3200" dirty="0" smtClean="0">
                <a:latin typeface="Times New Roman" pitchFamily="18" charset="0"/>
                <a:ea typeface="宋体" pitchFamily="2" charset="-122"/>
              </a:rPr>
              <a:t>连通性问题</a:t>
            </a:r>
          </a:p>
        </p:txBody>
      </p:sp>
      <p:sp>
        <p:nvSpPr>
          <p:cNvPr id="41987" name="内容占位符 2"/>
          <p:cNvSpPr>
            <a:spLocks noGrp="1"/>
          </p:cNvSpPr>
          <p:nvPr>
            <p:ph idx="4294967295"/>
          </p:nvPr>
        </p:nvSpPr>
        <p:spPr>
          <a:xfrm>
            <a:off x="324000" y="1152000"/>
            <a:ext cx="8352000" cy="3673651"/>
          </a:xfrm>
        </p:spPr>
        <p:txBody>
          <a:bodyPr>
            <a:spAutoFit/>
          </a:bodyPr>
          <a:lstStyle/>
          <a:p>
            <a:pPr marL="360000" indent="-360000" algn="just" eaLnBrk="1" hangingPunct="1">
              <a:lnSpc>
                <a:spcPts val="4000"/>
              </a:lnSpc>
              <a:spcBef>
                <a:spcPts val="0"/>
              </a:spcBef>
            </a:pPr>
            <a:r>
              <a:rPr lang="zh-CN" altLang="en-US" sz="2400" b="1" dirty="0" smtClean="0">
                <a:latin typeface="Times New Roman" pitchFamily="18" charset="0"/>
                <a:ea typeface="宋体" pitchFamily="2" charset="-122"/>
              </a:rPr>
              <a:t>布线中的以下几个问题需要特别留意：</a:t>
            </a:r>
          </a:p>
          <a:p>
            <a:pPr marL="457200" lvl="1" indent="-457200" algn="just" eaLnBrk="1" hangingPunct="1">
              <a:lnSpc>
                <a:spcPts val="4000"/>
              </a:lnSpc>
              <a:spcBef>
                <a:spcPts val="0"/>
              </a:spcBef>
              <a:buFont typeface="+mj-lt"/>
              <a:buAutoNum type="arabicPeriod"/>
            </a:pPr>
            <a:r>
              <a:rPr lang="zh-CN" altLang="en-US" sz="2400" b="1" dirty="0" smtClean="0">
                <a:solidFill>
                  <a:srgbClr val="0000FF"/>
                </a:solidFill>
                <a:latin typeface="Times New Roman" pitchFamily="18" charset="0"/>
                <a:ea typeface="宋体" pitchFamily="2" charset="-122"/>
              </a:rPr>
              <a:t>每种电缆都有最大长度限制。</a:t>
            </a:r>
            <a:r>
              <a:rPr lang="zh-CN" altLang="en-US" sz="2400" b="1" dirty="0" smtClean="0">
                <a:latin typeface="Times New Roman" pitchFamily="18" charset="0"/>
                <a:ea typeface="宋体" pitchFamily="2" charset="-122"/>
              </a:rPr>
              <a:t>超出长度限制会对网络性能造成严重的负面影响。</a:t>
            </a:r>
            <a:endParaRPr lang="en-US" altLang="zh-CN" sz="2400" b="1" dirty="0" smtClean="0">
              <a:latin typeface="Times New Roman" pitchFamily="18" charset="0"/>
              <a:ea typeface="宋体" pitchFamily="2" charset="-122"/>
            </a:endParaRPr>
          </a:p>
          <a:p>
            <a:pPr marL="457200" lvl="1" indent="-457200" algn="just" eaLnBrk="1" hangingPunct="1">
              <a:lnSpc>
                <a:spcPts val="4000"/>
              </a:lnSpc>
              <a:spcBef>
                <a:spcPts val="0"/>
              </a:spcBef>
              <a:buFont typeface="+mj-lt"/>
              <a:buAutoNum type="arabicPeriod"/>
            </a:pPr>
            <a:r>
              <a:rPr lang="zh-CN" altLang="en-US" sz="2400" b="1" dirty="0" smtClean="0">
                <a:latin typeface="Times New Roman" pitchFamily="18" charset="0"/>
                <a:ea typeface="宋体" pitchFamily="2" charset="-122"/>
              </a:rPr>
              <a:t>若存在连通性问题，还需检查网络设备之间所使用的端口是否正确。</a:t>
            </a:r>
            <a:endParaRPr lang="en-US" altLang="zh-CN" sz="2400" b="1" dirty="0" smtClean="0">
              <a:latin typeface="Times New Roman" pitchFamily="18" charset="0"/>
              <a:ea typeface="宋体" pitchFamily="2" charset="-122"/>
            </a:endParaRPr>
          </a:p>
          <a:p>
            <a:pPr marL="457200" lvl="1" indent="-457200" algn="just" eaLnBrk="1" hangingPunct="1">
              <a:lnSpc>
                <a:spcPts val="4000"/>
              </a:lnSpc>
              <a:spcBef>
                <a:spcPts val="0"/>
              </a:spcBef>
              <a:buFont typeface="+mj-lt"/>
              <a:buAutoNum type="arabicPeriod"/>
            </a:pPr>
            <a:r>
              <a:rPr lang="zh-CN" altLang="en-US" sz="2400" b="1" dirty="0" smtClean="0">
                <a:solidFill>
                  <a:srgbClr val="0000FF"/>
                </a:solidFill>
                <a:latin typeface="Times New Roman" pitchFamily="18" charset="0"/>
                <a:ea typeface="宋体" pitchFamily="2" charset="-122"/>
              </a:rPr>
              <a:t>防止电缆和连接头受到物理损坏。</a:t>
            </a:r>
            <a:r>
              <a:rPr lang="zh-CN" altLang="en-US" sz="2400" b="1" dirty="0" smtClean="0">
                <a:latin typeface="Times New Roman" pitchFamily="18" charset="0"/>
                <a:ea typeface="宋体" pitchFamily="2" charset="-122"/>
              </a:rPr>
              <a:t>应避免电缆上的连接头承受过大的拉力，并且让电缆避开过道等区域。</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360000" y="504634"/>
            <a:ext cx="7920000" cy="575366"/>
          </a:xfrm>
        </p:spPr>
        <p:txBody>
          <a:bodyPr>
            <a:spAutoFit/>
          </a:bodyPr>
          <a:lstStyle/>
          <a:p>
            <a:pPr>
              <a:lnSpc>
                <a:spcPct val="100000"/>
              </a:lnSpc>
            </a:pPr>
            <a:r>
              <a:rPr lang="en-US" altLang="zh-CN" sz="3200" dirty="0" smtClean="0">
                <a:latin typeface="Times New Roman" pitchFamily="18" charset="0"/>
                <a:ea typeface="宋体" pitchFamily="2" charset="-122"/>
              </a:rPr>
              <a:t>9.3.4   </a:t>
            </a:r>
            <a:r>
              <a:rPr lang="zh-CN" altLang="en-US" sz="3200" dirty="0" smtClean="0">
                <a:latin typeface="Times New Roman" pitchFamily="18" charset="0"/>
                <a:ea typeface="宋体" pitchFamily="2" charset="-122"/>
              </a:rPr>
              <a:t>排除</a:t>
            </a:r>
            <a:r>
              <a:rPr lang="en-US" altLang="zh-CN" sz="3200" dirty="0" smtClean="0">
                <a:latin typeface="Times New Roman" pitchFamily="18" charset="0"/>
                <a:ea typeface="宋体" pitchFamily="2" charset="-122"/>
              </a:rPr>
              <a:t>WLAN</a:t>
            </a:r>
            <a:r>
              <a:rPr lang="zh-CN" altLang="en-US" sz="3200" dirty="0" smtClean="0">
                <a:latin typeface="Times New Roman" pitchFamily="18" charset="0"/>
                <a:ea typeface="宋体" pitchFamily="2" charset="-122"/>
              </a:rPr>
              <a:t>中的无线通信故障</a:t>
            </a:r>
          </a:p>
        </p:txBody>
      </p:sp>
      <p:sp>
        <p:nvSpPr>
          <p:cNvPr id="3" name="内容占位符 2"/>
          <p:cNvSpPr>
            <a:spLocks noGrp="1"/>
          </p:cNvSpPr>
          <p:nvPr>
            <p:ph idx="1"/>
          </p:nvPr>
        </p:nvSpPr>
        <p:spPr>
          <a:xfrm>
            <a:off x="360000" y="1152000"/>
            <a:ext cx="8352000" cy="5220000"/>
          </a:xfrm>
        </p:spPr>
        <p:txBody>
          <a:bodyPr/>
          <a:lstStyle/>
          <a:p>
            <a:pPr marL="360000" indent="-360000" algn="just">
              <a:lnSpc>
                <a:spcPts val="3600"/>
              </a:lnSpc>
              <a:spcBef>
                <a:spcPts val="600"/>
              </a:spcBef>
              <a:spcAft>
                <a:spcPts val="0"/>
              </a:spcAft>
              <a:defRPr/>
            </a:pPr>
            <a:r>
              <a:rPr lang="zh-CN" altLang="en-US" sz="2400" b="1" dirty="0" smtClean="0">
                <a:latin typeface="Times New Roman" pitchFamily="18" charset="0"/>
                <a:ea typeface="宋体" pitchFamily="2" charset="-122"/>
              </a:rPr>
              <a:t>若无线主机无法连接到</a:t>
            </a:r>
            <a:r>
              <a:rPr lang="en-US" altLang="zh-CN" sz="2400" b="1" dirty="0" smtClean="0">
                <a:latin typeface="Times New Roman" pitchFamily="18" charset="0"/>
                <a:ea typeface="宋体" pitchFamily="2" charset="-122"/>
              </a:rPr>
              <a:t>AP</a:t>
            </a:r>
            <a:r>
              <a:rPr lang="zh-CN" altLang="en-US" sz="2400" b="1" dirty="0" smtClean="0">
                <a:latin typeface="Times New Roman" pitchFamily="18" charset="0"/>
                <a:ea typeface="宋体" pitchFamily="2" charset="-122"/>
              </a:rPr>
              <a:t>，可能是</a:t>
            </a:r>
            <a:r>
              <a:rPr lang="zh-CN" altLang="en-US" sz="2400" b="1" dirty="0" smtClean="0">
                <a:solidFill>
                  <a:srgbClr val="FF0000"/>
                </a:solidFill>
                <a:latin typeface="Times New Roman" pitchFamily="18" charset="0"/>
                <a:ea typeface="宋体" pitchFamily="2" charset="-122"/>
              </a:rPr>
              <a:t>无线网络连通性问题</a:t>
            </a:r>
            <a:r>
              <a:rPr lang="zh-CN" altLang="en-US" sz="2400" b="1" dirty="0" smtClean="0">
                <a:latin typeface="Times New Roman" pitchFamily="18" charset="0"/>
                <a:ea typeface="宋体" pitchFamily="2" charset="-122"/>
              </a:rPr>
              <a:t>所导致的。</a:t>
            </a:r>
          </a:p>
          <a:p>
            <a:pPr marL="360000" indent="-360000" algn="just">
              <a:lnSpc>
                <a:spcPts val="3600"/>
              </a:lnSpc>
              <a:spcBef>
                <a:spcPts val="600"/>
              </a:spcBef>
              <a:spcAft>
                <a:spcPts val="0"/>
              </a:spcAft>
              <a:defRPr/>
            </a:pPr>
            <a:r>
              <a:rPr lang="zh-CN" altLang="en-US" sz="2400" b="1" dirty="0" smtClean="0">
                <a:latin typeface="Times New Roman" pitchFamily="18" charset="0"/>
                <a:ea typeface="宋体" pitchFamily="2" charset="-122"/>
              </a:rPr>
              <a:t>无线通信依靠射频（</a:t>
            </a:r>
            <a:r>
              <a:rPr lang="en-US" altLang="zh-CN" sz="2400" b="1" dirty="0" smtClean="0">
                <a:latin typeface="Times New Roman" pitchFamily="18" charset="0"/>
                <a:ea typeface="宋体" pitchFamily="2" charset="-122"/>
              </a:rPr>
              <a:t>RF</a:t>
            </a:r>
            <a:r>
              <a:rPr lang="zh-CN" altLang="en-US" sz="2400" b="1" dirty="0" smtClean="0">
                <a:latin typeface="Times New Roman" pitchFamily="18" charset="0"/>
                <a:ea typeface="宋体" pitchFamily="2" charset="-122"/>
              </a:rPr>
              <a:t>）信号来传送数据。</a:t>
            </a:r>
          </a:p>
          <a:p>
            <a:pPr marL="360000" lvl="1" indent="-360000" algn="just">
              <a:lnSpc>
                <a:spcPts val="3600"/>
              </a:lnSpc>
              <a:spcBef>
                <a:spcPts val="600"/>
              </a:spcBef>
              <a:spcAft>
                <a:spcPts val="0"/>
              </a:spcAft>
              <a:buFont typeface="+mj-lt"/>
              <a:buAutoNum type="arabicPeriod"/>
              <a:defRPr/>
            </a:pPr>
            <a:r>
              <a:rPr lang="zh-CN" altLang="en-US" sz="2400" b="1" dirty="0" smtClean="0">
                <a:latin typeface="Times New Roman" pitchFamily="18" charset="0"/>
                <a:ea typeface="宋体" pitchFamily="2" charset="-122"/>
              </a:rPr>
              <a:t>并不是所有无线标准都是兼容的。</a:t>
            </a:r>
            <a:r>
              <a:rPr lang="en-US" altLang="zh-CN" sz="2400" b="1" i="1" dirty="0">
                <a:latin typeface="Times New Roman" pitchFamily="18" charset="0"/>
                <a:ea typeface="宋体" pitchFamily="2" charset="-122"/>
              </a:rPr>
              <a:t>11</a:t>
            </a:r>
            <a:r>
              <a:rPr lang="en-US" altLang="zh-CN" sz="2400" b="1" i="1" dirty="0" smtClean="0">
                <a:latin typeface="Times New Roman" pitchFamily="18" charset="0"/>
                <a:ea typeface="宋体" pitchFamily="2" charset="-122"/>
              </a:rPr>
              <a:t>a</a:t>
            </a:r>
            <a:r>
              <a:rPr lang="zh-CN" altLang="en-US" sz="2400" b="1" i="1" dirty="0" smtClean="0">
                <a:latin typeface="Times New Roman" pitchFamily="18" charset="0"/>
                <a:ea typeface="宋体" pitchFamily="2" charset="-122"/>
              </a:rPr>
              <a:t>、</a:t>
            </a:r>
            <a:r>
              <a:rPr lang="en-US" altLang="zh-CN" sz="2400" b="1" i="1" dirty="0" smtClean="0">
                <a:latin typeface="Times New Roman" pitchFamily="18" charset="0"/>
                <a:ea typeface="宋体" pitchFamily="2" charset="-122"/>
              </a:rPr>
              <a:t>b/g</a:t>
            </a:r>
            <a:r>
              <a:rPr lang="zh-CN" altLang="en-US" sz="2400" b="1" i="1" dirty="0" smtClean="0">
                <a:latin typeface="Times New Roman" pitchFamily="18" charset="0"/>
                <a:ea typeface="宋体" pitchFamily="2" charset="-122"/>
              </a:rPr>
              <a:t>、</a:t>
            </a:r>
            <a:r>
              <a:rPr lang="en-US" altLang="zh-CN" sz="2400" b="1" i="1" dirty="0" smtClean="0">
                <a:latin typeface="Times New Roman" pitchFamily="18" charset="0"/>
                <a:ea typeface="宋体" pitchFamily="2" charset="-122"/>
              </a:rPr>
              <a:t>n</a:t>
            </a:r>
            <a:r>
              <a:rPr lang="zh-CN" altLang="en-US" sz="2400" b="1" i="1" dirty="0" smtClean="0">
                <a:latin typeface="Times New Roman" pitchFamily="18" charset="0"/>
                <a:ea typeface="宋体" pitchFamily="2" charset="-122"/>
              </a:rPr>
              <a:t>、</a:t>
            </a:r>
            <a:r>
              <a:rPr lang="en-US" altLang="zh-CN" sz="2400" b="1" i="1" dirty="0" smtClean="0">
                <a:latin typeface="Times New Roman" pitchFamily="18" charset="0"/>
                <a:ea typeface="宋体" pitchFamily="2" charset="-122"/>
              </a:rPr>
              <a:t>ac</a:t>
            </a:r>
            <a:endParaRPr lang="en-US" altLang="zh-CN" sz="2400" b="1" i="1" dirty="0">
              <a:latin typeface="Times New Roman" pitchFamily="18" charset="0"/>
              <a:ea typeface="宋体" pitchFamily="2" charset="-122"/>
            </a:endParaRPr>
          </a:p>
          <a:p>
            <a:pPr marL="360000" lvl="1" indent="-360000" algn="just">
              <a:lnSpc>
                <a:spcPts val="3600"/>
              </a:lnSpc>
              <a:spcBef>
                <a:spcPts val="600"/>
              </a:spcBef>
              <a:spcAft>
                <a:spcPts val="0"/>
              </a:spcAft>
              <a:buFont typeface="+mj-lt"/>
              <a:buAutoNum type="arabicPeriod"/>
              <a:defRPr/>
            </a:pPr>
            <a:r>
              <a:rPr lang="zh-CN" altLang="en-US" sz="2400" b="1" dirty="0" smtClean="0">
                <a:latin typeface="Times New Roman" pitchFamily="18" charset="0"/>
                <a:ea typeface="宋体" pitchFamily="2" charset="-122"/>
              </a:rPr>
              <a:t>每个无线会话都必须使用独立的非重叠通道。</a:t>
            </a:r>
            <a:endParaRPr lang="en-US" altLang="zh-CN" sz="2400" b="1" dirty="0" smtClean="0">
              <a:latin typeface="Times New Roman" pitchFamily="18" charset="0"/>
              <a:ea typeface="宋体" pitchFamily="2" charset="-122"/>
            </a:endParaRPr>
          </a:p>
          <a:p>
            <a:pPr marL="360000" lvl="1" indent="-360000" algn="just">
              <a:lnSpc>
                <a:spcPts val="3600"/>
              </a:lnSpc>
              <a:spcBef>
                <a:spcPts val="600"/>
              </a:spcBef>
              <a:spcAft>
                <a:spcPts val="0"/>
              </a:spcAft>
              <a:buFont typeface="+mj-lt"/>
              <a:buAutoNum type="arabicPeriod"/>
              <a:defRPr/>
            </a:pPr>
            <a:r>
              <a:rPr lang="en-US" altLang="zh-CN" sz="2400" b="1" dirty="0" smtClean="0">
                <a:latin typeface="Times New Roman" pitchFamily="18" charset="0"/>
                <a:ea typeface="宋体" pitchFamily="2" charset="-122"/>
              </a:rPr>
              <a:t>RF</a:t>
            </a:r>
            <a:r>
              <a:rPr lang="zh-CN" altLang="en-US" sz="2400" b="1" dirty="0" smtClean="0">
                <a:latin typeface="Times New Roman" pitchFamily="18" charset="0"/>
                <a:ea typeface="宋体" pitchFamily="2" charset="-122"/>
              </a:rPr>
              <a:t>信号的强度会随距离而衰减。</a:t>
            </a:r>
            <a:endParaRPr lang="en-US" altLang="zh-CN" sz="2400" b="1" dirty="0" smtClean="0">
              <a:latin typeface="Times New Roman" pitchFamily="18" charset="0"/>
              <a:ea typeface="宋体" pitchFamily="2" charset="-122"/>
            </a:endParaRPr>
          </a:p>
          <a:p>
            <a:pPr marL="360000" lvl="1" indent="-360000" algn="just">
              <a:lnSpc>
                <a:spcPts val="3600"/>
              </a:lnSpc>
              <a:spcBef>
                <a:spcPts val="600"/>
              </a:spcBef>
              <a:spcAft>
                <a:spcPts val="0"/>
              </a:spcAft>
              <a:buFont typeface="+mj-lt"/>
              <a:buAutoNum type="arabicPeriod"/>
              <a:defRPr/>
            </a:pPr>
            <a:r>
              <a:rPr lang="en-US" altLang="zh-CN" sz="2400" b="1" dirty="0" smtClean="0">
                <a:latin typeface="Times New Roman" pitchFamily="18" charset="0"/>
                <a:ea typeface="宋体" pitchFamily="2" charset="-122"/>
              </a:rPr>
              <a:t>RF</a:t>
            </a:r>
            <a:r>
              <a:rPr lang="zh-CN" altLang="en-US" sz="2400" b="1" dirty="0" smtClean="0">
                <a:latin typeface="Times New Roman" pitchFamily="18" charset="0"/>
                <a:ea typeface="宋体" pitchFamily="2" charset="-122"/>
              </a:rPr>
              <a:t>信号容易受到外部干扰源（例如以相同频率运作的其它设备）的干扰。</a:t>
            </a:r>
            <a:endParaRPr lang="en-US" altLang="zh-CN" sz="2400" b="1" dirty="0" smtClean="0">
              <a:latin typeface="Times New Roman" pitchFamily="18" charset="0"/>
              <a:ea typeface="宋体" pitchFamily="2" charset="-122"/>
            </a:endParaRPr>
          </a:p>
          <a:p>
            <a:pPr marL="360000" lvl="1" indent="-360000" algn="just">
              <a:lnSpc>
                <a:spcPts val="3600"/>
              </a:lnSpc>
              <a:spcBef>
                <a:spcPts val="600"/>
              </a:spcBef>
              <a:spcAft>
                <a:spcPts val="0"/>
              </a:spcAft>
              <a:buFont typeface="+mj-lt"/>
              <a:buAutoNum type="arabicPeriod"/>
              <a:defRPr/>
            </a:pPr>
            <a:r>
              <a:rPr lang="en-US" altLang="zh-CN" sz="2400" b="1" dirty="0" smtClean="0">
                <a:latin typeface="Times New Roman" pitchFamily="18" charset="0"/>
                <a:ea typeface="宋体" pitchFamily="2" charset="-122"/>
              </a:rPr>
              <a:t>AP</a:t>
            </a:r>
            <a:r>
              <a:rPr lang="zh-CN" altLang="en-US" sz="2400" b="1" dirty="0" smtClean="0">
                <a:latin typeface="Times New Roman" pitchFamily="18" charset="0"/>
                <a:ea typeface="宋体" pitchFamily="2" charset="-122"/>
              </a:rPr>
              <a:t>在连接到它的各种设备之间分享可用带宽。</a:t>
            </a:r>
            <a:endParaRPr lang="en-US" altLang="zh-CN" sz="2400" b="1" dirty="0" smtClean="0">
              <a:latin typeface="Times New Roman" pitchFamily="18" charset="0"/>
              <a:ea typeface="宋体" pitchFamily="2" charset="-122"/>
            </a:endParaRPr>
          </a:p>
          <a:p>
            <a:pPr marL="360000" lvl="1" indent="-360000" algn="just">
              <a:lnSpc>
                <a:spcPts val="3600"/>
              </a:lnSpc>
              <a:spcBef>
                <a:spcPts val="600"/>
              </a:spcBef>
              <a:spcAft>
                <a:spcPts val="0"/>
              </a:spcAft>
              <a:buFont typeface="Wingdings" pitchFamily="2" charset="2"/>
              <a:buNone/>
              <a:defRPr/>
            </a:pPr>
            <a:r>
              <a:rPr lang="zh-CN" altLang="en-US" sz="2400" b="1" dirty="0" smtClean="0">
                <a:solidFill>
                  <a:srgbClr val="FF0000"/>
                </a:solidFill>
                <a:latin typeface="Times New Roman" pitchFamily="18" charset="0"/>
                <a:ea typeface="宋体" pitchFamily="2" charset="-122"/>
              </a:rPr>
              <a:t>（参见</a:t>
            </a:r>
            <a:r>
              <a:rPr lang="en-US" altLang="zh-CN" sz="2400" b="1" dirty="0" smtClean="0">
                <a:solidFill>
                  <a:srgbClr val="FF0000"/>
                </a:solidFill>
                <a:latin typeface="Times New Roman" pitchFamily="18" charset="0"/>
                <a:ea typeface="宋体" pitchFamily="2" charset="-122"/>
              </a:rPr>
              <a:t>4.03</a:t>
            </a:r>
            <a:r>
              <a:rPr lang="zh-CN" altLang="en-US" sz="2400" b="1" dirty="0" smtClean="0">
                <a:solidFill>
                  <a:srgbClr val="FF0000"/>
                </a:solidFill>
                <a:latin typeface="Times New Roman" pitchFamily="18" charset="0"/>
                <a:ea typeface="宋体" pitchFamily="2" charset="-122"/>
              </a:rPr>
              <a:t>版教材动画</a:t>
            </a:r>
            <a:r>
              <a:rPr lang="en-US" altLang="zh-CN" sz="2400" b="1" dirty="0" smtClean="0">
                <a:solidFill>
                  <a:srgbClr val="FF0000"/>
                </a:solidFill>
                <a:latin typeface="Times New Roman" pitchFamily="18" charset="0"/>
                <a:ea typeface="宋体" pitchFamily="2" charset="-122"/>
              </a:rPr>
              <a:t>9.3.4.2</a:t>
            </a:r>
            <a:r>
              <a:rPr lang="zh-CN" altLang="en-US" sz="2400" b="1" dirty="0" smtClean="0">
                <a:solidFill>
                  <a:srgbClr val="FF0000"/>
                </a:solidFill>
                <a:latin typeface="Times New Roman" pitchFamily="18" charset="0"/>
                <a:ea typeface="宋体" pitchFamily="2" charset="-122"/>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3"/>
          <a:srcRect/>
          <a:stretch>
            <a:fillRect/>
          </a:stretch>
        </p:blipFill>
        <p:spPr bwMode="auto">
          <a:xfrm>
            <a:off x="5400000" y="3600000"/>
            <a:ext cx="3714750" cy="2952750"/>
          </a:xfrm>
          <a:prstGeom prst="rect">
            <a:avLst/>
          </a:prstGeom>
          <a:noFill/>
          <a:ln w="9525">
            <a:noFill/>
            <a:miter lim="800000"/>
            <a:headEnd/>
            <a:tailEnd/>
          </a:ln>
        </p:spPr>
      </p:pic>
      <p:sp>
        <p:nvSpPr>
          <p:cNvPr id="3" name="内容占位符 2"/>
          <p:cNvSpPr>
            <a:spLocks noGrp="1"/>
          </p:cNvSpPr>
          <p:nvPr>
            <p:ph idx="1"/>
          </p:nvPr>
        </p:nvSpPr>
        <p:spPr>
          <a:xfrm>
            <a:off x="72000" y="1152000"/>
            <a:ext cx="8532000" cy="2016000"/>
          </a:xfrm>
        </p:spPr>
        <p:txBody>
          <a:bodyPr/>
          <a:lstStyle/>
          <a:p>
            <a:pPr marL="360000" indent="-360000" algn="just">
              <a:lnSpc>
                <a:spcPts val="3800"/>
              </a:lnSpc>
              <a:spcBef>
                <a:spcPts val="0"/>
              </a:spcBef>
              <a:spcAft>
                <a:spcPts val="0"/>
              </a:spcAft>
              <a:buSzPct val="60000"/>
              <a:buFont typeface="Wingdings" pitchFamily="2" charset="2"/>
              <a:buChar char="n"/>
              <a:defRPr/>
            </a:pPr>
            <a:r>
              <a:rPr lang="zh-CN" altLang="en-US" sz="2400" b="1" dirty="0" smtClean="0">
                <a:solidFill>
                  <a:srgbClr val="FF0000"/>
                </a:solidFill>
                <a:latin typeface="Times New Roman" pitchFamily="18" charset="0"/>
                <a:ea typeface="宋体" pitchFamily="2" charset="-122"/>
              </a:rPr>
              <a:t>无线配置问题</a:t>
            </a:r>
          </a:p>
          <a:p>
            <a:pPr marL="0" indent="612000" algn="just">
              <a:lnSpc>
                <a:spcPts val="3800"/>
              </a:lnSpc>
              <a:spcBef>
                <a:spcPts val="0"/>
              </a:spcBef>
              <a:spcAft>
                <a:spcPts val="0"/>
              </a:spcAft>
              <a:buNone/>
              <a:defRPr/>
            </a:pPr>
            <a:r>
              <a:rPr lang="zh-CN" altLang="en-US" sz="2400" b="1" dirty="0" smtClean="0">
                <a:latin typeface="Times New Roman" pitchFamily="18" charset="0"/>
                <a:ea typeface="宋体" pitchFamily="2" charset="-122"/>
              </a:rPr>
              <a:t>现代</a:t>
            </a:r>
            <a:r>
              <a:rPr lang="en-US" altLang="zh-CN" sz="2400" b="1" dirty="0" smtClean="0">
                <a:latin typeface="Times New Roman" pitchFamily="18" charset="0"/>
                <a:ea typeface="宋体" pitchFamily="2" charset="-122"/>
              </a:rPr>
              <a:t>WLAN</a:t>
            </a:r>
            <a:r>
              <a:rPr lang="zh-CN" altLang="en-US" sz="2400" b="1" dirty="0" smtClean="0">
                <a:latin typeface="Times New Roman" pitchFamily="18" charset="0"/>
                <a:ea typeface="宋体" pitchFamily="2" charset="-122"/>
              </a:rPr>
              <a:t>整合了各种技术来保护</a:t>
            </a:r>
            <a:r>
              <a:rPr lang="en-US" altLang="zh-CN" sz="2400" b="1" dirty="0" smtClean="0">
                <a:latin typeface="Times New Roman" pitchFamily="18" charset="0"/>
                <a:ea typeface="宋体" pitchFamily="2" charset="-122"/>
              </a:rPr>
              <a:t>WLAN</a:t>
            </a:r>
            <a:r>
              <a:rPr lang="zh-CN" altLang="en-US" sz="2400" b="1" dirty="0" smtClean="0">
                <a:latin typeface="Times New Roman" pitchFamily="18" charset="0"/>
                <a:ea typeface="宋体" pitchFamily="2" charset="-122"/>
              </a:rPr>
              <a:t>中的数据。其中任何技术如果配置有误，都会导致通信失败。一些最容易配置错误的设置包括：</a:t>
            </a:r>
            <a:r>
              <a:rPr lang="en-US" altLang="zh-CN" sz="2400" b="1" dirty="0" smtClean="0">
                <a:solidFill>
                  <a:srgbClr val="FF0000"/>
                </a:solidFill>
                <a:latin typeface="Times New Roman" pitchFamily="18" charset="0"/>
                <a:ea typeface="宋体" pitchFamily="2" charset="-122"/>
              </a:rPr>
              <a:t>SSID</a:t>
            </a:r>
            <a:r>
              <a:rPr lang="zh-CN" altLang="en-US" sz="2400" b="1" dirty="0" smtClean="0">
                <a:latin typeface="Times New Roman" pitchFamily="18" charset="0"/>
                <a:ea typeface="宋体" pitchFamily="2" charset="-122"/>
              </a:rPr>
              <a:t>、</a:t>
            </a:r>
            <a:r>
              <a:rPr lang="zh-CN" altLang="en-US" sz="2400" b="1" dirty="0" smtClean="0">
                <a:solidFill>
                  <a:srgbClr val="FF0000"/>
                </a:solidFill>
                <a:latin typeface="Times New Roman" pitchFamily="18" charset="0"/>
                <a:ea typeface="宋体" pitchFamily="2" charset="-122"/>
              </a:rPr>
              <a:t>信道</a:t>
            </a:r>
            <a:r>
              <a:rPr lang="zh-CN" altLang="en-US" sz="2400" b="1" dirty="0" smtClean="0">
                <a:latin typeface="Times New Roman" pitchFamily="18" charset="0"/>
                <a:ea typeface="宋体" pitchFamily="2" charset="-122"/>
              </a:rPr>
              <a:t>、</a:t>
            </a:r>
            <a:r>
              <a:rPr lang="zh-CN" altLang="en-US" sz="2400" b="1" dirty="0" smtClean="0">
                <a:solidFill>
                  <a:srgbClr val="FF0000"/>
                </a:solidFill>
                <a:latin typeface="Times New Roman" pitchFamily="18" charset="0"/>
                <a:ea typeface="宋体" pitchFamily="2" charset="-122"/>
              </a:rPr>
              <a:t>身份验证和加密</a:t>
            </a:r>
            <a:r>
              <a:rPr lang="zh-CN" altLang="en-US" sz="2400" b="1" dirty="0" smtClean="0">
                <a:latin typeface="Times New Roman" pitchFamily="18" charset="0"/>
                <a:ea typeface="宋体" pitchFamily="2" charset="-122"/>
              </a:rPr>
              <a:t>。</a:t>
            </a:r>
          </a:p>
        </p:txBody>
      </p:sp>
      <p:sp>
        <p:nvSpPr>
          <p:cNvPr id="44036" name="标题 1"/>
          <p:cNvSpPr>
            <a:spLocks noGrp="1"/>
          </p:cNvSpPr>
          <p:nvPr>
            <p:ph type="title"/>
          </p:nvPr>
        </p:nvSpPr>
        <p:spPr>
          <a:xfrm>
            <a:off x="360000" y="504634"/>
            <a:ext cx="7920000" cy="575366"/>
          </a:xfrm>
        </p:spPr>
        <p:txBody>
          <a:bodyPr>
            <a:spAutoFit/>
          </a:bodyPr>
          <a:lstStyle/>
          <a:p>
            <a:pPr>
              <a:lnSpc>
                <a:spcPct val="100000"/>
              </a:lnSpc>
            </a:pPr>
            <a:r>
              <a:rPr lang="en-US" altLang="zh-CN" sz="3200" dirty="0" smtClean="0">
                <a:latin typeface="Times New Roman" pitchFamily="18" charset="0"/>
                <a:ea typeface="宋体" pitchFamily="2" charset="-122"/>
              </a:rPr>
              <a:t>9.3.5   </a:t>
            </a:r>
            <a:r>
              <a:rPr lang="zh-CN" altLang="en-US" sz="3200" dirty="0" smtClean="0">
                <a:latin typeface="Times New Roman" pitchFamily="18" charset="0"/>
                <a:ea typeface="宋体" pitchFamily="2" charset="-122"/>
              </a:rPr>
              <a:t>排除</a:t>
            </a:r>
            <a:r>
              <a:rPr lang="en-US" altLang="zh-CN" sz="3200" dirty="0" smtClean="0">
                <a:latin typeface="Times New Roman" pitchFamily="18" charset="0"/>
                <a:ea typeface="宋体" pitchFamily="2" charset="-122"/>
              </a:rPr>
              <a:t>WLAN</a:t>
            </a:r>
            <a:r>
              <a:rPr lang="zh-CN" altLang="en-US" sz="3200" dirty="0" smtClean="0">
                <a:latin typeface="Times New Roman" pitchFamily="18" charset="0"/>
                <a:ea typeface="宋体" pitchFamily="2" charset="-122"/>
              </a:rPr>
              <a:t>中的关联与验证故障</a:t>
            </a:r>
          </a:p>
        </p:txBody>
      </p:sp>
      <p:sp>
        <p:nvSpPr>
          <p:cNvPr id="5" name="内容占位符 2"/>
          <p:cNvSpPr txBox="1">
            <a:spLocks/>
          </p:cNvSpPr>
          <p:nvPr/>
        </p:nvSpPr>
        <p:spPr bwMode="auto">
          <a:xfrm>
            <a:off x="72000" y="3096000"/>
            <a:ext cx="5400000" cy="3494114"/>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spAutoFit/>
          </a:bodyPr>
          <a:lst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3200">
                <a:solidFill>
                  <a:schemeClr val="tx1"/>
                </a:solidFill>
                <a:latin typeface="+mn-lt"/>
                <a:ea typeface="黑体" pitchFamily="2" charset="-122"/>
                <a:cs typeface="+mn-cs"/>
              </a:defRPr>
            </a:lvl1pPr>
            <a:lvl2pPr marL="574675" indent="-117475" algn="l" defTabSz="814388" rtl="0" eaLnBrk="0" fontAlgn="base" hangingPunct="0">
              <a:lnSpc>
                <a:spcPct val="95000"/>
              </a:lnSpc>
              <a:spcBef>
                <a:spcPct val="35000"/>
              </a:spcBef>
              <a:spcAft>
                <a:spcPct val="0"/>
              </a:spcAft>
              <a:buFont typeface="Wingdings" pitchFamily="2" charset="2"/>
              <a:buChar char="ü"/>
              <a:defRPr sz="2800">
                <a:solidFill>
                  <a:schemeClr val="tx1"/>
                </a:solidFill>
                <a:latin typeface="+mn-lt"/>
                <a:ea typeface="黑体" pitchFamily="2" charset="-122"/>
              </a:defRPr>
            </a:lvl2pPr>
            <a:lvl3pPr marL="914400" algn="l" defTabSz="814388" rtl="0" eaLnBrk="0" fontAlgn="base" hangingPunct="0">
              <a:lnSpc>
                <a:spcPct val="95000"/>
              </a:lnSpc>
              <a:spcBef>
                <a:spcPct val="35000"/>
              </a:spcBef>
              <a:spcAft>
                <a:spcPct val="0"/>
              </a:spcAft>
              <a:buChar char="•"/>
              <a:defRPr sz="2800">
                <a:solidFill>
                  <a:schemeClr val="tx1"/>
                </a:solidFill>
                <a:latin typeface="+mn-lt"/>
                <a:ea typeface="黑体" pitchFamily="2" charset="-122"/>
              </a:defRPr>
            </a:lvl3pPr>
            <a:lvl4pPr marL="1254125" indent="117475" algn="l" defTabSz="814388" rtl="0" eaLnBrk="0" fontAlgn="base" hangingPunct="0">
              <a:lnSpc>
                <a:spcPct val="95000"/>
              </a:lnSpc>
              <a:spcBef>
                <a:spcPct val="35000"/>
              </a:spcBef>
              <a:spcAft>
                <a:spcPct val="0"/>
              </a:spcAft>
              <a:buChar char="–"/>
              <a:defRPr sz="2800">
                <a:solidFill>
                  <a:schemeClr val="tx1"/>
                </a:solidFill>
                <a:latin typeface="+mn-lt"/>
                <a:ea typeface="黑体" pitchFamily="2" charset="-122"/>
              </a:defRPr>
            </a:lvl4pPr>
            <a:lvl5pPr marL="1604963" indent="223838" algn="l" defTabSz="814388" rtl="0" eaLnBrk="0" fontAlgn="base" hangingPunct="0">
              <a:lnSpc>
                <a:spcPct val="95000"/>
              </a:lnSpc>
              <a:spcBef>
                <a:spcPct val="35000"/>
              </a:spcBef>
              <a:spcAft>
                <a:spcPct val="0"/>
              </a:spcAft>
              <a:buChar char="»"/>
              <a:defRPr sz="2800">
                <a:solidFill>
                  <a:schemeClr val="tx1"/>
                </a:solidFill>
                <a:latin typeface="+mn-lt"/>
                <a:ea typeface="黑体" pitchFamily="2" charset="-122"/>
              </a:defRPr>
            </a:lvl5pPr>
            <a:lvl6pPr marL="2062163" algn="l" defTabSz="814388" rtl="0" eaLnBrk="1" fontAlgn="base" hangingPunct="1">
              <a:lnSpc>
                <a:spcPct val="95000"/>
              </a:lnSpc>
              <a:spcBef>
                <a:spcPct val="35000"/>
              </a:spcBef>
              <a:spcAft>
                <a:spcPct val="0"/>
              </a:spcAft>
              <a:defRPr sz="2000">
                <a:solidFill>
                  <a:schemeClr val="tx1"/>
                </a:solidFill>
                <a:latin typeface="+mn-lt"/>
              </a:defRPr>
            </a:lvl6pPr>
            <a:lvl7pPr marL="2519363" algn="l" defTabSz="814388" rtl="0" eaLnBrk="1" fontAlgn="base" hangingPunct="1">
              <a:lnSpc>
                <a:spcPct val="95000"/>
              </a:lnSpc>
              <a:spcBef>
                <a:spcPct val="35000"/>
              </a:spcBef>
              <a:spcAft>
                <a:spcPct val="0"/>
              </a:spcAft>
              <a:defRPr sz="2000">
                <a:solidFill>
                  <a:schemeClr val="tx1"/>
                </a:solidFill>
                <a:latin typeface="+mn-lt"/>
              </a:defRPr>
            </a:lvl7pPr>
            <a:lvl8pPr marL="2976563" algn="l" defTabSz="814388" rtl="0" eaLnBrk="1" fontAlgn="base" hangingPunct="1">
              <a:lnSpc>
                <a:spcPct val="95000"/>
              </a:lnSpc>
              <a:spcBef>
                <a:spcPct val="35000"/>
              </a:spcBef>
              <a:spcAft>
                <a:spcPct val="0"/>
              </a:spcAft>
              <a:defRPr sz="2000">
                <a:solidFill>
                  <a:schemeClr val="tx1"/>
                </a:solidFill>
                <a:latin typeface="+mn-lt"/>
              </a:defRPr>
            </a:lvl8pPr>
            <a:lvl9pPr marL="3433763" algn="l" defTabSz="814388" rtl="0" eaLnBrk="1" fontAlgn="base" hangingPunct="1">
              <a:lnSpc>
                <a:spcPct val="95000"/>
              </a:lnSpc>
              <a:spcBef>
                <a:spcPct val="35000"/>
              </a:spcBef>
              <a:spcAft>
                <a:spcPct val="0"/>
              </a:spcAft>
              <a:defRPr sz="2000">
                <a:solidFill>
                  <a:schemeClr val="tx1"/>
                </a:solidFill>
                <a:latin typeface="+mn-lt"/>
              </a:defRPr>
            </a:lvl9pPr>
          </a:lstStyle>
          <a:p>
            <a:pPr marL="360000" indent="-360000" algn="just" hangingPunct="1">
              <a:lnSpc>
                <a:spcPts val="3800"/>
              </a:lnSpc>
              <a:spcBef>
                <a:spcPts val="0"/>
              </a:spcBef>
              <a:spcAft>
                <a:spcPts val="0"/>
              </a:spcAft>
              <a:buSzPct val="70000"/>
              <a:buFont typeface="Wingdings" pitchFamily="2" charset="2"/>
              <a:buChar char="ü"/>
              <a:defRPr/>
            </a:pPr>
            <a:r>
              <a:rPr lang="en-US" altLang="zh-CN" sz="2400" b="1" dirty="0" smtClean="0">
                <a:latin typeface="Times New Roman" pitchFamily="18" charset="0"/>
                <a:ea typeface="宋体" pitchFamily="2" charset="-122"/>
              </a:rPr>
              <a:t>AP</a:t>
            </a:r>
            <a:r>
              <a:rPr lang="zh-CN" altLang="en-US" sz="2400" b="1" dirty="0" smtClean="0">
                <a:latin typeface="Times New Roman" pitchFamily="18" charset="0"/>
                <a:ea typeface="宋体" pitchFamily="2" charset="-122"/>
              </a:rPr>
              <a:t>与客户端的</a:t>
            </a:r>
            <a:r>
              <a:rPr lang="en-US" altLang="zh-CN" sz="2400" b="1" dirty="0" smtClean="0">
                <a:latin typeface="Times New Roman" pitchFamily="18" charset="0"/>
                <a:ea typeface="宋体" pitchFamily="2" charset="-122"/>
              </a:rPr>
              <a:t>SSID</a:t>
            </a:r>
            <a:r>
              <a:rPr lang="zh-CN" altLang="en-US" sz="2400" b="1" dirty="0" smtClean="0">
                <a:latin typeface="Times New Roman" pitchFamily="18" charset="0"/>
                <a:ea typeface="宋体" pitchFamily="2" charset="-122"/>
              </a:rPr>
              <a:t>及信道必须匹配。</a:t>
            </a:r>
          </a:p>
          <a:p>
            <a:pPr marL="360000" indent="-360000" algn="just" hangingPunct="1">
              <a:lnSpc>
                <a:spcPts val="3800"/>
              </a:lnSpc>
              <a:spcBef>
                <a:spcPts val="0"/>
              </a:spcBef>
              <a:spcAft>
                <a:spcPts val="0"/>
              </a:spcAft>
              <a:buSzPct val="70000"/>
              <a:buFont typeface="Wingdings" pitchFamily="2" charset="2"/>
              <a:buChar char="ü"/>
              <a:defRPr/>
            </a:pPr>
            <a:r>
              <a:rPr lang="zh-CN" altLang="en-US" sz="2400" b="1" dirty="0" smtClean="0">
                <a:latin typeface="Times New Roman" pitchFamily="18" charset="0"/>
                <a:ea typeface="宋体" pitchFamily="2" charset="-122"/>
              </a:rPr>
              <a:t>大多数</a:t>
            </a:r>
            <a:r>
              <a:rPr lang="en-US" altLang="zh-CN" sz="2400" b="1" dirty="0" smtClean="0">
                <a:latin typeface="Times New Roman" pitchFamily="18" charset="0"/>
                <a:ea typeface="宋体" pitchFamily="2" charset="-122"/>
              </a:rPr>
              <a:t>AP</a:t>
            </a:r>
            <a:r>
              <a:rPr lang="zh-CN" altLang="en-US" sz="2400" b="1" dirty="0" smtClean="0">
                <a:latin typeface="Times New Roman" pitchFamily="18" charset="0"/>
                <a:ea typeface="宋体" pitchFamily="2" charset="-122"/>
              </a:rPr>
              <a:t>均默认配置为开放式身份验证。更严格的身份验证需要使用正确密钥。</a:t>
            </a:r>
          </a:p>
          <a:p>
            <a:pPr marL="360000" indent="-360000" algn="just" hangingPunct="1">
              <a:lnSpc>
                <a:spcPts val="3800"/>
              </a:lnSpc>
              <a:spcBef>
                <a:spcPts val="0"/>
              </a:spcBef>
              <a:spcAft>
                <a:spcPts val="0"/>
              </a:spcAft>
              <a:buSzPct val="70000"/>
              <a:buFont typeface="Wingdings" pitchFamily="2" charset="2"/>
              <a:buChar char="ü"/>
              <a:defRPr/>
            </a:pPr>
            <a:r>
              <a:rPr lang="zh-CN" altLang="en-US" sz="2400" b="1" dirty="0" smtClean="0">
                <a:latin typeface="Times New Roman" pitchFamily="18" charset="0"/>
                <a:ea typeface="宋体" pitchFamily="2" charset="-122"/>
              </a:rPr>
              <a:t>加密表示对数据进行转化，使不知道正确加密密钥的用户无法识别和利用这些数据，无法成功通信。</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360000" y="504634"/>
            <a:ext cx="7920000" cy="575366"/>
          </a:xfrm>
        </p:spPr>
        <p:txBody>
          <a:bodyPr>
            <a:spAutoFit/>
          </a:bodyPr>
          <a:lstStyle/>
          <a:p>
            <a:pPr>
              <a:lnSpc>
                <a:spcPct val="100000"/>
              </a:lnSpc>
            </a:pPr>
            <a:r>
              <a:rPr lang="en-US" altLang="zh-CN" sz="3200" dirty="0" smtClean="0">
                <a:latin typeface="Times New Roman" pitchFamily="18" charset="0"/>
                <a:ea typeface="宋体" pitchFamily="2" charset="-122"/>
              </a:rPr>
              <a:t>9.3.6   DHCP</a:t>
            </a:r>
            <a:r>
              <a:rPr lang="zh-CN" altLang="en-US" sz="3200" dirty="0" smtClean="0">
                <a:latin typeface="Times New Roman" pitchFamily="18" charset="0"/>
                <a:ea typeface="宋体" pitchFamily="2" charset="-122"/>
              </a:rPr>
              <a:t>问题</a:t>
            </a:r>
          </a:p>
        </p:txBody>
      </p:sp>
      <p:sp>
        <p:nvSpPr>
          <p:cNvPr id="3" name="内容占位符 2"/>
          <p:cNvSpPr>
            <a:spLocks noGrp="1"/>
          </p:cNvSpPr>
          <p:nvPr>
            <p:ph idx="1"/>
          </p:nvPr>
        </p:nvSpPr>
        <p:spPr>
          <a:xfrm>
            <a:off x="180000" y="1152000"/>
            <a:ext cx="4320000" cy="5212533"/>
          </a:xfrm>
        </p:spPr>
        <p:txBody>
          <a:bodyPr>
            <a:spAutoFit/>
          </a:bodyPr>
          <a:lstStyle/>
          <a:p>
            <a:pPr marL="360000" indent="-360000" algn="just" hangingPunct="1">
              <a:lnSpc>
                <a:spcPts val="4000"/>
              </a:lnSpc>
              <a:spcBef>
                <a:spcPts val="0"/>
              </a:spcBef>
              <a:spcAft>
                <a:spcPts val="0"/>
              </a:spcAft>
              <a:defRPr/>
            </a:pP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配置对主机能否连接到网络有着重大影响。</a:t>
            </a:r>
          </a:p>
          <a:p>
            <a:pPr marL="360000" indent="-360000" algn="just" hangingPunct="1">
              <a:lnSpc>
                <a:spcPts val="4000"/>
              </a:lnSpc>
              <a:spcBef>
                <a:spcPts val="0"/>
              </a:spcBef>
              <a:spcAft>
                <a:spcPts val="0"/>
              </a:spcAft>
              <a:defRPr/>
            </a:pPr>
            <a:r>
              <a:rPr lang="zh-CN" altLang="en-US" sz="2400" b="1" dirty="0" smtClean="0">
                <a:solidFill>
                  <a:srgbClr val="0000FF"/>
                </a:solidFill>
                <a:latin typeface="Times New Roman" pitchFamily="18" charset="0"/>
                <a:ea typeface="宋体" pitchFamily="2" charset="-122"/>
              </a:rPr>
              <a:t>集成路由器</a:t>
            </a:r>
            <a:r>
              <a:rPr lang="zh-CN" altLang="en-US" sz="2400" b="1" dirty="0" smtClean="0">
                <a:latin typeface="Times New Roman" pitchFamily="18" charset="0"/>
                <a:ea typeface="宋体" pitchFamily="2" charset="-122"/>
              </a:rPr>
              <a:t>（如</a:t>
            </a:r>
            <a:r>
              <a:rPr lang="en-US" altLang="zh-CN" sz="2400" b="1" dirty="0" smtClean="0">
                <a:latin typeface="Times New Roman" pitchFamily="18" charset="0"/>
                <a:ea typeface="宋体" pitchFamily="2" charset="-122"/>
              </a:rPr>
              <a:t>Linksys</a:t>
            </a:r>
            <a:r>
              <a:rPr lang="zh-CN" altLang="en-US" sz="2400" b="1" dirty="0" smtClean="0">
                <a:latin typeface="Times New Roman" pitchFamily="18" charset="0"/>
                <a:ea typeface="宋体" pitchFamily="2" charset="-122"/>
              </a:rPr>
              <a:t>或</a:t>
            </a:r>
            <a:r>
              <a:rPr lang="en-US" altLang="zh-CN" sz="2400" b="1" dirty="0" smtClean="0">
                <a:latin typeface="Times New Roman" pitchFamily="18" charset="0"/>
                <a:ea typeface="宋体" pitchFamily="2" charset="-122"/>
              </a:rPr>
              <a:t>TP-LINK</a:t>
            </a:r>
            <a:r>
              <a:rPr lang="zh-CN" altLang="en-US" sz="2400" b="1" dirty="0" smtClean="0">
                <a:latin typeface="Times New Roman" pitchFamily="18" charset="0"/>
                <a:ea typeface="宋体" pitchFamily="2" charset="-122"/>
              </a:rPr>
              <a:t>无线路由器）通</a:t>
            </a:r>
            <a:r>
              <a:rPr lang="zh-CN" altLang="en-US" sz="2400" b="1" dirty="0">
                <a:latin typeface="Times New Roman" pitchFamily="18" charset="0"/>
                <a:ea typeface="宋体" pitchFamily="2" charset="-122"/>
              </a:rPr>
              <a:t>常</a:t>
            </a:r>
            <a:r>
              <a:rPr lang="zh-CN" altLang="en-US" sz="2400" b="1" dirty="0" smtClean="0">
                <a:latin typeface="Times New Roman" pitchFamily="18" charset="0"/>
                <a:ea typeface="宋体" pitchFamily="2" charset="-122"/>
              </a:rPr>
              <a:t>作为本地</a:t>
            </a:r>
            <a:r>
              <a:rPr lang="en-US" altLang="zh-CN" sz="2400" b="1" dirty="0" smtClean="0">
                <a:solidFill>
                  <a:srgbClr val="0000FF"/>
                </a:solidFill>
                <a:latin typeface="Times New Roman" pitchFamily="18" charset="0"/>
                <a:ea typeface="宋体" pitchFamily="2" charset="-122"/>
              </a:rPr>
              <a:t>DHCP</a:t>
            </a:r>
            <a:r>
              <a:rPr lang="zh-CN" altLang="en-US" sz="2400" b="1" dirty="0" smtClean="0">
                <a:solidFill>
                  <a:srgbClr val="0000FF"/>
                </a:solidFill>
                <a:latin typeface="Times New Roman" pitchFamily="18" charset="0"/>
                <a:ea typeface="宋体" pitchFamily="2" charset="-122"/>
              </a:rPr>
              <a:t>服务器</a:t>
            </a:r>
            <a:r>
              <a:rPr lang="zh-CN" altLang="en-US" sz="2400" b="1" dirty="0" smtClean="0">
                <a:latin typeface="Times New Roman" pitchFamily="18" charset="0"/>
                <a:ea typeface="宋体" pitchFamily="2" charset="-122"/>
              </a:rPr>
              <a:t>运行，为有线或无线客户端提供</a:t>
            </a: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配置，如</a:t>
            </a: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地址、子网掩码、默认网关等，还可包括</a:t>
            </a:r>
            <a:r>
              <a:rPr lang="en-US" altLang="zh-CN" sz="2400" b="1" dirty="0" smtClean="0">
                <a:latin typeface="Times New Roman" pitchFamily="18" charset="0"/>
                <a:ea typeface="宋体" pitchFamily="2" charset="-122"/>
              </a:rPr>
              <a:t>DNS</a:t>
            </a:r>
            <a:r>
              <a:rPr lang="zh-CN" altLang="en-US" sz="2400" b="1" dirty="0" smtClean="0">
                <a:latin typeface="Times New Roman" pitchFamily="18" charset="0"/>
                <a:ea typeface="宋体" pitchFamily="2" charset="-122"/>
              </a:rPr>
              <a:t>服务器的</a:t>
            </a:r>
            <a:r>
              <a:rPr lang="en-US" altLang="zh-CN" sz="2400" b="1" dirty="0" smtClean="0">
                <a:latin typeface="Times New Roman" pitchFamily="18" charset="0"/>
                <a:ea typeface="宋体" pitchFamily="2" charset="-122"/>
              </a:rPr>
              <a:t>IP</a:t>
            </a:r>
            <a:r>
              <a:rPr lang="zh-CN" altLang="en-US" sz="2400" b="1" dirty="0" smtClean="0">
                <a:latin typeface="Times New Roman" pitchFamily="18" charset="0"/>
                <a:ea typeface="宋体" pitchFamily="2" charset="-122"/>
              </a:rPr>
              <a:t>地址。</a:t>
            </a:r>
            <a:endParaRPr lang="en-US" altLang="zh-CN" sz="2400" b="1" dirty="0" smtClean="0">
              <a:latin typeface="Times New Roman" pitchFamily="18" charset="0"/>
              <a:ea typeface="宋体" pitchFamily="2" charset="-122"/>
            </a:endParaRPr>
          </a:p>
          <a:p>
            <a:pPr marL="360000" indent="-360000" algn="ctr">
              <a:lnSpc>
                <a:spcPts val="4000"/>
              </a:lnSpc>
              <a:spcBef>
                <a:spcPts val="0"/>
              </a:spcBef>
              <a:spcAft>
                <a:spcPts val="0"/>
              </a:spcAft>
              <a:buNone/>
              <a:defRPr/>
            </a:pPr>
            <a:r>
              <a:rPr lang="zh-CN" altLang="en-US" sz="2400" b="1" i="1" dirty="0" smtClean="0">
                <a:solidFill>
                  <a:srgbClr val="FF6600"/>
                </a:solidFill>
                <a:effectLst>
                  <a:outerShdw blurRad="38100" dist="38100" dir="2700000" algn="tl">
                    <a:srgbClr val="C0C0C0"/>
                  </a:outerShdw>
                </a:effectLst>
                <a:latin typeface="Times New Roman" pitchFamily="18" charset="0"/>
                <a:ea typeface="宋体" pitchFamily="2" charset="-122"/>
              </a:rPr>
              <a:t>（参见相关实验）</a:t>
            </a:r>
          </a:p>
        </p:txBody>
      </p:sp>
      <p:pic>
        <p:nvPicPr>
          <p:cNvPr id="45060" name="Picture 2"/>
          <p:cNvPicPr>
            <a:picLocks noChangeAspect="1" noChangeArrowheads="1"/>
          </p:cNvPicPr>
          <p:nvPr/>
        </p:nvPicPr>
        <p:blipFill>
          <a:blip r:embed="rId2"/>
          <a:stretch>
            <a:fillRect/>
          </a:stretch>
        </p:blipFill>
        <p:spPr bwMode="auto">
          <a:xfrm>
            <a:off x="4679999" y="1440000"/>
            <a:ext cx="4320000" cy="42981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2"/>
          <p:cNvPicPr>
            <a:picLocks noChangeAspect="1" noChangeArrowheads="1"/>
          </p:cNvPicPr>
          <p:nvPr/>
        </p:nvPicPr>
        <p:blipFill>
          <a:blip r:embed="rId2"/>
          <a:srcRect/>
          <a:stretch>
            <a:fillRect/>
          </a:stretch>
        </p:blipFill>
        <p:spPr bwMode="auto">
          <a:xfrm>
            <a:off x="3779838" y="3168000"/>
            <a:ext cx="5256212" cy="3346450"/>
          </a:xfrm>
          <a:prstGeom prst="rect">
            <a:avLst/>
          </a:prstGeom>
          <a:noFill/>
          <a:ln w="9525">
            <a:noFill/>
            <a:miter lim="800000"/>
            <a:headEnd/>
            <a:tailEnd/>
          </a:ln>
        </p:spPr>
      </p:pic>
      <p:sp>
        <p:nvSpPr>
          <p:cNvPr id="46082" name="标题 1"/>
          <p:cNvSpPr>
            <a:spLocks noGrp="1"/>
          </p:cNvSpPr>
          <p:nvPr>
            <p:ph type="title"/>
          </p:nvPr>
        </p:nvSpPr>
        <p:spPr>
          <a:xfrm>
            <a:off x="360000" y="504634"/>
            <a:ext cx="7920000" cy="575366"/>
          </a:xfrm>
        </p:spPr>
        <p:txBody>
          <a:bodyPr>
            <a:spAutoFit/>
          </a:bodyPr>
          <a:lstStyle/>
          <a:p>
            <a:pPr>
              <a:lnSpc>
                <a:spcPct val="100000"/>
              </a:lnSpc>
            </a:pPr>
            <a:r>
              <a:rPr lang="en-US" altLang="zh-CN" sz="3200" dirty="0" smtClean="0">
                <a:latin typeface="Times New Roman" pitchFamily="18" charset="0"/>
                <a:ea typeface="宋体" pitchFamily="2" charset="-122"/>
              </a:rPr>
              <a:t>9.3.7   </a:t>
            </a:r>
            <a:r>
              <a:rPr lang="zh-CN" altLang="en-US" sz="3200" dirty="0" smtClean="0">
                <a:latin typeface="Times New Roman" pitchFamily="18" charset="0"/>
                <a:ea typeface="宋体" pitchFamily="2" charset="-122"/>
              </a:rPr>
              <a:t>排除</a:t>
            </a:r>
            <a:r>
              <a:rPr lang="en-US" altLang="zh-CN" sz="3200" dirty="0" smtClean="0">
                <a:latin typeface="Times New Roman" pitchFamily="18" charset="0"/>
                <a:ea typeface="宋体" pitchFamily="2" charset="-122"/>
              </a:rPr>
              <a:t>ISR</a:t>
            </a:r>
            <a:r>
              <a:rPr lang="zh-CN" altLang="en-US" sz="3200" dirty="0" smtClean="0">
                <a:latin typeface="Times New Roman" pitchFamily="18" charset="0"/>
                <a:ea typeface="宋体" pitchFamily="2" charset="-122"/>
              </a:rPr>
              <a:t>与</a:t>
            </a:r>
            <a:r>
              <a:rPr lang="en-US" altLang="zh-CN" sz="3200" dirty="0" smtClean="0">
                <a:latin typeface="Times New Roman" pitchFamily="18" charset="0"/>
                <a:ea typeface="宋体" pitchFamily="2" charset="-122"/>
              </a:rPr>
              <a:t>ISP</a:t>
            </a:r>
            <a:r>
              <a:rPr lang="zh-CN" altLang="en-US" sz="3200" dirty="0" smtClean="0">
                <a:latin typeface="Times New Roman" pitchFamily="18" charset="0"/>
                <a:ea typeface="宋体" pitchFamily="2" charset="-122"/>
              </a:rPr>
              <a:t>的连接故障</a:t>
            </a:r>
          </a:p>
        </p:txBody>
      </p:sp>
      <p:sp>
        <p:nvSpPr>
          <p:cNvPr id="46085" name="Text Box 6"/>
          <p:cNvSpPr txBox="1">
            <a:spLocks noChangeArrowheads="1"/>
          </p:cNvSpPr>
          <p:nvPr/>
        </p:nvSpPr>
        <p:spPr bwMode="auto">
          <a:xfrm>
            <a:off x="4788000" y="5868000"/>
            <a:ext cx="936625" cy="366712"/>
          </a:xfrm>
          <a:prstGeom prst="rect">
            <a:avLst/>
          </a:prstGeom>
          <a:noFill/>
          <a:ln w="9525">
            <a:noFill/>
            <a:miter lim="800000"/>
            <a:headEnd/>
            <a:tailEnd/>
          </a:ln>
        </p:spPr>
        <p:txBody>
          <a:bodyPr>
            <a:spAutoFit/>
          </a:bodyPr>
          <a:lstStyle/>
          <a:p>
            <a:pPr algn="ctr">
              <a:spcBef>
                <a:spcPct val="50000"/>
              </a:spcBef>
            </a:pPr>
            <a:r>
              <a:rPr lang="en-US" altLang="zh-CN" b="1" dirty="0">
                <a:solidFill>
                  <a:srgbClr val="0000FF"/>
                </a:solidFill>
                <a:latin typeface="Times New Roman" pitchFamily="18" charset="0"/>
              </a:rPr>
              <a:t>LAN</a:t>
            </a:r>
            <a:r>
              <a:rPr lang="zh-CN" altLang="en-US" b="1" dirty="0">
                <a:solidFill>
                  <a:srgbClr val="0000FF"/>
                </a:solidFill>
                <a:latin typeface="Times New Roman" pitchFamily="18" charset="0"/>
              </a:rPr>
              <a:t>口</a:t>
            </a:r>
          </a:p>
        </p:txBody>
      </p:sp>
      <p:sp>
        <p:nvSpPr>
          <p:cNvPr id="46086" name="Text Box 7"/>
          <p:cNvSpPr txBox="1">
            <a:spLocks noChangeArrowheads="1"/>
          </p:cNvSpPr>
          <p:nvPr/>
        </p:nvSpPr>
        <p:spPr bwMode="auto">
          <a:xfrm>
            <a:off x="5976000" y="5868000"/>
            <a:ext cx="1081088" cy="366712"/>
          </a:xfrm>
          <a:prstGeom prst="rect">
            <a:avLst/>
          </a:prstGeom>
          <a:noFill/>
          <a:ln w="9525">
            <a:noFill/>
            <a:miter lim="800000"/>
            <a:headEnd/>
            <a:tailEnd/>
          </a:ln>
        </p:spPr>
        <p:txBody>
          <a:bodyPr>
            <a:spAutoFit/>
          </a:bodyPr>
          <a:lstStyle/>
          <a:p>
            <a:pPr algn="ctr">
              <a:spcBef>
                <a:spcPct val="50000"/>
              </a:spcBef>
            </a:pPr>
            <a:r>
              <a:rPr lang="en-US" altLang="zh-CN" b="1" dirty="0">
                <a:solidFill>
                  <a:srgbClr val="6600CC"/>
                </a:solidFill>
                <a:latin typeface="Times New Roman" pitchFamily="18" charset="0"/>
              </a:rPr>
              <a:t>WAN</a:t>
            </a:r>
            <a:r>
              <a:rPr lang="zh-CN" altLang="en-US" b="1" dirty="0">
                <a:solidFill>
                  <a:srgbClr val="6600CC"/>
                </a:solidFill>
                <a:latin typeface="Times New Roman" pitchFamily="18" charset="0"/>
              </a:rPr>
              <a:t>口</a:t>
            </a:r>
          </a:p>
        </p:txBody>
      </p:sp>
      <p:sp>
        <p:nvSpPr>
          <p:cNvPr id="3" name="内容占位符 2"/>
          <p:cNvSpPr>
            <a:spLocks noGrp="1"/>
          </p:cNvSpPr>
          <p:nvPr>
            <p:ph idx="1"/>
          </p:nvPr>
        </p:nvSpPr>
        <p:spPr>
          <a:xfrm>
            <a:off x="360000" y="1152000"/>
            <a:ext cx="8280000" cy="2448000"/>
          </a:xfrm>
        </p:spPr>
        <p:txBody>
          <a:bodyPr/>
          <a:lstStyle/>
          <a:p>
            <a:pPr marL="360000" indent="-360000" algn="just">
              <a:lnSpc>
                <a:spcPts val="3600"/>
              </a:lnSpc>
              <a:spcBef>
                <a:spcPts val="600"/>
              </a:spcBef>
              <a:spcAft>
                <a:spcPts val="0"/>
              </a:spcAft>
              <a:defRPr/>
            </a:pPr>
            <a:r>
              <a:rPr lang="zh-CN" altLang="en-US" sz="2400" b="1" dirty="0" smtClean="0">
                <a:latin typeface="Times New Roman" pitchFamily="18" charset="0"/>
                <a:ea typeface="宋体" pitchFamily="2" charset="-122"/>
              </a:rPr>
              <a:t>如果本地网络上的有线或无线主机可以连接到集成路由器和其它主机，但无法接入</a:t>
            </a:r>
            <a:r>
              <a:rPr lang="en-US" altLang="zh-CN" sz="2400" b="1" dirty="0" smtClean="0">
                <a:latin typeface="Times New Roman" pitchFamily="18" charset="0"/>
                <a:ea typeface="宋体" pitchFamily="2" charset="-122"/>
              </a:rPr>
              <a:t>Internet</a:t>
            </a:r>
            <a:r>
              <a:rPr lang="zh-CN" altLang="en-US" sz="2400" b="1" dirty="0" smtClean="0">
                <a:latin typeface="Times New Roman" pitchFamily="18" charset="0"/>
                <a:ea typeface="宋体" pitchFamily="2" charset="-122"/>
              </a:rPr>
              <a:t>，可能是</a:t>
            </a:r>
            <a:r>
              <a:rPr lang="zh-CN" altLang="en-US" sz="2400" b="1" dirty="0" smtClean="0">
                <a:solidFill>
                  <a:srgbClr val="FF0000"/>
                </a:solidFill>
                <a:latin typeface="Times New Roman" pitchFamily="18" charset="0"/>
                <a:ea typeface="宋体" pitchFamily="2" charset="-122"/>
              </a:rPr>
              <a:t>集成路由器与</a:t>
            </a:r>
            <a:r>
              <a:rPr lang="en-US" altLang="zh-CN" sz="2400" b="1" dirty="0" smtClean="0">
                <a:solidFill>
                  <a:srgbClr val="FF0000"/>
                </a:solidFill>
                <a:latin typeface="Times New Roman" pitchFamily="18" charset="0"/>
                <a:ea typeface="宋体" pitchFamily="2" charset="-122"/>
              </a:rPr>
              <a:t>ISP</a:t>
            </a:r>
            <a:r>
              <a:rPr lang="zh-CN" altLang="en-US" sz="2400" b="1" dirty="0" smtClean="0">
                <a:solidFill>
                  <a:srgbClr val="FF0000"/>
                </a:solidFill>
                <a:latin typeface="Times New Roman" pitchFamily="18" charset="0"/>
                <a:ea typeface="宋体" pitchFamily="2" charset="-122"/>
              </a:rPr>
              <a:t>之间的连接问题</a:t>
            </a:r>
            <a:r>
              <a:rPr lang="zh-CN" altLang="en-US" sz="2400" b="1" dirty="0" smtClean="0">
                <a:latin typeface="Times New Roman" pitchFamily="18" charset="0"/>
                <a:ea typeface="宋体" pitchFamily="2" charset="-122"/>
              </a:rPr>
              <a:t>造成的。</a:t>
            </a:r>
          </a:p>
          <a:p>
            <a:pPr marL="360000" indent="-360000" algn="just">
              <a:lnSpc>
                <a:spcPts val="3600"/>
              </a:lnSpc>
              <a:spcBef>
                <a:spcPts val="600"/>
              </a:spcBef>
              <a:spcAft>
                <a:spcPts val="0"/>
              </a:spcAft>
              <a:defRPr/>
            </a:pPr>
            <a:r>
              <a:rPr lang="zh-CN" altLang="en-US" sz="2400" b="1" dirty="0" smtClean="0">
                <a:latin typeface="Times New Roman" pitchFamily="18" charset="0"/>
                <a:ea typeface="宋体" pitchFamily="2" charset="-122"/>
              </a:rPr>
              <a:t>检验</a:t>
            </a:r>
            <a:r>
              <a:rPr lang="zh-CN" altLang="en-US" sz="2400" b="1" dirty="0" smtClean="0">
                <a:solidFill>
                  <a:srgbClr val="0000FF"/>
                </a:solidFill>
                <a:latin typeface="Times New Roman" pitchFamily="18" charset="0"/>
                <a:ea typeface="宋体" pitchFamily="2" charset="-122"/>
              </a:rPr>
              <a:t>集成路由器</a:t>
            </a:r>
            <a:r>
              <a:rPr lang="zh-CN" altLang="en-US" sz="2400" b="1" dirty="0" smtClean="0">
                <a:latin typeface="Times New Roman" pitchFamily="18" charset="0"/>
                <a:ea typeface="宋体" pitchFamily="2" charset="-122"/>
              </a:rPr>
              <a:t>与</a:t>
            </a:r>
            <a:r>
              <a:rPr lang="en-US" altLang="zh-CN" sz="2400" b="1" dirty="0" smtClean="0">
                <a:solidFill>
                  <a:srgbClr val="0000FF"/>
                </a:solidFill>
                <a:latin typeface="Times New Roman" pitchFamily="18" charset="0"/>
                <a:ea typeface="宋体" pitchFamily="2" charset="-122"/>
              </a:rPr>
              <a:t>ISP</a:t>
            </a:r>
            <a:r>
              <a:rPr lang="zh-CN" altLang="en-US" sz="2400" b="1" dirty="0" smtClean="0">
                <a:latin typeface="Times New Roman" pitchFamily="18" charset="0"/>
                <a:ea typeface="宋体" pitchFamily="2" charset="-122"/>
              </a:rPr>
              <a:t>之间的连通性。用图形化用户界面检查的方法之一是：</a:t>
            </a:r>
          </a:p>
        </p:txBody>
      </p:sp>
      <p:sp>
        <p:nvSpPr>
          <p:cNvPr id="7" name="内容占位符 2"/>
          <p:cNvSpPr txBox="1">
            <a:spLocks/>
          </p:cNvSpPr>
          <p:nvPr/>
        </p:nvSpPr>
        <p:spPr bwMode="auto">
          <a:xfrm>
            <a:off x="360000" y="3600000"/>
            <a:ext cx="3240000" cy="252000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3200">
                <a:solidFill>
                  <a:schemeClr val="tx1"/>
                </a:solidFill>
                <a:latin typeface="+mn-lt"/>
                <a:ea typeface="黑体" pitchFamily="2" charset="-122"/>
                <a:cs typeface="+mn-cs"/>
              </a:defRPr>
            </a:lvl1pPr>
            <a:lvl2pPr marL="574675" indent="-117475" algn="l" defTabSz="814388" rtl="0" eaLnBrk="0" fontAlgn="base" hangingPunct="0">
              <a:lnSpc>
                <a:spcPct val="95000"/>
              </a:lnSpc>
              <a:spcBef>
                <a:spcPct val="35000"/>
              </a:spcBef>
              <a:spcAft>
                <a:spcPct val="0"/>
              </a:spcAft>
              <a:buFont typeface="Wingdings" pitchFamily="2" charset="2"/>
              <a:buChar char="ü"/>
              <a:defRPr sz="2800">
                <a:solidFill>
                  <a:schemeClr val="tx1"/>
                </a:solidFill>
                <a:latin typeface="+mn-lt"/>
                <a:ea typeface="黑体" pitchFamily="2" charset="-122"/>
              </a:defRPr>
            </a:lvl2pPr>
            <a:lvl3pPr marL="914400" algn="l" defTabSz="814388" rtl="0" eaLnBrk="0" fontAlgn="base" hangingPunct="0">
              <a:lnSpc>
                <a:spcPct val="95000"/>
              </a:lnSpc>
              <a:spcBef>
                <a:spcPct val="35000"/>
              </a:spcBef>
              <a:spcAft>
                <a:spcPct val="0"/>
              </a:spcAft>
              <a:buChar char="•"/>
              <a:defRPr sz="2800">
                <a:solidFill>
                  <a:schemeClr val="tx1"/>
                </a:solidFill>
                <a:latin typeface="+mn-lt"/>
                <a:ea typeface="黑体" pitchFamily="2" charset="-122"/>
              </a:defRPr>
            </a:lvl3pPr>
            <a:lvl4pPr marL="1254125" indent="117475" algn="l" defTabSz="814388" rtl="0" eaLnBrk="0" fontAlgn="base" hangingPunct="0">
              <a:lnSpc>
                <a:spcPct val="95000"/>
              </a:lnSpc>
              <a:spcBef>
                <a:spcPct val="35000"/>
              </a:spcBef>
              <a:spcAft>
                <a:spcPct val="0"/>
              </a:spcAft>
              <a:buChar char="–"/>
              <a:defRPr sz="2800">
                <a:solidFill>
                  <a:schemeClr val="tx1"/>
                </a:solidFill>
                <a:latin typeface="+mn-lt"/>
                <a:ea typeface="黑体" pitchFamily="2" charset="-122"/>
              </a:defRPr>
            </a:lvl4pPr>
            <a:lvl5pPr marL="1604963" indent="223838" algn="l" defTabSz="814388" rtl="0" eaLnBrk="0" fontAlgn="base" hangingPunct="0">
              <a:lnSpc>
                <a:spcPct val="95000"/>
              </a:lnSpc>
              <a:spcBef>
                <a:spcPct val="35000"/>
              </a:spcBef>
              <a:spcAft>
                <a:spcPct val="0"/>
              </a:spcAft>
              <a:buChar char="»"/>
              <a:defRPr sz="2800">
                <a:solidFill>
                  <a:schemeClr val="tx1"/>
                </a:solidFill>
                <a:latin typeface="+mn-lt"/>
                <a:ea typeface="黑体" pitchFamily="2" charset="-122"/>
              </a:defRPr>
            </a:lvl5pPr>
            <a:lvl6pPr marL="2062163" algn="l" defTabSz="814388" rtl="0" eaLnBrk="1" fontAlgn="base" hangingPunct="1">
              <a:lnSpc>
                <a:spcPct val="95000"/>
              </a:lnSpc>
              <a:spcBef>
                <a:spcPct val="35000"/>
              </a:spcBef>
              <a:spcAft>
                <a:spcPct val="0"/>
              </a:spcAft>
              <a:defRPr sz="2000">
                <a:solidFill>
                  <a:schemeClr val="tx1"/>
                </a:solidFill>
                <a:latin typeface="+mn-lt"/>
              </a:defRPr>
            </a:lvl6pPr>
            <a:lvl7pPr marL="2519363" algn="l" defTabSz="814388" rtl="0" eaLnBrk="1" fontAlgn="base" hangingPunct="1">
              <a:lnSpc>
                <a:spcPct val="95000"/>
              </a:lnSpc>
              <a:spcBef>
                <a:spcPct val="35000"/>
              </a:spcBef>
              <a:spcAft>
                <a:spcPct val="0"/>
              </a:spcAft>
              <a:defRPr sz="2000">
                <a:solidFill>
                  <a:schemeClr val="tx1"/>
                </a:solidFill>
                <a:latin typeface="+mn-lt"/>
              </a:defRPr>
            </a:lvl7pPr>
            <a:lvl8pPr marL="2976563" algn="l" defTabSz="814388" rtl="0" eaLnBrk="1" fontAlgn="base" hangingPunct="1">
              <a:lnSpc>
                <a:spcPct val="95000"/>
              </a:lnSpc>
              <a:spcBef>
                <a:spcPct val="35000"/>
              </a:spcBef>
              <a:spcAft>
                <a:spcPct val="0"/>
              </a:spcAft>
              <a:defRPr sz="2000">
                <a:solidFill>
                  <a:schemeClr val="tx1"/>
                </a:solidFill>
                <a:latin typeface="+mn-lt"/>
              </a:defRPr>
            </a:lvl8pPr>
            <a:lvl9pPr marL="3433763" algn="l" defTabSz="814388" rtl="0" eaLnBrk="1" fontAlgn="base" hangingPunct="1">
              <a:lnSpc>
                <a:spcPct val="95000"/>
              </a:lnSpc>
              <a:spcBef>
                <a:spcPct val="35000"/>
              </a:spcBef>
              <a:spcAft>
                <a:spcPct val="0"/>
              </a:spcAft>
              <a:defRPr sz="2000">
                <a:solidFill>
                  <a:schemeClr val="tx1"/>
                </a:solidFill>
                <a:latin typeface="+mn-lt"/>
              </a:defRPr>
            </a:lvl9pPr>
          </a:lstStyle>
          <a:p>
            <a:pPr marL="360000" indent="-360000" algn="just">
              <a:lnSpc>
                <a:spcPts val="3600"/>
              </a:lnSpc>
              <a:spcBef>
                <a:spcPts val="600"/>
              </a:spcBef>
              <a:spcAft>
                <a:spcPts val="0"/>
              </a:spcAft>
              <a:defRPr/>
            </a:pPr>
            <a:r>
              <a:rPr lang="zh-CN" altLang="en-US" sz="2400" b="1" dirty="0" smtClean="0">
                <a:latin typeface="Times New Roman" pitchFamily="18" charset="0"/>
                <a:ea typeface="宋体" pitchFamily="2" charset="-122"/>
              </a:rPr>
              <a:t>检查路由器状态页面（主要是查看连接</a:t>
            </a:r>
            <a:r>
              <a:rPr lang="en-US" altLang="zh-CN" sz="2400" b="1" dirty="0" smtClean="0">
                <a:latin typeface="Times New Roman" pitchFamily="18" charset="0"/>
                <a:ea typeface="宋体" pitchFamily="2" charset="-122"/>
              </a:rPr>
              <a:t>Internet</a:t>
            </a:r>
            <a:r>
              <a:rPr lang="zh-CN" altLang="en-US" sz="2400" b="1" dirty="0" smtClean="0">
                <a:latin typeface="Times New Roman" pitchFamily="18" charset="0"/>
                <a:ea typeface="宋体" pitchFamily="2" charset="-122"/>
              </a:rPr>
              <a:t>的路由器的</a:t>
            </a:r>
            <a:r>
              <a:rPr lang="en-US" altLang="zh-CN" sz="2400" b="1" dirty="0" smtClean="0">
                <a:latin typeface="Times New Roman" pitchFamily="18" charset="0"/>
                <a:ea typeface="宋体" pitchFamily="2" charset="-122"/>
              </a:rPr>
              <a:t>WAN</a:t>
            </a:r>
            <a:r>
              <a:rPr lang="zh-CN" altLang="en-US" sz="2400" b="1" dirty="0" smtClean="0">
                <a:latin typeface="Times New Roman" pitchFamily="18" charset="0"/>
                <a:ea typeface="宋体" pitchFamily="2" charset="-122"/>
              </a:rPr>
              <a:t>口相关状态信息）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08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08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p:bldP spid="4608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2"/>
          <p:cNvGrpSpPr>
            <a:grpSpLocks/>
          </p:cNvGrpSpPr>
          <p:nvPr/>
        </p:nvGrpSpPr>
        <p:grpSpPr bwMode="auto">
          <a:xfrm>
            <a:off x="0" y="0"/>
            <a:ext cx="9144000" cy="4383088"/>
            <a:chOff x="0" y="0"/>
            <a:chExt cx="5760" cy="2761"/>
          </a:xfrm>
        </p:grpSpPr>
        <p:grpSp>
          <p:nvGrpSpPr>
            <p:cNvPr id="60419" name="Group 3"/>
            <p:cNvGrpSpPr>
              <a:grpSpLocks/>
            </p:cNvGrpSpPr>
            <p:nvPr/>
          </p:nvGrpSpPr>
          <p:grpSpPr bwMode="auto">
            <a:xfrm>
              <a:off x="1727" y="1485"/>
              <a:ext cx="2400" cy="1276"/>
              <a:chOff x="3272" y="1316"/>
              <a:chExt cx="1889" cy="1002"/>
            </a:xfrm>
          </p:grpSpPr>
          <p:sp>
            <p:nvSpPr>
              <p:cNvPr id="60421" name="AutoShape 4"/>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endParaRPr lang="zh-CN" altLang="en-US"/>
              </a:p>
            </p:txBody>
          </p:sp>
          <p:sp>
            <p:nvSpPr>
              <p:cNvPr id="60422" name="Rectangle 5"/>
              <p:cNvSpPr>
                <a:spLocks noChangeArrowheads="1"/>
              </p:cNvSpPr>
              <p:nvPr/>
            </p:nvSpPr>
            <p:spPr bwMode="auto">
              <a:xfrm>
                <a:off x="3803" y="1980"/>
                <a:ext cx="86" cy="325"/>
              </a:xfrm>
              <a:prstGeom prst="rect">
                <a:avLst/>
              </a:prstGeom>
              <a:solidFill>
                <a:srgbClr val="B21A1A"/>
              </a:solidFill>
              <a:ln w="9525">
                <a:noFill/>
                <a:miter lim="800000"/>
                <a:headEnd/>
                <a:tailEnd/>
              </a:ln>
            </p:spPr>
            <p:txBody>
              <a:bodyPr/>
              <a:lstStyle/>
              <a:p>
                <a:endParaRPr lang="zh-CN" altLang="en-US"/>
              </a:p>
            </p:txBody>
          </p:sp>
          <p:sp>
            <p:nvSpPr>
              <p:cNvPr id="60423" name="Freeform 6"/>
              <p:cNvSpPr>
                <a:spLocks/>
              </p:cNvSpPr>
              <p:nvPr/>
            </p:nvSpPr>
            <p:spPr bwMode="auto">
              <a:xfrm>
                <a:off x="4304" y="1971"/>
                <a:ext cx="249" cy="343"/>
              </a:xfrm>
              <a:custGeom>
                <a:avLst/>
                <a:gdLst>
                  <a:gd name="T0" fmla="*/ 2147483647 w 58"/>
                  <a:gd name="T1" fmla="*/ 927803944 h 80"/>
                  <a:gd name="T2" fmla="*/ 1644190872 w 58"/>
                  <a:gd name="T3" fmla="*/ 774555445 h 80"/>
                  <a:gd name="T4" fmla="*/ 820887598 w 58"/>
                  <a:gd name="T5" fmla="*/ 1547060573 h 80"/>
                  <a:gd name="T6" fmla="*/ 1644190872 w 58"/>
                  <a:gd name="T7" fmla="*/ 2147483647 h 80"/>
                  <a:gd name="T8" fmla="*/ 2147483647 w 58"/>
                  <a:gd name="T9" fmla="*/ 2147483647 h 80"/>
                  <a:gd name="T10" fmla="*/ 2147483647 w 58"/>
                  <a:gd name="T11" fmla="*/ 2147483647 h 80"/>
                  <a:gd name="T12" fmla="*/ 1607960111 w 58"/>
                  <a:gd name="T13" fmla="*/ 2147483647 h 80"/>
                  <a:gd name="T14" fmla="*/ 0 w 58"/>
                  <a:gd name="T15" fmla="*/ 1547060573 h 80"/>
                  <a:gd name="T16" fmla="*/ 1607960111 w 58"/>
                  <a:gd name="T17" fmla="*/ 0 h 80"/>
                  <a:gd name="T18" fmla="*/ 2147483647 w 58"/>
                  <a:gd name="T19" fmla="*/ 117503900 h 80"/>
                  <a:gd name="T20" fmla="*/ 2147483647 w 58"/>
                  <a:gd name="T21" fmla="*/ 927803944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endParaRPr lang="zh-CN" altLang="en-US"/>
              </a:p>
            </p:txBody>
          </p:sp>
          <p:sp>
            <p:nvSpPr>
              <p:cNvPr id="60424" name="Freeform 7"/>
              <p:cNvSpPr>
                <a:spLocks/>
              </p:cNvSpPr>
              <p:nvPr/>
            </p:nvSpPr>
            <p:spPr bwMode="auto">
              <a:xfrm>
                <a:off x="3443" y="1971"/>
                <a:ext cx="249" cy="343"/>
              </a:xfrm>
              <a:custGeom>
                <a:avLst/>
                <a:gdLst>
                  <a:gd name="T0" fmla="*/ 2147483647 w 58"/>
                  <a:gd name="T1" fmla="*/ 927803944 h 80"/>
                  <a:gd name="T2" fmla="*/ 1644190872 w 58"/>
                  <a:gd name="T3" fmla="*/ 774555445 h 80"/>
                  <a:gd name="T4" fmla="*/ 820887598 w 58"/>
                  <a:gd name="T5" fmla="*/ 1547060573 h 80"/>
                  <a:gd name="T6" fmla="*/ 1644190872 w 58"/>
                  <a:gd name="T7" fmla="*/ 2147483647 h 80"/>
                  <a:gd name="T8" fmla="*/ 2147483647 w 58"/>
                  <a:gd name="T9" fmla="*/ 2147483647 h 80"/>
                  <a:gd name="T10" fmla="*/ 2147483647 w 58"/>
                  <a:gd name="T11" fmla="*/ 2147483647 h 80"/>
                  <a:gd name="T12" fmla="*/ 1569444458 w 58"/>
                  <a:gd name="T13" fmla="*/ 2147483647 h 80"/>
                  <a:gd name="T14" fmla="*/ 0 w 58"/>
                  <a:gd name="T15" fmla="*/ 1547060573 h 80"/>
                  <a:gd name="T16" fmla="*/ 1569444458 w 58"/>
                  <a:gd name="T17" fmla="*/ 0 h 80"/>
                  <a:gd name="T18" fmla="*/ 2147483647 w 58"/>
                  <a:gd name="T19" fmla="*/ 117503900 h 80"/>
                  <a:gd name="T20" fmla="*/ 2147483647 w 58"/>
                  <a:gd name="T21" fmla="*/ 927803944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endParaRPr lang="zh-CN" altLang="en-US"/>
              </a:p>
            </p:txBody>
          </p:sp>
          <p:sp>
            <p:nvSpPr>
              <p:cNvPr id="60425" name="Freeform 8"/>
              <p:cNvSpPr>
                <a:spLocks noEditPoints="1"/>
              </p:cNvSpPr>
              <p:nvPr/>
            </p:nvSpPr>
            <p:spPr bwMode="auto">
              <a:xfrm>
                <a:off x="4643" y="1971"/>
                <a:ext cx="342" cy="343"/>
              </a:xfrm>
              <a:custGeom>
                <a:avLst/>
                <a:gdLst>
                  <a:gd name="T0" fmla="*/ 2147483647 w 80"/>
                  <a:gd name="T1" fmla="*/ 1547060573 h 80"/>
                  <a:gd name="T2" fmla="*/ 1490268536 w 80"/>
                  <a:gd name="T3" fmla="*/ 2147483647 h 80"/>
                  <a:gd name="T4" fmla="*/ 0 w 80"/>
                  <a:gd name="T5" fmla="*/ 1547060573 h 80"/>
                  <a:gd name="T6" fmla="*/ 1490268536 w 80"/>
                  <a:gd name="T7" fmla="*/ 0 h 80"/>
                  <a:gd name="T8" fmla="*/ 2147483647 w 80"/>
                  <a:gd name="T9" fmla="*/ 1547060573 h 80"/>
                  <a:gd name="T10" fmla="*/ 1490268536 w 80"/>
                  <a:gd name="T11" fmla="*/ 774555445 h 80"/>
                  <a:gd name="T12" fmla="*/ 750196960 w 80"/>
                  <a:gd name="T13" fmla="*/ 1547060573 h 80"/>
                  <a:gd name="T14" fmla="*/ 1490268536 w 80"/>
                  <a:gd name="T15" fmla="*/ 2147483647 h 80"/>
                  <a:gd name="T16" fmla="*/ 2147483647 w 80"/>
                  <a:gd name="T17" fmla="*/ 1547060573 h 80"/>
                  <a:gd name="T18" fmla="*/ 1490268536 w 80"/>
                  <a:gd name="T19" fmla="*/ 774555445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80"/>
                  <a:gd name="T32" fmla="*/ 80 w 80"/>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endParaRPr lang="zh-CN" altLang="en-US"/>
              </a:p>
            </p:txBody>
          </p:sp>
          <p:sp>
            <p:nvSpPr>
              <p:cNvPr id="60426" name="Freeform 9"/>
              <p:cNvSpPr>
                <a:spLocks/>
              </p:cNvSpPr>
              <p:nvPr/>
            </p:nvSpPr>
            <p:spPr bwMode="auto">
              <a:xfrm>
                <a:off x="4000" y="1971"/>
                <a:ext cx="223" cy="343"/>
              </a:xfrm>
              <a:custGeom>
                <a:avLst/>
                <a:gdLst>
                  <a:gd name="T0" fmla="*/ 1821984393 w 52"/>
                  <a:gd name="T1" fmla="*/ 728531996 h 80"/>
                  <a:gd name="T2" fmla="*/ 1237310128 w 52"/>
                  <a:gd name="T3" fmla="*/ 657051921 h 80"/>
                  <a:gd name="T4" fmla="*/ 776065297 w 52"/>
                  <a:gd name="T5" fmla="*/ 890121704 h 80"/>
                  <a:gd name="T6" fmla="*/ 1119032884 w 52"/>
                  <a:gd name="T7" fmla="*/ 1160874551 h 80"/>
                  <a:gd name="T8" fmla="*/ 1317283805 w 52"/>
                  <a:gd name="T9" fmla="*/ 1232360114 h 80"/>
                  <a:gd name="T10" fmla="*/ 2011428670 w 52"/>
                  <a:gd name="T11" fmla="*/ 2088545960 h 80"/>
                  <a:gd name="T12" fmla="*/ 811863305 w 52"/>
                  <a:gd name="T13" fmla="*/ 2147483647 h 80"/>
                  <a:gd name="T14" fmla="*/ 0 w 52"/>
                  <a:gd name="T15" fmla="*/ 2147483647 h 80"/>
                  <a:gd name="T16" fmla="*/ 0 w 52"/>
                  <a:gd name="T17" fmla="*/ 2147483647 h 80"/>
                  <a:gd name="T18" fmla="*/ 694145139 w 52"/>
                  <a:gd name="T19" fmla="*/ 2147483647 h 80"/>
                  <a:gd name="T20" fmla="*/ 1237310128 w 52"/>
                  <a:gd name="T21" fmla="*/ 2147483647 h 80"/>
                  <a:gd name="T22" fmla="*/ 894343914 w 52"/>
                  <a:gd name="T23" fmla="*/ 1853563061 h 80"/>
                  <a:gd name="T24" fmla="*/ 729972789 w 52"/>
                  <a:gd name="T25" fmla="*/ 1817819731 h 80"/>
                  <a:gd name="T26" fmla="*/ 0 w 52"/>
                  <a:gd name="T27" fmla="*/ 927803944 h 80"/>
                  <a:gd name="T28" fmla="*/ 1083687737 w 52"/>
                  <a:gd name="T29" fmla="*/ 0 h 80"/>
                  <a:gd name="T30" fmla="*/ 1821984393 w 52"/>
                  <a:gd name="T31" fmla="*/ 117503900 h 80"/>
                  <a:gd name="T32" fmla="*/ 1821984393 w 52"/>
                  <a:gd name="T33" fmla="*/ 728531996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80"/>
                  <a:gd name="T53" fmla="*/ 52 w 52"/>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endParaRPr lang="zh-CN" altLang="en-US"/>
              </a:p>
            </p:txBody>
          </p:sp>
          <p:sp>
            <p:nvSpPr>
              <p:cNvPr id="60427" name="Freeform 10"/>
              <p:cNvSpPr>
                <a:spLocks/>
              </p:cNvSpPr>
              <p:nvPr/>
            </p:nvSpPr>
            <p:spPr bwMode="auto">
              <a:xfrm>
                <a:off x="3272" y="1586"/>
                <a:ext cx="81" cy="167"/>
              </a:xfrm>
              <a:custGeom>
                <a:avLst/>
                <a:gdLst>
                  <a:gd name="T0" fmla="*/ 684198506 w 19"/>
                  <a:gd name="T1" fmla="*/ 381390854 h 39"/>
                  <a:gd name="T2" fmla="*/ 362778493 w 19"/>
                  <a:gd name="T3" fmla="*/ 0 h 39"/>
                  <a:gd name="T4" fmla="*/ 0 w 19"/>
                  <a:gd name="T5" fmla="*/ 381390854 h 39"/>
                  <a:gd name="T6" fmla="*/ 0 w 19"/>
                  <a:gd name="T7" fmla="*/ 1136015839 h 39"/>
                  <a:gd name="T8" fmla="*/ 362778493 w 19"/>
                  <a:gd name="T9" fmla="*/ 1482113150 h 39"/>
                  <a:gd name="T10" fmla="*/ 684198506 w 19"/>
                  <a:gd name="T11" fmla="*/ 1136015839 h 39"/>
                  <a:gd name="T12" fmla="*/ 684198506 w 19"/>
                  <a:gd name="T13" fmla="*/ 381390854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endParaRPr lang="zh-CN" altLang="en-US"/>
              </a:p>
            </p:txBody>
          </p:sp>
          <p:sp>
            <p:nvSpPr>
              <p:cNvPr id="60428" name="Freeform 11"/>
              <p:cNvSpPr>
                <a:spLocks/>
              </p:cNvSpPr>
              <p:nvPr/>
            </p:nvSpPr>
            <p:spPr bwMode="auto">
              <a:xfrm>
                <a:off x="3499" y="1474"/>
                <a:ext cx="81" cy="279"/>
              </a:xfrm>
              <a:custGeom>
                <a:avLst/>
                <a:gdLst>
                  <a:gd name="T0" fmla="*/ 684198506 w 19"/>
                  <a:gd name="T1" fmla="*/ 354654195 h 65"/>
                  <a:gd name="T2" fmla="*/ 321421649 w 19"/>
                  <a:gd name="T3" fmla="*/ 0 h 65"/>
                  <a:gd name="T4" fmla="*/ 0 w 19"/>
                  <a:gd name="T5" fmla="*/ 354654195 h 65"/>
                  <a:gd name="T6" fmla="*/ 0 w 19"/>
                  <a:gd name="T7" fmla="*/ 2147483647 h 65"/>
                  <a:gd name="T8" fmla="*/ 321421649 w 19"/>
                  <a:gd name="T9" fmla="*/ 2147483647 h 65"/>
                  <a:gd name="T10" fmla="*/ 684198506 w 19"/>
                  <a:gd name="T11" fmla="*/ 2147483647 h 65"/>
                  <a:gd name="T12" fmla="*/ 684198506 w 19"/>
                  <a:gd name="T13" fmla="*/ 354654195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endParaRPr lang="zh-CN" altLang="en-US"/>
              </a:p>
            </p:txBody>
          </p:sp>
          <p:sp>
            <p:nvSpPr>
              <p:cNvPr id="60429" name="Freeform 12"/>
              <p:cNvSpPr>
                <a:spLocks/>
              </p:cNvSpPr>
              <p:nvPr/>
            </p:nvSpPr>
            <p:spPr bwMode="auto">
              <a:xfrm>
                <a:off x="3722" y="1320"/>
                <a:ext cx="81" cy="514"/>
              </a:xfrm>
              <a:custGeom>
                <a:avLst/>
                <a:gdLst>
                  <a:gd name="T0" fmla="*/ 684198506 w 19"/>
                  <a:gd name="T1" fmla="*/ 347058880 h 120"/>
                  <a:gd name="T2" fmla="*/ 362778493 w 19"/>
                  <a:gd name="T3" fmla="*/ 0 h 120"/>
                  <a:gd name="T4" fmla="*/ 0 w 19"/>
                  <a:gd name="T5" fmla="*/ 347058880 h 120"/>
                  <a:gd name="T6" fmla="*/ 0 w 19"/>
                  <a:gd name="T7" fmla="*/ 2147483647 h 120"/>
                  <a:gd name="T8" fmla="*/ 362778493 w 19"/>
                  <a:gd name="T9" fmla="*/ 2147483647 h 120"/>
                  <a:gd name="T10" fmla="*/ 684198506 w 19"/>
                  <a:gd name="T11" fmla="*/ 2147483647 h 120"/>
                  <a:gd name="T12" fmla="*/ 684198506 w 19"/>
                  <a:gd name="T13" fmla="*/ 347058880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endParaRPr lang="zh-CN" altLang="en-US"/>
              </a:p>
            </p:txBody>
          </p:sp>
          <p:sp>
            <p:nvSpPr>
              <p:cNvPr id="60430" name="Freeform 13"/>
              <p:cNvSpPr>
                <a:spLocks/>
              </p:cNvSpPr>
              <p:nvPr/>
            </p:nvSpPr>
            <p:spPr bwMode="auto">
              <a:xfrm>
                <a:off x="3949" y="1474"/>
                <a:ext cx="81" cy="279"/>
              </a:xfrm>
              <a:custGeom>
                <a:avLst/>
                <a:gdLst>
                  <a:gd name="T0" fmla="*/ 684198506 w 19"/>
                  <a:gd name="T1" fmla="*/ 354654195 h 65"/>
                  <a:gd name="T2" fmla="*/ 321421649 w 19"/>
                  <a:gd name="T3" fmla="*/ 0 h 65"/>
                  <a:gd name="T4" fmla="*/ 0 w 19"/>
                  <a:gd name="T5" fmla="*/ 354654195 h 65"/>
                  <a:gd name="T6" fmla="*/ 0 w 19"/>
                  <a:gd name="T7" fmla="*/ 2147483647 h 65"/>
                  <a:gd name="T8" fmla="*/ 321421649 w 19"/>
                  <a:gd name="T9" fmla="*/ 2147483647 h 65"/>
                  <a:gd name="T10" fmla="*/ 684198506 w 19"/>
                  <a:gd name="T11" fmla="*/ 2147483647 h 65"/>
                  <a:gd name="T12" fmla="*/ 684198506 w 19"/>
                  <a:gd name="T13" fmla="*/ 354654195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endParaRPr lang="zh-CN" altLang="en-US"/>
              </a:p>
            </p:txBody>
          </p:sp>
          <p:sp>
            <p:nvSpPr>
              <p:cNvPr id="60431" name="Freeform 14"/>
              <p:cNvSpPr>
                <a:spLocks/>
              </p:cNvSpPr>
              <p:nvPr/>
            </p:nvSpPr>
            <p:spPr bwMode="auto">
              <a:xfrm>
                <a:off x="4171" y="1586"/>
                <a:ext cx="86" cy="167"/>
              </a:xfrm>
              <a:custGeom>
                <a:avLst/>
                <a:gdLst>
                  <a:gd name="T0" fmla="*/ 799583113 w 20"/>
                  <a:gd name="T1" fmla="*/ 381390854 h 39"/>
                  <a:gd name="T2" fmla="*/ 399490763 w 20"/>
                  <a:gd name="T3" fmla="*/ 0 h 39"/>
                  <a:gd name="T4" fmla="*/ 0 w 20"/>
                  <a:gd name="T5" fmla="*/ 381390854 h 39"/>
                  <a:gd name="T6" fmla="*/ 0 w 20"/>
                  <a:gd name="T7" fmla="*/ 1136015839 h 39"/>
                  <a:gd name="T8" fmla="*/ 399490763 w 20"/>
                  <a:gd name="T9" fmla="*/ 1482113150 h 39"/>
                  <a:gd name="T10" fmla="*/ 799583113 w 20"/>
                  <a:gd name="T11" fmla="*/ 1136015839 h 39"/>
                  <a:gd name="T12" fmla="*/ 799583113 w 20"/>
                  <a:gd name="T13" fmla="*/ 381390854 h 39"/>
                  <a:gd name="T14" fmla="*/ 0 60000 65536"/>
                  <a:gd name="T15" fmla="*/ 0 60000 65536"/>
                  <a:gd name="T16" fmla="*/ 0 60000 65536"/>
                  <a:gd name="T17" fmla="*/ 0 60000 65536"/>
                  <a:gd name="T18" fmla="*/ 0 60000 65536"/>
                  <a:gd name="T19" fmla="*/ 0 60000 65536"/>
                  <a:gd name="T20" fmla="*/ 0 60000 65536"/>
                  <a:gd name="T21" fmla="*/ 0 w 20"/>
                  <a:gd name="T22" fmla="*/ 0 h 39"/>
                  <a:gd name="T23" fmla="*/ 20 w 2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endParaRPr lang="zh-CN" altLang="en-US"/>
              </a:p>
            </p:txBody>
          </p:sp>
          <p:sp>
            <p:nvSpPr>
              <p:cNvPr id="60432" name="Freeform 15"/>
              <p:cNvSpPr>
                <a:spLocks/>
              </p:cNvSpPr>
              <p:nvPr/>
            </p:nvSpPr>
            <p:spPr bwMode="auto">
              <a:xfrm>
                <a:off x="4398" y="1474"/>
                <a:ext cx="82" cy="279"/>
              </a:xfrm>
              <a:custGeom>
                <a:avLst/>
                <a:gdLst>
                  <a:gd name="T0" fmla="*/ 793782054 w 19"/>
                  <a:gd name="T1" fmla="*/ 354654195 h 65"/>
                  <a:gd name="T2" fmla="*/ 417180339 w 19"/>
                  <a:gd name="T3" fmla="*/ 0 h 65"/>
                  <a:gd name="T4" fmla="*/ 0 w 19"/>
                  <a:gd name="T5" fmla="*/ 354654195 h 65"/>
                  <a:gd name="T6" fmla="*/ 0 w 19"/>
                  <a:gd name="T7" fmla="*/ 2147483647 h 65"/>
                  <a:gd name="T8" fmla="*/ 417180339 w 19"/>
                  <a:gd name="T9" fmla="*/ 2147483647 h 65"/>
                  <a:gd name="T10" fmla="*/ 793782054 w 19"/>
                  <a:gd name="T11" fmla="*/ 2147483647 h 65"/>
                  <a:gd name="T12" fmla="*/ 793782054 w 19"/>
                  <a:gd name="T13" fmla="*/ 354654195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zh-CN" altLang="en-US"/>
              </a:p>
            </p:txBody>
          </p:sp>
          <p:sp>
            <p:nvSpPr>
              <p:cNvPr id="60433" name="Freeform 16"/>
              <p:cNvSpPr>
                <a:spLocks/>
              </p:cNvSpPr>
              <p:nvPr/>
            </p:nvSpPr>
            <p:spPr bwMode="auto">
              <a:xfrm>
                <a:off x="4625" y="1320"/>
                <a:ext cx="82" cy="514"/>
              </a:xfrm>
              <a:custGeom>
                <a:avLst/>
                <a:gdLst>
                  <a:gd name="T0" fmla="*/ 793782054 w 19"/>
                  <a:gd name="T1" fmla="*/ 347058880 h 120"/>
                  <a:gd name="T2" fmla="*/ 376600058 w 19"/>
                  <a:gd name="T3" fmla="*/ 0 h 120"/>
                  <a:gd name="T4" fmla="*/ 0 w 19"/>
                  <a:gd name="T5" fmla="*/ 347058880 h 120"/>
                  <a:gd name="T6" fmla="*/ 0 w 19"/>
                  <a:gd name="T7" fmla="*/ 2147483647 h 120"/>
                  <a:gd name="T8" fmla="*/ 376600058 w 19"/>
                  <a:gd name="T9" fmla="*/ 2147483647 h 120"/>
                  <a:gd name="T10" fmla="*/ 793782054 w 19"/>
                  <a:gd name="T11" fmla="*/ 2147483647 h 120"/>
                  <a:gd name="T12" fmla="*/ 793782054 w 19"/>
                  <a:gd name="T13" fmla="*/ 347058880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endParaRPr lang="zh-CN" altLang="en-US"/>
              </a:p>
            </p:txBody>
          </p:sp>
          <p:sp>
            <p:nvSpPr>
              <p:cNvPr id="60434" name="Freeform 17"/>
              <p:cNvSpPr>
                <a:spLocks/>
              </p:cNvSpPr>
              <p:nvPr/>
            </p:nvSpPr>
            <p:spPr bwMode="auto">
              <a:xfrm>
                <a:off x="4848" y="1474"/>
                <a:ext cx="82" cy="279"/>
              </a:xfrm>
              <a:custGeom>
                <a:avLst/>
                <a:gdLst>
                  <a:gd name="T0" fmla="*/ 793782054 w 19"/>
                  <a:gd name="T1" fmla="*/ 354654195 h 65"/>
                  <a:gd name="T2" fmla="*/ 417180339 w 19"/>
                  <a:gd name="T3" fmla="*/ 0 h 65"/>
                  <a:gd name="T4" fmla="*/ 0 w 19"/>
                  <a:gd name="T5" fmla="*/ 354654195 h 65"/>
                  <a:gd name="T6" fmla="*/ 0 w 19"/>
                  <a:gd name="T7" fmla="*/ 2147483647 h 65"/>
                  <a:gd name="T8" fmla="*/ 417180339 w 19"/>
                  <a:gd name="T9" fmla="*/ 2147483647 h 65"/>
                  <a:gd name="T10" fmla="*/ 793782054 w 19"/>
                  <a:gd name="T11" fmla="*/ 2147483647 h 65"/>
                  <a:gd name="T12" fmla="*/ 793782054 w 19"/>
                  <a:gd name="T13" fmla="*/ 354654195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zh-CN" altLang="en-US"/>
              </a:p>
            </p:txBody>
          </p:sp>
          <p:sp>
            <p:nvSpPr>
              <p:cNvPr id="60435" name="Freeform 18"/>
              <p:cNvSpPr>
                <a:spLocks/>
              </p:cNvSpPr>
              <p:nvPr/>
            </p:nvSpPr>
            <p:spPr bwMode="auto">
              <a:xfrm>
                <a:off x="5075" y="1586"/>
                <a:ext cx="82" cy="167"/>
              </a:xfrm>
              <a:custGeom>
                <a:avLst/>
                <a:gdLst>
                  <a:gd name="T0" fmla="*/ 793782054 w 19"/>
                  <a:gd name="T1" fmla="*/ 381390854 h 39"/>
                  <a:gd name="T2" fmla="*/ 376600058 w 19"/>
                  <a:gd name="T3" fmla="*/ 0 h 39"/>
                  <a:gd name="T4" fmla="*/ 0 w 19"/>
                  <a:gd name="T5" fmla="*/ 381390854 h 39"/>
                  <a:gd name="T6" fmla="*/ 0 w 19"/>
                  <a:gd name="T7" fmla="*/ 1136015839 h 39"/>
                  <a:gd name="T8" fmla="*/ 376600058 w 19"/>
                  <a:gd name="T9" fmla="*/ 1482113150 h 39"/>
                  <a:gd name="T10" fmla="*/ 793782054 w 19"/>
                  <a:gd name="T11" fmla="*/ 1136015839 h 39"/>
                  <a:gd name="T12" fmla="*/ 793782054 w 19"/>
                  <a:gd name="T13" fmla="*/ 381390854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endParaRPr lang="zh-CN" altLang="en-US"/>
              </a:p>
            </p:txBody>
          </p:sp>
        </p:grpSp>
        <p:sp>
          <p:nvSpPr>
            <p:cNvPr id="60420" name="Rectangle 19"/>
            <p:cNvSpPr>
              <a:spLocks noChangeArrowheads="1"/>
            </p:cNvSpPr>
            <p:nvPr/>
          </p:nvSpPr>
          <p:spPr bwMode="auto">
            <a:xfrm>
              <a:off x="0" y="0"/>
              <a:ext cx="5760" cy="432"/>
            </a:xfrm>
            <a:prstGeom prst="rect">
              <a:avLst/>
            </a:prstGeom>
            <a:solidFill>
              <a:srgbClr val="FFFFFF"/>
            </a:solidFill>
            <a:ln w="9525" algn="ctr">
              <a:noFill/>
              <a:miter lim="800000"/>
              <a:headEnd/>
              <a:tailEnd/>
            </a:ln>
          </p:spPr>
          <p:txBody>
            <a:bodyPr wrap="none" lIns="82124" tIns="41061" rIns="82124" bIns="41061" anchor="ctr"/>
            <a:lstStyle/>
            <a:p>
              <a:endParaRPr lang="zh-CN" altLang="en-US"/>
            </a:p>
          </p:txBody>
        </p:sp>
      </p:gr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9.1.1    </a:t>
            </a:r>
            <a:r>
              <a:rPr lang="zh-CN" altLang="en-US" sz="3200" dirty="0" smtClean="0">
                <a:latin typeface="Times New Roman" pitchFamily="18" charset="0"/>
                <a:ea typeface="宋体" pitchFamily="2" charset="-122"/>
              </a:rPr>
              <a:t>故障排除</a:t>
            </a:r>
          </a:p>
        </p:txBody>
      </p:sp>
      <p:sp>
        <p:nvSpPr>
          <p:cNvPr id="3" name="内容占位符 2"/>
          <p:cNvSpPr>
            <a:spLocks noGrp="1"/>
          </p:cNvSpPr>
          <p:nvPr>
            <p:ph idx="1"/>
          </p:nvPr>
        </p:nvSpPr>
        <p:spPr>
          <a:xfrm>
            <a:off x="288000" y="1152000"/>
            <a:ext cx="8496000" cy="5212533"/>
          </a:xfrm>
        </p:spPr>
        <p:txBody>
          <a:bodyPr>
            <a:spAutoFit/>
          </a:bodyPr>
          <a:lstStyle/>
          <a:p>
            <a:pPr marL="360000" indent="-360000" algn="just" eaLnBrk="1" hangingPunct="1">
              <a:lnSpc>
                <a:spcPts val="4000"/>
              </a:lnSpc>
              <a:spcBef>
                <a:spcPts val="0"/>
              </a:spcBef>
              <a:spcAft>
                <a:spcPts val="0"/>
              </a:spcAft>
              <a:defRPr/>
            </a:pPr>
            <a:r>
              <a:rPr lang="zh-CN" altLang="en-US" sz="2400" b="1" dirty="0" smtClean="0">
                <a:solidFill>
                  <a:srgbClr val="0000FF"/>
                </a:solidFill>
                <a:latin typeface="Times New Roman" pitchFamily="18" charset="0"/>
                <a:ea typeface="宋体" pitchFamily="2" charset="-122"/>
              </a:rPr>
              <a:t>故障排除</a:t>
            </a:r>
            <a:r>
              <a:rPr lang="zh-CN" altLang="en-US" sz="2400" b="1" dirty="0" smtClean="0">
                <a:latin typeface="Times New Roman" pitchFamily="18" charset="0"/>
                <a:ea typeface="宋体" pitchFamily="2" charset="-122"/>
              </a:rPr>
              <a:t>是指识别、定位以及纠正网络所发生问题的过程。</a:t>
            </a:r>
          </a:p>
          <a:p>
            <a:pPr marL="360000" indent="-360000" algn="just" eaLnBrk="1" hangingPunct="1">
              <a:lnSpc>
                <a:spcPts val="4000"/>
              </a:lnSpc>
              <a:spcBef>
                <a:spcPts val="0"/>
              </a:spcBef>
              <a:spcAft>
                <a:spcPts val="0"/>
              </a:spcAft>
              <a:defRPr/>
            </a:pPr>
            <a:r>
              <a:rPr lang="zh-CN" altLang="en-US" sz="2400" b="1" dirty="0" smtClean="0">
                <a:latin typeface="Times New Roman" pitchFamily="18" charset="0"/>
                <a:ea typeface="宋体" pitchFamily="2" charset="-122"/>
              </a:rPr>
              <a:t>有经验的人员往往依靠</a:t>
            </a:r>
            <a:r>
              <a:rPr lang="zh-CN" altLang="en-US" sz="2400" b="1" dirty="0" smtClean="0">
                <a:solidFill>
                  <a:srgbClr val="FF0000"/>
                </a:solidFill>
                <a:latin typeface="Times New Roman" pitchFamily="18" charset="0"/>
                <a:ea typeface="宋体" pitchFamily="2" charset="-122"/>
              </a:rPr>
              <a:t>直觉</a:t>
            </a:r>
            <a:r>
              <a:rPr lang="zh-CN" altLang="en-US" sz="2400" b="1" dirty="0" smtClean="0">
                <a:latin typeface="Times New Roman" pitchFamily="18" charset="0"/>
                <a:ea typeface="宋体" pitchFamily="2" charset="-122"/>
              </a:rPr>
              <a:t>进行故障排除。</a:t>
            </a:r>
          </a:p>
          <a:p>
            <a:pPr marL="360000" indent="-360000" algn="just" eaLnBrk="1" hangingPunct="1">
              <a:lnSpc>
                <a:spcPts val="4000"/>
              </a:lnSpc>
              <a:spcBef>
                <a:spcPts val="0"/>
              </a:spcBef>
              <a:spcAft>
                <a:spcPts val="0"/>
              </a:spcAft>
              <a:defRPr/>
            </a:pPr>
            <a:r>
              <a:rPr lang="zh-CN" altLang="en-US" sz="2400" b="1" dirty="0" smtClean="0">
                <a:latin typeface="Times New Roman" pitchFamily="18" charset="0"/>
                <a:ea typeface="宋体" pitchFamily="2" charset="-122"/>
              </a:rPr>
              <a:t>也</a:t>
            </a:r>
            <a:r>
              <a:rPr lang="zh-CN" altLang="en-US" sz="2400" b="1" dirty="0">
                <a:latin typeface="Times New Roman" pitchFamily="18" charset="0"/>
                <a:ea typeface="宋体" pitchFamily="2" charset="-122"/>
              </a:rPr>
              <a:t>有</a:t>
            </a:r>
            <a:r>
              <a:rPr lang="zh-CN" altLang="en-US" sz="2400" b="1" dirty="0" smtClean="0">
                <a:latin typeface="Times New Roman" pitchFamily="18" charset="0"/>
                <a:ea typeface="宋体" pitchFamily="2" charset="-122"/>
              </a:rPr>
              <a:t>一些</a:t>
            </a:r>
            <a:r>
              <a:rPr lang="zh-CN" altLang="en-US" sz="2400" b="1" dirty="0" smtClean="0">
                <a:solidFill>
                  <a:srgbClr val="FF0000"/>
                </a:solidFill>
                <a:latin typeface="Times New Roman" pitchFamily="18" charset="0"/>
                <a:ea typeface="宋体" pitchFamily="2" charset="-122"/>
              </a:rPr>
              <a:t>结构化的技术</a:t>
            </a:r>
            <a:r>
              <a:rPr lang="zh-CN" altLang="en-US" sz="2400" b="1" dirty="0" smtClean="0">
                <a:latin typeface="Times New Roman" pitchFamily="18" charset="0"/>
                <a:ea typeface="宋体" pitchFamily="2" charset="-122"/>
              </a:rPr>
              <a:t>可用于故障排除。</a:t>
            </a:r>
            <a:endParaRPr lang="en-US" altLang="zh-CN" sz="2400" b="1" dirty="0" smtClean="0">
              <a:latin typeface="Times New Roman" pitchFamily="18" charset="0"/>
              <a:ea typeface="宋体" pitchFamily="2" charset="-122"/>
            </a:endParaRPr>
          </a:p>
          <a:p>
            <a:pPr marL="360000" indent="-360000" algn="just" eaLnBrk="1" hangingPunct="1">
              <a:lnSpc>
                <a:spcPts val="4000"/>
              </a:lnSpc>
              <a:spcBef>
                <a:spcPts val="0"/>
              </a:spcBef>
              <a:spcAft>
                <a:spcPts val="0"/>
              </a:spcAft>
              <a:defRPr/>
            </a:pPr>
            <a:r>
              <a:rPr lang="zh-CN" altLang="en-US" sz="2400" b="1" dirty="0">
                <a:latin typeface="Times New Roman" pitchFamily="18" charset="0"/>
                <a:ea typeface="宋体" pitchFamily="2" charset="-122"/>
              </a:rPr>
              <a:t>进行故障排除时，必须进行相应的</a:t>
            </a:r>
            <a:r>
              <a:rPr lang="zh-CN" altLang="en-US" sz="2400" b="1" dirty="0">
                <a:solidFill>
                  <a:srgbClr val="0000FF"/>
                </a:solidFill>
                <a:latin typeface="Times New Roman" pitchFamily="18" charset="0"/>
                <a:ea typeface="宋体" pitchFamily="2" charset="-122"/>
              </a:rPr>
              <a:t>文档记录</a:t>
            </a:r>
            <a:r>
              <a:rPr lang="zh-CN" altLang="en-US" sz="2400" b="1" dirty="0">
                <a:latin typeface="Times New Roman" pitchFamily="18" charset="0"/>
                <a:ea typeface="宋体" pitchFamily="2" charset="-122"/>
              </a:rPr>
              <a:t>。</a:t>
            </a:r>
            <a:endParaRPr lang="en-US" altLang="zh-CN" sz="2400" b="1" dirty="0">
              <a:latin typeface="Times New Roman" pitchFamily="18" charset="0"/>
              <a:ea typeface="宋体" pitchFamily="2" charset="-122"/>
            </a:endParaRPr>
          </a:p>
          <a:p>
            <a:pPr marL="360000" indent="-360000" algn="just" eaLnBrk="1" hangingPunct="1">
              <a:lnSpc>
                <a:spcPts val="4000"/>
              </a:lnSpc>
              <a:spcBef>
                <a:spcPts val="0"/>
              </a:spcBef>
              <a:spcAft>
                <a:spcPts val="0"/>
              </a:spcAft>
              <a:defRPr/>
            </a:pPr>
            <a:r>
              <a:rPr lang="zh-CN" altLang="en-US" sz="2400" b="1" dirty="0">
                <a:latin typeface="Times New Roman" pitchFamily="18" charset="0"/>
                <a:ea typeface="宋体" pitchFamily="2" charset="-122"/>
              </a:rPr>
              <a:t>记录文档应尽可能多包含有关下列内容的信息：</a:t>
            </a:r>
          </a:p>
          <a:p>
            <a:pPr marL="360000" indent="-360000" algn="just" eaLnBrk="1" hangingPunct="1">
              <a:lnSpc>
                <a:spcPts val="4000"/>
              </a:lnSpc>
              <a:spcBef>
                <a:spcPts val="0"/>
              </a:spcBef>
              <a:spcAft>
                <a:spcPts val="0"/>
              </a:spcAft>
              <a:buSzPct val="80000"/>
              <a:buFont typeface="Wingdings" pitchFamily="2" charset="2"/>
              <a:buChar char="ü"/>
              <a:defRPr/>
            </a:pPr>
            <a:r>
              <a:rPr lang="zh-CN" altLang="en-US" sz="2400" b="1" dirty="0">
                <a:latin typeface="Times New Roman" pitchFamily="18" charset="0"/>
                <a:ea typeface="宋体" pitchFamily="2" charset="-122"/>
              </a:rPr>
              <a:t>遇到的问题（具体的描述）</a:t>
            </a:r>
          </a:p>
          <a:p>
            <a:pPr marL="360000" indent="-360000" algn="just" eaLnBrk="1" hangingPunct="1">
              <a:lnSpc>
                <a:spcPts val="4000"/>
              </a:lnSpc>
              <a:spcBef>
                <a:spcPts val="0"/>
              </a:spcBef>
              <a:spcAft>
                <a:spcPts val="0"/>
              </a:spcAft>
              <a:buSzPct val="80000"/>
              <a:buFont typeface="Wingdings" pitchFamily="2" charset="2"/>
              <a:buChar char="ü"/>
              <a:defRPr/>
            </a:pPr>
            <a:r>
              <a:rPr lang="zh-CN" altLang="en-US" sz="2400" b="1" dirty="0" smtClean="0">
                <a:latin typeface="Times New Roman" pitchFamily="18" charset="0"/>
                <a:ea typeface="宋体" pitchFamily="2" charset="-122"/>
              </a:rPr>
              <a:t>用于确定</a:t>
            </a:r>
            <a:r>
              <a:rPr lang="zh-CN" altLang="en-US" sz="2400" b="1" dirty="0">
                <a:latin typeface="Times New Roman" pitchFamily="18" charset="0"/>
                <a:ea typeface="宋体" pitchFamily="2" charset="-122"/>
              </a:rPr>
              <a:t>问题原因的步骤</a:t>
            </a:r>
          </a:p>
          <a:p>
            <a:pPr marL="360000" indent="-360000" algn="just" eaLnBrk="1" hangingPunct="1">
              <a:lnSpc>
                <a:spcPts val="4000"/>
              </a:lnSpc>
              <a:spcBef>
                <a:spcPts val="0"/>
              </a:spcBef>
              <a:spcAft>
                <a:spcPts val="0"/>
              </a:spcAft>
              <a:buSzPct val="80000"/>
              <a:buFont typeface="Wingdings" pitchFamily="2" charset="2"/>
              <a:buChar char="ü"/>
              <a:defRPr/>
            </a:pPr>
            <a:r>
              <a:rPr lang="zh-CN" altLang="en-US" sz="2400" b="1" dirty="0">
                <a:latin typeface="Times New Roman" pitchFamily="18" charset="0"/>
                <a:ea typeface="宋体" pitchFamily="2" charset="-122"/>
              </a:rPr>
              <a:t>用于纠正问题并确保问题不会再次发生的步骤</a:t>
            </a:r>
          </a:p>
          <a:p>
            <a:pPr marL="360000" indent="-360000" algn="just" eaLnBrk="1" hangingPunct="1">
              <a:lnSpc>
                <a:spcPts val="4000"/>
              </a:lnSpc>
              <a:spcBef>
                <a:spcPts val="0"/>
              </a:spcBef>
              <a:spcAft>
                <a:spcPts val="0"/>
              </a:spcAft>
              <a:defRPr/>
            </a:pPr>
            <a:r>
              <a:rPr lang="zh-CN" altLang="en-US" sz="2400" b="1" dirty="0">
                <a:latin typeface="Times New Roman" pitchFamily="18" charset="0"/>
                <a:ea typeface="宋体" pitchFamily="2" charset="-122"/>
              </a:rPr>
              <a:t>用文档记录故障排除过程中采取的</a:t>
            </a:r>
            <a:r>
              <a:rPr lang="zh-CN" altLang="en-US" sz="2400" b="1" dirty="0">
                <a:solidFill>
                  <a:srgbClr val="FF0000"/>
                </a:solidFill>
                <a:latin typeface="Times New Roman" pitchFamily="18" charset="0"/>
                <a:ea typeface="宋体" pitchFamily="2" charset="-122"/>
              </a:rPr>
              <a:t>所有步骤</a:t>
            </a:r>
            <a:r>
              <a:rPr lang="zh-CN" altLang="en-US" sz="2400" b="1" dirty="0">
                <a:latin typeface="Times New Roman" pitchFamily="18" charset="0"/>
                <a:ea typeface="宋体" pitchFamily="2" charset="-122"/>
              </a:rPr>
              <a:t>，</a:t>
            </a:r>
            <a:r>
              <a:rPr lang="zh-CN" altLang="en-US" sz="2400" b="1" dirty="0">
                <a:solidFill>
                  <a:srgbClr val="FF0000"/>
                </a:solidFill>
                <a:latin typeface="Times New Roman" pitchFamily="18" charset="0"/>
                <a:ea typeface="宋体" pitchFamily="2" charset="-122"/>
              </a:rPr>
              <a:t>即使某些步骤未能成功解决问题也应一并记录在案</a:t>
            </a:r>
            <a:r>
              <a:rPr lang="zh-CN" altLang="en-US" sz="2400" b="1" dirty="0" smtClean="0">
                <a:latin typeface="Times New Roman" pitchFamily="18" charset="0"/>
                <a:ea typeface="宋体" pitchFamily="2" charset="-122"/>
              </a:rPr>
              <a:t>。</a:t>
            </a:r>
            <a:endParaRPr lang="zh-CN" altLang="en-US" sz="2400" b="1" i="1" dirty="0">
              <a:solidFill>
                <a:srgbClr val="6600CC"/>
              </a:solidFill>
              <a:effectLst>
                <a:outerShdw blurRad="38100" dist="38100" dir="2700000" algn="tl">
                  <a:srgbClr val="000000">
                    <a:alpha val="43137"/>
                  </a:srgbClr>
                </a:outerShdw>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360000" y="504634"/>
            <a:ext cx="360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9.1.2   </a:t>
            </a:r>
            <a:r>
              <a:rPr lang="zh-CN" altLang="en-US" sz="3200" dirty="0" smtClean="0">
                <a:latin typeface="Times New Roman" pitchFamily="18" charset="0"/>
                <a:ea typeface="宋体" pitchFamily="2" charset="-122"/>
              </a:rPr>
              <a:t>收集信息</a:t>
            </a:r>
          </a:p>
        </p:txBody>
      </p:sp>
      <p:sp>
        <p:nvSpPr>
          <p:cNvPr id="3" name="内容占位符 2"/>
          <p:cNvSpPr>
            <a:spLocks noGrp="1"/>
          </p:cNvSpPr>
          <p:nvPr>
            <p:ph idx="1"/>
          </p:nvPr>
        </p:nvSpPr>
        <p:spPr>
          <a:xfrm>
            <a:off x="72000" y="1152000"/>
            <a:ext cx="5040000" cy="5389954"/>
          </a:xfrm>
        </p:spPr>
        <p:txBody>
          <a:bodyPr>
            <a:spAutoFit/>
          </a:bodyPr>
          <a:lstStyle/>
          <a:p>
            <a:pPr marL="360000" indent="-360000" algn="just" eaLnBrk="1" hangingPunct="1">
              <a:lnSpc>
                <a:spcPts val="3800"/>
              </a:lnSpc>
              <a:spcBef>
                <a:spcPts val="0"/>
              </a:spcBef>
              <a:spcAft>
                <a:spcPts val="0"/>
              </a:spcAft>
              <a:defRPr/>
            </a:pPr>
            <a:r>
              <a:rPr lang="zh-CN" altLang="en-US" sz="2400" b="1" dirty="0" smtClean="0">
                <a:latin typeface="Times New Roman" pitchFamily="18" charset="0"/>
                <a:ea typeface="宋体" pitchFamily="2" charset="-122"/>
              </a:rPr>
              <a:t>收到发生问题的报告时，首先应检查该问题是否存在，并确定其范围。一旦确认存在问题，故障排除的第一步就是</a:t>
            </a:r>
            <a:r>
              <a:rPr lang="zh-CN" altLang="en-US" sz="2400" b="1" dirty="0" smtClean="0">
                <a:solidFill>
                  <a:srgbClr val="0000FF"/>
                </a:solidFill>
                <a:latin typeface="Times New Roman" pitchFamily="18" charset="0"/>
                <a:ea typeface="宋体" pitchFamily="2" charset="-122"/>
              </a:rPr>
              <a:t>收集信息</a:t>
            </a:r>
            <a:r>
              <a:rPr lang="zh-CN" altLang="en-US" sz="2400" b="1" dirty="0" smtClean="0">
                <a:latin typeface="Times New Roman" pitchFamily="18" charset="0"/>
                <a:ea typeface="宋体" pitchFamily="2" charset="-122"/>
              </a:rPr>
              <a:t>。</a:t>
            </a:r>
          </a:p>
          <a:p>
            <a:pPr marL="360000" indent="-360000" algn="just" eaLnBrk="1" hangingPunct="1">
              <a:lnSpc>
                <a:spcPts val="3800"/>
              </a:lnSpc>
              <a:spcBef>
                <a:spcPts val="0"/>
              </a:spcBef>
              <a:spcAft>
                <a:spcPts val="0"/>
              </a:spcAft>
              <a:defRPr/>
            </a:pPr>
            <a:r>
              <a:rPr lang="zh-CN" altLang="en-US" sz="2400" b="1" dirty="0" smtClean="0">
                <a:latin typeface="Times New Roman" pitchFamily="18" charset="0"/>
                <a:ea typeface="宋体" pitchFamily="2" charset="-122"/>
              </a:rPr>
              <a:t>收集信息的首要步骤之一是</a:t>
            </a:r>
            <a:r>
              <a:rPr lang="zh-CN" altLang="en-US" sz="2400" b="1" dirty="0" smtClean="0">
                <a:solidFill>
                  <a:srgbClr val="0000FF"/>
                </a:solidFill>
                <a:latin typeface="Times New Roman" pitchFamily="18" charset="0"/>
                <a:ea typeface="宋体" pitchFamily="2" charset="-122"/>
              </a:rPr>
              <a:t>询问报告该问题的人员以及其他受影响的用户</a:t>
            </a:r>
            <a:r>
              <a:rPr lang="zh-CN" altLang="en-US" sz="2400" b="1" dirty="0" smtClean="0">
                <a:latin typeface="Times New Roman" pitchFamily="18" charset="0"/>
                <a:ea typeface="宋体" pitchFamily="2" charset="-122"/>
              </a:rPr>
              <a:t>。</a:t>
            </a:r>
            <a:endParaRPr lang="en-US" altLang="zh-CN" sz="2400" b="1" dirty="0" smtClean="0">
              <a:latin typeface="Times New Roman" pitchFamily="18" charset="0"/>
              <a:ea typeface="宋体" pitchFamily="2" charset="-122"/>
            </a:endParaRPr>
          </a:p>
          <a:p>
            <a:pPr marL="360000" indent="-360000" algn="just" eaLnBrk="1" hangingPunct="1">
              <a:lnSpc>
                <a:spcPts val="3800"/>
              </a:lnSpc>
              <a:spcBef>
                <a:spcPts val="0"/>
              </a:spcBef>
              <a:spcAft>
                <a:spcPts val="0"/>
              </a:spcAft>
              <a:defRPr/>
            </a:pPr>
            <a:r>
              <a:rPr lang="zh-CN" altLang="en-US" sz="2400" b="1" dirty="0" smtClean="0">
                <a:latin typeface="Times New Roman" pitchFamily="18" charset="0"/>
                <a:ea typeface="宋体" pitchFamily="2" charset="-122"/>
              </a:rPr>
              <a:t>询问的问题包括：用户最终经历、观察到的故障症状、错误消息和有关设备或应用程序最近的配置更改信息。</a:t>
            </a:r>
          </a:p>
        </p:txBody>
      </p:sp>
      <p:pic>
        <p:nvPicPr>
          <p:cNvPr id="9220" name="Picture 2"/>
          <p:cNvPicPr>
            <a:picLocks noChangeAspect="1" noChangeArrowheads="1"/>
          </p:cNvPicPr>
          <p:nvPr/>
        </p:nvPicPr>
        <p:blipFill>
          <a:blip r:embed="rId3"/>
          <a:srcRect/>
          <a:stretch>
            <a:fillRect/>
          </a:stretch>
        </p:blipFill>
        <p:spPr bwMode="auto">
          <a:xfrm>
            <a:off x="5256000" y="2664000"/>
            <a:ext cx="3744912" cy="4071938"/>
          </a:xfrm>
          <a:prstGeom prst="rect">
            <a:avLst/>
          </a:prstGeom>
          <a:noFill/>
          <a:ln w="9525">
            <a:noFill/>
            <a:miter lim="800000"/>
            <a:headEnd/>
            <a:tailEnd/>
          </a:ln>
        </p:spPr>
      </p:pic>
      <p:sp>
        <p:nvSpPr>
          <p:cNvPr id="9222" name="Rectangle 6"/>
          <p:cNvSpPr>
            <a:spLocks noChangeArrowheads="1"/>
          </p:cNvSpPr>
          <p:nvPr/>
        </p:nvSpPr>
        <p:spPr bwMode="auto">
          <a:xfrm>
            <a:off x="5112000" y="180000"/>
            <a:ext cx="3960000" cy="2340000"/>
          </a:xfrm>
          <a:prstGeom prst="rect">
            <a:avLst/>
          </a:prstGeom>
          <a:noFill/>
          <a:ln w="9525">
            <a:noFill/>
            <a:miter lim="800000"/>
            <a:headEnd/>
            <a:tailEnd/>
          </a:ln>
        </p:spPr>
        <p:txBody>
          <a:bodyPr>
            <a:spAutoFit/>
          </a:bodyPr>
          <a:lstStyle/>
          <a:p>
            <a:pPr marL="288000" indent="-288000" algn="just">
              <a:lnSpc>
                <a:spcPts val="3600"/>
              </a:lnSpc>
              <a:buClr>
                <a:schemeClr val="tx2"/>
              </a:buClr>
              <a:buSzPct val="50000"/>
              <a:buFont typeface="Wingdings" pitchFamily="2" charset="2"/>
              <a:buChar char="n"/>
            </a:pPr>
            <a:r>
              <a:rPr lang="zh-CN" altLang="en-US" sz="2400" b="1" dirty="0">
                <a:solidFill>
                  <a:srgbClr val="0000FF"/>
                </a:solidFill>
                <a:latin typeface="Times New Roman" pitchFamily="18" charset="0"/>
              </a:rPr>
              <a:t>下一步</a:t>
            </a:r>
            <a:r>
              <a:rPr lang="zh-CN" altLang="en-US" sz="2400" b="1" dirty="0" smtClean="0">
                <a:solidFill>
                  <a:srgbClr val="0000FF"/>
                </a:solidFill>
                <a:latin typeface="Times New Roman" pitchFamily="18" charset="0"/>
              </a:rPr>
              <a:t>收集所有受影响设备的相关信息</a:t>
            </a:r>
            <a:r>
              <a:rPr lang="zh-CN" altLang="en-US" sz="2400" b="1" dirty="0">
                <a:solidFill>
                  <a:srgbClr val="0000FF"/>
                </a:solidFill>
                <a:latin typeface="Times New Roman" pitchFamily="18" charset="0"/>
              </a:rPr>
              <a:t>。</a:t>
            </a:r>
            <a:endParaRPr lang="zh-CN" altLang="en-US" sz="2400" b="1" dirty="0">
              <a:latin typeface="Times New Roman" pitchFamily="18" charset="0"/>
            </a:endParaRPr>
          </a:p>
          <a:p>
            <a:pPr marL="288000" indent="-288000" algn="just">
              <a:lnSpc>
                <a:spcPts val="3600"/>
              </a:lnSpc>
              <a:buClr>
                <a:schemeClr val="tx2"/>
              </a:buClr>
              <a:buSzPct val="50000"/>
              <a:buFont typeface="Wingdings" pitchFamily="2" charset="2"/>
              <a:buChar char="n"/>
            </a:pPr>
            <a:r>
              <a:rPr lang="zh-CN" altLang="en-US" sz="2400" b="1" dirty="0">
                <a:latin typeface="Times New Roman" pitchFamily="18" charset="0"/>
              </a:rPr>
              <a:t>网络及网络设备状态的相关</a:t>
            </a:r>
            <a:r>
              <a:rPr lang="zh-CN" altLang="en-US" sz="2400" b="1" dirty="0" smtClean="0">
                <a:latin typeface="Times New Roman" pitchFamily="18" charset="0"/>
              </a:rPr>
              <a:t>信息可以使用</a:t>
            </a:r>
            <a:r>
              <a:rPr lang="zh-CN" altLang="en-US" sz="2400" b="1" dirty="0">
                <a:solidFill>
                  <a:srgbClr val="FF0000"/>
                </a:solidFill>
                <a:latin typeface="Times New Roman" pitchFamily="18" charset="0"/>
              </a:rPr>
              <a:t>网络监控工具</a:t>
            </a:r>
            <a:r>
              <a:rPr lang="zh-CN" altLang="en-US" sz="2400" b="1" dirty="0">
                <a:latin typeface="Times New Roman" pitchFamily="18" charset="0"/>
              </a:rPr>
              <a:t>进行收集。</a:t>
            </a:r>
          </a:p>
        </p:txBody>
      </p:sp>
      <p:sp>
        <p:nvSpPr>
          <p:cNvPr id="9223" name="Rectangle 7"/>
          <p:cNvSpPr>
            <a:spLocks noChangeArrowheads="1"/>
          </p:cNvSpPr>
          <p:nvPr/>
        </p:nvSpPr>
        <p:spPr bwMode="auto">
          <a:xfrm>
            <a:off x="5400000" y="3960000"/>
            <a:ext cx="3529013" cy="1569660"/>
          </a:xfrm>
          <a:prstGeom prst="rect">
            <a:avLst/>
          </a:prstGeom>
          <a:solidFill>
            <a:srgbClr val="FFFF00"/>
          </a:solidFill>
          <a:ln>
            <a:noFill/>
          </a:ln>
          <a:effectLst/>
          <a:extLst/>
        </p:spPr>
        <p:txBody>
          <a:bodyPr>
            <a:spAutoFit/>
          </a:bodyPr>
          <a:lstStyle/>
          <a:p>
            <a:pPr algn="ctr">
              <a:defRPr/>
            </a:pPr>
            <a:r>
              <a:rPr lang="zh-CN" altLang="en-US" sz="3200" b="1" dirty="0">
                <a:solidFill>
                  <a:srgbClr val="008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一旦收集完毕所有必需信息，便</a:t>
            </a:r>
            <a:r>
              <a:rPr lang="zh-CN" altLang="en-US" sz="3200" b="1" dirty="0" smtClean="0">
                <a:solidFill>
                  <a:srgbClr val="008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可</a:t>
            </a:r>
            <a:r>
              <a:rPr lang="en-US" altLang="zh-CN" sz="3200" b="1" dirty="0" smtClean="0">
                <a:solidFill>
                  <a:srgbClr val="008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
            </a:r>
            <a:br>
              <a:rPr lang="en-US" altLang="zh-CN" sz="3200" b="1" dirty="0" smtClean="0">
                <a:solidFill>
                  <a:srgbClr val="008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br>
            <a:r>
              <a:rPr lang="zh-CN" altLang="en-US" sz="3200" b="1" dirty="0" smtClean="0">
                <a:solidFill>
                  <a:srgbClr val="008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开始</a:t>
            </a:r>
            <a:r>
              <a:rPr lang="zh-CN" altLang="en-US" sz="3200" b="1" dirty="0">
                <a:solidFill>
                  <a:srgbClr val="008000"/>
                </a:solidFill>
                <a:effectLst>
                  <a:outerShdw blurRad="38100" dist="38100" dir="2700000" algn="tl">
                    <a:srgbClr val="C0C0C0"/>
                  </a:outerShdw>
                </a:effectLst>
                <a:latin typeface="华文新魏" panose="02010800040101010101" pitchFamily="2" charset="-122"/>
                <a:ea typeface="华文新魏" panose="02010800040101010101" pitchFamily="2" charset="-122"/>
              </a:rPr>
              <a:t>故障排除！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p:bldP spid="92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9.1.3   </a:t>
            </a:r>
            <a:r>
              <a:rPr lang="zh-CN" altLang="en-US" sz="3200" dirty="0" smtClean="0">
                <a:latin typeface="Times New Roman" pitchFamily="18" charset="0"/>
                <a:ea typeface="宋体" pitchFamily="2" charset="-122"/>
              </a:rPr>
              <a:t>故障排除的方法</a:t>
            </a:r>
          </a:p>
        </p:txBody>
      </p:sp>
      <p:sp>
        <p:nvSpPr>
          <p:cNvPr id="14339" name="内容占位符 2"/>
          <p:cNvSpPr>
            <a:spLocks noGrp="1"/>
          </p:cNvSpPr>
          <p:nvPr>
            <p:ph idx="4294967295"/>
          </p:nvPr>
        </p:nvSpPr>
        <p:spPr>
          <a:xfrm>
            <a:off x="108000" y="1152000"/>
            <a:ext cx="8856000" cy="2134768"/>
          </a:xfrm>
        </p:spPr>
        <p:txBody>
          <a:bodyPr>
            <a:spAutoFit/>
          </a:bodyPr>
          <a:lstStyle/>
          <a:p>
            <a:pPr marL="360000" indent="-360000">
              <a:lnSpc>
                <a:spcPts val="4000"/>
              </a:lnSpc>
              <a:spcBef>
                <a:spcPts val="0"/>
              </a:spcBef>
              <a:spcAft>
                <a:spcPts val="0"/>
              </a:spcAft>
            </a:pPr>
            <a:r>
              <a:rPr lang="zh-CN" altLang="en-US" sz="2400" b="1" dirty="0" smtClean="0">
                <a:latin typeface="Times New Roman" pitchFamily="18" charset="0"/>
                <a:ea typeface="宋体" pitchFamily="2" charset="-122"/>
              </a:rPr>
              <a:t>有两种极端的故障排除方法，它们几乎总是难以产生令人满意的结果，要么延误问题的解决，要么根本无济于事：</a:t>
            </a:r>
          </a:p>
          <a:p>
            <a:pPr marL="720000" indent="-360000">
              <a:lnSpc>
                <a:spcPts val="4000"/>
              </a:lnSpc>
              <a:spcBef>
                <a:spcPts val="0"/>
              </a:spcBef>
              <a:spcAft>
                <a:spcPts val="0"/>
              </a:spcAft>
              <a:buClr>
                <a:srgbClr val="FF0000"/>
              </a:buClr>
              <a:buSzPct val="75000"/>
              <a:buFont typeface="+mj-lt"/>
              <a:buAutoNum type="arabicPeriod"/>
            </a:pPr>
            <a:r>
              <a:rPr lang="zh-CN" altLang="en-US" sz="2400" b="1" dirty="0" smtClean="0">
                <a:solidFill>
                  <a:srgbClr val="FF0000"/>
                </a:solidFill>
                <a:latin typeface="Times New Roman" pitchFamily="18" charset="0"/>
                <a:ea typeface="宋体" pitchFamily="2" charset="-122"/>
              </a:rPr>
              <a:t>理论法（或称火箭学家方法）</a:t>
            </a:r>
            <a:endParaRPr lang="en-US" altLang="zh-CN" sz="2400" b="1" dirty="0" smtClean="0">
              <a:latin typeface="Times New Roman" pitchFamily="18" charset="0"/>
              <a:ea typeface="宋体" pitchFamily="2" charset="-122"/>
            </a:endParaRPr>
          </a:p>
          <a:p>
            <a:pPr marL="720000" indent="-360000">
              <a:lnSpc>
                <a:spcPts val="4000"/>
              </a:lnSpc>
              <a:spcBef>
                <a:spcPts val="0"/>
              </a:spcBef>
              <a:spcAft>
                <a:spcPts val="0"/>
              </a:spcAft>
              <a:buClr>
                <a:srgbClr val="FF0000"/>
              </a:buClr>
              <a:buSzPct val="75000"/>
              <a:buFont typeface="+mj-lt"/>
              <a:buAutoNum type="arabicPeriod"/>
            </a:pPr>
            <a:r>
              <a:rPr lang="zh-CN" altLang="en-US" sz="2400" b="1" dirty="0" smtClean="0">
                <a:solidFill>
                  <a:srgbClr val="FF0000"/>
                </a:solidFill>
                <a:latin typeface="Times New Roman" pitchFamily="18" charset="0"/>
                <a:ea typeface="宋体" pitchFamily="2" charset="-122"/>
              </a:rPr>
              <a:t>蛮力法（或称穴居人方法）</a:t>
            </a:r>
            <a:endParaRPr lang="zh-CN" altLang="en-US" sz="2400" b="1" dirty="0" smtClean="0">
              <a:latin typeface="Times New Roman" pitchFamily="18" charset="0"/>
              <a:ea typeface="宋体" pitchFamily="2" charset="-122"/>
            </a:endParaRPr>
          </a:p>
        </p:txBody>
      </p:sp>
      <p:sp>
        <p:nvSpPr>
          <p:cNvPr id="4" name="内容占位符 2"/>
          <p:cNvSpPr txBox="1">
            <a:spLocks/>
          </p:cNvSpPr>
          <p:nvPr/>
        </p:nvSpPr>
        <p:spPr bwMode="auto">
          <a:xfrm>
            <a:off x="72000" y="3240000"/>
            <a:ext cx="5760000" cy="3160690"/>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spAutoFit/>
          </a:bodyPr>
          <a:lst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3200">
                <a:solidFill>
                  <a:schemeClr val="tx1"/>
                </a:solidFill>
                <a:latin typeface="Arial" charset="0"/>
                <a:ea typeface="+mn-ea"/>
                <a:cs typeface="+mn-cs"/>
              </a:defRPr>
            </a:lvl1pPr>
            <a:lvl2pPr marL="574675" indent="-117475" algn="l" defTabSz="814388" rtl="0" eaLnBrk="0" fontAlgn="base" hangingPunct="0">
              <a:lnSpc>
                <a:spcPct val="95000"/>
              </a:lnSpc>
              <a:spcBef>
                <a:spcPct val="35000"/>
              </a:spcBef>
              <a:spcAft>
                <a:spcPct val="0"/>
              </a:spcAft>
              <a:buFont typeface="Wingdings" pitchFamily="2" charset="2"/>
              <a:buChar char="ü"/>
              <a:defRPr sz="2800">
                <a:solidFill>
                  <a:schemeClr val="tx1"/>
                </a:solidFill>
                <a:latin typeface="Arial" charset="0"/>
                <a:ea typeface="+mn-ea"/>
              </a:defRPr>
            </a:lvl2pPr>
            <a:lvl3pPr marL="914400" algn="l" defTabSz="814388" rtl="0" eaLnBrk="0" fontAlgn="base" hangingPunct="0">
              <a:lnSpc>
                <a:spcPct val="95000"/>
              </a:lnSpc>
              <a:spcBef>
                <a:spcPct val="35000"/>
              </a:spcBef>
              <a:spcAft>
                <a:spcPct val="0"/>
              </a:spcAft>
              <a:buChar char="•"/>
              <a:defRPr sz="2800">
                <a:solidFill>
                  <a:schemeClr val="tx1"/>
                </a:solidFill>
                <a:latin typeface="Arial" charset="0"/>
                <a:ea typeface="+mn-ea"/>
              </a:defRPr>
            </a:lvl3pPr>
            <a:lvl4pPr marL="1254125" indent="117475" algn="l" defTabSz="814388" rtl="0" eaLnBrk="0" fontAlgn="base" hangingPunct="0">
              <a:lnSpc>
                <a:spcPct val="95000"/>
              </a:lnSpc>
              <a:spcBef>
                <a:spcPct val="35000"/>
              </a:spcBef>
              <a:spcAft>
                <a:spcPct val="0"/>
              </a:spcAft>
              <a:buChar char="–"/>
              <a:defRPr sz="2800">
                <a:solidFill>
                  <a:schemeClr val="tx1"/>
                </a:solidFill>
                <a:latin typeface="Arial" charset="0"/>
                <a:ea typeface="+mn-ea"/>
              </a:defRPr>
            </a:lvl4pPr>
            <a:lvl5pPr marL="1604963" indent="223838" algn="l" defTabSz="814388" rtl="0" eaLnBrk="0" fontAlgn="base" hangingPunct="0">
              <a:lnSpc>
                <a:spcPct val="95000"/>
              </a:lnSpc>
              <a:spcBef>
                <a:spcPct val="35000"/>
              </a:spcBef>
              <a:spcAft>
                <a:spcPct val="0"/>
              </a:spcAft>
              <a:buChar char="»"/>
              <a:defRPr sz="2800">
                <a:solidFill>
                  <a:schemeClr val="tx1"/>
                </a:solidFill>
                <a:latin typeface="Arial" charset="0"/>
                <a:ea typeface="+mn-ea"/>
              </a:defRPr>
            </a:lvl5pPr>
            <a:lvl6pPr marL="2062163" algn="l" defTabSz="814388" rtl="0" eaLnBrk="1" fontAlgn="base" hangingPunct="1">
              <a:lnSpc>
                <a:spcPct val="95000"/>
              </a:lnSpc>
              <a:spcBef>
                <a:spcPct val="35000"/>
              </a:spcBef>
              <a:spcAft>
                <a:spcPct val="0"/>
              </a:spcAft>
              <a:defRPr sz="2000">
                <a:solidFill>
                  <a:schemeClr val="tx1"/>
                </a:solidFill>
                <a:latin typeface="+mn-lt"/>
              </a:defRPr>
            </a:lvl6pPr>
            <a:lvl7pPr marL="2519363" algn="l" defTabSz="814388" rtl="0" eaLnBrk="1" fontAlgn="base" hangingPunct="1">
              <a:lnSpc>
                <a:spcPct val="95000"/>
              </a:lnSpc>
              <a:spcBef>
                <a:spcPct val="35000"/>
              </a:spcBef>
              <a:spcAft>
                <a:spcPct val="0"/>
              </a:spcAft>
              <a:defRPr sz="2000">
                <a:solidFill>
                  <a:schemeClr val="tx1"/>
                </a:solidFill>
                <a:latin typeface="+mn-lt"/>
              </a:defRPr>
            </a:lvl7pPr>
            <a:lvl8pPr marL="2976563" algn="l" defTabSz="814388" rtl="0" eaLnBrk="1" fontAlgn="base" hangingPunct="1">
              <a:lnSpc>
                <a:spcPct val="95000"/>
              </a:lnSpc>
              <a:spcBef>
                <a:spcPct val="35000"/>
              </a:spcBef>
              <a:spcAft>
                <a:spcPct val="0"/>
              </a:spcAft>
              <a:defRPr sz="2000">
                <a:solidFill>
                  <a:schemeClr val="tx1"/>
                </a:solidFill>
                <a:latin typeface="+mn-lt"/>
              </a:defRPr>
            </a:lvl8pPr>
            <a:lvl9pPr marL="3433763" algn="l" defTabSz="814388" rtl="0" eaLnBrk="1" fontAlgn="base" hangingPunct="1">
              <a:lnSpc>
                <a:spcPct val="95000"/>
              </a:lnSpc>
              <a:spcBef>
                <a:spcPct val="35000"/>
              </a:spcBef>
              <a:spcAft>
                <a:spcPct val="0"/>
              </a:spcAft>
              <a:defRPr sz="2000">
                <a:solidFill>
                  <a:schemeClr val="tx1"/>
                </a:solidFill>
                <a:latin typeface="+mn-lt"/>
              </a:defRPr>
            </a:lvl9pPr>
          </a:lstStyle>
          <a:p>
            <a:pPr marL="0" indent="612000" algn="just" hangingPunct="1">
              <a:lnSpc>
                <a:spcPts val="4000"/>
              </a:lnSpc>
              <a:spcBef>
                <a:spcPct val="0"/>
              </a:spcBef>
              <a:buNone/>
            </a:pPr>
            <a:r>
              <a:rPr lang="zh-CN" altLang="en-US" sz="2400" b="1" dirty="0" smtClean="0">
                <a:solidFill>
                  <a:srgbClr val="FF0000"/>
                </a:solidFill>
                <a:latin typeface="Times New Roman" pitchFamily="18" charset="0"/>
                <a:ea typeface="宋体" pitchFamily="2" charset="-122"/>
              </a:rPr>
              <a:t>“火箭学家”</a:t>
            </a:r>
            <a:r>
              <a:rPr lang="zh-CN" altLang="en-US" sz="2400" b="1" dirty="0" smtClean="0">
                <a:latin typeface="Times New Roman" pitchFamily="18" charset="0"/>
                <a:ea typeface="宋体" pitchFamily="2" charset="-122"/>
              </a:rPr>
              <a:t>对故障情况一再分析，直到查明故障的确切根源，并以</a:t>
            </a:r>
            <a:r>
              <a:rPr lang="zh-CN" altLang="en-US" sz="2400" b="1" dirty="0" smtClean="0">
                <a:solidFill>
                  <a:srgbClr val="0000FF"/>
                </a:solidFill>
                <a:effectLst>
                  <a:outerShdw blurRad="38100" dist="38100" dir="2700000" algn="tl">
                    <a:srgbClr val="000000">
                      <a:alpha val="43137"/>
                    </a:srgbClr>
                  </a:outerShdw>
                </a:effectLst>
                <a:latin typeface="Times New Roman" pitchFamily="18" charset="0"/>
                <a:ea typeface="宋体" pitchFamily="2" charset="-122"/>
              </a:rPr>
              <a:t>手术般的精度</a:t>
            </a:r>
            <a:r>
              <a:rPr lang="zh-CN" altLang="en-US" sz="2400" b="1" dirty="0" smtClean="0">
                <a:latin typeface="Times New Roman" pitchFamily="18" charset="0"/>
                <a:ea typeface="宋体" pitchFamily="2" charset="-122"/>
              </a:rPr>
              <a:t>解决故障。尽管这种方法相当可靠，但做这样详尽的分析需要花费</a:t>
            </a:r>
            <a:r>
              <a:rPr lang="zh-CN" altLang="en-US" sz="2400" b="1" dirty="0" smtClean="0">
                <a:solidFill>
                  <a:srgbClr val="FF0000"/>
                </a:solidFill>
                <a:latin typeface="Times New Roman" pitchFamily="18" charset="0"/>
                <a:ea typeface="宋体" pitchFamily="2" charset="-122"/>
              </a:rPr>
              <a:t>数小时甚至数日</a:t>
            </a:r>
            <a:r>
              <a:rPr lang="zh-CN" altLang="en-US" sz="2400" b="1" dirty="0" smtClean="0">
                <a:latin typeface="Times New Roman" pitchFamily="18" charset="0"/>
                <a:ea typeface="宋体" pitchFamily="2" charset="-122"/>
              </a:rPr>
              <a:t>的时间，而现实的情况是，没有几家公司愿意让它们的网络中断这样长的时间。</a:t>
            </a:r>
          </a:p>
        </p:txBody>
      </p:sp>
      <p:pic>
        <p:nvPicPr>
          <p:cNvPr id="5" name="Picture 4"/>
          <p:cNvPicPr>
            <a:picLocks noChangeAspect="1" noChangeArrowheads="1"/>
          </p:cNvPicPr>
          <p:nvPr/>
        </p:nvPicPr>
        <p:blipFill>
          <a:blip r:embed="rId2"/>
          <a:srcRect/>
          <a:stretch>
            <a:fillRect/>
          </a:stretch>
        </p:blipFill>
        <p:spPr bwMode="auto">
          <a:xfrm>
            <a:off x="6012000" y="3168000"/>
            <a:ext cx="3072242" cy="3400001"/>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标题 1"/>
          <p:cNvSpPr>
            <a:spLocks noGrp="1"/>
          </p:cNvSpPr>
          <p:nvPr>
            <p:ph type="title" idx="4294967295"/>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9.1.3   </a:t>
            </a:r>
            <a:r>
              <a:rPr lang="zh-CN" altLang="en-US" sz="3200" dirty="0" smtClean="0">
                <a:latin typeface="Times New Roman" pitchFamily="18" charset="0"/>
                <a:ea typeface="宋体" pitchFamily="2" charset="-122"/>
              </a:rPr>
              <a:t>故障排除的方法</a:t>
            </a:r>
          </a:p>
        </p:txBody>
      </p:sp>
      <p:pic>
        <p:nvPicPr>
          <p:cNvPr id="16388" name="Picture 4"/>
          <p:cNvPicPr>
            <a:picLocks noChangeAspect="1" noChangeArrowheads="1"/>
          </p:cNvPicPr>
          <p:nvPr/>
        </p:nvPicPr>
        <p:blipFill>
          <a:blip r:embed="rId2"/>
          <a:srcRect/>
          <a:stretch>
            <a:fillRect/>
          </a:stretch>
        </p:blipFill>
        <p:spPr bwMode="auto">
          <a:xfrm>
            <a:off x="5940000" y="1368000"/>
            <a:ext cx="3115110" cy="3428571"/>
          </a:xfrm>
          <a:prstGeom prst="rect">
            <a:avLst/>
          </a:prstGeom>
          <a:noFill/>
          <a:ln w="9525">
            <a:noFill/>
            <a:miter lim="800000"/>
            <a:headEnd/>
            <a:tailEnd/>
          </a:ln>
        </p:spPr>
      </p:pic>
      <p:sp>
        <p:nvSpPr>
          <p:cNvPr id="16386" name="内容占位符 2"/>
          <p:cNvSpPr>
            <a:spLocks noGrp="1"/>
          </p:cNvSpPr>
          <p:nvPr>
            <p:ph idx="4294967295"/>
          </p:nvPr>
        </p:nvSpPr>
        <p:spPr>
          <a:xfrm>
            <a:off x="72000" y="1152000"/>
            <a:ext cx="5760000" cy="3776243"/>
          </a:xfrm>
        </p:spPr>
        <p:txBody>
          <a:bodyPr>
            <a:spAutoFit/>
          </a:bodyPr>
          <a:lstStyle/>
          <a:p>
            <a:pPr marL="0" indent="612000" algn="just" hangingPunct="1">
              <a:lnSpc>
                <a:spcPts val="4800"/>
              </a:lnSpc>
              <a:spcBef>
                <a:spcPct val="0"/>
              </a:spcBef>
              <a:buNone/>
            </a:pPr>
            <a:r>
              <a:rPr lang="zh-CN" altLang="en-US" sz="2400" b="1" dirty="0" smtClean="0">
                <a:solidFill>
                  <a:srgbClr val="FF0000"/>
                </a:solidFill>
                <a:latin typeface="Times New Roman" pitchFamily="18" charset="0"/>
                <a:ea typeface="宋体" pitchFamily="2" charset="-122"/>
              </a:rPr>
              <a:t>“穴居人”的原始本能是更换插卡、电缆、硬件及软件，直到网络</a:t>
            </a:r>
            <a:r>
              <a:rPr lang="zh-CN" altLang="en-US" sz="2400" b="1" dirty="0">
                <a:solidFill>
                  <a:srgbClr val="FF0000"/>
                </a:solidFill>
                <a:latin typeface="Times New Roman" pitchFamily="18" charset="0"/>
                <a:ea typeface="宋体" pitchFamily="2" charset="-122"/>
              </a:rPr>
              <a:t>又</a:t>
            </a:r>
            <a:r>
              <a:rPr lang="zh-CN" altLang="en-US" sz="2400" b="1" dirty="0" smtClean="0">
                <a:solidFill>
                  <a:srgbClr val="0000FF"/>
                </a:solidFill>
                <a:effectLst>
                  <a:outerShdw blurRad="38100" dist="38100" dir="2700000" algn="tl">
                    <a:srgbClr val="000000">
                      <a:alpha val="43137"/>
                    </a:srgbClr>
                  </a:outerShdw>
                </a:effectLst>
                <a:latin typeface="Times New Roman" pitchFamily="18" charset="0"/>
                <a:ea typeface="宋体" pitchFamily="2" charset="-122"/>
              </a:rPr>
              <a:t>奇迹般地</a:t>
            </a:r>
            <a:r>
              <a:rPr lang="zh-CN" altLang="en-US" sz="2400" b="1" dirty="0" smtClean="0">
                <a:solidFill>
                  <a:srgbClr val="FF0000"/>
                </a:solidFill>
                <a:latin typeface="Times New Roman" pitchFamily="18" charset="0"/>
                <a:ea typeface="宋体" pitchFamily="2" charset="-122"/>
              </a:rPr>
              <a:t>开始运行。</a:t>
            </a:r>
            <a:r>
              <a:rPr lang="zh-CN" altLang="en-US" sz="2400" b="1" dirty="0" smtClean="0">
                <a:latin typeface="Times New Roman" pitchFamily="18" charset="0"/>
                <a:ea typeface="宋体" pitchFamily="2" charset="-122"/>
              </a:rPr>
              <a:t>这只是表明网络在运行，但并不表明网络运行是否正常。尽管使用这种方法有时能较快地改善故障症状，但并不可靠，而且故障的根源可能仍然存在。</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idx="4294967295"/>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9.1.3   </a:t>
            </a:r>
            <a:r>
              <a:rPr lang="zh-CN" altLang="en-US" sz="3200" dirty="0" smtClean="0">
                <a:latin typeface="Times New Roman" pitchFamily="18" charset="0"/>
                <a:ea typeface="宋体" pitchFamily="2" charset="-122"/>
              </a:rPr>
              <a:t>故障排除的方法</a:t>
            </a:r>
          </a:p>
        </p:txBody>
      </p:sp>
      <p:pic>
        <p:nvPicPr>
          <p:cNvPr id="17411" name="Picture 4"/>
          <p:cNvPicPr>
            <a:picLocks noChangeAspect="1" noChangeArrowheads="1"/>
          </p:cNvPicPr>
          <p:nvPr/>
        </p:nvPicPr>
        <p:blipFill>
          <a:blip r:embed="rId2"/>
          <a:srcRect/>
          <a:stretch>
            <a:fillRect/>
          </a:stretch>
        </p:blipFill>
        <p:spPr bwMode="auto">
          <a:xfrm>
            <a:off x="5940000" y="1440000"/>
            <a:ext cx="2987458" cy="3169525"/>
          </a:xfrm>
          <a:prstGeom prst="rect">
            <a:avLst/>
          </a:prstGeom>
          <a:noFill/>
          <a:ln w="9525">
            <a:noFill/>
            <a:miter lim="800000"/>
            <a:headEnd/>
            <a:tailEnd/>
          </a:ln>
        </p:spPr>
      </p:pic>
      <p:sp>
        <p:nvSpPr>
          <p:cNvPr id="17412" name="内容占位符 2"/>
          <p:cNvSpPr>
            <a:spLocks noGrp="1"/>
          </p:cNvSpPr>
          <p:nvPr>
            <p:ph idx="4294967295"/>
          </p:nvPr>
        </p:nvSpPr>
        <p:spPr>
          <a:xfrm>
            <a:off x="72000" y="1152000"/>
            <a:ext cx="5760000" cy="3673651"/>
          </a:xfrm>
        </p:spPr>
        <p:txBody>
          <a:bodyPr anchor="ctr" anchorCtr="0">
            <a:spAutoFit/>
          </a:bodyPr>
          <a:lstStyle/>
          <a:p>
            <a:pPr marL="360000" indent="-360000" algn="just" hangingPunct="1">
              <a:lnSpc>
                <a:spcPts val="4000"/>
              </a:lnSpc>
              <a:spcBef>
                <a:spcPts val="0"/>
              </a:spcBef>
              <a:spcAft>
                <a:spcPts val="0"/>
              </a:spcAft>
            </a:pPr>
            <a:r>
              <a:rPr lang="zh-CN" altLang="en-US" sz="2400" b="1" dirty="0" smtClean="0">
                <a:latin typeface="Times New Roman" pitchFamily="18" charset="0"/>
                <a:ea typeface="宋体" pitchFamily="2" charset="-122"/>
              </a:rPr>
              <a:t>这两种方法都是极端方法，更好的方法是一种兼具两者特点的折衷方法。</a:t>
            </a:r>
            <a:endParaRPr lang="en-US" altLang="zh-CN" sz="2400" b="1" dirty="0" smtClean="0">
              <a:latin typeface="Times New Roman" pitchFamily="18" charset="0"/>
              <a:ea typeface="宋体" pitchFamily="2" charset="-122"/>
            </a:endParaRPr>
          </a:p>
          <a:p>
            <a:pPr marL="360000" indent="-360000" algn="just" hangingPunct="1">
              <a:lnSpc>
                <a:spcPts val="4000"/>
              </a:lnSpc>
              <a:spcBef>
                <a:spcPts val="0"/>
              </a:spcBef>
              <a:spcAft>
                <a:spcPts val="0"/>
              </a:spcAft>
            </a:pPr>
            <a:r>
              <a:rPr lang="zh-CN" altLang="en-US" sz="2400" b="1" dirty="0" smtClean="0">
                <a:latin typeface="Times New Roman" pitchFamily="18" charset="0"/>
                <a:ea typeface="宋体" pitchFamily="2" charset="-122"/>
              </a:rPr>
              <a:t>要将网络作为一个整体进行分析，而不是对其组件做逐一分析。</a:t>
            </a:r>
            <a:endParaRPr lang="en-US" altLang="zh-CN" sz="2400" b="1" dirty="0" smtClean="0">
              <a:latin typeface="Times New Roman" pitchFamily="18" charset="0"/>
              <a:ea typeface="宋体" pitchFamily="2" charset="-122"/>
            </a:endParaRPr>
          </a:p>
          <a:p>
            <a:pPr marL="360000" indent="-360000" algn="just" hangingPunct="1">
              <a:lnSpc>
                <a:spcPts val="4000"/>
              </a:lnSpc>
              <a:spcBef>
                <a:spcPts val="0"/>
              </a:spcBef>
              <a:spcAft>
                <a:spcPts val="0"/>
              </a:spcAft>
            </a:pPr>
            <a:r>
              <a:rPr lang="zh-CN" altLang="en-US" sz="2400" b="1" dirty="0" smtClean="0">
                <a:solidFill>
                  <a:srgbClr val="0000FF"/>
                </a:solidFill>
                <a:latin typeface="Times New Roman" pitchFamily="18" charset="0"/>
                <a:ea typeface="宋体" pitchFamily="2" charset="-122"/>
              </a:rPr>
              <a:t>系统化、结构化的方法</a:t>
            </a:r>
            <a:r>
              <a:rPr lang="zh-CN" altLang="en-US" sz="2400" b="1" dirty="0" smtClean="0">
                <a:latin typeface="Times New Roman" pitchFamily="18" charset="0"/>
                <a:ea typeface="宋体" pitchFamily="2" charset="-122"/>
              </a:rPr>
              <a:t>按照</a:t>
            </a:r>
            <a:r>
              <a:rPr lang="en-US" altLang="zh-CN" sz="2400" b="1" dirty="0" smtClean="0">
                <a:solidFill>
                  <a:srgbClr val="0000FF"/>
                </a:solidFill>
                <a:latin typeface="Times New Roman" pitchFamily="18" charset="0"/>
                <a:ea typeface="宋体" pitchFamily="2" charset="-122"/>
              </a:rPr>
              <a:t>OSI</a:t>
            </a:r>
            <a:r>
              <a:rPr lang="zh-CN" altLang="en-US" sz="2400" b="1" dirty="0" smtClean="0">
                <a:solidFill>
                  <a:srgbClr val="0000FF"/>
                </a:solidFill>
                <a:latin typeface="Times New Roman" pitchFamily="18" charset="0"/>
                <a:ea typeface="宋体" pitchFamily="2" charset="-122"/>
              </a:rPr>
              <a:t>模型</a:t>
            </a:r>
            <a:r>
              <a:rPr lang="zh-CN" altLang="en-US" sz="2400" b="1" dirty="0">
                <a:latin typeface="Times New Roman" pitchFamily="18" charset="0"/>
                <a:ea typeface="宋体" pitchFamily="2" charset="-122"/>
              </a:rPr>
              <a:t>的层次进行分析</a:t>
            </a:r>
            <a:r>
              <a:rPr lang="zh-CN" altLang="en-US" sz="2400" b="1" dirty="0" smtClean="0">
                <a:latin typeface="Times New Roman" pitchFamily="18" charset="0"/>
                <a:ea typeface="宋体" pitchFamily="2" charset="-122"/>
              </a:rPr>
              <a:t>。能够最大限度地减少混乱，并可节省反复试验所浪费的时间。</a:t>
            </a:r>
          </a:p>
        </p:txBody>
      </p:sp>
      <p:sp>
        <p:nvSpPr>
          <p:cNvPr id="5" name="内容占位符 2"/>
          <p:cNvSpPr txBox="1">
            <a:spLocks/>
          </p:cNvSpPr>
          <p:nvPr/>
        </p:nvSpPr>
        <p:spPr bwMode="auto">
          <a:xfrm>
            <a:off x="72000" y="4752000"/>
            <a:ext cx="8784000" cy="1561983"/>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spAutoFit/>
          </a:bodyPr>
          <a:lstStyle>
            <a:lvl1pPr marL="236538" indent="-236538" algn="l" defTabSz="814388" rtl="0" eaLnBrk="0" fontAlgn="base" hangingPunct="0">
              <a:lnSpc>
                <a:spcPct val="95000"/>
              </a:lnSpc>
              <a:spcBef>
                <a:spcPct val="50000"/>
              </a:spcBef>
              <a:spcAft>
                <a:spcPct val="0"/>
              </a:spcAft>
              <a:buClr>
                <a:schemeClr val="tx2"/>
              </a:buClr>
              <a:buSzPct val="100000"/>
              <a:buFont typeface="Wingdings" pitchFamily="2" charset="2"/>
              <a:buChar char="§"/>
              <a:defRPr sz="3200">
                <a:solidFill>
                  <a:schemeClr val="tx1"/>
                </a:solidFill>
                <a:latin typeface="Arial" charset="0"/>
                <a:ea typeface="+mn-ea"/>
                <a:cs typeface="+mn-cs"/>
              </a:defRPr>
            </a:lvl1pPr>
            <a:lvl2pPr marL="574675" indent="-117475" algn="l" defTabSz="814388" rtl="0" eaLnBrk="0" fontAlgn="base" hangingPunct="0">
              <a:lnSpc>
                <a:spcPct val="95000"/>
              </a:lnSpc>
              <a:spcBef>
                <a:spcPct val="35000"/>
              </a:spcBef>
              <a:spcAft>
                <a:spcPct val="0"/>
              </a:spcAft>
              <a:buFont typeface="Wingdings" pitchFamily="2" charset="2"/>
              <a:buChar char="ü"/>
              <a:defRPr sz="2800">
                <a:solidFill>
                  <a:schemeClr val="tx1"/>
                </a:solidFill>
                <a:latin typeface="Arial" charset="0"/>
                <a:ea typeface="+mn-ea"/>
              </a:defRPr>
            </a:lvl2pPr>
            <a:lvl3pPr marL="914400" algn="l" defTabSz="814388" rtl="0" eaLnBrk="0" fontAlgn="base" hangingPunct="0">
              <a:lnSpc>
                <a:spcPct val="95000"/>
              </a:lnSpc>
              <a:spcBef>
                <a:spcPct val="35000"/>
              </a:spcBef>
              <a:spcAft>
                <a:spcPct val="0"/>
              </a:spcAft>
              <a:buChar char="•"/>
              <a:defRPr sz="2800">
                <a:solidFill>
                  <a:schemeClr val="tx1"/>
                </a:solidFill>
                <a:latin typeface="Arial" charset="0"/>
                <a:ea typeface="+mn-ea"/>
              </a:defRPr>
            </a:lvl3pPr>
            <a:lvl4pPr marL="1254125" indent="117475" algn="l" defTabSz="814388" rtl="0" eaLnBrk="0" fontAlgn="base" hangingPunct="0">
              <a:lnSpc>
                <a:spcPct val="95000"/>
              </a:lnSpc>
              <a:spcBef>
                <a:spcPct val="35000"/>
              </a:spcBef>
              <a:spcAft>
                <a:spcPct val="0"/>
              </a:spcAft>
              <a:buChar char="–"/>
              <a:defRPr sz="2800">
                <a:solidFill>
                  <a:schemeClr val="tx1"/>
                </a:solidFill>
                <a:latin typeface="Arial" charset="0"/>
                <a:ea typeface="+mn-ea"/>
              </a:defRPr>
            </a:lvl4pPr>
            <a:lvl5pPr marL="1604963" indent="223838" algn="l" defTabSz="814388" rtl="0" eaLnBrk="0" fontAlgn="base" hangingPunct="0">
              <a:lnSpc>
                <a:spcPct val="95000"/>
              </a:lnSpc>
              <a:spcBef>
                <a:spcPct val="35000"/>
              </a:spcBef>
              <a:spcAft>
                <a:spcPct val="0"/>
              </a:spcAft>
              <a:buChar char="»"/>
              <a:defRPr sz="2800">
                <a:solidFill>
                  <a:schemeClr val="tx1"/>
                </a:solidFill>
                <a:latin typeface="Arial" charset="0"/>
                <a:ea typeface="+mn-ea"/>
              </a:defRPr>
            </a:lvl5pPr>
            <a:lvl6pPr marL="2062163" algn="l" defTabSz="814388" rtl="0" eaLnBrk="1" fontAlgn="base" hangingPunct="1">
              <a:lnSpc>
                <a:spcPct val="95000"/>
              </a:lnSpc>
              <a:spcBef>
                <a:spcPct val="35000"/>
              </a:spcBef>
              <a:spcAft>
                <a:spcPct val="0"/>
              </a:spcAft>
              <a:defRPr sz="2000">
                <a:solidFill>
                  <a:schemeClr val="tx1"/>
                </a:solidFill>
                <a:latin typeface="+mn-lt"/>
              </a:defRPr>
            </a:lvl6pPr>
            <a:lvl7pPr marL="2519363" algn="l" defTabSz="814388" rtl="0" eaLnBrk="1" fontAlgn="base" hangingPunct="1">
              <a:lnSpc>
                <a:spcPct val="95000"/>
              </a:lnSpc>
              <a:spcBef>
                <a:spcPct val="35000"/>
              </a:spcBef>
              <a:spcAft>
                <a:spcPct val="0"/>
              </a:spcAft>
              <a:defRPr sz="2000">
                <a:solidFill>
                  <a:schemeClr val="tx1"/>
                </a:solidFill>
                <a:latin typeface="+mn-lt"/>
              </a:defRPr>
            </a:lvl7pPr>
            <a:lvl8pPr marL="2976563" algn="l" defTabSz="814388" rtl="0" eaLnBrk="1" fontAlgn="base" hangingPunct="1">
              <a:lnSpc>
                <a:spcPct val="95000"/>
              </a:lnSpc>
              <a:spcBef>
                <a:spcPct val="35000"/>
              </a:spcBef>
              <a:spcAft>
                <a:spcPct val="0"/>
              </a:spcAft>
              <a:defRPr sz="2000">
                <a:solidFill>
                  <a:schemeClr val="tx1"/>
                </a:solidFill>
                <a:latin typeface="+mn-lt"/>
              </a:defRPr>
            </a:lvl8pPr>
            <a:lvl9pPr marL="3433763" algn="l" defTabSz="814388" rtl="0" eaLnBrk="1" fontAlgn="base" hangingPunct="1">
              <a:lnSpc>
                <a:spcPct val="95000"/>
              </a:lnSpc>
              <a:spcBef>
                <a:spcPct val="35000"/>
              </a:spcBef>
              <a:spcAft>
                <a:spcPct val="0"/>
              </a:spcAft>
              <a:defRPr sz="2000">
                <a:solidFill>
                  <a:schemeClr val="tx1"/>
                </a:solidFill>
                <a:latin typeface="+mn-lt"/>
              </a:defRPr>
            </a:lvl9pPr>
          </a:lstStyle>
          <a:p>
            <a:pPr marL="360000" indent="-360000" algn="just" eaLnBrk="1" hangingPunct="1">
              <a:lnSpc>
                <a:spcPts val="4000"/>
              </a:lnSpc>
              <a:spcBef>
                <a:spcPts val="0"/>
              </a:spcBef>
              <a:spcAft>
                <a:spcPts val="0"/>
              </a:spcAft>
            </a:pPr>
            <a:r>
              <a:rPr lang="en-US" altLang="zh-CN" sz="2400" b="1" dirty="0" smtClean="0">
                <a:latin typeface="Times New Roman" pitchFamily="18" charset="0"/>
                <a:ea typeface="宋体" pitchFamily="2" charset="-122"/>
              </a:rPr>
              <a:t>OSI</a:t>
            </a:r>
            <a:r>
              <a:rPr lang="zh-CN" altLang="en-US" sz="2400" b="1" dirty="0" smtClean="0">
                <a:latin typeface="Times New Roman" pitchFamily="18" charset="0"/>
                <a:ea typeface="宋体" pitchFamily="2" charset="-122"/>
              </a:rPr>
              <a:t>参考模型为网络工程师提供了一种</a:t>
            </a:r>
            <a:r>
              <a:rPr lang="zh-CN" altLang="en-US" sz="2400" b="1" dirty="0" smtClean="0">
                <a:solidFill>
                  <a:srgbClr val="0000FF"/>
                </a:solidFill>
                <a:latin typeface="Times New Roman" pitchFamily="18" charset="0"/>
                <a:ea typeface="宋体" pitchFamily="2" charset="-122"/>
              </a:rPr>
              <a:t>通用语言</a:t>
            </a:r>
            <a:r>
              <a:rPr lang="zh-CN" altLang="en-US" sz="2400" b="1" dirty="0" smtClean="0">
                <a:latin typeface="Times New Roman" pitchFamily="18" charset="0"/>
                <a:ea typeface="宋体" pitchFamily="2" charset="-122"/>
              </a:rPr>
              <a:t>，是一种常用的</a:t>
            </a:r>
            <a:r>
              <a:rPr lang="zh-CN" altLang="en-US" sz="2400" b="1" dirty="0" smtClean="0">
                <a:solidFill>
                  <a:srgbClr val="0000FF"/>
                </a:solidFill>
                <a:latin typeface="Times New Roman" pitchFamily="18" charset="0"/>
                <a:ea typeface="宋体" pitchFamily="2" charset="-122"/>
              </a:rPr>
              <a:t>网络故障排除模型</a:t>
            </a:r>
            <a:r>
              <a:rPr lang="zh-CN" altLang="en-US" sz="2400" b="1" dirty="0" smtClean="0">
                <a:latin typeface="Times New Roman" pitchFamily="18" charset="0"/>
                <a:ea typeface="宋体" pitchFamily="2" charset="-122"/>
              </a:rPr>
              <a:t>。</a:t>
            </a:r>
          </a:p>
          <a:p>
            <a:pPr marL="360000" indent="-360000" algn="just" eaLnBrk="1" hangingPunct="1">
              <a:lnSpc>
                <a:spcPts val="4000"/>
              </a:lnSpc>
              <a:spcBef>
                <a:spcPts val="0"/>
              </a:spcBef>
              <a:spcAft>
                <a:spcPts val="0"/>
              </a:spcAft>
            </a:pPr>
            <a:r>
              <a:rPr lang="zh-CN" altLang="en-US" sz="2400" b="1" dirty="0" smtClean="0">
                <a:solidFill>
                  <a:srgbClr val="FF0000"/>
                </a:solidFill>
                <a:latin typeface="Times New Roman" pitchFamily="18" charset="0"/>
                <a:ea typeface="宋体" pitchFamily="2" charset="-122"/>
              </a:rPr>
              <a:t>可以按照</a:t>
            </a:r>
            <a:r>
              <a:rPr lang="en-US" altLang="zh-CN" sz="2400" b="1" dirty="0" smtClean="0">
                <a:solidFill>
                  <a:srgbClr val="FF0000"/>
                </a:solidFill>
                <a:latin typeface="Times New Roman" pitchFamily="18" charset="0"/>
                <a:ea typeface="宋体" pitchFamily="2" charset="-122"/>
              </a:rPr>
              <a:t>OSI</a:t>
            </a:r>
            <a:r>
              <a:rPr lang="zh-CN" altLang="en-US" sz="2400" b="1" dirty="0" smtClean="0">
                <a:solidFill>
                  <a:srgbClr val="FF0000"/>
                </a:solidFill>
                <a:latin typeface="Times New Roman" pitchFamily="18" charset="0"/>
                <a:ea typeface="宋体" pitchFamily="2" charset="-122"/>
              </a:rPr>
              <a:t>模型的层次来结构化地描述和排除故障。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9.1.3   </a:t>
            </a:r>
            <a:r>
              <a:rPr lang="zh-CN" altLang="en-US" sz="3200" dirty="0" smtClean="0">
                <a:latin typeface="Times New Roman" pitchFamily="18" charset="0"/>
                <a:ea typeface="宋体" pitchFamily="2" charset="-122"/>
              </a:rPr>
              <a:t>故障排除的方法</a:t>
            </a:r>
          </a:p>
        </p:txBody>
      </p:sp>
      <p:sp>
        <p:nvSpPr>
          <p:cNvPr id="3" name="内容占位符 2"/>
          <p:cNvSpPr>
            <a:spLocks noGrp="1"/>
          </p:cNvSpPr>
          <p:nvPr>
            <p:ph idx="1"/>
          </p:nvPr>
        </p:nvSpPr>
        <p:spPr>
          <a:xfrm>
            <a:off x="360000" y="1152000"/>
            <a:ext cx="8280000" cy="1929583"/>
          </a:xfrm>
        </p:spPr>
        <p:txBody>
          <a:bodyPr>
            <a:spAutoFit/>
          </a:bodyPr>
          <a:lstStyle/>
          <a:p>
            <a:pPr marL="360000" indent="-360000" eaLnBrk="1" hangingPunct="1">
              <a:lnSpc>
                <a:spcPts val="3600"/>
              </a:lnSpc>
              <a:spcBef>
                <a:spcPts val="0"/>
              </a:spcBef>
              <a:defRPr/>
            </a:pPr>
            <a:r>
              <a:rPr lang="zh-CN" altLang="en-US" sz="2400" b="1" dirty="0" smtClean="0">
                <a:latin typeface="Times New Roman" pitchFamily="18" charset="0"/>
                <a:ea typeface="宋体" pitchFamily="2" charset="-122"/>
              </a:rPr>
              <a:t>目前存在多种不同的</a:t>
            </a:r>
            <a:r>
              <a:rPr lang="zh-CN" altLang="en-US" sz="2400" b="1" dirty="0" smtClean="0">
                <a:solidFill>
                  <a:srgbClr val="0000FF"/>
                </a:solidFill>
                <a:latin typeface="Times New Roman" pitchFamily="18" charset="0"/>
                <a:ea typeface="宋体" pitchFamily="2" charset="-122"/>
              </a:rPr>
              <a:t>结构化</a:t>
            </a:r>
            <a:r>
              <a:rPr lang="zh-CN" altLang="en-US" sz="2400" b="1" dirty="0" smtClean="0">
                <a:latin typeface="Times New Roman" pitchFamily="18" charset="0"/>
                <a:ea typeface="宋体" pitchFamily="2" charset="-122"/>
              </a:rPr>
              <a:t>故障排除技术，包括：</a:t>
            </a:r>
          </a:p>
          <a:p>
            <a:pPr marL="360000" lvl="1" indent="-360000" eaLnBrk="1" hangingPunct="1">
              <a:lnSpc>
                <a:spcPts val="3600"/>
              </a:lnSpc>
              <a:spcBef>
                <a:spcPts val="0"/>
              </a:spcBef>
              <a:defRPr/>
            </a:pPr>
            <a:r>
              <a:rPr lang="zh-CN" altLang="en-US" sz="2400" b="1" u="sng" dirty="0" smtClean="0">
                <a:solidFill>
                  <a:srgbClr val="FF0000"/>
                </a:solidFill>
                <a:effectLst>
                  <a:outerShdw blurRad="38100" dist="38100" dir="2700000" algn="tl">
                    <a:srgbClr val="C0C0C0"/>
                  </a:outerShdw>
                </a:effectLst>
                <a:latin typeface="Times New Roman" pitchFamily="18" charset="0"/>
                <a:ea typeface="宋体" pitchFamily="2" charset="-122"/>
              </a:rPr>
              <a:t>自上而下</a:t>
            </a:r>
          </a:p>
          <a:p>
            <a:pPr marL="360000" lvl="1" indent="-360000" eaLnBrk="1" hangingPunct="1">
              <a:lnSpc>
                <a:spcPts val="3600"/>
              </a:lnSpc>
              <a:spcBef>
                <a:spcPts val="0"/>
              </a:spcBef>
              <a:defRPr/>
            </a:pPr>
            <a:r>
              <a:rPr lang="zh-CN" altLang="en-US" sz="2400" b="1" dirty="0" smtClean="0">
                <a:solidFill>
                  <a:srgbClr val="FF0000"/>
                </a:solidFill>
                <a:latin typeface="Times New Roman" pitchFamily="18" charset="0"/>
                <a:ea typeface="宋体" pitchFamily="2" charset="-122"/>
              </a:rPr>
              <a:t>自下而上</a:t>
            </a:r>
          </a:p>
          <a:p>
            <a:pPr marL="360000" lvl="1" indent="-360000" eaLnBrk="1" hangingPunct="1">
              <a:lnSpc>
                <a:spcPts val="3600"/>
              </a:lnSpc>
              <a:spcBef>
                <a:spcPts val="0"/>
              </a:spcBef>
              <a:defRPr/>
            </a:pPr>
            <a:r>
              <a:rPr lang="zh-CN" altLang="en-US" sz="2400" b="1" dirty="0" smtClean="0">
                <a:solidFill>
                  <a:srgbClr val="FF0000"/>
                </a:solidFill>
                <a:latin typeface="Times New Roman" pitchFamily="18" charset="0"/>
                <a:ea typeface="宋体" pitchFamily="2" charset="-122"/>
              </a:rPr>
              <a:t>分治法</a:t>
            </a:r>
          </a:p>
        </p:txBody>
      </p:sp>
      <p:pic>
        <p:nvPicPr>
          <p:cNvPr id="19460" name="Picture 7"/>
          <p:cNvPicPr>
            <a:picLocks noChangeAspect="1" noChangeArrowheads="1"/>
          </p:cNvPicPr>
          <p:nvPr/>
        </p:nvPicPr>
        <p:blipFill>
          <a:blip r:embed="rId2"/>
          <a:stretch>
            <a:fillRect/>
          </a:stretch>
        </p:blipFill>
        <p:spPr bwMode="auto">
          <a:xfrm>
            <a:off x="1620000" y="3600000"/>
            <a:ext cx="6058746" cy="3019048"/>
          </a:xfrm>
          <a:prstGeom prst="rect">
            <a:avLst/>
          </a:prstGeom>
          <a:noFill/>
          <a:ln w="9525">
            <a:noFill/>
            <a:miter lim="800000"/>
            <a:headEnd/>
            <a:tailEnd/>
          </a:ln>
        </p:spPr>
      </p:pic>
      <p:sp>
        <p:nvSpPr>
          <p:cNvPr id="10248" name="Text Box 8"/>
          <p:cNvSpPr txBox="1">
            <a:spLocks noChangeArrowheads="1"/>
          </p:cNvSpPr>
          <p:nvPr/>
        </p:nvSpPr>
        <p:spPr bwMode="auto">
          <a:xfrm>
            <a:off x="3276000" y="3096000"/>
            <a:ext cx="2592000" cy="461665"/>
          </a:xfrm>
          <a:prstGeom prst="rect">
            <a:avLst/>
          </a:prstGeom>
          <a:noFill/>
          <a:ln>
            <a:noFill/>
          </a:ln>
          <a:effectLst/>
          <a:extLst/>
        </p:spPr>
        <p:txBody>
          <a:bodyPr>
            <a:spAutoFit/>
          </a:bodyPr>
          <a:lstStyle/>
          <a:p>
            <a:pPr algn="ctr" eaLnBrk="0">
              <a:spcBef>
                <a:spcPts val="0"/>
              </a:spcBef>
              <a:defRPr/>
            </a:pPr>
            <a:r>
              <a:rPr lang="en-US" altLang="zh-CN" sz="2400" b="1" dirty="0" smtClean="0">
                <a:solidFill>
                  <a:srgbClr val="0000FF"/>
                </a:solidFill>
                <a:effectLst>
                  <a:outerShdw blurRad="38100" dist="38100" dir="2700000" algn="tl">
                    <a:srgbClr val="C0C0C0"/>
                  </a:outerShdw>
                </a:effectLst>
                <a:latin typeface="Times New Roman" pitchFamily="18" charset="0"/>
              </a:rPr>
              <a:t>OSI</a:t>
            </a:r>
            <a:r>
              <a:rPr lang="zh-CN" altLang="en-US" sz="2400" b="1" dirty="0" smtClean="0">
                <a:solidFill>
                  <a:srgbClr val="0000FF"/>
                </a:solidFill>
                <a:effectLst>
                  <a:outerShdw blurRad="38100" dist="38100" dir="2700000" algn="tl">
                    <a:srgbClr val="C0C0C0"/>
                  </a:outerShdw>
                </a:effectLst>
                <a:latin typeface="Times New Roman" pitchFamily="18" charset="0"/>
              </a:rPr>
              <a:t>七层网络模型</a:t>
            </a:r>
            <a:endParaRPr lang="zh-CN" altLang="en-US" sz="2400" b="1" dirty="0">
              <a:solidFill>
                <a:srgbClr val="0000FF"/>
              </a:solidFill>
              <a:effectLst>
                <a:outerShdw blurRad="38100" dist="38100" dir="2700000" algn="tl">
                  <a:srgbClr val="C0C0C0"/>
                </a:outerShdw>
              </a:effectLst>
              <a:latin typeface="Times New Roman" pitchFamily="18" charset="0"/>
            </a:endParaRPr>
          </a:p>
        </p:txBody>
      </p:sp>
      <p:sp>
        <p:nvSpPr>
          <p:cNvPr id="10249" name="Text Box 9"/>
          <p:cNvSpPr txBox="1">
            <a:spLocks noChangeArrowheads="1"/>
          </p:cNvSpPr>
          <p:nvPr/>
        </p:nvSpPr>
        <p:spPr bwMode="auto">
          <a:xfrm>
            <a:off x="2520000" y="1584000"/>
            <a:ext cx="6192000" cy="1477328"/>
          </a:xfrm>
          <a:prstGeom prst="rect">
            <a:avLst/>
          </a:prstGeom>
          <a:noFill/>
          <a:ln>
            <a:noFill/>
          </a:ln>
          <a:effectLst/>
          <a:extLst/>
        </p:spPr>
        <p:txBody>
          <a:bodyPr>
            <a:spAutoFit/>
          </a:bodyPr>
          <a:lstStyle/>
          <a:p>
            <a:pPr algn="just">
              <a:lnSpc>
                <a:spcPts val="3600"/>
              </a:lnSpc>
              <a:defRPr/>
            </a:pPr>
            <a:r>
              <a:rPr lang="zh-CN" altLang="en-US" sz="2400" b="1" dirty="0">
                <a:solidFill>
                  <a:srgbClr val="008000"/>
                </a:solidFill>
                <a:effectLst>
                  <a:outerShdw blurRad="38100" dist="38100" dir="2700000" algn="tl">
                    <a:srgbClr val="C0C0C0"/>
                  </a:outerShdw>
                </a:effectLst>
                <a:latin typeface="Times New Roman" pitchFamily="18" charset="0"/>
              </a:rPr>
              <a:t>采用自上而下故障排除法时，首先</a:t>
            </a:r>
            <a:r>
              <a:rPr lang="zh-CN" altLang="en-US" sz="2400" b="1" dirty="0" smtClean="0">
                <a:solidFill>
                  <a:srgbClr val="008000"/>
                </a:solidFill>
                <a:effectLst>
                  <a:outerShdw blurRad="38100" dist="38100" dir="2700000" algn="tl">
                    <a:srgbClr val="C0C0C0"/>
                  </a:outerShdw>
                </a:effectLst>
                <a:latin typeface="Times New Roman" pitchFamily="18" charset="0"/>
              </a:rPr>
              <a:t>检查应用程序</a:t>
            </a:r>
            <a:r>
              <a:rPr lang="zh-CN" altLang="en-US" sz="2400" b="1" dirty="0">
                <a:solidFill>
                  <a:srgbClr val="008000"/>
                </a:solidFill>
                <a:effectLst>
                  <a:outerShdw blurRad="38100" dist="38100" dir="2700000" algn="tl">
                    <a:srgbClr val="C0C0C0"/>
                  </a:outerShdw>
                </a:effectLst>
                <a:latin typeface="Times New Roman" pitchFamily="18" charset="0"/>
              </a:rPr>
              <a:t>，然后沿</a:t>
            </a:r>
            <a:r>
              <a:rPr lang="en-US" altLang="zh-CN" sz="2400" b="1" dirty="0">
                <a:solidFill>
                  <a:srgbClr val="008000"/>
                </a:solidFill>
                <a:effectLst>
                  <a:outerShdw blurRad="38100" dist="38100" dir="2700000" algn="tl">
                    <a:srgbClr val="C0C0C0"/>
                  </a:outerShdw>
                </a:effectLst>
                <a:latin typeface="Times New Roman" pitchFamily="18" charset="0"/>
              </a:rPr>
              <a:t>OSI</a:t>
            </a:r>
            <a:r>
              <a:rPr lang="zh-CN" altLang="en-US" sz="2400" b="1" dirty="0">
                <a:solidFill>
                  <a:srgbClr val="008000"/>
                </a:solidFill>
                <a:effectLst>
                  <a:outerShdw blurRad="38100" dist="38100" dir="2700000" algn="tl">
                    <a:srgbClr val="C0C0C0"/>
                  </a:outerShdw>
                </a:effectLst>
                <a:latin typeface="Times New Roman" pitchFamily="18" charset="0"/>
              </a:rPr>
              <a:t>模型各层的顺序向下排查，直到查明故障原因</a:t>
            </a:r>
            <a:r>
              <a:rPr lang="zh-CN" altLang="en-US" sz="2400" b="1" dirty="0">
                <a:solidFill>
                  <a:srgbClr val="008000"/>
                </a:solidFill>
                <a:effectLst>
                  <a:outerShdw blurRad="38100" dist="38100" dir="2700000" algn="tl">
                    <a:srgbClr val="C0C0C0"/>
                  </a:outerShdw>
                </a:effectLst>
              </a:rPr>
              <a:t>。</a:t>
            </a:r>
          </a:p>
        </p:txBody>
      </p:sp>
      <p:sp>
        <p:nvSpPr>
          <p:cNvPr id="10250" name="Text Box 10"/>
          <p:cNvSpPr txBox="1">
            <a:spLocks noChangeArrowheads="1"/>
          </p:cNvSpPr>
          <p:nvPr/>
        </p:nvSpPr>
        <p:spPr bwMode="auto">
          <a:xfrm>
            <a:off x="3420000" y="5184000"/>
            <a:ext cx="5400000" cy="966996"/>
          </a:xfrm>
          <a:prstGeom prst="rect">
            <a:avLst/>
          </a:prstGeom>
          <a:noFill/>
          <a:ln>
            <a:noFill/>
          </a:ln>
          <a:effectLst/>
          <a:extLst/>
        </p:spPr>
        <p:txBody>
          <a:bodyPr>
            <a:spAutoFit/>
          </a:bodyPr>
          <a:lstStyle/>
          <a:p>
            <a:pPr algn="just">
              <a:lnSpc>
                <a:spcPts val="3600"/>
              </a:lnSpc>
              <a:defRPr/>
            </a:pPr>
            <a:r>
              <a:rPr lang="zh-CN" altLang="en-US" sz="2400" b="1" dirty="0" smtClean="0">
                <a:solidFill>
                  <a:srgbClr val="6600CC"/>
                </a:solidFill>
                <a:effectLst>
                  <a:outerShdw blurRad="38100" dist="38100" dir="2700000" algn="tl">
                    <a:srgbClr val="C0C0C0"/>
                  </a:outerShdw>
                </a:effectLst>
              </a:rPr>
              <a:t>当</a:t>
            </a:r>
            <a:r>
              <a:rPr lang="zh-CN" altLang="en-US" sz="2400" b="1" dirty="0">
                <a:solidFill>
                  <a:srgbClr val="6600CC"/>
                </a:solidFill>
                <a:effectLst>
                  <a:outerShdw blurRad="38100" dist="38100" dir="2700000" algn="tl">
                    <a:srgbClr val="C0C0C0"/>
                  </a:outerShdw>
                </a:effectLst>
              </a:rPr>
              <a:t>网络故障较为简单或认为故障是特定软件所致时，适合</a:t>
            </a:r>
            <a:r>
              <a:rPr lang="zh-CN" altLang="en-US" sz="2400" b="1" dirty="0" smtClean="0">
                <a:solidFill>
                  <a:srgbClr val="6600CC"/>
                </a:solidFill>
                <a:effectLst>
                  <a:outerShdw blurRad="38100" dist="38100" dir="2700000" algn="tl">
                    <a:srgbClr val="C0C0C0"/>
                  </a:outerShdw>
                </a:effectLst>
              </a:rPr>
              <a:t>采用这种</a:t>
            </a:r>
            <a:r>
              <a:rPr lang="zh-CN" altLang="en-US" sz="2400" b="1" dirty="0">
                <a:solidFill>
                  <a:srgbClr val="6600CC"/>
                </a:solidFill>
                <a:effectLst>
                  <a:outerShdw blurRad="38100" dist="38100" dir="2700000" algn="tl">
                    <a:srgbClr val="C0C0C0"/>
                  </a:outerShdw>
                </a:effectLst>
              </a:rPr>
              <a:t>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50"/>
                                        </p:tgtEl>
                                        <p:attrNameLst>
                                          <p:attrName>style.visibility</p:attrName>
                                        </p:attrNameLst>
                                      </p:cBhvr>
                                      <p:to>
                                        <p:strVal val="visible"/>
                                      </p:to>
                                    </p:set>
                                    <p:animEffect transition="in" filter="dissolve">
                                      <p:cBhvr>
                                        <p:cTn id="7" dur="500"/>
                                        <p:tgtEl>
                                          <p:spTgt spid="10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rrowheads="1"/>
          </p:cNvPicPr>
          <p:nvPr/>
        </p:nvPicPr>
        <p:blipFill>
          <a:blip r:embed="rId2"/>
          <a:stretch>
            <a:fillRect/>
          </a:stretch>
        </p:blipFill>
        <p:spPr bwMode="auto">
          <a:xfrm>
            <a:off x="1656000" y="3600000"/>
            <a:ext cx="6001588" cy="3000000"/>
          </a:xfrm>
          <a:prstGeom prst="rect">
            <a:avLst/>
          </a:prstGeom>
          <a:noFill/>
          <a:ln w="9525">
            <a:noFill/>
            <a:miter lim="800000"/>
            <a:headEnd/>
            <a:tailEnd/>
          </a:ln>
        </p:spPr>
      </p:pic>
      <p:sp>
        <p:nvSpPr>
          <p:cNvPr id="19458" name="标题 1"/>
          <p:cNvSpPr>
            <a:spLocks noGrp="1"/>
          </p:cNvSpPr>
          <p:nvPr>
            <p:ph type="title"/>
          </p:nvPr>
        </p:nvSpPr>
        <p:spPr>
          <a:xfrm>
            <a:off x="360000" y="504634"/>
            <a:ext cx="7920000" cy="575366"/>
          </a:xfrm>
        </p:spPr>
        <p:txBody>
          <a:bodyPr>
            <a:spAutoFit/>
          </a:bodyPr>
          <a:lstStyle/>
          <a:p>
            <a:pPr eaLnBrk="1" hangingPunct="1">
              <a:lnSpc>
                <a:spcPct val="100000"/>
              </a:lnSpc>
            </a:pPr>
            <a:r>
              <a:rPr lang="en-US" altLang="zh-CN" sz="3200" dirty="0" smtClean="0">
                <a:latin typeface="Times New Roman" pitchFamily="18" charset="0"/>
                <a:ea typeface="宋体" pitchFamily="2" charset="-122"/>
              </a:rPr>
              <a:t>9.1.3   </a:t>
            </a:r>
            <a:r>
              <a:rPr lang="zh-CN" altLang="en-US" sz="3200" dirty="0" smtClean="0">
                <a:latin typeface="Times New Roman" pitchFamily="18" charset="0"/>
                <a:ea typeface="宋体" pitchFamily="2" charset="-122"/>
              </a:rPr>
              <a:t>故障排除的方法</a:t>
            </a:r>
          </a:p>
        </p:txBody>
      </p:sp>
      <p:sp>
        <p:nvSpPr>
          <p:cNvPr id="3" name="内容占位符 2"/>
          <p:cNvSpPr>
            <a:spLocks noGrp="1"/>
          </p:cNvSpPr>
          <p:nvPr>
            <p:ph idx="1"/>
          </p:nvPr>
        </p:nvSpPr>
        <p:spPr>
          <a:xfrm>
            <a:off x="360000" y="1152000"/>
            <a:ext cx="8280000" cy="1882584"/>
          </a:xfrm>
        </p:spPr>
        <p:txBody>
          <a:bodyPr>
            <a:spAutoFit/>
          </a:bodyPr>
          <a:lstStyle/>
          <a:p>
            <a:pPr marL="360000" indent="-360000" eaLnBrk="1" hangingPunct="1">
              <a:lnSpc>
                <a:spcPts val="3600"/>
              </a:lnSpc>
              <a:spcBef>
                <a:spcPts val="0"/>
              </a:spcBef>
              <a:defRPr/>
            </a:pPr>
            <a:r>
              <a:rPr lang="zh-CN" altLang="en-US" sz="2400" b="1" dirty="0" smtClean="0">
                <a:latin typeface="Times New Roman" pitchFamily="18" charset="0"/>
                <a:ea typeface="宋体" pitchFamily="2" charset="-122"/>
              </a:rPr>
              <a:t>目前存在多种不同的</a:t>
            </a:r>
            <a:r>
              <a:rPr lang="zh-CN" altLang="en-US" sz="2400" b="1" dirty="0" smtClean="0">
                <a:solidFill>
                  <a:srgbClr val="0000FF"/>
                </a:solidFill>
                <a:latin typeface="Times New Roman" pitchFamily="18" charset="0"/>
                <a:ea typeface="宋体" pitchFamily="2" charset="-122"/>
              </a:rPr>
              <a:t>结构化</a:t>
            </a:r>
            <a:r>
              <a:rPr lang="zh-CN" altLang="en-US" sz="2400" b="1" dirty="0" smtClean="0">
                <a:latin typeface="Times New Roman" pitchFamily="18" charset="0"/>
                <a:ea typeface="宋体" pitchFamily="2" charset="-122"/>
              </a:rPr>
              <a:t>故障排除技术，包括：</a:t>
            </a:r>
          </a:p>
          <a:p>
            <a:pPr marL="360000" lvl="1" indent="-360000" eaLnBrk="1" hangingPunct="1">
              <a:lnSpc>
                <a:spcPts val="3600"/>
              </a:lnSpc>
              <a:spcBef>
                <a:spcPts val="0"/>
              </a:spcBef>
              <a:defRPr/>
            </a:pPr>
            <a:r>
              <a:rPr lang="zh-CN" altLang="en-US" sz="2400" b="1" dirty="0">
                <a:solidFill>
                  <a:srgbClr val="FF0000"/>
                </a:solidFill>
                <a:latin typeface="Times New Roman" pitchFamily="18" charset="0"/>
                <a:ea typeface="宋体" pitchFamily="2" charset="-122"/>
              </a:rPr>
              <a:t>自上而下</a:t>
            </a:r>
          </a:p>
          <a:p>
            <a:pPr marL="360000" lvl="1" indent="-360000" eaLnBrk="1" hangingPunct="1">
              <a:lnSpc>
                <a:spcPts val="3600"/>
              </a:lnSpc>
              <a:spcBef>
                <a:spcPts val="0"/>
              </a:spcBef>
              <a:defRPr/>
            </a:pPr>
            <a:r>
              <a:rPr lang="zh-CN" altLang="en-US" sz="2400" b="1" u="sng" dirty="0">
                <a:solidFill>
                  <a:srgbClr val="FF0000"/>
                </a:solidFill>
                <a:effectLst>
                  <a:outerShdw blurRad="38100" dist="38100" dir="2700000" algn="tl">
                    <a:srgbClr val="C0C0C0"/>
                  </a:outerShdw>
                </a:effectLst>
                <a:latin typeface="Times New Roman" pitchFamily="18" charset="0"/>
                <a:ea typeface="宋体" pitchFamily="2" charset="-122"/>
              </a:rPr>
              <a:t>自下而上</a:t>
            </a:r>
          </a:p>
          <a:p>
            <a:pPr marL="360000" lvl="1" indent="-360000" eaLnBrk="1" hangingPunct="1">
              <a:lnSpc>
                <a:spcPts val="3600"/>
              </a:lnSpc>
              <a:spcBef>
                <a:spcPts val="0"/>
              </a:spcBef>
              <a:defRPr/>
            </a:pPr>
            <a:r>
              <a:rPr lang="zh-CN" altLang="en-US" sz="2400" b="1" dirty="0">
                <a:solidFill>
                  <a:srgbClr val="FF0000"/>
                </a:solidFill>
                <a:latin typeface="Times New Roman" pitchFamily="18" charset="0"/>
                <a:ea typeface="宋体" pitchFamily="2" charset="-122"/>
              </a:rPr>
              <a:t>分治法</a:t>
            </a:r>
          </a:p>
        </p:txBody>
      </p:sp>
      <p:sp>
        <p:nvSpPr>
          <p:cNvPr id="10248" name="Text Box 8"/>
          <p:cNvSpPr txBox="1">
            <a:spLocks noChangeArrowheads="1"/>
          </p:cNvSpPr>
          <p:nvPr/>
        </p:nvSpPr>
        <p:spPr bwMode="auto">
          <a:xfrm>
            <a:off x="3276000" y="3096000"/>
            <a:ext cx="2592000" cy="461665"/>
          </a:xfrm>
          <a:prstGeom prst="rect">
            <a:avLst/>
          </a:prstGeom>
          <a:noFill/>
          <a:ln>
            <a:noFill/>
          </a:ln>
          <a:effectLst/>
          <a:extLst/>
        </p:spPr>
        <p:txBody>
          <a:bodyPr>
            <a:spAutoFit/>
          </a:bodyPr>
          <a:lstStyle/>
          <a:p>
            <a:pPr algn="ctr" eaLnBrk="0">
              <a:spcBef>
                <a:spcPts val="0"/>
              </a:spcBef>
              <a:defRPr/>
            </a:pPr>
            <a:r>
              <a:rPr lang="en-US" altLang="zh-CN" sz="2400" b="1" dirty="0" smtClean="0">
                <a:solidFill>
                  <a:srgbClr val="0000FF"/>
                </a:solidFill>
                <a:effectLst>
                  <a:outerShdw blurRad="38100" dist="38100" dir="2700000" algn="tl">
                    <a:srgbClr val="C0C0C0"/>
                  </a:outerShdw>
                </a:effectLst>
                <a:latin typeface="Times New Roman" pitchFamily="18" charset="0"/>
              </a:rPr>
              <a:t>OSI</a:t>
            </a:r>
            <a:r>
              <a:rPr lang="zh-CN" altLang="en-US" sz="2400" b="1" dirty="0" smtClean="0">
                <a:solidFill>
                  <a:srgbClr val="0000FF"/>
                </a:solidFill>
                <a:effectLst>
                  <a:outerShdw blurRad="38100" dist="38100" dir="2700000" algn="tl">
                    <a:srgbClr val="C0C0C0"/>
                  </a:outerShdw>
                </a:effectLst>
                <a:latin typeface="Times New Roman" pitchFamily="18" charset="0"/>
              </a:rPr>
              <a:t>七层网络模型</a:t>
            </a:r>
            <a:endParaRPr lang="zh-CN" altLang="en-US" sz="2400" b="1" dirty="0">
              <a:solidFill>
                <a:srgbClr val="0000FF"/>
              </a:solidFill>
              <a:effectLst>
                <a:outerShdw blurRad="38100" dist="38100" dir="2700000" algn="tl">
                  <a:srgbClr val="C0C0C0"/>
                </a:outerShdw>
              </a:effectLst>
              <a:latin typeface="Times New Roman" pitchFamily="18" charset="0"/>
            </a:endParaRPr>
          </a:p>
        </p:txBody>
      </p:sp>
      <p:sp>
        <p:nvSpPr>
          <p:cNvPr id="10249" name="Text Box 9"/>
          <p:cNvSpPr txBox="1">
            <a:spLocks noChangeArrowheads="1"/>
          </p:cNvSpPr>
          <p:nvPr/>
        </p:nvSpPr>
        <p:spPr bwMode="auto">
          <a:xfrm>
            <a:off x="2520000" y="1584000"/>
            <a:ext cx="6192000" cy="1477328"/>
          </a:xfrm>
          <a:prstGeom prst="rect">
            <a:avLst/>
          </a:prstGeom>
          <a:noFill/>
          <a:ln>
            <a:noFill/>
          </a:ln>
          <a:effectLst/>
          <a:extLst/>
        </p:spPr>
        <p:txBody>
          <a:bodyPr>
            <a:spAutoFit/>
          </a:bodyPr>
          <a:lstStyle/>
          <a:p>
            <a:pPr algn="just">
              <a:lnSpc>
                <a:spcPts val="3600"/>
              </a:lnSpc>
              <a:defRPr/>
            </a:pPr>
            <a:r>
              <a:rPr lang="zh-CN" altLang="en-US" sz="2400" b="1" dirty="0">
                <a:solidFill>
                  <a:srgbClr val="008000"/>
                </a:solidFill>
                <a:effectLst>
                  <a:outerShdw blurRad="38100" dist="38100" dir="2700000" algn="tl">
                    <a:srgbClr val="C0C0C0"/>
                  </a:outerShdw>
                </a:effectLst>
                <a:latin typeface="Times New Roman" pitchFamily="18" charset="0"/>
              </a:rPr>
              <a:t>采用自下而上故障排除法时，首先检查网络的物理组件，然后沿</a:t>
            </a:r>
            <a:r>
              <a:rPr lang="en-US" altLang="zh-CN" sz="2400" b="1" dirty="0">
                <a:solidFill>
                  <a:srgbClr val="008000"/>
                </a:solidFill>
                <a:effectLst>
                  <a:outerShdw blurRad="38100" dist="38100" dir="2700000" algn="tl">
                    <a:srgbClr val="C0C0C0"/>
                  </a:outerShdw>
                </a:effectLst>
                <a:latin typeface="Times New Roman" pitchFamily="18" charset="0"/>
              </a:rPr>
              <a:t>OSI</a:t>
            </a:r>
            <a:r>
              <a:rPr lang="zh-CN" altLang="en-US" sz="2400" b="1" dirty="0">
                <a:solidFill>
                  <a:srgbClr val="008000"/>
                </a:solidFill>
                <a:effectLst>
                  <a:outerShdw blurRad="38100" dist="38100" dir="2700000" algn="tl">
                    <a:srgbClr val="C0C0C0"/>
                  </a:outerShdw>
                </a:effectLst>
                <a:latin typeface="Times New Roman" pitchFamily="18" charset="0"/>
              </a:rPr>
              <a:t>模型各层的顺序向上排查，直到查明故障原因。</a:t>
            </a:r>
          </a:p>
        </p:txBody>
      </p:sp>
      <p:sp>
        <p:nvSpPr>
          <p:cNvPr id="10250" name="Text Box 10"/>
          <p:cNvSpPr txBox="1">
            <a:spLocks noChangeArrowheads="1"/>
          </p:cNvSpPr>
          <p:nvPr/>
        </p:nvSpPr>
        <p:spPr bwMode="auto">
          <a:xfrm>
            <a:off x="3420000" y="5184000"/>
            <a:ext cx="5400000" cy="966996"/>
          </a:xfrm>
          <a:prstGeom prst="rect">
            <a:avLst/>
          </a:prstGeom>
          <a:noFill/>
          <a:ln>
            <a:noFill/>
          </a:ln>
          <a:effectLst/>
          <a:extLst/>
        </p:spPr>
        <p:txBody>
          <a:bodyPr>
            <a:spAutoFit/>
          </a:bodyPr>
          <a:lstStyle/>
          <a:p>
            <a:pPr algn="just">
              <a:lnSpc>
                <a:spcPts val="3600"/>
              </a:lnSpc>
              <a:defRPr/>
            </a:pPr>
            <a:r>
              <a:rPr lang="zh-CN" altLang="en-US" sz="2400" b="1" dirty="0">
                <a:solidFill>
                  <a:srgbClr val="6600CC"/>
                </a:solidFill>
                <a:effectLst>
                  <a:outerShdw blurRad="38100" dist="38100" dir="2700000" algn="tl">
                    <a:srgbClr val="C0C0C0"/>
                  </a:outerShdw>
                </a:effectLst>
              </a:rPr>
              <a:t>怀疑网络</a:t>
            </a:r>
            <a:r>
              <a:rPr lang="zh-CN" altLang="en-US" sz="2400" b="1" dirty="0" smtClean="0">
                <a:solidFill>
                  <a:srgbClr val="6600CC"/>
                </a:solidFill>
                <a:effectLst>
                  <a:outerShdw blurRad="38100" dist="38100" dir="2700000" algn="tl">
                    <a:srgbClr val="C0C0C0"/>
                  </a:outerShdw>
                </a:effectLst>
              </a:rPr>
              <a:t>故障为物理故障时</a:t>
            </a:r>
            <a:r>
              <a:rPr lang="zh-CN" altLang="en-US" sz="2400" b="1" dirty="0">
                <a:solidFill>
                  <a:srgbClr val="6600CC"/>
                </a:solidFill>
                <a:effectLst>
                  <a:outerShdw blurRad="38100" dist="38100" dir="2700000" algn="tl">
                    <a:srgbClr val="C0C0C0"/>
                  </a:outerShdw>
                </a:effectLst>
              </a:rPr>
              <a:t>，采用自下而上故障排除法较为合适。</a:t>
            </a:r>
          </a:p>
        </p:txBody>
      </p:sp>
    </p:spTree>
    <p:extLst>
      <p:ext uri="{BB962C8B-B14F-4D97-AF65-F5344CB8AC3E}">
        <p14:creationId xmlns:p14="http://schemas.microsoft.com/office/powerpoint/2010/main" val="3609354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50"/>
                                        </p:tgtEl>
                                        <p:attrNameLst>
                                          <p:attrName>style.visibility</p:attrName>
                                        </p:attrNameLst>
                                      </p:cBhvr>
                                      <p:to>
                                        <p:strVal val="visible"/>
                                      </p:to>
                                    </p:set>
                                    <p:animEffect transition="in" filter="dissolve">
                                      <p:cBhvr>
                                        <p:cTn id="7" dur="500"/>
                                        <p:tgtEl>
                                          <p:spTgt spid="10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p:bld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2"/>
          </a:solidFill>
          <a:prstDash val="solid"/>
          <a:round/>
          <a:headEnd type="none" w="med" len="med"/>
          <a:tailEnd type="triangl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006_Title/Bullet_Cisco White Temp">
  <a:themeElements>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Title/Bullet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41061" rIns="82124" bIns="41061" numCol="1" anchor="t" anchorCtr="0" compatLnSpc="1">
        <a:prstTxWarp prst="textNoShape">
          <a:avLst/>
        </a:prstTxWarp>
      </a:bodyPr>
      <a:lstStyle>
        <a:defPPr marL="955675" marR="0" indent="-381000" algn="l" defTabSz="814388" rtl="0" eaLnBrk="0" fontAlgn="base" latinLnBrk="0" hangingPunct="0">
          <a:lnSpc>
            <a:spcPct val="95000"/>
          </a:lnSpc>
          <a:spcBef>
            <a:spcPct val="35000"/>
          </a:spcBef>
          <a:spcAft>
            <a:spcPct val="0"/>
          </a:spcAft>
          <a:buClrTx/>
          <a:buSzTx/>
          <a:buFontTx/>
          <a:buNone/>
          <a:tabLst/>
          <a:defRPr kumimoji="0" lang="en-US" sz="2000" b="0" i="0" u="none" strike="noStrike" cap="none" normalizeH="0" baseline="0" smtClean="0">
            <a:ln>
              <a:noFill/>
            </a:ln>
            <a:solidFill>
              <a:schemeClr val="accent2"/>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41061" rIns="82124" bIns="41061" numCol="1" anchor="t" anchorCtr="0" compatLnSpc="1">
        <a:prstTxWarp prst="textNoShape">
          <a:avLst/>
        </a:prstTxWarp>
      </a:bodyPr>
      <a:lstStyle>
        <a:defPPr marL="955675" marR="0" indent="-381000" algn="l" defTabSz="814388" rtl="0" eaLnBrk="0" fontAlgn="base" latinLnBrk="0" hangingPunct="0">
          <a:lnSpc>
            <a:spcPct val="95000"/>
          </a:lnSpc>
          <a:spcBef>
            <a:spcPct val="35000"/>
          </a:spcBef>
          <a:spcAft>
            <a:spcPct val="0"/>
          </a:spcAft>
          <a:buClrTx/>
          <a:buSzTx/>
          <a:buFontTx/>
          <a:buNone/>
          <a:tabLst/>
          <a:defRPr kumimoji="0" lang="en-US" sz="2000" b="0" i="0" u="none" strike="noStrike" cap="none" normalizeH="0" baseline="0" smtClean="0">
            <a:ln>
              <a:noFill/>
            </a:ln>
            <a:solidFill>
              <a:schemeClr val="accent2"/>
            </a:solidFill>
            <a:effectLst/>
            <a:latin typeface="Arial" charset="0"/>
            <a:ea typeface="宋体" charset="-122"/>
          </a:defRPr>
        </a:defPPr>
      </a:lstStyle>
    </a:lnDef>
  </a:objectDefaults>
  <a:extraClrSchemeLst>
    <a:extraClrScheme>
      <a:clrScheme name="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006_Segue/Q&amp;A_Cisco White Temp">
  <a:themeElements>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006_Segue/Q&amp;A_Cisco White 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41061" rIns="82124" bIns="41061" numCol="1" anchor="t" anchorCtr="0" compatLnSpc="1">
        <a:prstTxWarp prst="textNoShape">
          <a:avLst/>
        </a:prstTxWarp>
      </a:bodyPr>
      <a:lstStyle>
        <a:defPPr marL="955675" marR="0" indent="-381000" algn="l" defTabSz="814388" rtl="0" eaLnBrk="0" fontAlgn="base" latinLnBrk="0" hangingPunct="0">
          <a:lnSpc>
            <a:spcPct val="95000"/>
          </a:lnSpc>
          <a:spcBef>
            <a:spcPct val="35000"/>
          </a:spcBef>
          <a:spcAft>
            <a:spcPct val="0"/>
          </a:spcAft>
          <a:buClrTx/>
          <a:buSzTx/>
          <a:buFontTx/>
          <a:buNone/>
          <a:tabLst/>
          <a:defRPr kumimoji="0" lang="en-US" sz="2000" b="0" i="0" u="none" strike="noStrike" cap="none" normalizeH="0" baseline="0" smtClean="0">
            <a:ln>
              <a:noFill/>
            </a:ln>
            <a:solidFill>
              <a:schemeClr val="accent2"/>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41061" rIns="82124" bIns="41061" numCol="1" anchor="t" anchorCtr="0" compatLnSpc="1">
        <a:prstTxWarp prst="textNoShape">
          <a:avLst/>
        </a:prstTxWarp>
      </a:bodyPr>
      <a:lstStyle>
        <a:defPPr marL="955675" marR="0" indent="-381000" algn="l" defTabSz="814388" rtl="0" eaLnBrk="0" fontAlgn="base" latinLnBrk="0" hangingPunct="0">
          <a:lnSpc>
            <a:spcPct val="95000"/>
          </a:lnSpc>
          <a:spcBef>
            <a:spcPct val="35000"/>
          </a:spcBef>
          <a:spcAft>
            <a:spcPct val="0"/>
          </a:spcAft>
          <a:buClrTx/>
          <a:buSzTx/>
          <a:buFontTx/>
          <a:buNone/>
          <a:tabLst/>
          <a:defRPr kumimoji="0" lang="en-US" sz="2000" b="0" i="0" u="none" strike="noStrike" cap="none" normalizeH="0" baseline="0" smtClean="0">
            <a:ln>
              <a:noFill/>
            </a:ln>
            <a:solidFill>
              <a:schemeClr val="accent2"/>
            </a:solidFill>
            <a:effectLst/>
            <a:latin typeface="Arial" charset="0"/>
            <a:ea typeface="宋体" charset="-122"/>
          </a:defRPr>
        </a:defPPr>
      </a:lstStyle>
    </a:lnDef>
  </a:objectDefaults>
  <a:extraClrSchemeLst>
    <a:extraClrScheme>
      <a:clrScheme name="2006_Segue/Q&amp;A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2006_Title/Bullet_Cisco White Temp">
  <a:themeElements>
    <a:clrScheme name="2_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2_2006_Title/Bullet_Cisco White Temp">
      <a:majorFont>
        <a:latin typeface="Arial"/>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2006_Title/Bullet_Cisco White Temp 1">
        <a:dk1>
          <a:srgbClr val="000000"/>
        </a:dk1>
        <a:lt1>
          <a:srgbClr val="FFFFFF"/>
        </a:lt1>
        <a:dk2>
          <a:srgbClr val="0183B7"/>
        </a:dk2>
        <a:lt2>
          <a:srgbClr val="8E8E95"/>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 academy_cn</Template>
  <TotalTime>1764</TotalTime>
  <Words>2568</Words>
  <Application>Microsoft Office PowerPoint</Application>
  <PresentationFormat>全屏显示(4:3)</PresentationFormat>
  <Paragraphs>202</Paragraphs>
  <Slides>29</Slides>
  <Notes>9</Notes>
  <HiddenSlides>1</HiddenSlides>
  <MMClips>0</MMClips>
  <ScaleCrop>false</ScaleCrop>
  <HeadingPairs>
    <vt:vector size="4" baseType="variant">
      <vt:variant>
        <vt:lpstr>主题</vt:lpstr>
      </vt:variant>
      <vt:variant>
        <vt:i4>4</vt:i4>
      </vt:variant>
      <vt:variant>
        <vt:lpstr>幻灯片标题</vt:lpstr>
      </vt:variant>
      <vt:variant>
        <vt:i4>29</vt:i4>
      </vt:variant>
    </vt:vector>
  </HeadingPairs>
  <TitlesOfParts>
    <vt:vector size="33" baseType="lpstr">
      <vt:lpstr>PPT-TMPLT-WHT_C</vt:lpstr>
      <vt:lpstr>2006_Title/Bullet_Cisco White Temp</vt:lpstr>
      <vt:lpstr>2006_Segue/Q&amp;A_Cisco White Temp</vt:lpstr>
      <vt:lpstr>2_2006_Title/Bullet_Cisco White Temp</vt:lpstr>
      <vt:lpstr>第9章   网络故障排除</vt:lpstr>
      <vt:lpstr>9.1   故障排除过程</vt:lpstr>
      <vt:lpstr>9.1.1    故障排除</vt:lpstr>
      <vt:lpstr>9.1.2   收集信息</vt:lpstr>
      <vt:lpstr>9.1.3   故障排除的方法</vt:lpstr>
      <vt:lpstr>9.1.3   故障排除的方法</vt:lpstr>
      <vt:lpstr>9.1.3   故障排除的方法</vt:lpstr>
      <vt:lpstr>9.1.3   故障排除的方法</vt:lpstr>
      <vt:lpstr>9.1.3   故障排除的方法</vt:lpstr>
      <vt:lpstr>9.1.3   故障排除的方法</vt:lpstr>
      <vt:lpstr>补充：OSI模型各层常见故障一览（供参考）</vt:lpstr>
      <vt:lpstr>9.1.3    故障排除的方法（非结构化的）</vt:lpstr>
      <vt:lpstr>9.2   排除故障</vt:lpstr>
      <vt:lpstr>9.2.1   检测物理问题</vt:lpstr>
      <vt:lpstr>9.2.2   用于排除连通性故障的软件实用程序</vt:lpstr>
      <vt:lpstr>9.2.3   使用ipconfig进行故障排除</vt:lpstr>
      <vt:lpstr>9.2.4   使用ping命令进行故障排除</vt:lpstr>
      <vt:lpstr>9.2.5   使用tracert进行故障排除</vt:lpstr>
      <vt:lpstr>9.2.7   使用nslookup进行故障排除</vt:lpstr>
      <vt:lpstr>9.3   常见问题</vt:lpstr>
      <vt:lpstr>9.3.1   连通性问题</vt:lpstr>
      <vt:lpstr>9.3.2   LED指示灯</vt:lpstr>
      <vt:lpstr>9.3.3   连通性问题</vt:lpstr>
      <vt:lpstr>9.3.3   连通性问题</vt:lpstr>
      <vt:lpstr>9.3.4   排除WLAN中的无线通信故障</vt:lpstr>
      <vt:lpstr>9.3.5   排除WLAN中的关联与验证故障</vt:lpstr>
      <vt:lpstr>9.3.6   DHCP问题</vt:lpstr>
      <vt:lpstr>9.3.7   排除ISR与ISP的连接故障</vt:lpstr>
      <vt:lpstr>PowerPoint 演示文稿</vt:lpstr>
    </vt:vector>
  </TitlesOfParts>
  <Company>Tsinghua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王炼;张昱</dc:creator>
  <cp:lastModifiedBy>CHC</cp:lastModifiedBy>
  <cp:revision>127</cp:revision>
  <dcterms:created xsi:type="dcterms:W3CDTF">2008-03-08T10:42:05Z</dcterms:created>
  <dcterms:modified xsi:type="dcterms:W3CDTF">2024-04-17T07:55:44Z</dcterms:modified>
</cp:coreProperties>
</file>