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5.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6.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4011" r:id="rId4"/>
    <p:sldMasterId id="2147484046" r:id="rId5"/>
    <p:sldMasterId id="2147484081" r:id="rId6"/>
    <p:sldMasterId id="2147484116" r:id="rId7"/>
  </p:sldMasterIdLst>
  <p:notesMasterIdLst>
    <p:notesMasterId r:id="rId23"/>
  </p:notesMasterIdLst>
  <p:sldIdLst>
    <p:sldId id="256" r:id="rId8"/>
    <p:sldId id="338" r:id="rId9"/>
    <p:sldId id="323" r:id="rId10"/>
    <p:sldId id="324" r:id="rId11"/>
    <p:sldId id="325" r:id="rId12"/>
    <p:sldId id="326" r:id="rId13"/>
    <p:sldId id="327" r:id="rId14"/>
    <p:sldId id="328" r:id="rId15"/>
    <p:sldId id="329" r:id="rId16"/>
    <p:sldId id="331" r:id="rId17"/>
    <p:sldId id="332" r:id="rId18"/>
    <p:sldId id="333" r:id="rId19"/>
    <p:sldId id="334" r:id="rId20"/>
    <p:sldId id="337" r:id="rId21"/>
    <p:sldId id="285"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00FF"/>
    <a:srgbClr val="006600"/>
    <a:srgbClr val="000000"/>
    <a:srgbClr val="00CC00"/>
    <a:srgbClr val="009900"/>
    <a:srgbClr val="0066FF"/>
    <a:srgbClr val="00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29" autoAdjust="0"/>
  </p:normalViewPr>
  <p:slideViewPr>
    <p:cSldViewPr>
      <p:cViewPr>
        <p:scale>
          <a:sx n="80" d="100"/>
          <a:sy n="80" d="100"/>
        </p:scale>
        <p:origin x="-1275" y="-105"/>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22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F65B4E-6409-4033-BD51-1B0D3545DC22}" type="datetimeFigureOut">
              <a:rPr lang="zh-CN" altLang="en-US"/>
              <a:pPr>
                <a:defRPr/>
              </a:pPr>
              <a:t>2024/4/11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D4C95CC-2B1F-4DA1-BEAB-EF954B47CD8A}" type="slidenum">
              <a:rPr lang="zh-CN" altLang="en-US"/>
              <a:pPr>
                <a:defRPr/>
              </a:pPr>
              <a:t>‹#›</a:t>
            </a:fld>
            <a:endParaRPr lang="zh-CN" altLang="en-US"/>
          </a:p>
        </p:txBody>
      </p:sp>
    </p:spTree>
    <p:extLst>
      <p:ext uri="{BB962C8B-B14F-4D97-AF65-F5344CB8AC3E}">
        <p14:creationId xmlns:p14="http://schemas.microsoft.com/office/powerpoint/2010/main" val="2097791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D4C95CC-2B1F-4DA1-BEAB-EF954B47CD8A}" type="slidenum">
              <a:rPr lang="zh-CN" altLang="en-US" smtClean="0"/>
              <a:pPr>
                <a:defRPr/>
              </a:pPr>
              <a:t>1</a:t>
            </a:fld>
            <a:endParaRPr lang="zh-CN" altLang="en-US"/>
          </a:p>
        </p:txBody>
      </p:sp>
    </p:spTree>
    <p:extLst>
      <p:ext uri="{BB962C8B-B14F-4D97-AF65-F5344CB8AC3E}">
        <p14:creationId xmlns:p14="http://schemas.microsoft.com/office/powerpoint/2010/main" val="225728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两台主机的</a:t>
            </a:r>
            <a:r>
              <a:rPr lang="en-US" altLang="zh-CN" smtClean="0"/>
              <a:t>IP</a:t>
            </a:r>
            <a:r>
              <a:rPr lang="zh-CN" altLang="en-US" smtClean="0"/>
              <a:t>地址因相同而冲突了，则很可能二者都无法正常上网了。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zh-CN" alt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altLang="zh-CN" sz="800" smtClean="0"/>
              <a:t>DHCP</a:t>
            </a:r>
            <a:r>
              <a:rPr lang="zh-CN" altLang="en-US" sz="800" smtClean="0"/>
              <a:t>服务器可能位于其它网络中。</a:t>
            </a:r>
          </a:p>
          <a:p>
            <a:pPr>
              <a:lnSpc>
                <a:spcPct val="80000"/>
              </a:lnSpc>
            </a:pPr>
            <a:r>
              <a:rPr lang="zh-CN" altLang="en-US" sz="800" smtClean="0"/>
              <a:t>但只要</a:t>
            </a:r>
            <a:r>
              <a:rPr lang="en-US" altLang="zh-CN" sz="800" smtClean="0"/>
              <a:t>DHCP</a:t>
            </a:r>
            <a:r>
              <a:rPr lang="zh-CN" altLang="en-US" sz="800" smtClean="0"/>
              <a:t>服务器和客户端之间的路由器配置为转发</a:t>
            </a:r>
            <a:r>
              <a:rPr lang="en-US" altLang="zh-CN" sz="800" smtClean="0"/>
              <a:t>DHCP</a:t>
            </a:r>
            <a:r>
              <a:rPr lang="zh-CN" altLang="en-US" sz="800" smtClean="0"/>
              <a:t>请求，则客户端仍能获取</a:t>
            </a:r>
            <a:r>
              <a:rPr lang="en-US" altLang="zh-CN" sz="800" smtClean="0"/>
              <a:t>IP</a:t>
            </a:r>
            <a:r>
              <a:rPr lang="zh-CN" altLang="en-US" sz="800" smtClean="0"/>
              <a:t>地址。</a:t>
            </a:r>
          </a:p>
          <a:p>
            <a:pPr>
              <a:lnSpc>
                <a:spcPct val="80000"/>
              </a:lnSpc>
            </a:pPr>
            <a:endParaRPr lang="zh-CN" altLang="en-US" sz="800" smtClean="0"/>
          </a:p>
          <a:p>
            <a:pPr>
              <a:lnSpc>
                <a:spcPct val="80000"/>
              </a:lnSpc>
            </a:pPr>
            <a:r>
              <a:rPr lang="zh-CN" altLang="en-US" sz="800" smtClean="0"/>
              <a:t>仅供参考（路由器允许转发广播包的相关配置命令</a:t>
            </a:r>
            <a:r>
              <a:rPr lang="en-US" altLang="zh-CN" sz="800" smtClean="0"/>
              <a:t>—</a:t>
            </a:r>
            <a:r>
              <a:rPr lang="zh-CN" altLang="en-US" sz="800" smtClean="0"/>
              <a:t>因为</a:t>
            </a:r>
            <a:r>
              <a:rPr lang="en-US" altLang="zh-CN" sz="800" smtClean="0"/>
              <a:t>DHCP</a:t>
            </a:r>
            <a:r>
              <a:rPr lang="zh-CN" altLang="en-US" sz="800" smtClean="0"/>
              <a:t>请求是一种广播包）：</a:t>
            </a:r>
          </a:p>
          <a:p>
            <a:pPr>
              <a:lnSpc>
                <a:spcPct val="80000"/>
              </a:lnSpc>
            </a:pPr>
            <a:r>
              <a:rPr lang="en-US" altLang="zh-CN" sz="800" smtClean="0"/>
              <a:t>ip forward-protocol command:</a:t>
            </a:r>
          </a:p>
          <a:p>
            <a:pPr>
              <a:lnSpc>
                <a:spcPct val="80000"/>
              </a:lnSpc>
            </a:pPr>
            <a:r>
              <a:rPr lang="en-US" altLang="zh-CN" sz="800" smtClean="0"/>
              <a:t>To specify which protocols and ports the router forwards when forwarding broadcast packets, use the ip forward-protocol command in global configuration mode.</a:t>
            </a:r>
          </a:p>
          <a:p>
            <a:pPr>
              <a:lnSpc>
                <a:spcPct val="80000"/>
              </a:lnSpc>
            </a:pPr>
            <a:r>
              <a:rPr lang="en-US" altLang="zh-CN" sz="800" smtClean="0"/>
              <a:t>Enabling a helper address or UDP flooding on an interface causes the Cisco IOS software to forward particular broadcast packets. You can use the ip forward-protocol command to specify exactly which types of broadcast packets you would like to have forwarded. A number of commonly forwarded applications are enabled by default.</a:t>
            </a:r>
          </a:p>
          <a:p>
            <a:pPr>
              <a:lnSpc>
                <a:spcPct val="80000"/>
              </a:lnSpc>
            </a:pPr>
            <a:r>
              <a:rPr lang="en-US" altLang="zh-CN" sz="800" smtClean="0"/>
              <a:t>One common application that requires helper addresses is Dynamic Host Configuration Protocol (DHCP). DHCP is defined in RFC 1531. DHCP protocol information is carried inside of BOOTP packets. To enable BOOTP broadcast forwarding for a set of clients, configure a helper address on the router interface closest to the client. The helper address should specify the address of the DHCP server. If you have multiple servers, you can configure one helper address for each server. Because BOOTP packets are forwarded by default, DHCP information can now be forwarded by the software. The DHCP server now receives broadcasts from the DHCP clients.</a:t>
            </a:r>
          </a:p>
          <a:p>
            <a:pPr>
              <a:lnSpc>
                <a:spcPct val="80000"/>
              </a:lnSpc>
            </a:pPr>
            <a:r>
              <a:rPr lang="en-US" altLang="zh-CN" sz="800" smtClean="0"/>
              <a:t>Examples:</a:t>
            </a:r>
          </a:p>
          <a:p>
            <a:pPr>
              <a:lnSpc>
                <a:spcPct val="80000"/>
              </a:lnSpc>
            </a:pPr>
            <a:r>
              <a:rPr lang="en-US" altLang="zh-CN" sz="800" smtClean="0"/>
              <a:t>The following example defines a helper address and uses the ip forward-protocol command. Using the udp keyword without specifying any port numbers will allow forwarding of UDP packets on the default ports.</a:t>
            </a:r>
          </a:p>
          <a:p>
            <a:pPr>
              <a:lnSpc>
                <a:spcPct val="80000"/>
              </a:lnSpc>
            </a:pPr>
            <a:r>
              <a:rPr lang="en-US" altLang="zh-CN" sz="800" smtClean="0"/>
              <a:t>ip forward-protocol udp</a:t>
            </a:r>
          </a:p>
          <a:p>
            <a:pPr>
              <a:lnSpc>
                <a:spcPct val="80000"/>
              </a:lnSpc>
            </a:pPr>
            <a:r>
              <a:rPr lang="en-US" altLang="zh-CN" sz="800" smtClean="0"/>
              <a:t>interface ethernet 1</a:t>
            </a:r>
          </a:p>
          <a:p>
            <a:pPr>
              <a:lnSpc>
                <a:spcPct val="80000"/>
              </a:lnSpc>
            </a:pPr>
            <a:r>
              <a:rPr lang="en-US" altLang="zh-CN" sz="800" smtClean="0"/>
              <a:t>ip helper-address 10.24.42.2</a:t>
            </a:r>
          </a:p>
          <a:p>
            <a:pPr>
              <a:lnSpc>
                <a:spcPct val="80000"/>
              </a:lnSpc>
            </a:pPr>
            <a:endParaRPr lang="en-US" altLang="zh-CN" sz="800" smtClean="0"/>
          </a:p>
          <a:p>
            <a:pPr>
              <a:lnSpc>
                <a:spcPct val="80000"/>
              </a:lnSpc>
            </a:pPr>
            <a:r>
              <a:rPr lang="en-US" altLang="zh-CN" sz="800" smtClean="0"/>
              <a:t>ip helper-address command:</a:t>
            </a:r>
          </a:p>
          <a:p>
            <a:pPr>
              <a:lnSpc>
                <a:spcPct val="80000"/>
              </a:lnSpc>
            </a:pPr>
            <a:r>
              <a:rPr lang="en-US" altLang="zh-CN" sz="800" smtClean="0"/>
              <a:t>To enable the forwarding of User Datagram Protocol (UDP) broadcasts, including BOOTP, received on an interface, use the ip helper-address command in interface configuration mode.</a:t>
            </a:r>
          </a:p>
          <a:p>
            <a:pPr>
              <a:lnSpc>
                <a:spcPct val="80000"/>
              </a:lnSpc>
            </a:pPr>
            <a:r>
              <a:rPr lang="en-US" altLang="zh-CN" sz="800" smtClean="0"/>
              <a:t>Syntax:</a:t>
            </a:r>
          </a:p>
          <a:p>
            <a:pPr>
              <a:lnSpc>
                <a:spcPct val="80000"/>
              </a:lnSpc>
            </a:pPr>
            <a:r>
              <a:rPr lang="en-US" altLang="zh-CN" sz="800" smtClean="0"/>
              <a:t>ip helper-address address</a:t>
            </a:r>
          </a:p>
          <a:p>
            <a:pPr>
              <a:lnSpc>
                <a:spcPct val="80000"/>
              </a:lnSpc>
            </a:pPr>
            <a:r>
              <a:rPr lang="en-US" altLang="zh-CN" sz="800" smtClean="0"/>
              <a:t>address: Destination broadcast or host address to be used when forwarding UDP broadcasts. There can be more than one helper address per interface.</a:t>
            </a:r>
          </a:p>
          <a:p>
            <a:pPr>
              <a:lnSpc>
                <a:spcPct val="80000"/>
              </a:lnSpc>
            </a:pPr>
            <a:r>
              <a:rPr lang="en-US" altLang="zh-CN" sz="800" smtClean="0"/>
              <a:t>Combined with the ip forward-protocol global configuration command, the ip helper-address command allows you to control which broadcast packets and which protocols are forwarded.</a:t>
            </a:r>
          </a:p>
          <a:p>
            <a:pPr>
              <a:lnSpc>
                <a:spcPct val="80000"/>
              </a:lnSpc>
            </a:pPr>
            <a:r>
              <a:rPr lang="en-US" altLang="zh-CN" sz="800" smtClean="0"/>
              <a:t>One common application that requires helper addresses is Dynamic Host Configuration Protocol (DHCP), which is defined in RFC 1531. To enable BOOTP or DHCP broadcast forwarding for a set of clients, configure a helper address on the router interface connected to the client. The helper address should specify the address of the BOOTP or DHCP server. If you have multiple servers, you can configure one helper address for each server.</a:t>
            </a:r>
          </a:p>
          <a:p>
            <a:pPr>
              <a:lnSpc>
                <a:spcPct val="80000"/>
              </a:lnSpc>
            </a:pPr>
            <a:r>
              <a:rPr lang="en-US" altLang="zh-CN" sz="800" smtClean="0"/>
              <a:t>All of the following conditions must be met in order for a UDP or IP packet to be helpered by the ip helper-address command: </a:t>
            </a:r>
          </a:p>
          <a:p>
            <a:pPr>
              <a:lnSpc>
                <a:spcPct val="80000"/>
              </a:lnSpc>
            </a:pPr>
            <a:r>
              <a:rPr lang="en-US" altLang="zh-CN" sz="800" smtClean="0"/>
              <a:t>1.The MAC address of the received frame must be all-ones broadcast address (ffff.ffff.ffff).</a:t>
            </a:r>
          </a:p>
          <a:p>
            <a:pPr>
              <a:lnSpc>
                <a:spcPct val="80000"/>
              </a:lnSpc>
            </a:pPr>
            <a:r>
              <a:rPr lang="en-US" altLang="zh-CN" sz="800" smtClean="0"/>
              <a:t>2.The IP destination address must be one of the following: all-ones broadcast (255.255.255.255), subnet broadcast for the receiving interface, or major-net broadcast for the receiving interface if the no ip classless command is also configured.</a:t>
            </a:r>
          </a:p>
          <a:p>
            <a:pPr>
              <a:lnSpc>
                <a:spcPct val="80000"/>
              </a:lnSpc>
            </a:pPr>
            <a:r>
              <a:rPr lang="en-US" altLang="zh-CN" sz="800" smtClean="0"/>
              <a:t>3.The IP time-to-live (TTL) value must be at least 2.</a:t>
            </a:r>
          </a:p>
          <a:p>
            <a:pPr>
              <a:lnSpc>
                <a:spcPct val="80000"/>
              </a:lnSpc>
            </a:pPr>
            <a:r>
              <a:rPr lang="en-US" altLang="zh-CN" sz="800" smtClean="0"/>
              <a:t>4.The IP protocol must be UDP (17).</a:t>
            </a:r>
          </a:p>
          <a:p>
            <a:pPr>
              <a:lnSpc>
                <a:spcPct val="80000"/>
              </a:lnSpc>
            </a:pPr>
            <a:r>
              <a:rPr lang="en-US" altLang="zh-CN" sz="800" smtClean="0"/>
              <a:t>5.The UDP destination port must be for TFTP, Domain Name System (DNS), Time, NetBIOS, ND, BOOTP or DHCP packet, or a UDP port specified by the ip forward-protocol udp global configuration command.</a:t>
            </a:r>
            <a:endParaRPr lang="zh-CN" altLang="en-US" sz="8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zh-CN" altLang="en-US"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zh-CN" altLang="en-US" sz="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p:txBody>
          <a:bodyPr/>
          <a:lstStyle/>
          <a:p>
            <a:pPr>
              <a:defRPr/>
            </a:pPr>
            <a:fld id="{A07D072E-7F24-4F92-A167-95B960A97A9A}" type="slidenum">
              <a:rPr lang="zh-CN" altLang="en-US" smtClean="0"/>
              <a:pPr>
                <a:defRPr/>
              </a:pPr>
              <a:t>15</a:t>
            </a:fld>
            <a:endParaRPr lang="en-US" altLang="zh-CN"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atc.edu.cn/" TargetMode="External"/><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defTabSz="814388">
              <a:defRPr/>
            </a:pPr>
            <a:r>
              <a:rPr lang="en-US" altLang="zh-CN"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defRPr/>
            </a:pPr>
            <a:r>
              <a:rPr lang="en-US" altLang="zh-CN" sz="700">
                <a:solidFill>
                  <a:srgbClr val="D3D3D3"/>
                </a:solidFill>
              </a:rPr>
              <a:t>Cisco Public</a:t>
            </a:r>
          </a:p>
        </p:txBody>
      </p:sp>
      <p:sp>
        <p:nvSpPr>
          <p:cNvPr id="7" name="Rectangle 5"/>
          <p:cNvSpPr>
            <a:spLocks noChangeArrowheads="1"/>
          </p:cNvSpPr>
          <p:nvPr/>
        </p:nvSpPr>
        <p:spPr bwMode="auto">
          <a:xfrm>
            <a:off x="193675" y="6565900"/>
            <a:ext cx="962025" cy="295275"/>
          </a:xfrm>
          <a:prstGeom prst="rect">
            <a:avLst/>
          </a:prstGeom>
          <a:noFill/>
          <a:ln w="9525">
            <a:noFill/>
            <a:miter lim="800000"/>
            <a:headEnd/>
            <a:tailEnd/>
          </a:ln>
        </p:spPr>
        <p:txBody>
          <a:bodyPr lIns="82124" tIns="41061" rIns="82124" bIns="41061" anchor="b">
            <a:spAutoFit/>
          </a:bodyPr>
          <a:lstStyle/>
          <a:p>
            <a:pPr defTabSz="814388">
              <a:defRPr/>
            </a:pPr>
            <a:r>
              <a:rPr lang="en-US" altLang="zh-CN" sz="700">
                <a:solidFill>
                  <a:srgbClr val="D3D3D3"/>
                </a:solidFill>
              </a:rPr>
              <a:t>ITE PC v4.0</a:t>
            </a:r>
          </a:p>
          <a:p>
            <a:pPr defTabSz="814388">
              <a:defRPr/>
            </a:pPr>
            <a:r>
              <a:rPr lang="en-US" altLang="zh-CN"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defRPr/>
            </a:pPr>
            <a:fld id="{6B99A639-47D2-40D3-BD61-18ACA139719E}" type="slidenum">
              <a:rPr lang="en-US" altLang="zh-CN" sz="1000">
                <a:solidFill>
                  <a:srgbClr val="D3D3D3"/>
                </a:solidFill>
              </a:rPr>
              <a:pPr algn="r" defTabSz="814388">
                <a:defRPr/>
              </a:pPr>
              <a:t>‹#›</a:t>
            </a:fld>
            <a:endParaRPr lang="en-US" altLang="zh-CN" sz="1000">
              <a:solidFill>
                <a:srgbClr val="D3D3D3"/>
              </a:solidFill>
            </a:endParaRPr>
          </a:p>
        </p:txBody>
      </p:sp>
      <p:pic>
        <p:nvPicPr>
          <p:cNvPr id="9"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150983"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zh-CN" altLang="en-US" smtClean="0"/>
              <a:t>单击此处编辑母版标题样式</a:t>
            </a:r>
            <a:endParaRPr lang="en-US" altLang="zh-CN"/>
          </a:p>
        </p:txBody>
      </p:sp>
      <p:sp>
        <p:nvSpPr>
          <p:cNvPr id="1150984"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5" name="Freeform 4"/>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6" name="Freeform 5"/>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8" name="Freeform 7"/>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9" name="Freeform 8"/>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0" name="Freeform 9"/>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1" name="Freeform 10"/>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2" name="Freeform 11"/>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4" name="Freeform 13"/>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5" name="Freeform 14"/>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6" name="Freeform 15"/>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7" name="Freeform 16"/>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8" name="Freeform 17"/>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7846755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21"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6041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401879177"/>
      </p:ext>
    </p:extLst>
  </p:cSld>
  <p:clrMapOvr>
    <a:masterClrMapping/>
  </p:clrMapOvr>
  <p:transition>
    <p:wipe dir="r"/>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480709750"/>
      </p:ext>
    </p:extLst>
  </p:cSld>
  <p:clrMapOvr>
    <a:masterClrMapping/>
  </p:clrMapOvr>
  <p:transition>
    <p:wipe dir="r"/>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extLst>
      <p:ext uri="{BB962C8B-B14F-4D97-AF65-F5344CB8AC3E}">
        <p14:creationId xmlns:p14="http://schemas.microsoft.com/office/powerpoint/2010/main" val="4160388233"/>
      </p:ext>
    </p:extLst>
  </p:cSld>
  <p:clrMapOvr>
    <a:masterClrMapping/>
  </p:clrMapOvr>
  <p:transition>
    <p:wipe dir="r"/>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3506777271"/>
      </p:ext>
    </p:extLst>
  </p:cSld>
  <p:clrMapOvr>
    <a:masterClrMapping/>
  </p:clrMapOvr>
  <p:transition>
    <p:wipe dir="r"/>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srcRect/>
          <a:stretch>
            <a:fill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2340872659"/>
      </p:ext>
    </p:extLst>
  </p:cSld>
  <p:clrMapOvr>
    <a:masterClrMapping/>
  </p:clrMapOvr>
  <p:transition>
    <p:wipe dir="r"/>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srcRect/>
          <a:stretch>
            <a:fill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3817770337"/>
      </p:ext>
    </p:extLst>
  </p:cSld>
  <p:clrMapOvr>
    <a:masterClrMapping/>
  </p:clrMapOvr>
  <p:transition>
    <p:wipe dir="r"/>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pic>
        <p:nvPicPr>
          <p:cNvPr id="12" name="Picture 11"/>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3993296567"/>
      </p:ext>
    </p:extLst>
  </p:cSld>
  <p:clrMapOvr>
    <a:masterClrMapping/>
  </p:clrMapOvr>
  <p:transition>
    <p:wipe dir="r"/>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5277197"/>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627063"/>
            <a:ext cx="2035175"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627063"/>
            <a:ext cx="5957887" cy="4845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5335089"/>
      </p:ext>
    </p:extLst>
  </p:cSld>
  <p:clrMapOvr>
    <a:masterClrMapping/>
  </p:clrMapOvr>
  <p:transition>
    <p:wipe dir="r"/>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807897"/>
      </p:ext>
    </p:extLst>
  </p:cSld>
  <p:clrMapOvr>
    <a:masterClrMapping/>
  </p:clrMapOvr>
  <p:transition>
    <p:wipe dir="r"/>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04936627"/>
      </p:ext>
    </p:extLst>
  </p:cSld>
  <p:clrMapOvr>
    <a:masterClrMapping/>
  </p:clrMapOvr>
  <p:transition>
    <p:wipe dir="r"/>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defTabSz="-635">
              <a:buClr>
                <a:schemeClr val="accent5"/>
              </a:buClr>
              <a:buFontTx/>
              <a:buNone/>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314341"/>
      </p:ext>
    </p:extLst>
  </p:cSld>
  <p:clrMapOvr>
    <a:masterClrMapping/>
  </p:clrMapOvr>
  <p:transition>
    <p:wipe dir="r"/>
  </p:transition>
  <p:timing>
    <p:tnLst>
      <p:par>
        <p:cTn id="1" dur="indefinite" restart="never" nodeType="tmRoot"/>
      </p:par>
    </p:tnLst>
  </p:timing>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7042"/>
      </p:ext>
    </p:extLst>
  </p:cSld>
  <p:clrMapOvr>
    <a:masterClrMapping/>
  </p:clrMapOvr>
  <p:transition>
    <p:wipe dir="r"/>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hasCustomPrompt="1"/>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545">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2305416531"/>
      </p:ext>
    </p:extLst>
  </p:cSld>
  <p:clrMapOvr>
    <a:masterClrMapping/>
  </p:clrMapOvr>
  <p:transition>
    <p:wipe dir="r"/>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1453356435"/>
      </p:ext>
    </p:extLst>
  </p:cSld>
  <p:clrMapOvr>
    <a:masterClrMapping/>
  </p:clrMapOvr>
  <p:transition>
    <p:wipe dir="r"/>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extLst>
      <p:ext uri="{BB962C8B-B14F-4D97-AF65-F5344CB8AC3E}">
        <p14:creationId xmlns:p14="http://schemas.microsoft.com/office/powerpoint/2010/main" val="711626773"/>
      </p:ext>
    </p:extLst>
  </p:cSld>
  <p:clrMapOvr>
    <a:masterClrMapping/>
  </p:clrMapOvr>
  <p:transition>
    <p:wipe dir="r"/>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6855" indent="-236855"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Tree>
    <p:extLst>
      <p:ext uri="{BB962C8B-B14F-4D97-AF65-F5344CB8AC3E}">
        <p14:creationId xmlns:p14="http://schemas.microsoft.com/office/powerpoint/2010/main" val="3054170569"/>
      </p:ext>
    </p:extLst>
  </p:cSld>
  <p:clrMapOvr>
    <a:masterClrMapping/>
  </p:clrMapOvr>
  <p:transition>
    <p:wipe dir="r"/>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582908398"/>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w="9525" algn="ctr">
            <a:noFill/>
            <a:miter lim="800000"/>
            <a:headEnd/>
            <a:tailEnd/>
          </a:ln>
        </p:spPr>
        <p:txBody>
          <a:bodyPr wrap="none" lIns="73025" tIns="36512" rIns="73025" bIns="36512" anchor="ctr"/>
          <a:lstStyle/>
          <a:p>
            <a:pPr>
              <a:defRPr/>
            </a:pPr>
            <a:endParaRPr lang="zh-CN" altLang="en-US"/>
          </a:p>
        </p:txBody>
      </p:sp>
      <p:sp>
        <p:nvSpPr>
          <p:cNvPr id="5" name="Rectangle 3"/>
          <p:cNvSpPr>
            <a:spLocks noChangeArrowheads="1"/>
          </p:cNvSpPr>
          <p:nvPr/>
        </p:nvSpPr>
        <p:spPr bwMode="auto">
          <a:xfrm>
            <a:off x="2924175" y="6616700"/>
            <a:ext cx="1333500" cy="204788"/>
          </a:xfrm>
          <a:prstGeom prst="rect">
            <a:avLst/>
          </a:prstGeom>
          <a:noFill/>
          <a:ln w="9525">
            <a:noFill/>
            <a:miter lim="800000"/>
            <a:headEnd/>
            <a:tailEnd/>
          </a:ln>
        </p:spPr>
        <p:txBody>
          <a:bodyPr wrap="none" lIns="82124" tIns="41061" rIns="82124" bIns="41061" anchor="b" anchorCtr="1">
            <a:spAutoFit/>
          </a:bodyPr>
          <a:lstStyle/>
          <a:p>
            <a:pPr defTabSz="814388">
              <a:defRPr/>
            </a:pPr>
            <a:r>
              <a:rPr lang="zh-CN" altLang="en-US" sz="800">
                <a:solidFill>
                  <a:schemeClr val="tx2"/>
                </a:solidFill>
                <a:latin typeface="幼圆" pitchFamily="49" charset="-122"/>
                <a:ea typeface="幼圆" pitchFamily="49" charset="-122"/>
              </a:rPr>
              <a:t>思科网络技术学院理事会</a:t>
            </a:r>
            <a:r>
              <a:rPr lang="en-US" altLang="zh-CN" sz="800">
                <a:solidFill>
                  <a:schemeClr val="tx2"/>
                </a:solidFill>
                <a:latin typeface="幼圆" pitchFamily="49" charset="-122"/>
                <a:ea typeface="幼圆" pitchFamily="49" charset="-122"/>
              </a:rPr>
              <a:t>.</a:t>
            </a:r>
          </a:p>
        </p:txBody>
      </p:sp>
      <p:sp>
        <p:nvSpPr>
          <p:cNvPr id="6" name="Rectangle 4"/>
          <p:cNvSpPr>
            <a:spLocks noChangeArrowheads="1"/>
          </p:cNvSpPr>
          <p:nvPr/>
        </p:nvSpPr>
        <p:spPr bwMode="auto">
          <a:xfrm>
            <a:off x="4286250" y="6616700"/>
            <a:ext cx="1193800" cy="204788"/>
          </a:xfrm>
          <a:prstGeom prst="rect">
            <a:avLst/>
          </a:prstGeom>
          <a:noFill/>
          <a:ln w="9525">
            <a:noFill/>
            <a:miter lim="800000"/>
            <a:headEnd/>
            <a:tailEnd/>
          </a:ln>
        </p:spPr>
        <p:txBody>
          <a:bodyPr wrap="none" lIns="82124" tIns="41061" rIns="82124" bIns="41061" anchor="b">
            <a:spAutoFit/>
          </a:bodyPr>
          <a:lstStyle/>
          <a:p>
            <a:pPr algn="r" defTabSz="814388">
              <a:defRPr/>
            </a:pPr>
            <a:r>
              <a:rPr lang="en-US" altLang="zh-CN" sz="800">
                <a:solidFill>
                  <a:schemeClr val="tx2"/>
                </a:solidFill>
                <a:hlinkClick r:id="rId2"/>
              </a:rPr>
              <a:t>http://www.catc.edu.cn</a:t>
            </a:r>
            <a:endParaRPr lang="en-US" altLang="zh-CN" sz="800">
              <a:solidFill>
                <a:schemeClr val="tx2"/>
              </a:solidFill>
            </a:endParaRP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defRPr/>
            </a:pPr>
            <a:fld id="{F9FF5653-BEBB-4735-9255-69DD40820685}" type="slidenum">
              <a:rPr lang="zh-CN" altLang="en-US" sz="1000">
                <a:solidFill>
                  <a:srgbClr val="D3D3D3"/>
                </a:solidFill>
              </a:rPr>
              <a:pPr algn="r" defTabSz="814388">
                <a:defRPr/>
              </a:pPr>
              <a:t>‹#›</a:t>
            </a:fld>
            <a:endParaRPr lang="en-US" altLang="zh-CN" sz="1000">
              <a:solidFill>
                <a:srgbClr val="D3D3D3"/>
              </a:solidFill>
            </a:endParaRPr>
          </a:p>
        </p:txBody>
      </p:sp>
      <p:grpSp>
        <p:nvGrpSpPr>
          <p:cNvPr id="8" name="Group 7"/>
          <p:cNvGrpSpPr>
            <a:grpSpLocks/>
          </p:cNvGrpSpPr>
          <p:nvPr/>
        </p:nvGrpSpPr>
        <p:grpSpPr bwMode="auto">
          <a:xfrm>
            <a:off x="609600" y="525463"/>
            <a:ext cx="1447800" cy="769937"/>
            <a:chOff x="3272" y="1316"/>
            <a:chExt cx="1889" cy="1002"/>
          </a:xfrm>
        </p:grpSpPr>
        <p:sp>
          <p:nvSpPr>
            <p:cNvPr id="9"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defRPr/>
              </a:pPr>
              <a:endParaRPr lang="zh-CN" altLang="en-US"/>
            </a:p>
          </p:txBody>
        </p:sp>
        <p:sp>
          <p:nvSpPr>
            <p:cNvPr id="10" name="Rectangle 9"/>
            <p:cNvSpPr>
              <a:spLocks noChangeArrowheads="1"/>
            </p:cNvSpPr>
            <p:nvPr/>
          </p:nvSpPr>
          <p:spPr bwMode="auto">
            <a:xfrm>
              <a:off x="3802" y="1979"/>
              <a:ext cx="87" cy="326"/>
            </a:xfrm>
            <a:prstGeom prst="rect">
              <a:avLst/>
            </a:prstGeom>
            <a:solidFill>
              <a:srgbClr val="B21A1A"/>
            </a:solidFill>
            <a:ln w="9525">
              <a:noFill/>
              <a:miter lim="800000"/>
              <a:headEnd/>
              <a:tailEnd/>
            </a:ln>
          </p:spPr>
          <p:txBody>
            <a:bodyPr/>
            <a:lstStyle/>
            <a:p>
              <a:pPr>
                <a:defRPr/>
              </a:pPr>
              <a:endParaRPr lang="zh-CN" altLang="en-US"/>
            </a:p>
          </p:txBody>
        </p:sp>
        <p:sp>
          <p:nvSpPr>
            <p:cNvPr id="11" name="Freeform 10"/>
            <p:cNvSpPr>
              <a:spLocks/>
            </p:cNvSpPr>
            <p:nvPr/>
          </p:nvSpPr>
          <p:spPr bwMode="auto">
            <a:xfrm>
              <a:off x="4303" y="1971"/>
              <a:ext cx="249" cy="343"/>
            </a:xfrm>
            <a:custGeom>
              <a:avLst/>
              <a:gdLst>
                <a:gd name="T0" fmla="*/ 84578 w 58"/>
                <a:gd name="T1" fmla="*/ 34836 h 80"/>
                <a:gd name="T2" fmla="*/ 61172 w 58"/>
                <a:gd name="T3" fmla="*/ 29082 h 80"/>
                <a:gd name="T4" fmla="*/ 30541 w 58"/>
                <a:gd name="T5" fmla="*/ 58087 h 80"/>
                <a:gd name="T6" fmla="*/ 61172 w 58"/>
                <a:gd name="T7" fmla="*/ 86856 h 80"/>
                <a:gd name="T8" fmla="*/ 84578 w 58"/>
                <a:gd name="T9" fmla="*/ 81102 h 80"/>
                <a:gd name="T10" fmla="*/ 84578 w 58"/>
                <a:gd name="T11" fmla="*/ 111526 h 80"/>
                <a:gd name="T12" fmla="*/ 59824 w 58"/>
                <a:gd name="T13" fmla="*/ 115938 h 80"/>
                <a:gd name="T14" fmla="*/ 0 w 58"/>
                <a:gd name="T15" fmla="*/ 58087 h 80"/>
                <a:gd name="T16" fmla="*/ 59824 w 58"/>
                <a:gd name="T17" fmla="*/ 0 h 80"/>
                <a:gd name="T18" fmla="*/ 84578 w 58"/>
                <a:gd name="T19" fmla="*/ 4412 h 80"/>
                <a:gd name="T20" fmla="*/ 84578 w 58"/>
                <a:gd name="T21" fmla="*/ 3483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2" name="Freeform 11"/>
            <p:cNvSpPr>
              <a:spLocks/>
            </p:cNvSpPr>
            <p:nvPr/>
          </p:nvSpPr>
          <p:spPr bwMode="auto">
            <a:xfrm>
              <a:off x="3444" y="1971"/>
              <a:ext cx="249" cy="343"/>
            </a:xfrm>
            <a:custGeom>
              <a:avLst/>
              <a:gdLst>
                <a:gd name="T0" fmla="*/ 84578 w 58"/>
                <a:gd name="T1" fmla="*/ 34836 h 80"/>
                <a:gd name="T2" fmla="*/ 61172 w 58"/>
                <a:gd name="T3" fmla="*/ 29082 h 80"/>
                <a:gd name="T4" fmla="*/ 30541 w 58"/>
                <a:gd name="T5" fmla="*/ 58087 h 80"/>
                <a:gd name="T6" fmla="*/ 61172 w 58"/>
                <a:gd name="T7" fmla="*/ 86856 h 80"/>
                <a:gd name="T8" fmla="*/ 84578 w 58"/>
                <a:gd name="T9" fmla="*/ 81102 h 80"/>
                <a:gd name="T10" fmla="*/ 84578 w 58"/>
                <a:gd name="T11" fmla="*/ 111526 h 80"/>
                <a:gd name="T12" fmla="*/ 58391 w 58"/>
                <a:gd name="T13" fmla="*/ 115938 h 80"/>
                <a:gd name="T14" fmla="*/ 0 w 58"/>
                <a:gd name="T15" fmla="*/ 58087 h 80"/>
                <a:gd name="T16" fmla="*/ 58391 w 58"/>
                <a:gd name="T17" fmla="*/ 0 h 80"/>
                <a:gd name="T18" fmla="*/ 84578 w 58"/>
                <a:gd name="T19" fmla="*/ 4412 h 80"/>
                <a:gd name="T20" fmla="*/ 84578 w 58"/>
                <a:gd name="T21" fmla="*/ 3483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3" name="Freeform 12"/>
            <p:cNvSpPr>
              <a:spLocks noEditPoints="1"/>
            </p:cNvSpPr>
            <p:nvPr/>
          </p:nvSpPr>
          <p:spPr bwMode="auto">
            <a:xfrm>
              <a:off x="4643" y="1971"/>
              <a:ext cx="342" cy="343"/>
            </a:xfrm>
            <a:custGeom>
              <a:avLst/>
              <a:gdLst>
                <a:gd name="T0" fmla="*/ 114224 w 80"/>
                <a:gd name="T1" fmla="*/ 58087 h 80"/>
                <a:gd name="T2" fmla="*/ 57110 w 80"/>
                <a:gd name="T3" fmla="*/ 115938 h 80"/>
                <a:gd name="T4" fmla="*/ 0 w 80"/>
                <a:gd name="T5" fmla="*/ 58087 h 80"/>
                <a:gd name="T6" fmla="*/ 57110 w 80"/>
                <a:gd name="T7" fmla="*/ 0 h 80"/>
                <a:gd name="T8" fmla="*/ 114224 w 80"/>
                <a:gd name="T9" fmla="*/ 58087 h 80"/>
                <a:gd name="T10" fmla="*/ 57110 w 80"/>
                <a:gd name="T11" fmla="*/ 29082 h 80"/>
                <a:gd name="T12" fmla="*/ 28749 w 80"/>
                <a:gd name="T13" fmla="*/ 58087 h 80"/>
                <a:gd name="T14" fmla="*/ 57110 w 80"/>
                <a:gd name="T15" fmla="*/ 86856 h 80"/>
                <a:gd name="T16" fmla="*/ 85859 w 80"/>
                <a:gd name="T17" fmla="*/ 58087 h 80"/>
                <a:gd name="T18" fmla="*/ 57110 w 80"/>
                <a:gd name="T19" fmla="*/ 2908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defRPr/>
              </a:pPr>
              <a:endParaRPr lang="zh-CN" altLang="en-US"/>
            </a:p>
          </p:txBody>
        </p:sp>
        <p:sp>
          <p:nvSpPr>
            <p:cNvPr id="14" name="Freeform 13"/>
            <p:cNvSpPr>
              <a:spLocks/>
            </p:cNvSpPr>
            <p:nvPr/>
          </p:nvSpPr>
          <p:spPr bwMode="auto">
            <a:xfrm>
              <a:off x="3999" y="1971"/>
              <a:ext cx="224" cy="343"/>
            </a:xfrm>
            <a:custGeom>
              <a:avLst/>
              <a:gdLst>
                <a:gd name="T0" fmla="*/ 69548 w 52"/>
                <a:gd name="T1" fmla="*/ 27354 h 80"/>
                <a:gd name="T2" fmla="*/ 47484 w 52"/>
                <a:gd name="T3" fmla="*/ 24670 h 80"/>
                <a:gd name="T4" fmla="*/ 29577 w 52"/>
                <a:gd name="T5" fmla="*/ 33421 h 80"/>
                <a:gd name="T6" fmla="*/ 43012 w 52"/>
                <a:gd name="T7" fmla="*/ 43587 h 80"/>
                <a:gd name="T8" fmla="*/ 50288 w 52"/>
                <a:gd name="T9" fmla="*/ 46271 h 80"/>
                <a:gd name="T10" fmla="*/ 77138 w 52"/>
                <a:gd name="T11" fmla="*/ 78418 h 80"/>
                <a:gd name="T12" fmla="*/ 31007 w 52"/>
                <a:gd name="T13" fmla="*/ 115938 h 80"/>
                <a:gd name="T14" fmla="*/ 0 w 52"/>
                <a:gd name="T15" fmla="*/ 111526 h 80"/>
                <a:gd name="T16" fmla="*/ 0 w 52"/>
                <a:gd name="T17" fmla="*/ 86856 h 80"/>
                <a:gd name="T18" fmla="*/ 26850 w 52"/>
                <a:gd name="T19" fmla="*/ 91268 h 80"/>
                <a:gd name="T20" fmla="*/ 47484 w 52"/>
                <a:gd name="T21" fmla="*/ 81102 h 80"/>
                <a:gd name="T22" fmla="*/ 34052 w 52"/>
                <a:gd name="T23" fmla="*/ 69595 h 80"/>
                <a:gd name="T24" fmla="*/ 28224 w 52"/>
                <a:gd name="T25" fmla="*/ 68253 h 80"/>
                <a:gd name="T26" fmla="*/ 0 w 52"/>
                <a:gd name="T27" fmla="*/ 34836 h 80"/>
                <a:gd name="T28" fmla="*/ 41638 w 52"/>
                <a:gd name="T29" fmla="*/ 0 h 80"/>
                <a:gd name="T30" fmla="*/ 69548 w 52"/>
                <a:gd name="T31" fmla="*/ 4412 h 80"/>
                <a:gd name="T32" fmla="*/ 69548 w 52"/>
                <a:gd name="T33" fmla="*/ 27354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defRPr/>
              </a:pPr>
              <a:endParaRPr lang="zh-CN" altLang="en-US"/>
            </a:p>
          </p:txBody>
        </p:sp>
        <p:sp>
          <p:nvSpPr>
            <p:cNvPr id="15" name="Freeform 14"/>
            <p:cNvSpPr>
              <a:spLocks/>
            </p:cNvSpPr>
            <p:nvPr/>
          </p:nvSpPr>
          <p:spPr bwMode="auto">
            <a:xfrm>
              <a:off x="3272" y="1587"/>
              <a:ext cx="81" cy="167"/>
            </a:xfrm>
            <a:custGeom>
              <a:avLst/>
              <a:gdLst>
                <a:gd name="T0" fmla="*/ 26734 w 19"/>
                <a:gd name="T1" fmla="*/ 14448 h 39"/>
                <a:gd name="T2" fmla="*/ 14175 w 19"/>
                <a:gd name="T3" fmla="*/ 0 h 39"/>
                <a:gd name="T4" fmla="*/ 0 w 19"/>
                <a:gd name="T5" fmla="*/ 14448 h 39"/>
                <a:gd name="T6" fmla="*/ 0 w 19"/>
                <a:gd name="T7" fmla="*/ 43035 h 39"/>
                <a:gd name="T8" fmla="*/ 14175 w 19"/>
                <a:gd name="T9" fmla="*/ 56146 h 39"/>
                <a:gd name="T10" fmla="*/ 26734 w 19"/>
                <a:gd name="T11" fmla="*/ 43035 h 39"/>
                <a:gd name="T12" fmla="*/ 26734 w 19"/>
                <a:gd name="T13" fmla="*/ 1444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sp>
          <p:nvSpPr>
            <p:cNvPr id="16" name="Freeform 15"/>
            <p:cNvSpPr>
              <a:spLocks/>
            </p:cNvSpPr>
            <p:nvPr/>
          </p:nvSpPr>
          <p:spPr bwMode="auto">
            <a:xfrm>
              <a:off x="3500" y="1473"/>
              <a:ext cx="81" cy="281"/>
            </a:xfrm>
            <a:custGeom>
              <a:avLst/>
              <a:gdLst>
                <a:gd name="T0" fmla="*/ 26734 w 19"/>
                <a:gd name="T1" fmla="*/ 13661 h 65"/>
                <a:gd name="T2" fmla="*/ 12559 w 19"/>
                <a:gd name="T3" fmla="*/ 0 h 65"/>
                <a:gd name="T4" fmla="*/ 0 w 19"/>
                <a:gd name="T5" fmla="*/ 13661 h 65"/>
                <a:gd name="T6" fmla="*/ 0 w 19"/>
                <a:gd name="T7" fmla="*/ 84512 h 65"/>
                <a:gd name="T8" fmla="*/ 12559 w 19"/>
                <a:gd name="T9" fmla="*/ 98173 h 65"/>
                <a:gd name="T10" fmla="*/ 26734 w 19"/>
                <a:gd name="T11" fmla="*/ 84512 h 65"/>
                <a:gd name="T12" fmla="*/ 26734 w 19"/>
                <a:gd name="T13" fmla="*/ 1366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7" name="Freeform 16"/>
            <p:cNvSpPr>
              <a:spLocks/>
            </p:cNvSpPr>
            <p:nvPr/>
          </p:nvSpPr>
          <p:spPr bwMode="auto">
            <a:xfrm>
              <a:off x="3721" y="1320"/>
              <a:ext cx="81" cy="514"/>
            </a:xfrm>
            <a:custGeom>
              <a:avLst/>
              <a:gdLst>
                <a:gd name="T0" fmla="*/ 26734 w 19"/>
                <a:gd name="T1" fmla="*/ 13120 h 120"/>
                <a:gd name="T2" fmla="*/ 14175 w 19"/>
                <a:gd name="T3" fmla="*/ 0 h 120"/>
                <a:gd name="T4" fmla="*/ 0 w 19"/>
                <a:gd name="T5" fmla="*/ 13120 h 120"/>
                <a:gd name="T6" fmla="*/ 0 w 19"/>
                <a:gd name="T7" fmla="*/ 159931 h 120"/>
                <a:gd name="T8" fmla="*/ 14175 w 19"/>
                <a:gd name="T9" fmla="*/ 173047 h 120"/>
                <a:gd name="T10" fmla="*/ 26734 w 19"/>
                <a:gd name="T11" fmla="*/ 159931 h 120"/>
                <a:gd name="T12" fmla="*/ 26734 w 19"/>
                <a:gd name="T13" fmla="*/ 1312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18" name="Freeform 17"/>
            <p:cNvSpPr>
              <a:spLocks/>
            </p:cNvSpPr>
            <p:nvPr/>
          </p:nvSpPr>
          <p:spPr bwMode="auto">
            <a:xfrm>
              <a:off x="3949" y="1473"/>
              <a:ext cx="81" cy="281"/>
            </a:xfrm>
            <a:custGeom>
              <a:avLst/>
              <a:gdLst>
                <a:gd name="T0" fmla="*/ 26734 w 19"/>
                <a:gd name="T1" fmla="*/ 13661 h 65"/>
                <a:gd name="T2" fmla="*/ 12559 w 19"/>
                <a:gd name="T3" fmla="*/ 0 h 65"/>
                <a:gd name="T4" fmla="*/ 0 w 19"/>
                <a:gd name="T5" fmla="*/ 13661 h 65"/>
                <a:gd name="T6" fmla="*/ 0 w 19"/>
                <a:gd name="T7" fmla="*/ 84512 h 65"/>
                <a:gd name="T8" fmla="*/ 12559 w 19"/>
                <a:gd name="T9" fmla="*/ 98173 h 65"/>
                <a:gd name="T10" fmla="*/ 26734 w 19"/>
                <a:gd name="T11" fmla="*/ 84512 h 65"/>
                <a:gd name="T12" fmla="*/ 26734 w 19"/>
                <a:gd name="T13" fmla="*/ 1366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9" name="Freeform 18"/>
            <p:cNvSpPr>
              <a:spLocks/>
            </p:cNvSpPr>
            <p:nvPr/>
          </p:nvSpPr>
          <p:spPr bwMode="auto">
            <a:xfrm>
              <a:off x="4171" y="1587"/>
              <a:ext cx="87" cy="167"/>
            </a:xfrm>
            <a:custGeom>
              <a:avLst/>
              <a:gdLst>
                <a:gd name="T0" fmla="*/ 31107 w 20"/>
                <a:gd name="T1" fmla="*/ 14448 h 39"/>
                <a:gd name="T2" fmla="*/ 15725 w 20"/>
                <a:gd name="T3" fmla="*/ 0 h 39"/>
                <a:gd name="T4" fmla="*/ 0 w 20"/>
                <a:gd name="T5" fmla="*/ 14448 h 39"/>
                <a:gd name="T6" fmla="*/ 0 w 20"/>
                <a:gd name="T7" fmla="*/ 43035 h 39"/>
                <a:gd name="T8" fmla="*/ 15725 w 20"/>
                <a:gd name="T9" fmla="*/ 56146 h 39"/>
                <a:gd name="T10" fmla="*/ 31107 w 20"/>
                <a:gd name="T11" fmla="*/ 43035 h 39"/>
                <a:gd name="T12" fmla="*/ 31107 w 20"/>
                <a:gd name="T13" fmla="*/ 1444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defRPr/>
              </a:pPr>
              <a:endParaRPr lang="zh-CN" altLang="en-US"/>
            </a:p>
          </p:txBody>
        </p:sp>
        <p:sp>
          <p:nvSpPr>
            <p:cNvPr id="20" name="Freeform 19"/>
            <p:cNvSpPr>
              <a:spLocks/>
            </p:cNvSpPr>
            <p:nvPr/>
          </p:nvSpPr>
          <p:spPr bwMode="auto">
            <a:xfrm>
              <a:off x="4399" y="1473"/>
              <a:ext cx="81" cy="281"/>
            </a:xfrm>
            <a:custGeom>
              <a:avLst/>
              <a:gdLst>
                <a:gd name="T0" fmla="*/ 26734 w 19"/>
                <a:gd name="T1" fmla="*/ 13661 h 65"/>
                <a:gd name="T2" fmla="*/ 14175 w 19"/>
                <a:gd name="T3" fmla="*/ 0 h 65"/>
                <a:gd name="T4" fmla="*/ 0 w 19"/>
                <a:gd name="T5" fmla="*/ 13661 h 65"/>
                <a:gd name="T6" fmla="*/ 0 w 19"/>
                <a:gd name="T7" fmla="*/ 84512 h 65"/>
                <a:gd name="T8" fmla="*/ 14175 w 19"/>
                <a:gd name="T9" fmla="*/ 98173 h 65"/>
                <a:gd name="T10" fmla="*/ 26734 w 19"/>
                <a:gd name="T11" fmla="*/ 84512 h 65"/>
                <a:gd name="T12" fmla="*/ 26734 w 19"/>
                <a:gd name="T13" fmla="*/ 1366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1" name="Freeform 20"/>
            <p:cNvSpPr>
              <a:spLocks/>
            </p:cNvSpPr>
            <p:nvPr/>
          </p:nvSpPr>
          <p:spPr bwMode="auto">
            <a:xfrm>
              <a:off x="4625" y="1320"/>
              <a:ext cx="83" cy="514"/>
            </a:xfrm>
            <a:custGeom>
              <a:avLst/>
              <a:gdLst>
                <a:gd name="T0" fmla="*/ 30264 w 19"/>
                <a:gd name="T1" fmla="*/ 13120 h 120"/>
                <a:gd name="T2" fmla="*/ 14180 w 19"/>
                <a:gd name="T3" fmla="*/ 0 h 120"/>
                <a:gd name="T4" fmla="*/ 0 w 19"/>
                <a:gd name="T5" fmla="*/ 13120 h 120"/>
                <a:gd name="T6" fmla="*/ 0 w 19"/>
                <a:gd name="T7" fmla="*/ 159931 h 120"/>
                <a:gd name="T8" fmla="*/ 14180 w 19"/>
                <a:gd name="T9" fmla="*/ 173047 h 120"/>
                <a:gd name="T10" fmla="*/ 30264 w 19"/>
                <a:gd name="T11" fmla="*/ 159931 h 120"/>
                <a:gd name="T12" fmla="*/ 30264 w 19"/>
                <a:gd name="T13" fmla="*/ 1312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22" name="Freeform 21"/>
            <p:cNvSpPr>
              <a:spLocks/>
            </p:cNvSpPr>
            <p:nvPr/>
          </p:nvSpPr>
          <p:spPr bwMode="auto">
            <a:xfrm>
              <a:off x="4848" y="1473"/>
              <a:ext cx="81" cy="281"/>
            </a:xfrm>
            <a:custGeom>
              <a:avLst/>
              <a:gdLst>
                <a:gd name="T0" fmla="*/ 26734 w 19"/>
                <a:gd name="T1" fmla="*/ 13661 h 65"/>
                <a:gd name="T2" fmla="*/ 14175 w 19"/>
                <a:gd name="T3" fmla="*/ 0 h 65"/>
                <a:gd name="T4" fmla="*/ 0 w 19"/>
                <a:gd name="T5" fmla="*/ 13661 h 65"/>
                <a:gd name="T6" fmla="*/ 0 w 19"/>
                <a:gd name="T7" fmla="*/ 84512 h 65"/>
                <a:gd name="T8" fmla="*/ 14175 w 19"/>
                <a:gd name="T9" fmla="*/ 98173 h 65"/>
                <a:gd name="T10" fmla="*/ 26734 w 19"/>
                <a:gd name="T11" fmla="*/ 84512 h 65"/>
                <a:gd name="T12" fmla="*/ 26734 w 19"/>
                <a:gd name="T13" fmla="*/ 1366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3" name="Freeform 22"/>
            <p:cNvSpPr>
              <a:spLocks/>
            </p:cNvSpPr>
            <p:nvPr/>
          </p:nvSpPr>
          <p:spPr bwMode="auto">
            <a:xfrm>
              <a:off x="5074" y="1587"/>
              <a:ext cx="83" cy="167"/>
            </a:xfrm>
            <a:custGeom>
              <a:avLst/>
              <a:gdLst>
                <a:gd name="T0" fmla="*/ 30264 w 19"/>
                <a:gd name="T1" fmla="*/ 14448 h 39"/>
                <a:gd name="T2" fmla="*/ 14180 w 19"/>
                <a:gd name="T3" fmla="*/ 0 h 39"/>
                <a:gd name="T4" fmla="*/ 0 w 19"/>
                <a:gd name="T5" fmla="*/ 14448 h 39"/>
                <a:gd name="T6" fmla="*/ 0 w 19"/>
                <a:gd name="T7" fmla="*/ 43035 h 39"/>
                <a:gd name="T8" fmla="*/ 14180 w 19"/>
                <a:gd name="T9" fmla="*/ 56146 h 39"/>
                <a:gd name="T10" fmla="*/ 30264 w 19"/>
                <a:gd name="T11" fmla="*/ 43035 h 39"/>
                <a:gd name="T12" fmla="*/ 30264 w 19"/>
                <a:gd name="T13" fmla="*/ 1444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grpSp>
      <p:pic>
        <p:nvPicPr>
          <p:cNvPr id="24" name="Picture 27"/>
          <p:cNvPicPr>
            <a:picLocks noChangeAspect="1" noChangeArrowheads="1"/>
          </p:cNvPicPr>
          <p:nvPr/>
        </p:nvPicPr>
        <p:blipFill>
          <a:blip r:embed="rId3"/>
          <a:srcRect/>
          <a:stretch>
            <a:fillRect/>
          </a:stretch>
        </p:blipFill>
        <p:spPr bwMode="auto">
          <a:xfrm>
            <a:off x="6813550" y="1658938"/>
            <a:ext cx="2306638" cy="2665412"/>
          </a:xfrm>
          <a:prstGeom prst="rect">
            <a:avLst/>
          </a:prstGeom>
          <a:noFill/>
          <a:ln w="9525" algn="ctr">
            <a:noFill/>
            <a:miter lim="800000"/>
            <a:headEnd/>
            <a:tailEnd/>
          </a:ln>
        </p:spPr>
      </p:pic>
      <p:sp>
        <p:nvSpPr>
          <p:cNvPr id="957463" name="Rectangle 23"/>
          <p:cNvSpPr>
            <a:spLocks noGrp="1" noChangeArrowheads="1"/>
          </p:cNvSpPr>
          <p:nvPr>
            <p:ph type="ctrTitle"/>
          </p:nvPr>
        </p:nvSpPr>
        <p:spPr bwMode="white">
          <a:xfrm>
            <a:off x="0" y="2676525"/>
            <a:ext cx="6818811" cy="830263"/>
          </a:xfrm>
          <a:ln/>
        </p:spPr>
        <p:txBody>
          <a:bodyPr anchor="ctr"/>
          <a:lstStyle>
            <a:lvl1pPr algn="ctr">
              <a:defRPr sz="3000" b="0">
                <a:solidFill>
                  <a:srgbClr val="FFFFFF"/>
                </a:solidFill>
                <a:latin typeface="+mj-lt"/>
                <a:ea typeface="黑体" pitchFamily="2" charset="-122"/>
              </a:defRPr>
            </a:lvl1pPr>
          </a:lstStyle>
          <a:p>
            <a:r>
              <a:rPr lang="zh-CN" altLang="en-US" smtClean="0"/>
              <a:t>单击此处编辑母版标题样式</a:t>
            </a:r>
            <a:endParaRPr lang="en-US" altLang="zh-CN" dirty="0"/>
          </a:p>
        </p:txBody>
      </p:sp>
      <p:sp>
        <p:nvSpPr>
          <p:cNvPr id="957464" name="Rectangle 24"/>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0005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2857266871"/>
      </p:ext>
    </p:extLst>
  </p:cSld>
  <p:clrMapOvr>
    <a:masterClrMapping/>
  </p:clrMapOvr>
  <p:transition>
    <p:wipe dir="r"/>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767639358"/>
      </p:ext>
    </p:extLst>
  </p:cSld>
  <p:clrMapOvr>
    <a:masterClrMapping/>
  </p:clrMapOvr>
  <p:transition>
    <p:wipe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1265422346"/>
      </p:ext>
    </p:extLst>
  </p:cSld>
  <p:clrMapOvr>
    <a:masterClrMapping/>
  </p:clrMapOvr>
  <p:transition>
    <p:wipe dir="r"/>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924368171"/>
      </p:ext>
    </p:extLst>
  </p:cSld>
  <p:clrMapOvr>
    <a:masterClrMapping/>
  </p:clrMapOvr>
  <p:transition>
    <p:wipe dir="r"/>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4136048837"/>
      </p:ext>
    </p:extLst>
  </p:cSld>
  <p:clrMapOvr>
    <a:masterClrMapping/>
  </p:clrMapOvr>
  <p:transition>
    <p:wipe dir="r"/>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pic>
        <p:nvPicPr>
          <p:cNvPr id="9" name="Picture 8"/>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Tree>
    <p:extLst>
      <p:ext uri="{BB962C8B-B14F-4D97-AF65-F5344CB8AC3E}">
        <p14:creationId xmlns:p14="http://schemas.microsoft.com/office/powerpoint/2010/main" val="2016744798"/>
      </p:ext>
    </p:extLst>
  </p:cSld>
  <p:clrMapOvr>
    <a:masterClrMapping/>
  </p:clrMapOvr>
  <p:transition>
    <p:wipe dir="r"/>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2249417730"/>
      </p:ext>
    </p:extLst>
  </p:cSld>
  <p:clrMapOvr>
    <a:masterClrMapping/>
  </p:clrMapOvr>
  <p:transition>
    <p:wipe dir="r"/>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241275"/>
      </p:ext>
    </p:extLst>
  </p:cSld>
  <p:clrMapOvr>
    <a:masterClrMapping/>
  </p:clrMapOvr>
  <p:transition>
    <p:wipe dir="r"/>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1587" y="-1587"/>
            <a:ext cx="9144000" cy="6858000"/>
          </a:xfrm>
          <a:prstGeom prst="rect">
            <a:avLst/>
          </a:prstGeom>
        </p:spPr>
      </p:pic>
    </p:spTree>
    <p:extLst>
      <p:ext uri="{BB962C8B-B14F-4D97-AF65-F5344CB8AC3E}">
        <p14:creationId xmlns:p14="http://schemas.microsoft.com/office/powerpoint/2010/main" val="790120730"/>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0" y="0"/>
            <a:ext cx="9144000" cy="6858000"/>
          </a:xfrm>
          <a:prstGeom prst="rect">
            <a:avLst/>
          </a:prstGeom>
        </p:spPr>
      </p:pic>
    </p:spTree>
    <p:extLst>
      <p:ext uri="{BB962C8B-B14F-4D97-AF65-F5344CB8AC3E}">
        <p14:creationId xmlns:p14="http://schemas.microsoft.com/office/powerpoint/2010/main" val="998888444"/>
      </p:ext>
    </p:extLst>
  </p:cSld>
  <p:clrMapOvr>
    <a:masterClrMapping/>
  </p:clrMapOvr>
  <p:transition>
    <p:wipe dir="r"/>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2651551297"/>
      </p:ext>
    </p:extLst>
  </p:cSld>
  <p:clrMapOvr>
    <a:masterClrMapping/>
  </p:clrMapOvr>
  <p:transition>
    <p:wipe dir="r"/>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21" name="Freeform 20"/>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2" name="Freeform 21"/>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4" name="Freeform 23"/>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5" name="Freeform 24"/>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6" name="Freeform 25"/>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7" name="Freeform 26"/>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8" name="Freeform 27"/>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9" name="Freeform 28"/>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0" name="Freeform 29"/>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1" name="Freeform 30"/>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2" name="Freeform 31"/>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3" name="Freeform 32"/>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15804064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stretch>
            <a:fillRect/>
          </a:stretch>
        </p:blipFill>
        <p:spPr>
          <a:xfrm>
            <a:off x="-1587" y="-1587"/>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18"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2103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5" name="Freeform 4"/>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6" name="Freeform 5"/>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8" name="Freeform 7"/>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9" name="Freeform 8"/>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0" name="Freeform 9"/>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1" name="Freeform 10"/>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2" name="Freeform 11"/>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4" name="Freeform 13"/>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5" name="Freeform 14"/>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6" name="Freeform 15"/>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7" name="Freeform 16"/>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8" name="Freeform 17"/>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505455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21"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41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2034014416"/>
      </p:ext>
    </p:extLst>
  </p:cSld>
  <p:clrMapOvr>
    <a:masterClrMapping/>
  </p:clrMapOvr>
  <p:transition>
    <p:wipe dir="r"/>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3948410046"/>
      </p:ext>
    </p:extLst>
  </p:cSld>
  <p:clrMapOvr>
    <a:masterClrMapping/>
  </p:clrMapOvr>
  <p:transition>
    <p:wipe dir="r"/>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extLst>
      <p:ext uri="{BB962C8B-B14F-4D97-AF65-F5344CB8AC3E}">
        <p14:creationId xmlns:p14="http://schemas.microsoft.com/office/powerpoint/2010/main" val="782750637"/>
      </p:ext>
    </p:extLst>
  </p:cSld>
  <p:clrMapOvr>
    <a:masterClrMapping/>
  </p:clrMapOvr>
  <p:transition>
    <p:wipe dir="r"/>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3989756120"/>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srcRect/>
          <a:stretch>
            <a:fill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2447643156"/>
      </p:ext>
    </p:extLst>
  </p:cSld>
  <p:clrMapOvr>
    <a:masterClrMapping/>
  </p:clrMapOvr>
  <p:transition>
    <p:wipe dir="r"/>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srcRect/>
          <a:stretch>
            <a:fill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702327599"/>
      </p:ext>
    </p:extLst>
  </p:cSld>
  <p:clrMapOvr>
    <a:masterClrMapping/>
  </p:clrMapOvr>
  <p:transition>
    <p:wipe dir="r"/>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pic>
        <p:nvPicPr>
          <p:cNvPr id="12" name="Picture 11"/>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791094932"/>
      </p:ext>
    </p:extLst>
  </p:cSld>
  <p:clrMapOvr>
    <a:masterClrMapping/>
  </p:clrMapOvr>
  <p:transition>
    <p:wipe dir="r"/>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7486928"/>
      </p:ext>
    </p:extLst>
  </p:cSld>
  <p:clrMapOvr>
    <a:masterClrMapping/>
  </p:clrMapOvr>
  <p:transition>
    <p:wipe dir="r"/>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6480583"/>
      </p:ext>
    </p:extLst>
  </p:cSld>
  <p:clrMapOvr>
    <a:masterClrMapping/>
  </p:clrMapOvr>
  <p:transition>
    <p:wipe dir="r"/>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380042"/>
      </p:ext>
    </p:extLst>
  </p:cSld>
  <p:clrMapOvr>
    <a:masterClrMapping/>
  </p:clrMapOvr>
  <p:transition>
    <p:wipe dir="r"/>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24784859"/>
      </p:ext>
    </p:extLst>
  </p:cSld>
  <p:clrMapOvr>
    <a:masterClrMapping/>
  </p:clrMapOvr>
  <p:transition>
    <p:wipe dir="r"/>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defTabSz="-635">
              <a:buClr>
                <a:schemeClr val="accent5"/>
              </a:buClr>
              <a:buFontTx/>
              <a:buNone/>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578035"/>
      </p:ext>
    </p:extLst>
  </p:cSld>
  <p:clrMapOvr>
    <a:masterClrMapping/>
  </p:clrMapOvr>
  <p:transition>
    <p:wipe dir="r"/>
  </p:transition>
  <p:timing>
    <p:tnLst>
      <p:par>
        <p:cTn id="1" dur="indefinite" restart="never" nodeType="tmRoot"/>
      </p:par>
    </p:tnLst>
  </p:timing>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228669"/>
      </p:ext>
    </p:extLst>
  </p:cSld>
  <p:clrMapOvr>
    <a:masterClrMapping/>
  </p:clrMapOvr>
  <p:transition>
    <p:wipe dir="r"/>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hasCustomPrompt="1"/>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545">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3377171828"/>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4216620117"/>
      </p:ext>
    </p:extLst>
  </p:cSld>
  <p:clrMapOvr>
    <a:masterClrMapping/>
  </p:clrMapOvr>
  <p:transition>
    <p:wipe dir="r"/>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extLst>
      <p:ext uri="{BB962C8B-B14F-4D97-AF65-F5344CB8AC3E}">
        <p14:creationId xmlns:p14="http://schemas.microsoft.com/office/powerpoint/2010/main" val="3752301606"/>
      </p:ext>
    </p:extLst>
  </p:cSld>
  <p:clrMapOvr>
    <a:masterClrMapping/>
  </p:clrMapOvr>
  <p:transition>
    <p:wipe dir="r"/>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6855" indent="-236855"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Tree>
    <p:extLst>
      <p:ext uri="{BB962C8B-B14F-4D97-AF65-F5344CB8AC3E}">
        <p14:creationId xmlns:p14="http://schemas.microsoft.com/office/powerpoint/2010/main" val="403667248"/>
      </p:ext>
    </p:extLst>
  </p:cSld>
  <p:clrMapOvr>
    <a:masterClrMapping/>
  </p:clrMapOvr>
  <p:transition>
    <p:wipe dir="r"/>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4242628550"/>
      </p:ext>
    </p:extLst>
  </p:cSld>
  <p:clrMapOvr>
    <a:masterClrMapping/>
  </p:clrMapOvr>
  <p:transition>
    <p:wipe dir="r"/>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056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2102185101"/>
      </p:ext>
    </p:extLst>
  </p:cSld>
  <p:clrMapOvr>
    <a:masterClrMapping/>
  </p:clrMapOvr>
  <p:transition>
    <p:wipe dir="r"/>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504445726"/>
      </p:ext>
    </p:extLst>
  </p:cSld>
  <p:clrMapOvr>
    <a:masterClrMapping/>
  </p:clrMapOvr>
  <p:transition>
    <p:wipe dir="r"/>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449216387"/>
      </p:ext>
    </p:extLst>
  </p:cSld>
  <p:clrMapOvr>
    <a:masterClrMapping/>
  </p:clrMapOvr>
  <p:transition>
    <p:wipe dir="r"/>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4191716666"/>
      </p:ext>
    </p:extLst>
  </p:cSld>
  <p:clrMapOvr>
    <a:masterClrMapping/>
  </p:clrMapOvr>
  <p:transition>
    <p:wipe dir="r"/>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4131317977"/>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pic>
        <p:nvPicPr>
          <p:cNvPr id="9" name="Picture 8"/>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Tree>
    <p:extLst>
      <p:ext uri="{BB962C8B-B14F-4D97-AF65-F5344CB8AC3E}">
        <p14:creationId xmlns:p14="http://schemas.microsoft.com/office/powerpoint/2010/main" val="3926114587"/>
      </p:ext>
    </p:extLst>
  </p:cSld>
  <p:clrMapOvr>
    <a:masterClrMapping/>
  </p:clrMapOvr>
  <p:transition>
    <p:wipe dir="r"/>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3621322279"/>
      </p:ext>
    </p:extLst>
  </p:cSld>
  <p:clrMapOvr>
    <a:masterClrMapping/>
  </p:clrMapOvr>
  <p:transition>
    <p:wipe dir="r"/>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948148"/>
      </p:ext>
    </p:extLst>
  </p:cSld>
  <p:clrMapOvr>
    <a:masterClrMapping/>
  </p:clrMapOvr>
  <p:transition>
    <p:wipe dir="r"/>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1587" y="-1587"/>
            <a:ext cx="9144000" cy="6858000"/>
          </a:xfrm>
          <a:prstGeom prst="rect">
            <a:avLst/>
          </a:prstGeom>
        </p:spPr>
      </p:pic>
    </p:spTree>
    <p:extLst>
      <p:ext uri="{BB962C8B-B14F-4D97-AF65-F5344CB8AC3E}">
        <p14:creationId xmlns:p14="http://schemas.microsoft.com/office/powerpoint/2010/main" val="2800222770"/>
      </p:ext>
    </p:extLst>
  </p:cSld>
  <p:clrMapOvr>
    <a:masterClrMapping/>
  </p:clrMapOvr>
  <p:transition>
    <p:wipe dir="r"/>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0" y="0"/>
            <a:ext cx="9144000" cy="6858000"/>
          </a:xfrm>
          <a:prstGeom prst="rect">
            <a:avLst/>
          </a:prstGeom>
        </p:spPr>
      </p:pic>
    </p:spTree>
    <p:extLst>
      <p:ext uri="{BB962C8B-B14F-4D97-AF65-F5344CB8AC3E}">
        <p14:creationId xmlns:p14="http://schemas.microsoft.com/office/powerpoint/2010/main" val="2415413936"/>
      </p:ext>
    </p:extLst>
  </p:cSld>
  <p:clrMapOvr>
    <a:masterClrMapping/>
  </p:clrMapOvr>
  <p:transition>
    <p:wipe dir="r"/>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917011179"/>
      </p:ext>
    </p:extLst>
  </p:cSld>
  <p:clrMapOvr>
    <a:masterClrMapping/>
  </p:clrMapOvr>
  <p:transition>
    <p:wipe dir="r"/>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21" name="Freeform 20"/>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2" name="Freeform 21"/>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4" name="Freeform 23"/>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5" name="Freeform 24"/>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6" name="Freeform 25"/>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7" name="Freeform 26"/>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8" name="Freeform 27"/>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9" name="Freeform 28"/>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0" name="Freeform 29"/>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1" name="Freeform 30"/>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2" name="Freeform 31"/>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3" name="Freeform 32"/>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30138903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stretch>
            <a:fillRect/>
          </a:stretch>
        </p:blipFill>
        <p:spPr>
          <a:xfrm>
            <a:off x="-1587" y="-1587"/>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18"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031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5" name="Freeform 4"/>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6" name="Freeform 5"/>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8" name="Freeform 7"/>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9" name="Freeform 8"/>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0" name="Freeform 9"/>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1" name="Freeform 10"/>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2" name="Freeform 11"/>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4" name="Freeform 13"/>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5" name="Freeform 14"/>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6" name="Freeform 15"/>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7" name="Freeform 16"/>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8" name="Freeform 17"/>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6864833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21"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6896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89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457200"/>
            <a:ext cx="5957887" cy="489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312863"/>
            <a:ext cx="1984375" cy="3933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9763" y="1312863"/>
            <a:ext cx="5803900" cy="3933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109947424"/>
      </p:ext>
    </p:extLst>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3205492766"/>
      </p:ext>
    </p:extLst>
  </p:cSld>
  <p:clrMapOvr>
    <a:masterClrMapping/>
  </p:clrMapOvr>
  <p:transition>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extLst>
      <p:ext uri="{BB962C8B-B14F-4D97-AF65-F5344CB8AC3E}">
        <p14:creationId xmlns:p14="http://schemas.microsoft.com/office/powerpoint/2010/main" val="2799498980"/>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2715140536"/>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srcRect/>
          <a:stretch>
            <a:fill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319108833"/>
      </p:ext>
    </p:extLst>
  </p:cSld>
  <p:clrMapOvr>
    <a:masterClrMapping/>
  </p:clrMapOvr>
  <p:transition>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srcRect/>
          <a:stretch>
            <a:fill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2044829927"/>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pic>
        <p:nvPicPr>
          <p:cNvPr id="12" name="Picture 11"/>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3961573361"/>
      </p:ext>
    </p:extLst>
  </p:cSld>
  <p:clrMapOvr>
    <a:masterClrMapping/>
  </p:clrMapOvr>
  <p:transition>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7682407"/>
      </p:ext>
    </p:extLst>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5118976"/>
      </p:ext>
    </p:extLst>
  </p:cSld>
  <p:clrMapOvr>
    <a:masterClrMapping/>
  </p:clrMapOvr>
  <p:transition>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00246"/>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6783226"/>
      </p:ext>
    </p:extLst>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defTabSz="-635">
              <a:buClr>
                <a:schemeClr val="accent5"/>
              </a:buClr>
              <a:buFontTx/>
              <a:buNone/>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430307"/>
      </p:ext>
    </p:extLst>
  </p:cSld>
  <p:clrMapOvr>
    <a:masterClrMapping/>
  </p:clrMapOvr>
  <p:transition>
    <p:wipe dir="r"/>
  </p:transition>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237263"/>
      </p:ext>
    </p:extLst>
  </p:cSld>
  <p:clrMapOvr>
    <a:masterClrMapping/>
  </p:clrMapOvr>
  <p:transition>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hasCustomPrompt="1"/>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545">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1503118563"/>
      </p:ext>
    </p:extLst>
  </p:cSld>
  <p:clrMapOvr>
    <a:masterClrMapping/>
  </p:clrMapOvr>
  <p:transition>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46988828"/>
      </p:ext>
    </p:extLst>
  </p:cSld>
  <p:clrMapOvr>
    <a:masterClrMapping/>
  </p:clrMapOvr>
  <p:transition>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extLst>
      <p:ext uri="{BB962C8B-B14F-4D97-AF65-F5344CB8AC3E}">
        <p14:creationId xmlns:p14="http://schemas.microsoft.com/office/powerpoint/2010/main" val="481412572"/>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6855" indent="-236855"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Tree>
    <p:extLst>
      <p:ext uri="{BB962C8B-B14F-4D97-AF65-F5344CB8AC3E}">
        <p14:creationId xmlns:p14="http://schemas.microsoft.com/office/powerpoint/2010/main" val="791286233"/>
      </p:ext>
    </p:extLst>
  </p:cSld>
  <p:clrMapOvr>
    <a:masterClrMapping/>
  </p:clrMapOvr>
  <p:transition>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4046048201"/>
      </p:ext>
    </p:extLst>
  </p:cSld>
  <p:clrMapOvr>
    <a:masterClrMapping/>
  </p:clrMapOvr>
  <p:transition>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0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2064231749"/>
      </p:ext>
    </p:extLst>
  </p:cSld>
  <p:clrMapOvr>
    <a:masterClrMapping/>
  </p:clrMapOvr>
  <p:transition>
    <p:wipe dir="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551959604"/>
      </p:ext>
    </p:extLst>
  </p:cSld>
  <p:clrMapOvr>
    <a:masterClrMapping/>
  </p:clrMapOvr>
  <p:transition>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1886531029"/>
      </p:ext>
    </p:extLst>
  </p:cSld>
  <p:clrMapOvr>
    <a:masterClrMapping/>
  </p:clrMapOvr>
  <p:transition>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805290136"/>
      </p:ext>
    </p:extLst>
  </p:cSld>
  <p:clrMapOvr>
    <a:masterClrMapping/>
  </p:clrMapOvr>
  <p:transition>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1511644504"/>
      </p:ext>
    </p:extLst>
  </p:cSld>
  <p:clrMapOvr>
    <a:masterClrMapping/>
  </p:clrMapOvr>
  <p:transition>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pic>
        <p:nvPicPr>
          <p:cNvPr id="9" name="Picture 8"/>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Tree>
    <p:extLst>
      <p:ext uri="{BB962C8B-B14F-4D97-AF65-F5344CB8AC3E}">
        <p14:creationId xmlns:p14="http://schemas.microsoft.com/office/powerpoint/2010/main" val="3311912244"/>
      </p:ext>
    </p:extLst>
  </p:cSld>
  <p:clrMapOvr>
    <a:masterClrMapping/>
  </p:clrMapOvr>
  <p:transition>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1462213610"/>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261924"/>
      </p:ext>
    </p:extLst>
  </p:cSld>
  <p:clrMapOvr>
    <a:masterClrMapping/>
  </p:clrMapOvr>
  <p:transition>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1587" y="-1587"/>
            <a:ext cx="9144000" cy="6858000"/>
          </a:xfrm>
          <a:prstGeom prst="rect">
            <a:avLst/>
          </a:prstGeom>
        </p:spPr>
      </p:pic>
    </p:spTree>
    <p:extLst>
      <p:ext uri="{BB962C8B-B14F-4D97-AF65-F5344CB8AC3E}">
        <p14:creationId xmlns:p14="http://schemas.microsoft.com/office/powerpoint/2010/main" val="861773275"/>
      </p:ext>
    </p:extLst>
  </p:cSld>
  <p:clrMapOvr>
    <a:masterClrMapping/>
  </p:clrMapOvr>
  <p:transition>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0" y="0"/>
            <a:ext cx="9144000" cy="6858000"/>
          </a:xfrm>
          <a:prstGeom prst="rect">
            <a:avLst/>
          </a:prstGeom>
        </p:spPr>
      </p:pic>
    </p:spTree>
    <p:extLst>
      <p:ext uri="{BB962C8B-B14F-4D97-AF65-F5344CB8AC3E}">
        <p14:creationId xmlns:p14="http://schemas.microsoft.com/office/powerpoint/2010/main" val="1287832871"/>
      </p:ext>
    </p:extLst>
  </p:cSld>
  <p:clrMapOvr>
    <a:masterClrMapping/>
  </p:clrMapOvr>
  <p:transition>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115534368"/>
      </p:ext>
    </p:extLst>
  </p:cSld>
  <p:clrMapOvr>
    <a:masterClrMapping/>
  </p:clrMapOvr>
  <p:transition>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21" name="Freeform 20"/>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2" name="Freeform 21"/>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4" name="Freeform 23"/>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5" name="Freeform 24"/>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6" name="Freeform 25"/>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7" name="Freeform 26"/>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8" name="Freeform 27"/>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9" name="Freeform 28"/>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0" name="Freeform 29"/>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1" name="Freeform 30"/>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2" name="Freeform 31"/>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3" name="Freeform 32"/>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24904384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stretch>
            <a:fillRect/>
          </a:stretch>
        </p:blipFill>
        <p:spPr>
          <a:xfrm>
            <a:off x="-1587" y="-1587"/>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18"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9488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5" name="Freeform 4"/>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6" name="Freeform 5"/>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8" name="Freeform 7"/>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9" name="Freeform 8"/>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0" name="Freeform 9"/>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1" name="Freeform 10"/>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2" name="Freeform 11"/>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4" name="Freeform 13"/>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5" name="Freeform 14"/>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6" name="Freeform 15"/>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7" name="Freeform 16"/>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18" name="Freeform 17"/>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22905975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21"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2160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32818834"/>
      </p:ext>
    </p:extLst>
  </p:cSld>
  <p:clrMapOvr>
    <a:masterClrMapping/>
  </p:clrMapOvr>
  <p:transition>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158932708"/>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extLst>
      <p:ext uri="{BB962C8B-B14F-4D97-AF65-F5344CB8AC3E}">
        <p14:creationId xmlns:p14="http://schemas.microsoft.com/office/powerpoint/2010/main" val="2135285484"/>
      </p:ext>
    </p:extLst>
  </p:cSld>
  <p:clrMapOvr>
    <a:masterClrMapping/>
  </p:clrMapOvr>
  <p:transition>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3610065472"/>
      </p:ext>
    </p:extLst>
  </p:cSld>
  <p:clrMapOvr>
    <a:masterClrMapping/>
  </p:clrMapOvr>
  <p:transition>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srcRect/>
          <a:stretch>
            <a:fill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532763901"/>
      </p:ext>
    </p:extLst>
  </p:cSld>
  <p:clrMapOvr>
    <a:masterClrMapping/>
  </p:clrMapOvr>
  <p:transition>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srcRect/>
          <a:stretch>
            <a:fill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637825711"/>
      </p:ext>
    </p:extLst>
  </p:cSld>
  <p:clrMapOvr>
    <a:masterClrMapping/>
  </p:clrMapOvr>
  <p:transition>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4" name="Rectangle 5"/>
          <p:cNvSpPr>
            <a:spLocks noChangeArrowheads="1"/>
          </p:cNvSpPr>
          <p:nvPr userDrawn="1"/>
        </p:nvSpPr>
        <p:spPr bwMode="ltGray">
          <a:xfrm>
            <a:off x="7763787" y="6584512"/>
            <a:ext cx="627517" cy="175257"/>
          </a:xfrm>
          <a:prstGeom prst="rect">
            <a:avLst/>
          </a:prstGeom>
          <a:noFill/>
          <a:ln w="9525">
            <a:noFill/>
            <a:miter lim="800000"/>
          </a:ln>
          <a:effectLst/>
        </p:spPr>
        <p:txBody>
          <a:bodyPr wrap="none" lIns="82124" tIns="41061" rIns="82124" bIns="41061" anchor="b">
            <a:spAutoFit/>
          </a:bodyPr>
          <a:lstStyle/>
          <a:p>
            <a:pP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pic>
        <p:nvPicPr>
          <p:cNvPr id="12" name="Picture 11"/>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640832307"/>
      </p:ext>
    </p:extLst>
  </p:cSld>
  <p:clrMapOvr>
    <a:masterClrMapping/>
  </p:clrMapOvr>
  <p:transition>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8124126"/>
      </p:ext>
    </p:extLst>
  </p:cSld>
  <p:clrMapOvr>
    <a:masterClrMapping/>
  </p:clrMapOvr>
  <p:transition>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595"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2583312"/>
      </p:ext>
    </p:extLst>
  </p:cSld>
  <p:clrMapOvr>
    <a:masterClrMapping/>
  </p:clrMapOvr>
  <p:transition>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68876"/>
      </p:ext>
    </p:extLst>
  </p:cSld>
  <p:clrMapOvr>
    <a:masterClrMapping/>
  </p:clrMapOvr>
  <p:transition>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62165772"/>
      </p:ext>
    </p:extLst>
  </p:cSld>
  <p:clrMapOvr>
    <a:masterClrMapping/>
  </p:clrMapOvr>
  <p:transition>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defTabSz="-635">
              <a:buClr>
                <a:schemeClr val="accent5"/>
              </a:buClr>
              <a:buFontTx/>
              <a:buNone/>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263784"/>
      </p:ext>
    </p:extLst>
  </p:cSld>
  <p:clrMapOvr>
    <a:masterClrMapping/>
  </p:clrMapOvr>
  <p:transition>
    <p:wipe dir="r"/>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595"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8311"/>
      </p:ext>
    </p:extLst>
  </p:cSld>
  <p:clrMapOvr>
    <a:masterClrMapping/>
  </p:clrMapOvr>
  <p:transition>
    <p:wipe dir="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hasCustomPrompt="1"/>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545">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extLst>
      <p:ext uri="{BB962C8B-B14F-4D97-AF65-F5344CB8AC3E}">
        <p14:creationId xmlns:p14="http://schemas.microsoft.com/office/powerpoint/2010/main" val="268196305"/>
      </p:ext>
    </p:extLst>
  </p:cSld>
  <p:clrMapOvr>
    <a:masterClrMapping/>
  </p:clrMapOvr>
  <p:transition>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3092971505"/>
      </p:ext>
    </p:extLst>
  </p:cSld>
  <p:clrMapOvr>
    <a:masterClrMapping/>
  </p:clrMapOvr>
  <p:transition>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extLst>
      <p:ext uri="{BB962C8B-B14F-4D97-AF65-F5344CB8AC3E}">
        <p14:creationId xmlns:p14="http://schemas.microsoft.com/office/powerpoint/2010/main" val="4168071866"/>
      </p:ext>
    </p:extLst>
  </p:cSld>
  <p:clrMapOvr>
    <a:masterClrMapping/>
  </p:clrMapOvr>
  <p:transition>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19456" y="649224"/>
            <a:ext cx="8112125" cy="4480560"/>
          </a:xfrm>
        </p:spPr>
        <p:txBody>
          <a:bodyPr/>
          <a:lstStyle>
            <a:lvl1pPr marL="236855" indent="-236855"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Tree>
    <p:extLst>
      <p:ext uri="{BB962C8B-B14F-4D97-AF65-F5344CB8AC3E}">
        <p14:creationId xmlns:p14="http://schemas.microsoft.com/office/powerpoint/2010/main" val="2466327723"/>
      </p:ext>
    </p:extLst>
  </p:cSld>
  <p:clrMapOvr>
    <a:masterClrMapping/>
  </p:clrMapOvr>
  <p:transition>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2188417161"/>
      </p:ext>
    </p:extLst>
  </p:cSld>
  <p:clrMapOvr>
    <a:masterClrMapping/>
  </p:clrMapOvr>
  <p:transition>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6959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ln>
          <a:effectLst/>
        </p:spPr>
        <p:txBody>
          <a:bodyPr wrap="none" anchor="ctr"/>
          <a:lstStyle/>
          <a:p>
            <a:pPr fontAlgn="auto">
              <a:spcBef>
                <a:spcPts val="0"/>
              </a:spcBef>
              <a:spcAft>
                <a:spcPts val="0"/>
              </a:spcAft>
            </a:pPr>
            <a:endParaRPr lang="en-US" dirty="0">
              <a:solidFill>
                <a:srgbClr val="2AA7DF"/>
              </a:solidFill>
              <a:latin typeface="Arial"/>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2186481115"/>
      </p:ext>
    </p:extLst>
  </p:cSld>
  <p:clrMapOvr>
    <a:masterClrMapping/>
  </p:clrMapOvr>
  <p:transition>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700757382"/>
      </p:ext>
    </p:extLst>
  </p:cSld>
  <p:clrMapOvr>
    <a:masterClrMapping/>
  </p:clrMapOvr>
  <p:transition>
    <p:wipe dir="r"/>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250349252"/>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346857203"/>
      </p:ext>
    </p:extLst>
  </p:cSld>
  <p:clrMapOvr>
    <a:masterClrMapping/>
  </p:clrMapOvr>
  <p:transition>
    <p:wipe dir="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ln>
          <a:effectLst/>
        </p:spPr>
        <p:txBody>
          <a:bodyPr wrap="square" lIns="82124" tIns="41061" rIns="82124" bIns="41061" anchor="b">
            <a:spAutoFit/>
          </a:bodyPr>
          <a:lstStyle/>
          <a:p>
            <a:pPr algn="r" defTabSz="814070" fontAlgn="auto">
              <a:spcBef>
                <a:spcPts val="0"/>
              </a:spcBef>
              <a:spcAft>
                <a:spcPts val="0"/>
              </a:spcAft>
            </a:pPr>
            <a:r>
              <a:rPr lang="zh-CN" altLang="en-US" sz="600" smtClean="0">
                <a:solidFill>
                  <a:srgbClr val="FFFFFF"/>
                </a:solidFill>
                <a:latin typeface="Arial" pitchFamily="34" charset="0"/>
                <a:ea typeface="黑体" pitchFamily="49" charset="-122"/>
              </a:rPr>
              <a:t>思科公开信息</a:t>
            </a:r>
            <a:endParaRPr lang="zh-CN" altLang="en-US" sz="600">
              <a:solidFill>
                <a:srgbClr val="FFFFFF"/>
              </a:solidFill>
              <a:latin typeface="Arial" pitchFamily="34" charset="0"/>
              <a:ea typeface="黑体" pitchFamily="49" charset="-122"/>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FFFFFF"/>
                </a:solidFill>
                <a:latin typeface="Arial" pitchFamily="34" charset="0"/>
                <a:ea typeface="黑体" pitchFamily="49" charset="-122"/>
              </a:rPr>
              <a:t>© 2013 </a:t>
            </a:r>
            <a:r>
              <a:rPr lang="zh-CN" altLang="en-US" sz="600" smtClean="0">
                <a:solidFill>
                  <a:srgbClr val="FFFFFF"/>
                </a:solidFill>
                <a:latin typeface="Arial" pitchFamily="34" charset="0"/>
                <a:ea typeface="黑体" pitchFamily="49" charset="-122"/>
              </a:rPr>
              <a:t>思科和</a:t>
            </a:r>
            <a:r>
              <a:rPr lang="en-US" altLang="zh-CN" sz="600" smtClean="0">
                <a:solidFill>
                  <a:srgbClr val="FFFFFF"/>
                </a:solidFill>
                <a:latin typeface="Arial" pitchFamily="34" charset="0"/>
                <a:ea typeface="黑体" pitchFamily="49" charset="-122"/>
              </a:rPr>
              <a:t>/</a:t>
            </a:r>
            <a:r>
              <a:rPr lang="zh-CN" altLang="en-US" sz="600" smtClean="0">
                <a:solidFill>
                  <a:srgbClr val="FFFFFF"/>
                </a:solidFill>
                <a:latin typeface="Arial" pitchFamily="34" charset="0"/>
                <a:ea typeface="黑体" pitchFamily="49" charset="-122"/>
              </a:rPr>
              <a:t>或其附属公司。版权所有。</a:t>
            </a:r>
            <a:endParaRPr lang="zh-CN" altLang="en-US" sz="600">
              <a:solidFill>
                <a:srgbClr val="FFFFFF"/>
              </a:solidFill>
              <a:latin typeface="Arial" pitchFamily="34" charset="0"/>
              <a:ea typeface="黑体" pitchFamily="49" charset="-122"/>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FFFFFF"/>
                </a:solidFill>
                <a:latin typeface="Arial"/>
              </a:rPr>
              <a:pPr algn="r" defTabSz="814070" fontAlgn="auto">
                <a:spcBef>
                  <a:spcPts val="0"/>
                </a:spcBef>
                <a:spcAft>
                  <a:spcPts val="0"/>
                </a:spcAft>
              </a:pPr>
              <a:t>‹#›</a:t>
            </a:fld>
            <a:endParaRPr lang="zh-CN" altLang="en-US" sz="600" dirty="0">
              <a:solidFill>
                <a:srgbClr val="FFFFFF"/>
              </a:solidFill>
              <a:latin typeface="Arial"/>
            </a:endParaRPr>
          </a:p>
        </p:txBody>
      </p:sp>
    </p:spTree>
    <p:extLst>
      <p:ext uri="{BB962C8B-B14F-4D97-AF65-F5344CB8AC3E}">
        <p14:creationId xmlns:p14="http://schemas.microsoft.com/office/powerpoint/2010/main" val="2042005692"/>
      </p:ext>
    </p:extLst>
  </p:cSld>
  <p:clrMapOvr>
    <a:masterClrMapping/>
  </p:clrMapOvr>
  <p:transition>
    <p:wipe dir="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pic>
        <p:nvPicPr>
          <p:cNvPr id="9" name="Picture 8"/>
          <p:cNvPicPr>
            <a:picLocks noChangeAspect="1"/>
          </p:cNvPicPr>
          <p:nvPr userDrawn="1"/>
        </p:nvPicPr>
        <p:blipFill rotWithShape="1">
          <a:blip r:embed="rId2" cstate="screen"/>
          <a:srcRect/>
          <a:stretch>
            <a:fillRect/>
          </a:stretch>
        </p:blipFill>
        <p:spPr>
          <a:xfrm>
            <a:off x="333375" y="6380780"/>
            <a:ext cx="8477250" cy="160471"/>
          </a:xfrm>
          <a:prstGeom prst="rect">
            <a:avLst/>
          </a:prstGeom>
          <a:noFill/>
        </p:spPr>
      </p:pic>
    </p:spTree>
    <p:extLst>
      <p:ext uri="{BB962C8B-B14F-4D97-AF65-F5344CB8AC3E}">
        <p14:creationId xmlns:p14="http://schemas.microsoft.com/office/powerpoint/2010/main" val="3949077447"/>
      </p:ext>
    </p:extLst>
  </p:cSld>
  <p:clrMapOvr>
    <a:masterClrMapping/>
  </p:clrMapOvr>
  <p:transition>
    <p:wipe dir="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1595874281"/>
      </p:ext>
    </p:extLst>
  </p:cSld>
  <p:clrMapOvr>
    <a:masterClrMapping/>
  </p:clrMapOvr>
  <p:transition>
    <p:wipe dir="r"/>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67750"/>
      </p:ext>
    </p:extLst>
  </p:cSld>
  <p:clrMapOvr>
    <a:masterClrMapping/>
  </p:clrMapOvr>
  <p:transition>
    <p:wipe dir="r"/>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1587" y="-1587"/>
            <a:ext cx="9144000" cy="6858000"/>
          </a:xfrm>
          <a:prstGeom prst="rect">
            <a:avLst/>
          </a:prstGeom>
        </p:spPr>
      </p:pic>
    </p:spTree>
    <p:extLst>
      <p:ext uri="{BB962C8B-B14F-4D97-AF65-F5344CB8AC3E}">
        <p14:creationId xmlns:p14="http://schemas.microsoft.com/office/powerpoint/2010/main" val="2391227341"/>
      </p:ext>
    </p:extLst>
  </p:cSld>
  <p:clrMapOvr>
    <a:masterClrMapping/>
  </p:clrMapOvr>
  <p:transition>
    <p:wipe dir="r"/>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stretch>
            <a:fillRect/>
          </a:stretch>
        </p:blipFill>
        <p:spPr>
          <a:xfrm>
            <a:off x="0" y="0"/>
            <a:ext cx="9144000" cy="6858000"/>
          </a:xfrm>
          <a:prstGeom prst="rect">
            <a:avLst/>
          </a:prstGeom>
        </p:spPr>
      </p:pic>
    </p:spTree>
    <p:extLst>
      <p:ext uri="{BB962C8B-B14F-4D97-AF65-F5344CB8AC3E}">
        <p14:creationId xmlns:p14="http://schemas.microsoft.com/office/powerpoint/2010/main" val="2844648132"/>
      </p:ext>
    </p:extLst>
  </p:cSld>
  <p:clrMapOvr>
    <a:masterClrMapping/>
  </p:clrMapOvr>
  <p:transition>
    <p:wipe dir="r"/>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234258737"/>
      </p:ext>
    </p:extLst>
  </p:cSld>
  <p:clrMapOvr>
    <a:masterClrMapping/>
  </p:clrMapOvr>
  <p:transition>
    <p:wipe dir="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ln>
        </p:spPr>
        <p:txBody>
          <a:bodyPr/>
          <a:lstStyle/>
          <a:p>
            <a:pPr fontAlgn="auto">
              <a:spcBef>
                <a:spcPts val="0"/>
              </a:spcBef>
              <a:spcAft>
                <a:spcPts val="0"/>
              </a:spcAft>
            </a:pPr>
            <a:endParaRPr lang="en-US" dirty="0">
              <a:solidFill>
                <a:srgbClr val="0096D6"/>
              </a:solidFill>
              <a:latin typeface="Arial"/>
            </a:endParaRPr>
          </a:p>
        </p:txBody>
      </p:sp>
      <p:sp>
        <p:nvSpPr>
          <p:cNvPr id="21" name="Freeform 20"/>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2" name="Freeform 21"/>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4" name="Freeform 23"/>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5" name="Freeform 24"/>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6" name="Freeform 25"/>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7" name="Freeform 26"/>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8" name="Freeform 27"/>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29" name="Freeform 28"/>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0" name="Freeform 29"/>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1" name="Freeform 30"/>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2" name="Freeform 31"/>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
        <p:nvSpPr>
          <p:cNvPr id="33" name="Freeform 32"/>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ln>
        </p:spPr>
        <p:txBody>
          <a:bodyPr/>
          <a:lstStyle/>
          <a:p>
            <a:pPr fontAlgn="auto">
              <a:spcBef>
                <a:spcPts val="0"/>
              </a:spcBef>
              <a:spcAft>
                <a:spcPts val="0"/>
              </a:spcAft>
            </a:pPr>
            <a:endParaRPr lang="en-US" dirty="0">
              <a:solidFill>
                <a:srgbClr val="0096D6"/>
              </a:solidFill>
              <a:latin typeface="Arial"/>
            </a:endParaRPr>
          </a:p>
        </p:txBody>
      </p:sp>
    </p:spTree>
    <p:extLst>
      <p:ext uri="{BB962C8B-B14F-4D97-AF65-F5344CB8AC3E}">
        <p14:creationId xmlns:p14="http://schemas.microsoft.com/office/powerpoint/2010/main" val="35106858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stretch>
            <a:fillRect/>
          </a:stretch>
        </p:blipFill>
        <p:spPr>
          <a:xfrm>
            <a:off x="-1587" y="-1587"/>
            <a:ext cx="9144000" cy="6858000"/>
          </a:xfrm>
          <a:prstGeom prst="rect">
            <a:avLst/>
          </a:prstGeom>
        </p:spPr>
      </p:pic>
      <p:sp>
        <p:nvSpPr>
          <p:cNvPr id="34" name="TextBox 33"/>
          <p:cNvSpPr txBox="1"/>
          <p:nvPr userDrawn="1"/>
        </p:nvSpPr>
        <p:spPr>
          <a:xfrm>
            <a:off x="644691" y="3060488"/>
            <a:ext cx="1569660" cy="646331"/>
          </a:xfrm>
          <a:prstGeom prst="rect">
            <a:avLst/>
          </a:prstGeom>
          <a:noFill/>
        </p:spPr>
        <p:txBody>
          <a:bodyPr wrap="none" rtlCol="0">
            <a:spAutoFit/>
          </a:bodyPr>
          <a:lstStyle/>
          <a:p>
            <a:pPr fontAlgn="auto">
              <a:spcBef>
                <a:spcPts val="0"/>
              </a:spcBef>
              <a:spcAft>
                <a:spcPts val="0"/>
              </a:spcAft>
            </a:pPr>
            <a:r>
              <a:rPr lang="zh-CN" altLang="en-US" sz="3600" dirty="0" smtClean="0">
                <a:solidFill>
                  <a:srgbClr val="FFFFFF"/>
                </a:solidFill>
                <a:latin typeface="黑体" pitchFamily="49" charset="-122"/>
                <a:ea typeface="黑体" pitchFamily="49" charset="-122"/>
              </a:rPr>
              <a:t>谢谢。</a:t>
            </a:r>
            <a:endParaRPr lang="zh-CN" altLang="en-US" sz="3600" dirty="0">
              <a:solidFill>
                <a:srgbClr val="FFFFFF"/>
              </a:solidFill>
              <a:latin typeface="黑体" pitchFamily="49" charset="-122"/>
              <a:ea typeface="黑体" pitchFamily="49" charset="-122"/>
            </a:endParaRPr>
          </a:p>
        </p:txBody>
      </p:sp>
      <p:pic>
        <p:nvPicPr>
          <p:cNvPr id="18" name="Picture 2"/>
          <p:cNvPicPr>
            <a:picLocks noChangeAspect="1" noChangeArrowheads="1"/>
          </p:cNvPicPr>
          <p:nvPr userDrawn="1"/>
        </p:nvPicPr>
        <p:blipFill>
          <a:blip r:embed="rId3" cstate="email"/>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422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catc.edu.cn/"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hyperlink" Target="http://www.catc.edu.cn/" TargetMode="Externa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6.jpe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image" Target="../media/image6.jpeg"/><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image" Target="../media/image6.jpeg"/><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34" Type="http://schemas.openxmlformats.org/officeDocument/2006/relationships/slideLayout" Target="../slideLayouts/slideLayout169.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33" Type="http://schemas.openxmlformats.org/officeDocument/2006/relationships/slideLayout" Target="../slideLayouts/slideLayout168.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slideLayout" Target="../slideLayouts/slideLayout164.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32" Type="http://schemas.openxmlformats.org/officeDocument/2006/relationships/slideLayout" Target="../slideLayouts/slideLayout167.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36" Type="http://schemas.openxmlformats.org/officeDocument/2006/relationships/image" Target="../media/image6.jpeg"/><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31" Type="http://schemas.openxmlformats.org/officeDocument/2006/relationships/slideLayout" Target="../slideLayouts/slideLayout166.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 Id="rId30" Type="http://schemas.openxmlformats.org/officeDocument/2006/relationships/slideLayout" Target="../slideLayouts/slideLayout165.xml"/><Relationship Id="rId3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2051" name="Rectangle 3"/>
          <p:cNvSpPr>
            <a:spLocks noChangeArrowheads="1"/>
          </p:cNvSpPr>
          <p:nvPr/>
        </p:nvSpPr>
        <p:spPr bwMode="auto">
          <a:xfrm>
            <a:off x="193675" y="6565900"/>
            <a:ext cx="962025" cy="295275"/>
          </a:xfrm>
          <a:prstGeom prst="rect">
            <a:avLst/>
          </a:prstGeom>
          <a:noFill/>
          <a:ln w="9525">
            <a:noFill/>
            <a:miter lim="800000"/>
            <a:headEnd/>
            <a:tailEnd/>
          </a:ln>
        </p:spPr>
        <p:txBody>
          <a:bodyPr lIns="82124" tIns="41061" rIns="82124" bIns="41061" anchor="b">
            <a:spAutoFit/>
          </a:bodyPr>
          <a:lstStyle/>
          <a:p>
            <a:pPr defTabSz="814388">
              <a:defRPr/>
            </a:pPr>
            <a:r>
              <a:rPr lang="en-US" altLang="zh-CN" sz="700">
                <a:solidFill>
                  <a:srgbClr val="D3D3D3"/>
                </a:solidFill>
              </a:rPr>
              <a:t>ITE PC v4.0</a:t>
            </a:r>
          </a:p>
          <a:p>
            <a:pPr defTabSz="814388">
              <a:defRPr/>
            </a:pPr>
            <a:r>
              <a:rPr lang="en-US" altLang="zh-CN" sz="700">
                <a:solidFill>
                  <a:srgbClr val="D3D3D3"/>
                </a:solidFill>
              </a:rPr>
              <a:t>Chapter 1</a:t>
            </a:r>
          </a:p>
        </p:txBody>
      </p:sp>
      <p:sp>
        <p:nvSpPr>
          <p:cNvPr id="2052" name="Rectangle 4"/>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defRPr/>
            </a:pPr>
            <a:fld id="{3DFFFB9C-3A9D-4750-AC9C-473D73E63C27}" type="slidenum">
              <a:rPr lang="en-US" altLang="zh-CN" sz="1000">
                <a:solidFill>
                  <a:srgbClr val="D3D3D3"/>
                </a:solidFill>
              </a:rPr>
              <a:pPr algn="r" defTabSz="814388">
                <a:defRPr/>
              </a:pPr>
              <a:t>‹#›</a:t>
            </a:fld>
            <a:endParaRPr lang="en-US" altLang="zh-CN" sz="1000">
              <a:solidFill>
                <a:srgbClr val="D3D3D3"/>
              </a:solidFill>
            </a:endParaRPr>
          </a:p>
        </p:txBody>
      </p:sp>
      <p:sp>
        <p:nvSpPr>
          <p:cNvPr id="3077"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3078" name="Picture 6" descr="PPt_TopBand_Artwork"/>
          <p:cNvPicPr>
            <a:picLocks noChangeAspect="1" noChangeArrowheads="1"/>
          </p:cNvPicPr>
          <p:nvPr/>
        </p:nvPicPr>
        <p:blipFill>
          <a:blip r:embed="rId13"/>
          <a:srcRect/>
          <a:stretch>
            <a:fillRect/>
          </a:stretch>
        </p:blipFill>
        <p:spPr bwMode="auto">
          <a:xfrm>
            <a:off x="0" y="0"/>
            <a:ext cx="9140825" cy="685800"/>
          </a:xfrm>
          <a:prstGeom prst="rect">
            <a:avLst/>
          </a:prstGeom>
          <a:noFill/>
          <a:ln w="9525">
            <a:noFill/>
            <a:miter lim="800000"/>
            <a:headEnd/>
            <a:tailEnd/>
          </a:ln>
        </p:spPr>
      </p:pic>
      <p:sp>
        <p:nvSpPr>
          <p:cNvPr id="2055" name="Rectangle 7"/>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defTabSz="814388">
              <a:defRPr/>
            </a:pPr>
            <a:r>
              <a:rPr lang="en-US" altLang="zh-CN" sz="700">
                <a:solidFill>
                  <a:srgbClr val="D3D3D3"/>
                </a:solidFill>
              </a:rPr>
              <a:t>© 2007 Cisco Systems, Inc. All rights reserved.</a:t>
            </a:r>
          </a:p>
        </p:txBody>
      </p:sp>
      <p:sp>
        <p:nvSpPr>
          <p:cNvPr id="2056" name="Rectangle 8"/>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defRPr/>
            </a:pPr>
            <a:r>
              <a:rPr lang="en-US" altLang="zh-CN"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09"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rgbClr val="708CA1"/>
          </a:solidFill>
          <a:latin typeface="+mj-lt"/>
          <a:ea typeface="黑体" pitchFamily="2" charset="-122"/>
          <a:cs typeface="+mj-cs"/>
        </a:defRPr>
      </a:lvl1pPr>
      <a:lvl2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2pPr>
      <a:lvl3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3pPr>
      <a:lvl4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4pPr>
      <a:lvl5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0"/>
        </a:spcBef>
        <a:spcAft>
          <a:spcPct val="0"/>
        </a:spcAft>
        <a:buClr>
          <a:srgbClr val="708CA1"/>
        </a:buClr>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0"/>
        </a:spcBef>
        <a:spcAft>
          <a:spcPct val="0"/>
        </a:spcAft>
        <a:buClr>
          <a:srgbClr val="708CA1"/>
        </a:buClr>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0"/>
        </a:spcBef>
        <a:spcAft>
          <a:spcPct val="0"/>
        </a:spcAft>
        <a:buClr>
          <a:srgbClr val="708CA1"/>
        </a:buClr>
        <a:buChar char="•"/>
        <a:defRPr sz="2800">
          <a:solidFill>
            <a:schemeClr val="tx1"/>
          </a:solidFill>
          <a:latin typeface="Arial" charset="0"/>
          <a:ea typeface="+mn-ea"/>
        </a:defRPr>
      </a:lvl3pPr>
      <a:lvl4pPr marL="1254125" indent="117475" algn="l" defTabSz="814388" rtl="0" eaLnBrk="0" fontAlgn="base" hangingPunct="0">
        <a:lnSpc>
          <a:spcPct val="95000"/>
        </a:lnSpc>
        <a:spcBef>
          <a:spcPct val="0"/>
        </a:spcBef>
        <a:spcAft>
          <a:spcPct val="0"/>
        </a:spcAft>
        <a:buClr>
          <a:srgbClr val="708CA1"/>
        </a:buClr>
        <a:buChar char="–"/>
        <a:defRPr sz="2800">
          <a:solidFill>
            <a:schemeClr val="tx1"/>
          </a:solidFill>
          <a:latin typeface="Arial" charset="0"/>
          <a:ea typeface="+mn-ea"/>
        </a:defRPr>
      </a:lvl4pPr>
      <a:lvl5pPr marL="1604963" indent="223838" algn="l" defTabSz="814388" rtl="0" eaLnBrk="0" fontAlgn="base" hangingPunct="0">
        <a:lnSpc>
          <a:spcPct val="95000"/>
        </a:lnSpc>
        <a:spcBef>
          <a:spcPct val="0"/>
        </a:spcBef>
        <a:spcAft>
          <a:spcPct val="0"/>
        </a:spcAft>
        <a:buClr>
          <a:srgbClr val="708CA1"/>
        </a:buClr>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4445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3075" name="Rectangle 4"/>
          <p:cNvSpPr>
            <a:spLocks noChangeArrowheads="1"/>
          </p:cNvSpPr>
          <p:nvPr/>
        </p:nvSpPr>
        <p:spPr bwMode="auto">
          <a:xfrm>
            <a:off x="0" y="0"/>
            <a:ext cx="9144000" cy="177800"/>
          </a:xfrm>
          <a:prstGeom prst="rect">
            <a:avLst/>
          </a:prstGeom>
          <a:solidFill>
            <a:srgbClr val="015F85"/>
          </a:solidFill>
          <a:ln w="25400" algn="ctr">
            <a:noFill/>
            <a:miter lim="800000"/>
            <a:headEnd/>
            <a:tailEnd/>
          </a:ln>
        </p:spPr>
        <p:txBody>
          <a:bodyPr wrap="none" anchor="ctr"/>
          <a:lstStyle/>
          <a:p>
            <a:pPr>
              <a:defRPr/>
            </a:pPr>
            <a:endParaRPr lang="zh-CN" altLang="en-US"/>
          </a:p>
        </p:txBody>
      </p:sp>
      <p:sp>
        <p:nvSpPr>
          <p:cNvPr id="3076" name="Rectangle 8"/>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defRPr/>
            </a:pPr>
            <a:fld id="{CA68C918-51EC-4BA5-895A-45A222443C73}" type="slidenum">
              <a:rPr lang="zh-CN" altLang="en-US" sz="1000">
                <a:solidFill>
                  <a:srgbClr val="D3D3D3"/>
                </a:solidFill>
              </a:rPr>
              <a:pPr algn="r" defTabSz="814388">
                <a:defRPr/>
              </a:pPr>
              <a:t>‹#›</a:t>
            </a:fld>
            <a:endParaRPr lang="en-US" altLang="zh-CN" sz="1000">
              <a:solidFill>
                <a:srgbClr val="D3D3D3"/>
              </a:solidFill>
            </a:endParaRPr>
          </a:p>
        </p:txBody>
      </p:sp>
      <p:sp>
        <p:nvSpPr>
          <p:cNvPr id="4101" name="Rectangle 9"/>
          <p:cNvSpPr>
            <a:spLocks noGrp="1" noChangeArrowheads="1"/>
          </p:cNvSpPr>
          <p:nvPr>
            <p:ph type="body" idx="1"/>
          </p:nvPr>
        </p:nvSpPr>
        <p:spPr bwMode="auto">
          <a:xfrm>
            <a:off x="0" y="908050"/>
            <a:ext cx="9144000" cy="56896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8" name="Rectangle 13"/>
          <p:cNvSpPr>
            <a:spLocks noChangeArrowheads="1"/>
          </p:cNvSpPr>
          <p:nvPr/>
        </p:nvSpPr>
        <p:spPr bwMode="auto">
          <a:xfrm>
            <a:off x="2924175" y="6616700"/>
            <a:ext cx="1333500" cy="204788"/>
          </a:xfrm>
          <a:prstGeom prst="rect">
            <a:avLst/>
          </a:prstGeom>
          <a:noFill/>
          <a:ln w="9525">
            <a:noFill/>
            <a:miter lim="800000"/>
            <a:headEnd/>
            <a:tailEnd/>
          </a:ln>
        </p:spPr>
        <p:txBody>
          <a:bodyPr wrap="none" lIns="82124" tIns="41061" rIns="82124" bIns="41061" anchor="b" anchorCtr="1">
            <a:spAutoFit/>
          </a:bodyPr>
          <a:lstStyle/>
          <a:p>
            <a:pPr defTabSz="814388">
              <a:defRPr/>
            </a:pPr>
            <a:r>
              <a:rPr lang="zh-CN" altLang="en-US" sz="800">
                <a:solidFill>
                  <a:schemeClr val="tx2"/>
                </a:solidFill>
                <a:latin typeface="幼圆" pitchFamily="49" charset="-122"/>
                <a:ea typeface="幼圆" pitchFamily="49" charset="-122"/>
              </a:rPr>
              <a:t>思科网络技术学院理事会</a:t>
            </a:r>
            <a:r>
              <a:rPr lang="en-US" altLang="zh-CN" sz="800">
                <a:solidFill>
                  <a:schemeClr val="tx2"/>
                </a:solidFill>
                <a:latin typeface="幼圆" pitchFamily="49" charset="-122"/>
                <a:ea typeface="幼圆" pitchFamily="49" charset="-122"/>
              </a:rPr>
              <a:t>.</a:t>
            </a:r>
          </a:p>
        </p:txBody>
      </p:sp>
      <p:sp>
        <p:nvSpPr>
          <p:cNvPr id="3079" name="Rectangle 14"/>
          <p:cNvSpPr>
            <a:spLocks noChangeArrowheads="1"/>
          </p:cNvSpPr>
          <p:nvPr/>
        </p:nvSpPr>
        <p:spPr bwMode="auto">
          <a:xfrm>
            <a:off x="4286250" y="6616700"/>
            <a:ext cx="1193800" cy="204788"/>
          </a:xfrm>
          <a:prstGeom prst="rect">
            <a:avLst/>
          </a:prstGeom>
          <a:noFill/>
          <a:ln w="9525">
            <a:noFill/>
            <a:miter lim="800000"/>
            <a:headEnd/>
            <a:tailEnd/>
          </a:ln>
        </p:spPr>
        <p:txBody>
          <a:bodyPr wrap="none" lIns="82124" tIns="41061" rIns="82124" bIns="41061" anchor="b">
            <a:spAutoFit/>
          </a:bodyPr>
          <a:lstStyle/>
          <a:p>
            <a:pPr algn="r" defTabSz="814388">
              <a:defRPr/>
            </a:pPr>
            <a:r>
              <a:rPr lang="en-US" altLang="zh-CN" sz="800">
                <a:solidFill>
                  <a:schemeClr val="tx2"/>
                </a:solidFill>
                <a:hlinkClick r:id="rId13"/>
              </a:rPr>
              <a:t>http://www.catc.edu.cn</a:t>
            </a:r>
            <a:endParaRPr lang="en-US" altLang="zh-CN" sz="800">
              <a:solidFill>
                <a:schemeClr val="tx2"/>
              </a:solidFill>
            </a:endParaRPr>
          </a:p>
        </p:txBody>
      </p:sp>
    </p:spTree>
  </p:cSld>
  <p:clrMap bg1="lt1" tx1="dk1" bg2="lt2" tx2="dk2" accent1="accent1" accent2="accent2" accent3="accent3" accent4="accent4" accent5="accent5" accent6="accent6" hlink="hlink" folHlink="folHlink"/>
  <p:sldLayoutIdLst>
    <p:sldLayoutId id="2147484010"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3144838"/>
          </a:xfrm>
          <a:prstGeom prst="rect">
            <a:avLst/>
          </a:prstGeom>
          <a:solidFill>
            <a:srgbClr val="015F85"/>
          </a:solidFill>
          <a:ln w="25400" algn="ctr">
            <a:noFill/>
            <a:miter lim="800000"/>
            <a:headEnd/>
            <a:tailEnd/>
          </a:ln>
        </p:spPr>
        <p:txBody>
          <a:bodyPr wrap="none" anchor="ctr"/>
          <a:lstStyle/>
          <a:p>
            <a:pPr>
              <a:defRPr/>
            </a:pPr>
            <a:endParaRPr lang="zh-CN" altLang="en-US"/>
          </a:p>
        </p:txBody>
      </p:sp>
      <p:sp>
        <p:nvSpPr>
          <p:cNvPr id="5123" name="Rectangle 3"/>
          <p:cNvSpPr>
            <a:spLocks noGrp="1" noChangeArrowheads="1"/>
          </p:cNvSpPr>
          <p:nvPr>
            <p:ph type="title"/>
          </p:nvPr>
        </p:nvSpPr>
        <p:spPr bwMode="auto">
          <a:xfrm>
            <a:off x="639763" y="1312863"/>
            <a:ext cx="3716337" cy="838200"/>
          </a:xfrm>
          <a:prstGeom prst="rect">
            <a:avLst/>
          </a:prstGeom>
          <a:noFill/>
          <a:ln w="9525">
            <a:noFill/>
            <a:miter lim="800000"/>
            <a:headEnd/>
            <a:tailEnd/>
          </a:ln>
        </p:spPr>
        <p:txBody>
          <a:bodyPr vert="horz" wrap="square" lIns="82124" tIns="41061" rIns="82124" bIns="41061" numCol="1" anchor="ctr" anchorCtr="0" compatLnSpc="1">
            <a:prstTxWarp prst="textNoShape">
              <a:avLst/>
            </a:prstTxWarp>
          </a:bodyPr>
          <a:lstStyle/>
          <a:p>
            <a:pPr lvl="0"/>
            <a:r>
              <a:rPr lang="en-US" altLang="zh-CN" smtClean="0"/>
              <a:t>Segue and Q&amp;A</a:t>
            </a:r>
          </a:p>
        </p:txBody>
      </p:sp>
      <p:sp>
        <p:nvSpPr>
          <p:cNvPr id="5124" name="Rectangle 4"/>
          <p:cNvSpPr>
            <a:spLocks noGrp="1" noChangeArrowheads="1"/>
          </p:cNvSpPr>
          <p:nvPr>
            <p:ph type="body" idx="1"/>
          </p:nvPr>
        </p:nvSpPr>
        <p:spPr bwMode="auto">
          <a:xfrm>
            <a:off x="639763" y="3390900"/>
            <a:ext cx="7940675" cy="185578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Subtitle</a:t>
            </a:r>
          </a:p>
        </p:txBody>
      </p:sp>
      <p:sp>
        <p:nvSpPr>
          <p:cNvPr id="4101" name="Rectangle 8"/>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defRPr/>
            </a:pPr>
            <a:fld id="{72DCB134-8195-476B-A291-128875E04BDC}" type="slidenum">
              <a:rPr lang="zh-CN" altLang="en-US" sz="1000">
                <a:solidFill>
                  <a:srgbClr val="D3D3D3"/>
                </a:solidFill>
              </a:rPr>
              <a:pPr algn="r" defTabSz="814388">
                <a:defRPr/>
              </a:pPr>
              <a:t>‹#›</a:t>
            </a:fld>
            <a:endParaRPr lang="en-US" altLang="zh-CN" sz="1000">
              <a:solidFill>
                <a:srgbClr val="D3D3D3"/>
              </a:solidFill>
            </a:endParaRPr>
          </a:p>
        </p:txBody>
      </p:sp>
      <p:sp>
        <p:nvSpPr>
          <p:cNvPr id="4102" name="Rectangle 11"/>
          <p:cNvSpPr>
            <a:spLocks noChangeArrowheads="1"/>
          </p:cNvSpPr>
          <p:nvPr/>
        </p:nvSpPr>
        <p:spPr bwMode="auto">
          <a:xfrm>
            <a:off x="2924175" y="6616700"/>
            <a:ext cx="1333500" cy="204788"/>
          </a:xfrm>
          <a:prstGeom prst="rect">
            <a:avLst/>
          </a:prstGeom>
          <a:noFill/>
          <a:ln w="9525">
            <a:noFill/>
            <a:miter lim="800000"/>
            <a:headEnd/>
            <a:tailEnd/>
          </a:ln>
        </p:spPr>
        <p:txBody>
          <a:bodyPr wrap="none" lIns="82124" tIns="41061" rIns="82124" bIns="41061" anchor="b" anchorCtr="1">
            <a:spAutoFit/>
          </a:bodyPr>
          <a:lstStyle/>
          <a:p>
            <a:pPr defTabSz="814388">
              <a:defRPr/>
            </a:pPr>
            <a:r>
              <a:rPr lang="zh-CN" altLang="en-US" sz="800">
                <a:solidFill>
                  <a:schemeClr val="tx2"/>
                </a:solidFill>
                <a:latin typeface="幼圆" pitchFamily="49" charset="-122"/>
                <a:ea typeface="幼圆" pitchFamily="49" charset="-122"/>
              </a:rPr>
              <a:t>思科网络技术学院理事会</a:t>
            </a:r>
            <a:r>
              <a:rPr lang="en-US" altLang="zh-CN" sz="800">
                <a:solidFill>
                  <a:schemeClr val="tx2"/>
                </a:solidFill>
                <a:latin typeface="幼圆" pitchFamily="49" charset="-122"/>
                <a:ea typeface="幼圆" pitchFamily="49" charset="-122"/>
              </a:rPr>
              <a:t>.</a:t>
            </a:r>
          </a:p>
        </p:txBody>
      </p:sp>
      <p:sp>
        <p:nvSpPr>
          <p:cNvPr id="4103" name="Rectangle 12"/>
          <p:cNvSpPr>
            <a:spLocks noChangeArrowheads="1"/>
          </p:cNvSpPr>
          <p:nvPr/>
        </p:nvSpPr>
        <p:spPr bwMode="auto">
          <a:xfrm>
            <a:off x="4286250" y="6616700"/>
            <a:ext cx="1193800" cy="204788"/>
          </a:xfrm>
          <a:prstGeom prst="rect">
            <a:avLst/>
          </a:prstGeom>
          <a:noFill/>
          <a:ln w="9525">
            <a:noFill/>
            <a:miter lim="800000"/>
            <a:headEnd/>
            <a:tailEnd/>
          </a:ln>
        </p:spPr>
        <p:txBody>
          <a:bodyPr wrap="none" lIns="82124" tIns="41061" rIns="82124" bIns="41061" anchor="b">
            <a:spAutoFit/>
          </a:bodyPr>
          <a:lstStyle/>
          <a:p>
            <a:pPr algn="r" defTabSz="814388">
              <a:defRPr/>
            </a:pPr>
            <a:r>
              <a:rPr lang="en-US" altLang="zh-CN" sz="800">
                <a:solidFill>
                  <a:schemeClr val="tx2"/>
                </a:solidFill>
                <a:hlinkClick r:id="rId13"/>
              </a:rPr>
              <a:t>http://www.catc.edu.cn</a:t>
            </a:r>
            <a:endParaRPr lang="en-US" altLang="zh-CN" sz="800">
              <a:solidFill>
                <a:schemeClr val="tx2"/>
              </a:solidFill>
            </a:endParaRPr>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8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800">
          <a:solidFill>
            <a:srgbClr val="FFFFFF"/>
          </a:solidFill>
          <a:latin typeface="Arial" charset="0"/>
        </a:defRPr>
      </a:lvl2pPr>
      <a:lvl3pPr algn="l" defTabSz="814388" rtl="0" eaLnBrk="0" fontAlgn="base" hangingPunct="0">
        <a:lnSpc>
          <a:spcPct val="90000"/>
        </a:lnSpc>
        <a:spcBef>
          <a:spcPct val="0"/>
        </a:spcBef>
        <a:spcAft>
          <a:spcPct val="0"/>
        </a:spcAft>
        <a:defRPr sz="3800">
          <a:solidFill>
            <a:srgbClr val="FFFFFF"/>
          </a:solidFill>
          <a:latin typeface="Arial" charset="0"/>
        </a:defRPr>
      </a:lvl3pPr>
      <a:lvl4pPr algn="l" defTabSz="814388" rtl="0" eaLnBrk="0" fontAlgn="base" hangingPunct="0">
        <a:lnSpc>
          <a:spcPct val="90000"/>
        </a:lnSpc>
        <a:spcBef>
          <a:spcPct val="0"/>
        </a:spcBef>
        <a:spcAft>
          <a:spcPct val="0"/>
        </a:spcAft>
        <a:defRPr sz="3800">
          <a:solidFill>
            <a:srgbClr val="FFFFFF"/>
          </a:solidFill>
          <a:latin typeface="Arial" charset="0"/>
        </a:defRPr>
      </a:lvl4pPr>
      <a:lvl5pPr algn="l" defTabSz="814388" rtl="0" eaLnBrk="0" fontAlgn="base" hangingPunct="0">
        <a:lnSpc>
          <a:spcPct val="90000"/>
        </a:lnSpc>
        <a:spcBef>
          <a:spcPct val="0"/>
        </a:spcBef>
        <a:spcAft>
          <a:spcPct val="0"/>
        </a:spcAft>
        <a:defRPr sz="3800">
          <a:solidFill>
            <a:srgbClr val="FFFFFF"/>
          </a:solidFill>
          <a:latin typeface="Arial" charset="0"/>
        </a:defRPr>
      </a:lvl5pPr>
      <a:lvl6pPr marL="457200" algn="l" defTabSz="814388" rtl="0" eaLnBrk="1" fontAlgn="base" hangingPunct="1">
        <a:lnSpc>
          <a:spcPct val="90000"/>
        </a:lnSpc>
        <a:spcBef>
          <a:spcPct val="0"/>
        </a:spcBef>
        <a:spcAft>
          <a:spcPct val="0"/>
        </a:spcAft>
        <a:defRPr sz="3000">
          <a:solidFill>
            <a:srgbClr val="FFFFFF"/>
          </a:solidFill>
          <a:latin typeface="Arial" charset="0"/>
        </a:defRPr>
      </a:lvl6pPr>
      <a:lvl7pPr marL="914400" algn="l" defTabSz="814388" rtl="0" eaLnBrk="1" fontAlgn="base" hangingPunct="1">
        <a:lnSpc>
          <a:spcPct val="90000"/>
        </a:lnSpc>
        <a:spcBef>
          <a:spcPct val="0"/>
        </a:spcBef>
        <a:spcAft>
          <a:spcPct val="0"/>
        </a:spcAft>
        <a:defRPr sz="3000">
          <a:solidFill>
            <a:srgbClr val="FFFFFF"/>
          </a:solidFill>
          <a:latin typeface="Arial" charset="0"/>
        </a:defRPr>
      </a:lvl7pPr>
      <a:lvl8pPr marL="1371600" algn="l" defTabSz="814388" rtl="0" eaLnBrk="1" fontAlgn="base" hangingPunct="1">
        <a:lnSpc>
          <a:spcPct val="90000"/>
        </a:lnSpc>
        <a:spcBef>
          <a:spcPct val="0"/>
        </a:spcBef>
        <a:spcAft>
          <a:spcPct val="0"/>
        </a:spcAft>
        <a:defRPr sz="3000">
          <a:solidFill>
            <a:srgbClr val="FFFFFF"/>
          </a:solidFill>
          <a:latin typeface="Arial" charset="0"/>
        </a:defRPr>
      </a:lvl8pPr>
      <a:lvl9pPr marL="1828800" algn="l" defTabSz="814388" rtl="0" eaLnBrk="1" fontAlgn="base" hangingPunct="1">
        <a:lnSpc>
          <a:spcPct val="90000"/>
        </a:lnSpc>
        <a:spcBef>
          <a:spcPct val="0"/>
        </a:spcBef>
        <a:spcAft>
          <a:spcPct val="0"/>
        </a:spcAft>
        <a:defRPr sz="3000">
          <a:solidFill>
            <a:srgbClr val="FFFFFF"/>
          </a:solidFill>
          <a:latin typeface="Arial" charset="0"/>
        </a:defRPr>
      </a:lvl9pPr>
    </p:titleStyle>
    <p:bodyStyle>
      <a:lvl1pPr marL="342900" indent="-342900" algn="l" defTabSz="814388" rtl="0" eaLnBrk="0" fontAlgn="base" hangingPunct="0">
        <a:lnSpc>
          <a:spcPct val="90000"/>
        </a:lnSpc>
        <a:spcBef>
          <a:spcPct val="0"/>
        </a:spcBef>
        <a:spcAft>
          <a:spcPct val="0"/>
        </a:spcAft>
        <a:buChar char="•"/>
        <a:defRPr sz="2800">
          <a:solidFill>
            <a:schemeClr val="bg2"/>
          </a:solidFill>
          <a:latin typeface="+mn-lt"/>
          <a:ea typeface="+mn-ea"/>
          <a:cs typeface="+mn-cs"/>
        </a:defRPr>
      </a:lvl1pPr>
      <a:lvl2pPr marL="742950" indent="-285750" algn="l" defTabSz="814388" rtl="0" eaLnBrk="0" fontAlgn="base" hangingPunct="0">
        <a:lnSpc>
          <a:spcPct val="90000"/>
        </a:lnSpc>
        <a:spcBef>
          <a:spcPct val="0"/>
        </a:spcBef>
        <a:spcAft>
          <a:spcPct val="0"/>
        </a:spcAft>
        <a:buChar char="–"/>
        <a:defRPr sz="3000">
          <a:solidFill>
            <a:srgbClr val="717171"/>
          </a:solidFill>
          <a:latin typeface="+mn-lt"/>
        </a:defRPr>
      </a:lvl2pPr>
      <a:lvl3pPr marL="1143000" indent="-228600" algn="l" defTabSz="814388" rtl="0" eaLnBrk="0" fontAlgn="base" hangingPunct="0">
        <a:lnSpc>
          <a:spcPct val="90000"/>
        </a:lnSpc>
        <a:spcBef>
          <a:spcPct val="0"/>
        </a:spcBef>
        <a:spcAft>
          <a:spcPct val="0"/>
        </a:spcAft>
        <a:buChar char="•"/>
        <a:defRPr sz="3000">
          <a:solidFill>
            <a:srgbClr val="717171"/>
          </a:solidFill>
          <a:latin typeface="+mn-lt"/>
        </a:defRPr>
      </a:lvl3pPr>
      <a:lvl4pPr marL="1600200" indent="-228600" algn="l" defTabSz="814388" rtl="0" eaLnBrk="0" fontAlgn="base" hangingPunct="0">
        <a:lnSpc>
          <a:spcPct val="90000"/>
        </a:lnSpc>
        <a:spcBef>
          <a:spcPct val="0"/>
        </a:spcBef>
        <a:spcAft>
          <a:spcPct val="0"/>
        </a:spcAft>
        <a:buChar char="–"/>
        <a:defRPr sz="3000">
          <a:solidFill>
            <a:srgbClr val="717171"/>
          </a:solidFill>
          <a:latin typeface="+mn-lt"/>
        </a:defRPr>
      </a:lvl4pPr>
      <a:lvl5pPr marL="2057400" indent="-228600" algn="l" defTabSz="814388" rtl="0" eaLnBrk="0" fontAlgn="base" hangingPunct="0">
        <a:lnSpc>
          <a:spcPct val="90000"/>
        </a:lnSpc>
        <a:spcBef>
          <a:spcPct val="0"/>
        </a:spcBef>
        <a:spcAft>
          <a:spcPct val="0"/>
        </a:spcAft>
        <a:buChar char="»"/>
        <a:defRPr sz="3000">
          <a:solidFill>
            <a:srgbClr val="717171"/>
          </a:solidFill>
          <a:latin typeface="+mn-lt"/>
        </a:defRPr>
      </a:lvl5pPr>
      <a:lvl6pPr marL="457200" algn="l" defTabSz="814388" rtl="0" eaLnBrk="1" fontAlgn="base" hangingPunct="1">
        <a:lnSpc>
          <a:spcPct val="90000"/>
        </a:lnSpc>
        <a:spcBef>
          <a:spcPct val="0"/>
        </a:spcBef>
        <a:spcAft>
          <a:spcPct val="0"/>
        </a:spcAft>
        <a:defRPr sz="3000">
          <a:solidFill>
            <a:srgbClr val="717171"/>
          </a:solidFill>
          <a:latin typeface="+mn-lt"/>
        </a:defRPr>
      </a:lvl6pPr>
      <a:lvl7pPr marL="914400" algn="l" defTabSz="814388" rtl="0" eaLnBrk="1" fontAlgn="base" hangingPunct="1">
        <a:lnSpc>
          <a:spcPct val="90000"/>
        </a:lnSpc>
        <a:spcBef>
          <a:spcPct val="0"/>
        </a:spcBef>
        <a:spcAft>
          <a:spcPct val="0"/>
        </a:spcAft>
        <a:defRPr sz="3000">
          <a:solidFill>
            <a:srgbClr val="717171"/>
          </a:solidFill>
          <a:latin typeface="+mn-lt"/>
        </a:defRPr>
      </a:lvl7pPr>
      <a:lvl8pPr marL="1371600" algn="l" defTabSz="814388" rtl="0" eaLnBrk="1" fontAlgn="base" hangingPunct="1">
        <a:lnSpc>
          <a:spcPct val="90000"/>
        </a:lnSpc>
        <a:spcBef>
          <a:spcPct val="0"/>
        </a:spcBef>
        <a:spcAft>
          <a:spcPct val="0"/>
        </a:spcAft>
        <a:defRPr sz="3000">
          <a:solidFill>
            <a:srgbClr val="717171"/>
          </a:solidFill>
          <a:latin typeface="+mn-lt"/>
        </a:defRPr>
      </a:lvl8pPr>
      <a:lvl9pPr marL="1828800" algn="l" defTabSz="814388" rtl="0" eaLnBrk="1" fontAlgn="base" hangingPunct="1">
        <a:lnSpc>
          <a:spcPct val="90000"/>
        </a:lnSpc>
        <a:spcBef>
          <a:spcPct val="0"/>
        </a:spcBef>
        <a:spcAft>
          <a:spcPct val="0"/>
        </a:spcAft>
        <a:defRPr sz="3000">
          <a:solidFill>
            <a:srgbClr val="71717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srcRect/>
          <a:stretch>
            <a:fill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1" name="Rectangle 5"/>
          <p:cNvSpPr>
            <a:spLocks noChangeArrowheads="1"/>
          </p:cNvSpPr>
          <p:nvPr/>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86162418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 id="2147484032" r:id="rId21"/>
    <p:sldLayoutId id="2147484033" r:id="rId22"/>
    <p:sldLayoutId id="2147484034" r:id="rId23"/>
    <p:sldLayoutId id="2147484035" r:id="rId24"/>
    <p:sldLayoutId id="2147484036" r:id="rId25"/>
    <p:sldLayoutId id="2147484037" r:id="rId26"/>
    <p:sldLayoutId id="2147484038" r:id="rId27"/>
    <p:sldLayoutId id="2147484039" r:id="rId28"/>
    <p:sldLayoutId id="2147484040" r:id="rId29"/>
    <p:sldLayoutId id="2147484041" r:id="rId30"/>
    <p:sldLayoutId id="2147484042" r:id="rId31"/>
    <p:sldLayoutId id="2147484043" r:id="rId32"/>
    <p:sldLayoutId id="2147484044" r:id="rId33"/>
    <p:sldLayoutId id="2147484045"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srcRect/>
          <a:stretch>
            <a:fill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1" name="Rectangle 5"/>
          <p:cNvSpPr>
            <a:spLocks noChangeArrowheads="1"/>
          </p:cNvSpPr>
          <p:nvPr/>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255556789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1" r:id="rId15"/>
    <p:sldLayoutId id="2147484062" r:id="rId16"/>
    <p:sldLayoutId id="2147484063" r:id="rId17"/>
    <p:sldLayoutId id="2147484064" r:id="rId18"/>
    <p:sldLayoutId id="2147484065" r:id="rId19"/>
    <p:sldLayoutId id="2147484066" r:id="rId20"/>
    <p:sldLayoutId id="2147484067" r:id="rId21"/>
    <p:sldLayoutId id="2147484068" r:id="rId22"/>
    <p:sldLayoutId id="2147484069" r:id="rId23"/>
    <p:sldLayoutId id="2147484070" r:id="rId24"/>
    <p:sldLayoutId id="2147484071" r:id="rId25"/>
    <p:sldLayoutId id="2147484072" r:id="rId26"/>
    <p:sldLayoutId id="2147484073" r:id="rId27"/>
    <p:sldLayoutId id="2147484074" r:id="rId28"/>
    <p:sldLayoutId id="2147484075" r:id="rId29"/>
    <p:sldLayoutId id="2147484076" r:id="rId30"/>
    <p:sldLayoutId id="2147484077" r:id="rId31"/>
    <p:sldLayoutId id="2147484078" r:id="rId32"/>
    <p:sldLayoutId id="2147484079" r:id="rId33"/>
    <p:sldLayoutId id="2147484080"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srcRect/>
          <a:stretch>
            <a:fill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1" name="Rectangle 5"/>
          <p:cNvSpPr>
            <a:spLocks noChangeArrowheads="1"/>
          </p:cNvSpPr>
          <p:nvPr/>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3341333541"/>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09" r:id="rId28"/>
    <p:sldLayoutId id="2147484110" r:id="rId29"/>
    <p:sldLayoutId id="2147484111" r:id="rId30"/>
    <p:sldLayoutId id="2147484112" r:id="rId31"/>
    <p:sldLayoutId id="2147484113" r:id="rId32"/>
    <p:sldLayoutId id="2147484114" r:id="rId33"/>
    <p:sldLayoutId id="2147484115"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srcRect/>
          <a:stretch>
            <a:fill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ln>
          <a:effectLst/>
        </p:spPr>
        <p:txBody>
          <a:bodyPr wrap="square" lIns="82124" tIns="41061" rIns="82124" bIns="41061" anchor="b" anchorCtr="0">
            <a:spAutoFit/>
          </a:bodyPr>
          <a:lstStyle/>
          <a:p>
            <a:pPr defTabSz="814070" fontAlgn="auto">
              <a:spcBef>
                <a:spcPts val="0"/>
              </a:spcBef>
              <a:spcAft>
                <a:spcPts val="0"/>
              </a:spcAft>
            </a:pPr>
            <a:r>
              <a:rPr lang="en-US" altLang="zh-CN" sz="600" smtClean="0">
                <a:solidFill>
                  <a:srgbClr val="808080"/>
                </a:solidFill>
                <a:latin typeface="Arial" pitchFamily="34" charset="0"/>
                <a:ea typeface="黑体" pitchFamily="49" charset="-122"/>
              </a:rPr>
              <a:t>© 2013 </a:t>
            </a:r>
            <a:r>
              <a:rPr lang="zh-CN" altLang="en-US" sz="600" smtClean="0">
                <a:solidFill>
                  <a:srgbClr val="808080"/>
                </a:solidFill>
                <a:latin typeface="Arial" pitchFamily="34" charset="0"/>
                <a:ea typeface="黑体" pitchFamily="49" charset="-122"/>
              </a:rPr>
              <a:t>思科和</a:t>
            </a:r>
            <a:r>
              <a:rPr lang="en-US" altLang="zh-CN" sz="600" smtClean="0">
                <a:solidFill>
                  <a:srgbClr val="808080"/>
                </a:solidFill>
                <a:latin typeface="Arial" pitchFamily="34" charset="0"/>
                <a:ea typeface="黑体" pitchFamily="49" charset="-122"/>
              </a:rPr>
              <a:t>/</a:t>
            </a:r>
            <a:r>
              <a:rPr lang="zh-CN" altLang="en-US" sz="600" smtClean="0">
                <a:solidFill>
                  <a:srgbClr val="808080"/>
                </a:solidFill>
                <a:latin typeface="Arial" pitchFamily="34" charset="0"/>
                <a:ea typeface="黑体" pitchFamily="49" charset="-122"/>
              </a:rPr>
              <a:t>或其附属公司。版权所有。</a:t>
            </a:r>
            <a:endParaRPr lang="zh-CN" altLang="en-US" sz="600">
              <a:solidFill>
                <a:srgbClr val="808080"/>
              </a:solidFill>
              <a:latin typeface="Arial" pitchFamily="34" charset="0"/>
              <a:ea typeface="黑体" pitchFamily="49" charset="-122"/>
            </a:endParaRPr>
          </a:p>
        </p:txBody>
      </p:sp>
      <p:sp>
        <p:nvSpPr>
          <p:cNvPr id="11" name="Rectangle 5"/>
          <p:cNvSpPr>
            <a:spLocks noChangeArrowheads="1"/>
          </p:cNvSpPr>
          <p:nvPr/>
        </p:nvSpPr>
        <p:spPr bwMode="ltGray">
          <a:xfrm>
            <a:off x="7948134" y="6584512"/>
            <a:ext cx="627517" cy="175257"/>
          </a:xfrm>
          <a:prstGeom prst="rect">
            <a:avLst/>
          </a:prstGeom>
          <a:noFill/>
          <a:ln w="9525">
            <a:noFill/>
            <a:miter lim="800000"/>
          </a:ln>
          <a:effectLst/>
        </p:spPr>
        <p:txBody>
          <a:bodyPr wrap="none" lIns="82124" tIns="41061" rIns="82124" bIns="41061" anchor="b">
            <a:spAutoFit/>
          </a:bodyPr>
          <a:lstStyle/>
          <a:p>
            <a:pPr algn="r" defTabSz="814070" fontAlgn="auto">
              <a:spcBef>
                <a:spcPts val="0"/>
              </a:spcBef>
              <a:spcAft>
                <a:spcPts val="0"/>
              </a:spcAft>
            </a:pPr>
            <a:r>
              <a:rPr lang="zh-CN" altLang="en-US" sz="600" smtClean="0">
                <a:solidFill>
                  <a:srgbClr val="808080"/>
                </a:solidFill>
                <a:latin typeface="Arial" pitchFamily="34" charset="0"/>
                <a:ea typeface="黑体" pitchFamily="49" charset="-122"/>
              </a:rPr>
              <a:t>思科公开信息</a:t>
            </a:r>
            <a:endParaRPr lang="zh-CN" altLang="en-US" sz="600">
              <a:solidFill>
                <a:srgbClr val="808080"/>
              </a:solidFill>
              <a:latin typeface="Arial" pitchFamily="34" charset="0"/>
              <a:ea typeface="黑体" pitchFamily="49" charset="-122"/>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ln>
          <a:effectLst/>
        </p:spPr>
        <p:txBody>
          <a:bodyPr wrap="none" lIns="82124" tIns="41061" rIns="82124" bIns="41061" anchor="b">
            <a:spAutoFit/>
          </a:bodyPr>
          <a:lstStyle/>
          <a:p>
            <a:pPr algn="r" defTabSz="814070" fontAlgn="auto">
              <a:spcBef>
                <a:spcPts val="0"/>
              </a:spcBef>
              <a:spcAft>
                <a:spcPts val="0"/>
              </a:spcAft>
            </a:pPr>
            <a:fld id="{DFCF27A5-1A5B-48D3-A060-2758FFBB1ADD}" type="slidenum">
              <a:rPr lang="en-US" sz="600">
                <a:solidFill>
                  <a:srgbClr val="808080"/>
                </a:solidFill>
                <a:latin typeface="Arial"/>
              </a:rPr>
              <a:pPr algn="r" defTabSz="814070" fontAlgn="auto">
                <a:spcBef>
                  <a:spcPts val="0"/>
                </a:spcBef>
                <a:spcAft>
                  <a:spcPts val="0"/>
                </a:spcAft>
              </a:pPr>
              <a:t>‹#›</a:t>
            </a:fld>
            <a:endParaRPr lang="zh-CN" altLang="en-US" sz="600" dirty="0">
              <a:solidFill>
                <a:srgbClr val="808080"/>
              </a:solidFill>
              <a:latin typeface="Arial"/>
            </a:endParaRPr>
          </a:p>
        </p:txBody>
      </p:sp>
    </p:spTree>
    <p:extLst>
      <p:ext uri="{BB962C8B-B14F-4D97-AF65-F5344CB8AC3E}">
        <p14:creationId xmlns:p14="http://schemas.microsoft.com/office/powerpoint/2010/main" val="122931478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 id="2147484134" r:id="rId18"/>
    <p:sldLayoutId id="2147484135" r:id="rId19"/>
    <p:sldLayoutId id="2147484136" r:id="rId20"/>
    <p:sldLayoutId id="2147484137" r:id="rId21"/>
    <p:sldLayoutId id="2147484138" r:id="rId22"/>
    <p:sldLayoutId id="2147484139" r:id="rId23"/>
    <p:sldLayoutId id="2147484140" r:id="rId24"/>
    <p:sldLayoutId id="2147484141" r:id="rId25"/>
    <p:sldLayoutId id="2147484142" r:id="rId26"/>
    <p:sldLayoutId id="2147484143" r:id="rId27"/>
    <p:sldLayoutId id="2147484144" r:id="rId28"/>
    <p:sldLayoutId id="2147484145" r:id="rId29"/>
    <p:sldLayoutId id="2147484146" r:id="rId30"/>
    <p:sldLayoutId id="2147484147" r:id="rId31"/>
    <p:sldLayoutId id="2147484148" r:id="rId32"/>
    <p:sldLayoutId id="2147484149" r:id="rId33"/>
    <p:sldLayoutId id="2147484150"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905"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2005"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360000" y="2340000"/>
            <a:ext cx="4320000" cy="698477"/>
          </a:xfrm>
        </p:spPr>
        <p:txBody>
          <a:bodyPr>
            <a:spAutoFit/>
          </a:bodyPr>
          <a:lstStyle/>
          <a:p>
            <a:pPr algn="l" eaLnBrk="1" hangingPunct="1">
              <a:lnSpc>
                <a:spcPct val="100000"/>
              </a:lnSpc>
            </a:pPr>
            <a:r>
              <a:rPr lang="zh-CN" altLang="en-US" sz="4000" b="1" dirty="0" smtClean="0">
                <a:latin typeface="Times New Roman" pitchFamily="18" charset="0"/>
                <a:ea typeface="宋体" pitchFamily="2" charset="-122"/>
              </a:rPr>
              <a:t>第</a:t>
            </a:r>
            <a:r>
              <a:rPr lang="en-US" altLang="zh-CN" sz="4000" b="1" dirty="0" smtClean="0">
                <a:latin typeface="Times New Roman" pitchFamily="18" charset="0"/>
                <a:ea typeface="宋体" pitchFamily="2" charset="-122"/>
              </a:rPr>
              <a:t>5</a:t>
            </a:r>
            <a:r>
              <a:rPr lang="zh-CN" altLang="en-US" sz="4000" b="1" smtClean="0">
                <a:latin typeface="Times New Roman" pitchFamily="18" charset="0"/>
                <a:ea typeface="宋体" pitchFamily="2" charset="-122"/>
              </a:rPr>
              <a:t>章   </a:t>
            </a:r>
            <a:r>
              <a:rPr lang="zh-CN" altLang="en-US" sz="4000" b="1" smtClean="0">
                <a:latin typeface="Times New Roman" pitchFamily="18" charset="0"/>
                <a:ea typeface="宋体" pitchFamily="2" charset="-122"/>
              </a:rPr>
              <a:t>网络</a:t>
            </a:r>
            <a:r>
              <a:rPr lang="zh-CN" altLang="en-US" sz="4000" b="1" dirty="0" smtClean="0">
                <a:latin typeface="Times New Roman" pitchFamily="18" charset="0"/>
                <a:ea typeface="宋体" pitchFamily="2" charset="-122"/>
              </a:rPr>
              <a:t>寻址</a:t>
            </a:r>
          </a:p>
        </p:txBody>
      </p:sp>
      <p:sp>
        <p:nvSpPr>
          <p:cNvPr id="8" name="副标题 2"/>
          <p:cNvSpPr txBox="1">
            <a:spLocks/>
          </p:cNvSpPr>
          <p:nvPr/>
        </p:nvSpPr>
        <p:spPr bwMode="auto">
          <a:xfrm>
            <a:off x="360000" y="3240000"/>
            <a:ext cx="5760000" cy="45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p>
            <a:pPr marL="0" marR="0" lvl="0" indent="0" algn="l" defTabSz="814388" rtl="0" eaLnBrk="1" fontAlgn="base" latinLnBrk="0" hangingPunct="1">
              <a:spcBef>
                <a:spcPts val="0"/>
              </a:spcBef>
              <a:spcAft>
                <a:spcPct val="0"/>
              </a:spcAft>
              <a:buClr>
                <a:schemeClr val="tx2"/>
              </a:buClr>
              <a:buSzPct val="100000"/>
              <a:buFont typeface="Wingdings" pitchFamily="2" charset="2"/>
              <a:buNone/>
              <a:tabLst/>
              <a:defRPr/>
            </a:pP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4.03</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第</a:t>
            </a:r>
            <a:r>
              <a:rPr lang="en-US" altLang="zh-CN" sz="2400" b="1" kern="0" dirty="0">
                <a:solidFill>
                  <a:schemeClr val="accent3"/>
                </a:solidFill>
                <a:latin typeface="Times New Roman" pitchFamily="18" charset="0"/>
              </a:rPr>
              <a:t>5</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章 部分相当于 </a:t>
            </a:r>
            <a:r>
              <a:rPr lang="en-US" altLang="zh-CN" sz="2400" b="1" kern="0" dirty="0" smtClean="0">
                <a:solidFill>
                  <a:schemeClr val="accent3"/>
                </a:solidFill>
                <a:latin typeface="Times New Roman" pitchFamily="18" charset="0"/>
              </a:rPr>
              <a:t>7</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.02</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a:t>
            </a:r>
            <a:r>
              <a:rPr lang="zh-CN" altLang="en-US" sz="2400" b="1" kern="0" dirty="0">
                <a:solidFill>
                  <a:schemeClr val="accent3"/>
                </a:solidFill>
                <a:latin typeface="Times New Roman" pitchFamily="18" charset="0"/>
              </a:rPr>
              <a:t>章节</a:t>
            </a:r>
            <a:r>
              <a:rPr lang="en-US" altLang="zh-CN" sz="2400" b="1" kern="0" dirty="0" smtClean="0">
                <a:solidFill>
                  <a:schemeClr val="accent3"/>
                </a:solidFill>
                <a:latin typeface="Times New Roman" pitchFamily="18" charset="0"/>
              </a:rPr>
              <a:t>15.4</a:t>
            </a:r>
            <a:endPar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p:cNvSpPr>
          <p:nvPr>
            <p:ph type="title"/>
          </p:nvPr>
        </p:nvSpPr>
        <p:spPr>
          <a:xfrm>
            <a:off x="360000" y="504000"/>
            <a:ext cx="8145462" cy="575366"/>
          </a:xfrm>
        </p:spPr>
        <p:txBody>
          <a:bodyPr anchor="ctr" anchorCtr="0">
            <a:spAutoFit/>
          </a:bodyPr>
          <a:lstStyle/>
          <a:p>
            <a:pPr eaLnBrk="1" hangingPunct="1">
              <a:lnSpc>
                <a:spcPct val="100000"/>
              </a:lnSpc>
            </a:pPr>
            <a:r>
              <a:rPr lang="en-US" altLang="zh-CN" sz="3200" dirty="0" smtClean="0">
                <a:latin typeface="Times New Roman" pitchFamily="18" charset="0"/>
                <a:ea typeface="宋体" pitchFamily="2" charset="-122"/>
              </a:rPr>
              <a:t>5.3.2   DHCP</a:t>
            </a:r>
            <a:r>
              <a:rPr lang="zh-CN" altLang="en-US" sz="3200" dirty="0" smtClean="0">
                <a:latin typeface="Times New Roman" pitchFamily="18" charset="0"/>
                <a:ea typeface="宋体" pitchFamily="2" charset="-122"/>
              </a:rPr>
              <a:t>服务器</a:t>
            </a:r>
          </a:p>
        </p:txBody>
      </p:sp>
      <p:grpSp>
        <p:nvGrpSpPr>
          <p:cNvPr id="2" name="组合 1"/>
          <p:cNvGrpSpPr/>
          <p:nvPr/>
        </p:nvGrpSpPr>
        <p:grpSpPr>
          <a:xfrm>
            <a:off x="4067175" y="3213100"/>
            <a:ext cx="4932363" cy="3275013"/>
            <a:chOff x="4067175" y="3213100"/>
            <a:chExt cx="4932363" cy="3275013"/>
          </a:xfrm>
        </p:grpSpPr>
        <p:pic>
          <p:nvPicPr>
            <p:cNvPr id="522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213100"/>
              <a:ext cx="4932363"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6"/>
            <p:cNvSpPr>
              <a:spLocks noChangeArrowheads="1"/>
            </p:cNvSpPr>
            <p:nvPr/>
          </p:nvSpPr>
          <p:spPr bwMode="auto">
            <a:xfrm>
              <a:off x="7559999" y="4464000"/>
              <a:ext cx="900000" cy="338554"/>
            </a:xfrm>
            <a:prstGeom prst="rect">
              <a:avLst/>
            </a:prstGeom>
            <a:noFill/>
            <a:ln>
              <a:noFill/>
            </a:ln>
            <a:effectLst/>
            <a:extLst/>
          </p:spPr>
          <p:txBody>
            <a:bodyPr wrap="none">
              <a:spAutoFit/>
            </a:bodyPr>
            <a:lstStyle/>
            <a:p>
              <a:pPr algn="ctr">
                <a:defRPr/>
              </a:pPr>
              <a:r>
                <a:rPr lang="en-US" altLang="zh-CN" sz="1600" b="1" dirty="0">
                  <a:solidFill>
                    <a:srgbClr val="FF0000"/>
                  </a:solidFill>
                  <a:effectLst>
                    <a:outerShdw blurRad="38100" dist="38100" dir="2700000" algn="tl">
                      <a:srgbClr val="C0C0C0"/>
                    </a:outerShdw>
                  </a:effectLst>
                  <a:latin typeface="Times New Roman" pitchFamily="18" charset="0"/>
                </a:rPr>
                <a:t>WAN</a:t>
              </a:r>
              <a:r>
                <a:rPr lang="zh-CN" altLang="en-US" sz="1600" b="1" dirty="0">
                  <a:solidFill>
                    <a:srgbClr val="FF0000"/>
                  </a:solidFill>
                  <a:effectLst>
                    <a:outerShdw blurRad="38100" dist="38100" dir="2700000" algn="tl">
                      <a:srgbClr val="C0C0C0"/>
                    </a:outerShdw>
                  </a:effectLst>
                  <a:latin typeface="Times New Roman" pitchFamily="18" charset="0"/>
                </a:rPr>
                <a:t>口</a:t>
              </a:r>
            </a:p>
          </p:txBody>
        </p:sp>
        <p:sp>
          <p:nvSpPr>
            <p:cNvPr id="26631" name="Rectangle 7"/>
            <p:cNvSpPr>
              <a:spLocks noChangeArrowheads="1"/>
            </p:cNvSpPr>
            <p:nvPr/>
          </p:nvSpPr>
          <p:spPr bwMode="auto">
            <a:xfrm>
              <a:off x="7452000" y="5148000"/>
              <a:ext cx="900000" cy="338554"/>
            </a:xfrm>
            <a:prstGeom prst="rect">
              <a:avLst/>
            </a:prstGeom>
            <a:noFill/>
            <a:ln>
              <a:noFill/>
            </a:ln>
            <a:effectLst/>
            <a:extLst/>
          </p:spPr>
          <p:txBody>
            <a:bodyPr wrap="none">
              <a:spAutoFit/>
            </a:bodyPr>
            <a:lstStyle/>
            <a:p>
              <a:pPr algn="ctr">
                <a:defRPr/>
              </a:pPr>
              <a:r>
                <a:rPr lang="en-US" altLang="zh-CN" sz="1600" b="1" dirty="0">
                  <a:solidFill>
                    <a:srgbClr val="FF0000"/>
                  </a:solidFill>
                  <a:effectLst>
                    <a:outerShdw blurRad="38100" dist="38100" dir="2700000" algn="tl">
                      <a:srgbClr val="C0C0C0"/>
                    </a:outerShdw>
                  </a:effectLst>
                  <a:latin typeface="Times New Roman" pitchFamily="18" charset="0"/>
                </a:rPr>
                <a:t>LAN</a:t>
              </a:r>
              <a:r>
                <a:rPr lang="zh-CN" altLang="en-US" sz="1600" b="1" dirty="0">
                  <a:solidFill>
                    <a:srgbClr val="FF0000"/>
                  </a:solidFill>
                  <a:effectLst>
                    <a:outerShdw blurRad="38100" dist="38100" dir="2700000" algn="tl">
                      <a:srgbClr val="C0C0C0"/>
                    </a:outerShdw>
                  </a:effectLst>
                  <a:latin typeface="Times New Roman" pitchFamily="18" charset="0"/>
                </a:rPr>
                <a:t>口</a:t>
              </a:r>
            </a:p>
          </p:txBody>
        </p:sp>
        <p:sp>
          <p:nvSpPr>
            <p:cNvPr id="52229" name="Rectangle 9"/>
            <p:cNvSpPr>
              <a:spLocks noChangeArrowheads="1"/>
            </p:cNvSpPr>
            <p:nvPr/>
          </p:nvSpPr>
          <p:spPr bwMode="auto">
            <a:xfrm>
              <a:off x="6696000" y="4824000"/>
              <a:ext cx="1146468" cy="323165"/>
            </a:xfrm>
            <a:prstGeom prst="rect">
              <a:avLst/>
            </a:prstGeom>
            <a:noFill/>
            <a:ln w="9525">
              <a:noFill/>
              <a:miter lim="800000"/>
              <a:headEnd/>
              <a:tailEnd/>
            </a:ln>
          </p:spPr>
          <p:txBody>
            <a:bodyPr wrap="none">
              <a:spAutoFit/>
            </a:bodyPr>
            <a:lstStyle/>
            <a:p>
              <a:pPr algn="r">
                <a:defRPr/>
              </a:pPr>
              <a:r>
                <a:rPr lang="zh-CN" altLang="en-US" sz="1500" b="1" dirty="0">
                  <a:effectLst>
                    <a:outerShdw blurRad="38100" dist="38100" dir="2700000" algn="tl">
                      <a:srgbClr val="000000">
                        <a:alpha val="43137"/>
                      </a:srgbClr>
                    </a:outerShdw>
                  </a:effectLst>
                </a:rPr>
                <a:t>集成</a:t>
              </a:r>
              <a:r>
                <a:rPr lang="zh-CN" altLang="en-US" sz="1500" b="1" dirty="0" smtClean="0">
                  <a:effectLst>
                    <a:outerShdw blurRad="38100" dist="38100" dir="2700000" algn="tl">
                      <a:srgbClr val="000000">
                        <a:alpha val="43137"/>
                      </a:srgbClr>
                    </a:outerShdw>
                  </a:effectLst>
                </a:rPr>
                <a:t>路由器</a:t>
              </a:r>
              <a:endParaRPr lang="zh-CN" altLang="en-US" sz="1500" b="1" dirty="0">
                <a:effectLst>
                  <a:outerShdw blurRad="38100" dist="38100" dir="2700000" algn="tl">
                    <a:srgbClr val="000000">
                      <a:alpha val="43137"/>
                    </a:srgbClr>
                  </a:outerShdw>
                </a:effectLst>
              </a:endParaRPr>
            </a:p>
          </p:txBody>
        </p:sp>
      </p:grpSp>
      <p:sp>
        <p:nvSpPr>
          <p:cNvPr id="26629" name="Rectangle 5"/>
          <p:cNvSpPr>
            <a:spLocks noChangeArrowheads="1"/>
          </p:cNvSpPr>
          <p:nvPr/>
        </p:nvSpPr>
        <p:spPr bwMode="auto">
          <a:xfrm>
            <a:off x="288000" y="1152000"/>
            <a:ext cx="8460000" cy="2308324"/>
          </a:xfrm>
          <a:prstGeom prst="rect">
            <a:avLst/>
          </a:prstGeom>
          <a:noFill/>
          <a:ln>
            <a:noFill/>
          </a:ln>
          <a:effectLst/>
          <a:extLst/>
        </p:spPr>
        <p:txBody>
          <a:bodyPr>
            <a:spAutoFit/>
          </a:bodyPr>
          <a:lstStyle/>
          <a:p>
            <a:pPr indent="612000" algn="just">
              <a:lnSpc>
                <a:spcPct val="150000"/>
              </a:lnSpc>
              <a:defRPr/>
            </a:pPr>
            <a:r>
              <a:rPr lang="zh-CN" altLang="en-US" sz="2400" b="1" dirty="0" smtClean="0">
                <a:latin typeface="Times New Roman" pitchFamily="18" charset="0"/>
              </a:rPr>
              <a:t>许多小型网络使用</a:t>
            </a:r>
            <a:r>
              <a:rPr lang="zh-CN" altLang="en-US" sz="2400" b="1" dirty="0">
                <a:solidFill>
                  <a:srgbClr val="0000FF"/>
                </a:solidFill>
                <a:latin typeface="Times New Roman" pitchFamily="18" charset="0"/>
              </a:rPr>
              <a:t>集成</a:t>
            </a:r>
            <a:r>
              <a:rPr lang="zh-CN" altLang="en-US" sz="2400" b="1" dirty="0" smtClean="0">
                <a:solidFill>
                  <a:srgbClr val="0000FF"/>
                </a:solidFill>
                <a:latin typeface="Times New Roman" pitchFamily="18" charset="0"/>
              </a:rPr>
              <a:t>路由器</a:t>
            </a:r>
            <a:r>
              <a:rPr lang="zh-CN" altLang="en-US" sz="2400" b="1" dirty="0" smtClean="0">
                <a:latin typeface="Times New Roman" pitchFamily="18" charset="0"/>
              </a:rPr>
              <a:t>通过</a:t>
            </a:r>
            <a:r>
              <a:rPr lang="en-US" altLang="zh-CN" sz="2400" b="1" dirty="0" smtClean="0">
                <a:latin typeface="Times New Roman" pitchFamily="18" charset="0"/>
              </a:rPr>
              <a:t>ISP</a:t>
            </a:r>
            <a:r>
              <a:rPr lang="zh-CN" altLang="en-US" sz="2400" b="1" dirty="0" smtClean="0">
                <a:latin typeface="Times New Roman" pitchFamily="18" charset="0"/>
              </a:rPr>
              <a:t>连接到</a:t>
            </a:r>
            <a:r>
              <a:rPr lang="en-US" altLang="zh-CN" sz="2400" b="1" dirty="0" smtClean="0">
                <a:latin typeface="Times New Roman" pitchFamily="18" charset="0"/>
              </a:rPr>
              <a:t>Internet</a:t>
            </a:r>
            <a:r>
              <a:rPr lang="zh-CN" altLang="en-US" sz="2400" b="1" dirty="0" smtClean="0">
                <a:latin typeface="Times New Roman" pitchFamily="18" charset="0"/>
              </a:rPr>
              <a:t>。</a:t>
            </a:r>
            <a:r>
              <a:rPr lang="zh-CN" altLang="en-US" sz="2400" b="1" dirty="0">
                <a:latin typeface="Times New Roman" pitchFamily="18" charset="0"/>
              </a:rPr>
              <a:t>这时</a:t>
            </a:r>
            <a:r>
              <a:rPr lang="zh-CN" altLang="en-US" sz="2400" b="1" dirty="0" smtClean="0">
                <a:latin typeface="Times New Roman" pitchFamily="18" charset="0"/>
              </a:rPr>
              <a:t>，</a:t>
            </a:r>
            <a:r>
              <a:rPr lang="zh-CN" altLang="en-US" sz="2400" b="1" dirty="0">
                <a:latin typeface="Times New Roman" pitchFamily="18" charset="0"/>
              </a:rPr>
              <a:t>集成路由器既是</a:t>
            </a:r>
            <a:r>
              <a:rPr lang="en-US" altLang="zh-CN" sz="2400" b="1" dirty="0">
                <a:solidFill>
                  <a:srgbClr val="FF00FF"/>
                </a:solidFill>
                <a:latin typeface="Times New Roman" pitchFamily="18" charset="0"/>
              </a:rPr>
              <a:t>DHCP</a:t>
            </a:r>
            <a:r>
              <a:rPr lang="zh-CN" altLang="en-US" sz="2400" b="1" dirty="0">
                <a:solidFill>
                  <a:srgbClr val="FF00FF"/>
                </a:solidFill>
                <a:latin typeface="Times New Roman" pitchFamily="18" charset="0"/>
              </a:rPr>
              <a:t>客户端</a:t>
            </a:r>
            <a:r>
              <a:rPr lang="zh-CN" altLang="en-US" sz="2400" b="1" dirty="0">
                <a:latin typeface="Times New Roman" pitchFamily="18" charset="0"/>
              </a:rPr>
              <a:t>又是</a:t>
            </a:r>
            <a:r>
              <a:rPr lang="en-US" altLang="zh-CN" sz="2400" b="1" dirty="0">
                <a:solidFill>
                  <a:srgbClr val="FF00FF"/>
                </a:solidFill>
                <a:latin typeface="Times New Roman" pitchFamily="18" charset="0"/>
              </a:rPr>
              <a:t>DHCP</a:t>
            </a:r>
            <a:r>
              <a:rPr lang="zh-CN" altLang="en-US" sz="2400" b="1" dirty="0">
                <a:solidFill>
                  <a:srgbClr val="FF00FF"/>
                </a:solidFill>
                <a:latin typeface="Times New Roman" pitchFamily="18" charset="0"/>
              </a:rPr>
              <a:t>服务器</a:t>
            </a:r>
            <a:r>
              <a:rPr lang="zh-CN" altLang="en-US" sz="2400" b="1" dirty="0">
                <a:latin typeface="Times New Roman" pitchFamily="18" charset="0"/>
              </a:rPr>
              <a:t>。</a:t>
            </a:r>
            <a:endParaRPr lang="en-US" altLang="zh-CN" sz="2400" b="1" dirty="0">
              <a:latin typeface="Times New Roman" pitchFamily="18" charset="0"/>
            </a:endParaRPr>
          </a:p>
          <a:p>
            <a:pPr algn="just">
              <a:lnSpc>
                <a:spcPct val="150000"/>
              </a:lnSpc>
              <a:defRPr/>
            </a:pPr>
            <a:r>
              <a:rPr lang="en-US" altLang="zh-CN" sz="2400" b="1" dirty="0">
                <a:latin typeface="Times New Roman" pitchFamily="18" charset="0"/>
              </a:rPr>
              <a:t>1</a:t>
            </a:r>
            <a:r>
              <a:rPr lang="zh-CN" altLang="en-US" sz="2400" b="1" dirty="0">
                <a:latin typeface="Times New Roman" pitchFamily="18" charset="0"/>
              </a:rPr>
              <a:t>、集成路由器扮演</a:t>
            </a:r>
            <a:r>
              <a:rPr lang="zh-CN" altLang="en-US" sz="2400" b="1" dirty="0">
                <a:solidFill>
                  <a:srgbClr val="008000"/>
                </a:solidFill>
                <a:effectLst>
                  <a:outerShdw blurRad="38100" dist="38100" dir="2700000" algn="tl">
                    <a:srgbClr val="C0C0C0"/>
                  </a:outerShdw>
                </a:effectLst>
                <a:latin typeface="Times New Roman" pitchFamily="18" charset="0"/>
              </a:rPr>
              <a:t>客户端</a:t>
            </a:r>
            <a:r>
              <a:rPr lang="zh-CN" altLang="en-US" sz="2400" b="1" dirty="0">
                <a:latin typeface="Times New Roman" pitchFamily="18" charset="0"/>
              </a:rPr>
              <a:t>的角色，从</a:t>
            </a:r>
            <a:r>
              <a:rPr lang="en-US" altLang="zh-CN" sz="2400" b="1" dirty="0">
                <a:latin typeface="Times New Roman" pitchFamily="18" charset="0"/>
              </a:rPr>
              <a:t>ISP</a:t>
            </a:r>
            <a:r>
              <a:rPr lang="zh-CN" altLang="en-US" sz="2400" b="1" dirty="0" smtClean="0">
                <a:latin typeface="Times New Roman" pitchFamily="18" charset="0"/>
              </a:rPr>
              <a:t>处获取</a:t>
            </a:r>
            <a:r>
              <a:rPr lang="zh-CN" altLang="en-US" sz="2400" b="1" u="sng" dirty="0" smtClean="0">
                <a:solidFill>
                  <a:srgbClr val="FF0000"/>
                </a:solidFill>
                <a:latin typeface="Times New Roman" pitchFamily="18" charset="0"/>
              </a:rPr>
              <a:t>公有</a:t>
            </a:r>
            <a:r>
              <a:rPr lang="en-US" altLang="zh-CN" sz="2400" b="1" u="sng" dirty="0">
                <a:solidFill>
                  <a:srgbClr val="FF0000"/>
                </a:solidFill>
                <a:latin typeface="Times New Roman" pitchFamily="18" charset="0"/>
              </a:rPr>
              <a:t>IP</a:t>
            </a:r>
            <a:r>
              <a:rPr lang="zh-CN" altLang="en-US" sz="2400" b="1" u="sng" dirty="0">
                <a:solidFill>
                  <a:srgbClr val="FF0000"/>
                </a:solidFill>
                <a:latin typeface="Times New Roman" pitchFamily="18" charset="0"/>
              </a:rPr>
              <a:t>地址</a:t>
            </a:r>
            <a:r>
              <a:rPr lang="zh-CN" altLang="en-US" sz="2400" b="1" dirty="0">
                <a:latin typeface="Times New Roman" pitchFamily="18" charset="0"/>
              </a:rPr>
              <a:t>配置给其</a:t>
            </a:r>
            <a:r>
              <a:rPr lang="en-US" altLang="zh-CN" sz="2400" b="1" u="sng" dirty="0">
                <a:solidFill>
                  <a:srgbClr val="FF0000"/>
                </a:solidFill>
                <a:effectLst>
                  <a:outerShdw blurRad="38100" dist="38100" dir="2700000" algn="tl">
                    <a:srgbClr val="C0C0C0"/>
                  </a:outerShdw>
                </a:effectLst>
                <a:latin typeface="Times New Roman" pitchFamily="18" charset="0"/>
              </a:rPr>
              <a:t>WAN</a:t>
            </a:r>
            <a:r>
              <a:rPr lang="zh-CN" altLang="en-US" sz="2400" b="1" u="sng" dirty="0">
                <a:solidFill>
                  <a:srgbClr val="FF0000"/>
                </a:solidFill>
                <a:effectLst>
                  <a:outerShdw blurRad="38100" dist="38100" dir="2700000" algn="tl">
                    <a:srgbClr val="C0C0C0"/>
                  </a:outerShdw>
                </a:effectLst>
                <a:latin typeface="Times New Roman" pitchFamily="18" charset="0"/>
              </a:rPr>
              <a:t>口</a:t>
            </a:r>
            <a:r>
              <a:rPr lang="zh-CN" altLang="en-US" sz="2400" b="1" dirty="0" smtClean="0">
                <a:latin typeface="Times New Roman" pitchFamily="18" charset="0"/>
              </a:rPr>
              <a:t>；</a:t>
            </a:r>
            <a:endParaRPr lang="en-US" altLang="zh-CN" sz="2400" b="1" dirty="0">
              <a:latin typeface="Times New Roman" pitchFamily="18" charset="0"/>
            </a:endParaRPr>
          </a:p>
        </p:txBody>
      </p:sp>
      <p:sp>
        <p:nvSpPr>
          <p:cNvPr id="9" name="Rectangle 5"/>
          <p:cNvSpPr>
            <a:spLocks noChangeArrowheads="1"/>
          </p:cNvSpPr>
          <p:nvPr/>
        </p:nvSpPr>
        <p:spPr bwMode="auto">
          <a:xfrm>
            <a:off x="288000" y="3456000"/>
            <a:ext cx="3600000" cy="2880000"/>
          </a:xfrm>
          <a:prstGeom prst="rect">
            <a:avLst/>
          </a:prstGeom>
          <a:noFill/>
          <a:ln>
            <a:noFill/>
          </a:ln>
          <a:effectLst/>
          <a:extLst/>
        </p:spPr>
        <p:txBody>
          <a:bodyPr>
            <a:spAutoFit/>
          </a:bodyPr>
          <a:lstStyle/>
          <a:p>
            <a:pPr algn="just">
              <a:lnSpc>
                <a:spcPct val="150000"/>
              </a:lnSpc>
              <a:defRPr/>
            </a:pPr>
            <a:r>
              <a:rPr lang="en-US" altLang="zh-CN" sz="2400" b="1" dirty="0" smtClean="0">
                <a:latin typeface="Times New Roman" pitchFamily="18" charset="0"/>
              </a:rPr>
              <a:t>2</a:t>
            </a:r>
            <a:r>
              <a:rPr lang="zh-CN" altLang="en-US" sz="2400" b="1" dirty="0">
                <a:latin typeface="Times New Roman" pitchFamily="18" charset="0"/>
              </a:rPr>
              <a:t>、集成路由器在</a:t>
            </a:r>
            <a:r>
              <a:rPr lang="zh-CN" altLang="en-US" sz="2400" b="1" dirty="0" smtClean="0">
                <a:latin typeface="Times New Roman" pitchFamily="18" charset="0"/>
              </a:rPr>
              <a:t>本地网络</a:t>
            </a:r>
            <a:r>
              <a:rPr lang="zh-CN" altLang="en-US" sz="2400" b="1" dirty="0">
                <a:latin typeface="Times New Roman" pitchFamily="18" charset="0"/>
              </a:rPr>
              <a:t>中又作为</a:t>
            </a:r>
            <a:r>
              <a:rPr lang="zh-CN" altLang="en-US" sz="2400" b="1" dirty="0" smtClean="0">
                <a:latin typeface="Times New Roman" pitchFamily="18" charset="0"/>
              </a:rPr>
              <a:t>内部主机</a:t>
            </a:r>
            <a:r>
              <a:rPr lang="zh-CN" altLang="en-US" sz="2400" b="1" dirty="0">
                <a:latin typeface="Times New Roman" pitchFamily="18" charset="0"/>
              </a:rPr>
              <a:t>的</a:t>
            </a:r>
            <a:r>
              <a:rPr lang="en-US" altLang="zh-CN" sz="2400" b="1" dirty="0" smtClean="0">
                <a:solidFill>
                  <a:srgbClr val="0000FF"/>
                </a:solidFill>
                <a:latin typeface="Times New Roman" pitchFamily="18" charset="0"/>
              </a:rPr>
              <a:t>DHCP</a:t>
            </a:r>
            <a:r>
              <a:rPr lang="zh-CN" altLang="en-US" sz="2400" b="1" dirty="0" smtClean="0">
                <a:solidFill>
                  <a:srgbClr val="0000FF"/>
                </a:solidFill>
                <a:effectLst>
                  <a:outerShdw blurRad="38100" dist="38100" dir="2700000" algn="tl">
                    <a:srgbClr val="C0C0C0"/>
                  </a:outerShdw>
                </a:effectLst>
                <a:latin typeface="Times New Roman" pitchFamily="18" charset="0"/>
              </a:rPr>
              <a:t>服务器</a:t>
            </a:r>
            <a:r>
              <a:rPr lang="zh-CN" altLang="en-US" sz="2400" b="1" dirty="0">
                <a:latin typeface="Times New Roman" pitchFamily="18" charset="0"/>
              </a:rPr>
              <a:t>，为</a:t>
            </a:r>
            <a:r>
              <a:rPr lang="zh-CN" altLang="en-US" sz="2400" b="1" dirty="0" smtClean="0">
                <a:latin typeface="Times New Roman" pitchFamily="18" charset="0"/>
              </a:rPr>
              <a:t>它们提供</a:t>
            </a:r>
            <a:r>
              <a:rPr lang="zh-CN" altLang="en-US" sz="2400" b="1" u="sng" dirty="0">
                <a:solidFill>
                  <a:srgbClr val="FF0000"/>
                </a:solidFill>
                <a:latin typeface="Times New Roman" pitchFamily="18" charset="0"/>
              </a:rPr>
              <a:t>私有</a:t>
            </a:r>
            <a:r>
              <a:rPr lang="en-US" altLang="zh-CN" sz="2400" b="1" u="sng" dirty="0">
                <a:solidFill>
                  <a:srgbClr val="FF0000"/>
                </a:solidFill>
                <a:latin typeface="Times New Roman" pitchFamily="18" charset="0"/>
              </a:rPr>
              <a:t>IP</a:t>
            </a:r>
            <a:r>
              <a:rPr lang="zh-CN" altLang="en-US" sz="2400" b="1" u="sng" dirty="0" smtClean="0">
                <a:solidFill>
                  <a:srgbClr val="FF0000"/>
                </a:solidFill>
                <a:latin typeface="Times New Roman" pitchFamily="18" charset="0"/>
              </a:rPr>
              <a:t>地址</a:t>
            </a:r>
            <a:r>
              <a:rPr lang="zh-CN" altLang="en-US" sz="2400" b="1" dirty="0" smtClean="0">
                <a:latin typeface="Times New Roman" pitchFamily="18" charset="0"/>
              </a:rPr>
              <a:t>（</a:t>
            </a:r>
            <a:r>
              <a:rPr lang="zh-CN" altLang="en-US" sz="2400" b="1" dirty="0">
                <a:latin typeface="Times New Roman" pitchFamily="18" charset="0"/>
              </a:rPr>
              <a:t>其</a:t>
            </a:r>
            <a:r>
              <a:rPr lang="en-US" altLang="zh-CN" sz="2400" b="1" u="sng" dirty="0">
                <a:solidFill>
                  <a:srgbClr val="FF0000"/>
                </a:solidFill>
                <a:effectLst>
                  <a:outerShdw blurRad="38100" dist="38100" dir="2700000" algn="tl">
                    <a:srgbClr val="C0C0C0"/>
                  </a:outerShdw>
                </a:effectLst>
                <a:latin typeface="Times New Roman" pitchFamily="18" charset="0"/>
              </a:rPr>
              <a:t>LAN</a:t>
            </a:r>
            <a:r>
              <a:rPr lang="zh-CN" altLang="en-US" sz="2400" b="1" u="sng" dirty="0">
                <a:solidFill>
                  <a:srgbClr val="FF0000"/>
                </a:solidFill>
                <a:effectLst>
                  <a:outerShdw blurRad="38100" dist="38100" dir="2700000" algn="tl">
                    <a:srgbClr val="C0C0C0"/>
                  </a:outerShdw>
                </a:effectLst>
                <a:latin typeface="Times New Roman" pitchFamily="18" charset="0"/>
              </a:rPr>
              <a:t>口</a:t>
            </a:r>
            <a:r>
              <a:rPr lang="zh-CN" altLang="en-US" sz="2400" b="1" dirty="0">
                <a:latin typeface="Times New Roman" pitchFamily="18" charset="0"/>
              </a:rPr>
              <a:t>也</a:t>
            </a:r>
            <a:r>
              <a:rPr lang="zh-CN" altLang="en-US" sz="2400" b="1" dirty="0" smtClean="0">
                <a:latin typeface="Times New Roman" pitchFamily="18" charset="0"/>
              </a:rPr>
              <a:t>是</a:t>
            </a:r>
            <a:r>
              <a:rPr lang="zh-CN" altLang="en-US" sz="2400" b="1" u="sng" dirty="0" smtClean="0">
                <a:solidFill>
                  <a:srgbClr val="FF0000"/>
                </a:solidFill>
                <a:latin typeface="Times New Roman" pitchFamily="18" charset="0"/>
              </a:rPr>
              <a:t>私有</a:t>
            </a:r>
            <a:r>
              <a:rPr lang="en-US" altLang="zh-CN" sz="2400" b="1" u="sng" dirty="0">
                <a:solidFill>
                  <a:srgbClr val="FF0000"/>
                </a:solidFill>
                <a:latin typeface="Times New Roman" pitchFamily="18" charset="0"/>
              </a:rPr>
              <a:t>IP</a:t>
            </a:r>
            <a:r>
              <a:rPr lang="zh-CN" altLang="en-US" sz="2400" b="1" u="sng" dirty="0">
                <a:solidFill>
                  <a:srgbClr val="FF0000"/>
                </a:solidFill>
                <a:latin typeface="Times New Roman" pitchFamily="18" charset="0"/>
              </a:rPr>
              <a:t>地址</a:t>
            </a:r>
            <a:r>
              <a:rPr lang="zh-CN" altLang="en-US" sz="2400" b="1" dirty="0">
                <a:latin typeface="Times New Roman" pitchFamily="18" charset="0"/>
              </a:rPr>
              <a:t>）。</a:t>
            </a:r>
          </a:p>
        </p:txBody>
      </p:sp>
    </p:spTree>
    <p:extLst>
      <p:ext uri="{BB962C8B-B14F-4D97-AF65-F5344CB8AC3E}">
        <p14:creationId xmlns:p14="http://schemas.microsoft.com/office/powerpoint/2010/main" val="2329936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29">
                                            <p:txEl>
                                              <p:pRg st="1" end="1"/>
                                            </p:txEl>
                                          </p:spTgt>
                                        </p:tgtEl>
                                        <p:attrNameLst>
                                          <p:attrName>style.visibility</p:attrName>
                                        </p:attrNameLst>
                                      </p:cBhvr>
                                      <p:to>
                                        <p:strVal val="visible"/>
                                      </p:to>
                                    </p:set>
                                    <p:animEffect transition="in" filter="dissolve">
                                      <p:cBhvr>
                                        <p:cTn id="7" dur="500"/>
                                        <p:tgtEl>
                                          <p:spTgt spid="266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ssolv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60000" y="504000"/>
            <a:ext cx="8145462"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5.3.3   </a:t>
            </a:r>
            <a:r>
              <a:rPr lang="zh-CN" altLang="en-US" sz="3200" dirty="0" smtClean="0">
                <a:latin typeface="Times New Roman" pitchFamily="18" charset="0"/>
                <a:ea typeface="宋体" pitchFamily="2" charset="-122"/>
              </a:rPr>
              <a:t>配置</a:t>
            </a:r>
            <a:r>
              <a:rPr lang="en-US" altLang="zh-CN" sz="3200" dirty="0" smtClean="0">
                <a:latin typeface="Times New Roman" pitchFamily="18" charset="0"/>
                <a:ea typeface="宋体" pitchFamily="2" charset="-122"/>
              </a:rPr>
              <a:t>DHCP</a:t>
            </a:r>
            <a:endParaRPr lang="zh-CN" altLang="en-US" sz="3200" dirty="0" smtClean="0">
              <a:latin typeface="Times New Roman" pitchFamily="18" charset="0"/>
              <a:ea typeface="宋体" pitchFamily="2" charset="-122"/>
            </a:endParaRPr>
          </a:p>
        </p:txBody>
      </p:sp>
      <p:sp>
        <p:nvSpPr>
          <p:cNvPr id="3" name="内容占位符 2"/>
          <p:cNvSpPr>
            <a:spLocks noGrp="1"/>
          </p:cNvSpPr>
          <p:nvPr>
            <p:ph idx="1"/>
          </p:nvPr>
        </p:nvSpPr>
        <p:spPr>
          <a:xfrm>
            <a:off x="396000" y="1152000"/>
            <a:ext cx="8280000" cy="2929857"/>
          </a:xfrm>
        </p:spPr>
        <p:txBody>
          <a:bodyPr anchor="ctr" anchorCtr="0">
            <a:spAutoFit/>
          </a:bodyPr>
          <a:lstStyle/>
          <a:p>
            <a:pPr marL="360000" indent="-360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当主机被配置为</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客户端</a:t>
            </a:r>
            <a:r>
              <a:rPr lang="zh-CN" altLang="en-US" sz="2400" b="1" dirty="0" smtClean="0">
                <a:latin typeface="Times New Roman" pitchFamily="18" charset="0"/>
                <a:ea typeface="宋体" pitchFamily="2" charset="-122"/>
              </a:rPr>
              <a:t>时，需要从位于本地网络中或者</a:t>
            </a:r>
            <a:r>
              <a:rPr lang="en-US" altLang="zh-CN" sz="2400" b="1" dirty="0" smtClean="0">
                <a:latin typeface="Times New Roman" pitchFamily="18" charset="0"/>
                <a:ea typeface="宋体" pitchFamily="2" charset="-122"/>
              </a:rPr>
              <a:t>ISP</a:t>
            </a:r>
            <a:r>
              <a:rPr lang="zh-CN" altLang="en-US" sz="2400" b="1" dirty="0" smtClean="0">
                <a:latin typeface="Times New Roman" pitchFamily="18" charset="0"/>
                <a:ea typeface="宋体" pitchFamily="2" charset="-122"/>
              </a:rPr>
              <a:t>处的</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获取</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子网掩码</a:t>
            </a:r>
            <a:r>
              <a:rPr lang="zh-CN" altLang="en-US" sz="2400" b="1" dirty="0" smtClean="0">
                <a:latin typeface="Times New Roman" pitchFamily="18" charset="0"/>
                <a:ea typeface="宋体" pitchFamily="2" charset="-122"/>
              </a:rPr>
              <a:t>及</a:t>
            </a:r>
            <a:r>
              <a:rPr lang="zh-CN" altLang="en-US" sz="2400" b="1" dirty="0" smtClean="0">
                <a:solidFill>
                  <a:srgbClr val="FF0000"/>
                </a:solidFill>
                <a:latin typeface="Times New Roman" pitchFamily="18" charset="0"/>
                <a:ea typeface="宋体" pitchFamily="2" charset="-122"/>
              </a:rPr>
              <a:t>默认网关</a:t>
            </a:r>
            <a:r>
              <a:rPr lang="zh-CN" altLang="en-US" sz="2400" b="1" dirty="0" smtClean="0">
                <a:latin typeface="Times New Roman" pitchFamily="18" charset="0"/>
                <a:ea typeface="宋体" pitchFamily="2" charset="-122"/>
              </a:rPr>
              <a:t>等信息。</a:t>
            </a:r>
          </a:p>
          <a:p>
            <a:pPr marL="360000" indent="-360000" algn="just" eaLnBrk="1" hangingPunct="1">
              <a:lnSpc>
                <a:spcPct val="150000"/>
              </a:lnSpc>
              <a:spcBef>
                <a:spcPts val="600"/>
              </a:spcBef>
              <a:spcAft>
                <a:spcPts val="0"/>
              </a:spcAft>
              <a:defRPr/>
            </a:pP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配置有一个</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地址范围（或称为</a:t>
            </a:r>
            <a:r>
              <a:rPr lang="en-US" altLang="zh-CN" sz="2400" b="1" dirty="0" smtClean="0">
                <a:solidFill>
                  <a:srgbClr val="0000FF"/>
                </a:solidFill>
                <a:latin typeface="Times New Roman" pitchFamily="18" charset="0"/>
                <a:ea typeface="宋体" pitchFamily="2" charset="-122"/>
              </a:rPr>
              <a:t>IP</a:t>
            </a:r>
            <a:r>
              <a:rPr lang="zh-CN" altLang="en-US" sz="2400" b="1" dirty="0" smtClean="0">
                <a:solidFill>
                  <a:srgbClr val="0000FF"/>
                </a:solidFill>
                <a:latin typeface="Times New Roman" pitchFamily="18" charset="0"/>
                <a:ea typeface="宋体" pitchFamily="2" charset="-122"/>
              </a:rPr>
              <a:t>地址池</a:t>
            </a:r>
            <a:r>
              <a:rPr lang="zh-CN" altLang="en-US" sz="2400" b="1" dirty="0" smtClean="0">
                <a:latin typeface="Times New Roman" pitchFamily="18" charset="0"/>
                <a:ea typeface="宋体" pitchFamily="2" charset="-122"/>
              </a:rPr>
              <a:t>），这些地址可用来分配给</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客户端</a:t>
            </a:r>
            <a:r>
              <a:rPr lang="zh-CN" altLang="en-US" sz="2400" b="1" dirty="0" smtClean="0">
                <a:latin typeface="Times New Roman" pitchFamily="18" charset="0"/>
                <a:ea typeface="宋体" pitchFamily="2" charset="-122"/>
              </a:rPr>
              <a:t>。</a:t>
            </a:r>
          </a:p>
        </p:txBody>
      </p:sp>
    </p:spTree>
    <p:extLst>
      <p:ext uri="{BB962C8B-B14F-4D97-AF65-F5344CB8AC3E}">
        <p14:creationId xmlns:p14="http://schemas.microsoft.com/office/powerpoint/2010/main" val="1260078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4294967295"/>
          </p:nvPr>
        </p:nvSpPr>
        <p:spPr>
          <a:xfrm>
            <a:off x="396000" y="1152000"/>
            <a:ext cx="8280000" cy="4745739"/>
          </a:xfrm>
        </p:spPr>
        <p:txBody>
          <a:bodyPr anchor="ctr" anchorCtr="0">
            <a:spAutoFit/>
          </a:bodyPr>
          <a:lstStyle/>
          <a:p>
            <a:pPr marL="363538" indent="-363538" algn="just" eaLnBrk="1" hangingPunct="1">
              <a:lnSpc>
                <a:spcPct val="150000"/>
              </a:lnSpc>
              <a:spcBef>
                <a:spcPts val="600"/>
              </a:spcBef>
              <a:spcAft>
                <a:spcPts val="0"/>
              </a:spcAft>
              <a:buSzPct val="80000"/>
              <a:buFont typeface="Wingdings" pitchFamily="2" charset="2"/>
              <a:buAutoNum type="arabicPeriod"/>
            </a:pPr>
            <a:r>
              <a:rPr lang="zh-CN" altLang="en-US" sz="2400" b="1" dirty="0" smtClean="0">
                <a:latin typeface="Times New Roman" pitchFamily="18" charset="0"/>
                <a:ea typeface="宋体" pitchFamily="2" charset="-122"/>
              </a:rPr>
              <a:t>需要</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地址的用户发送</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发现</a:t>
            </a:r>
            <a:r>
              <a:rPr lang="zh-CN" altLang="en-US" sz="2400" b="1" dirty="0" smtClean="0">
                <a:latin typeface="Times New Roman" pitchFamily="18" charset="0"/>
                <a:ea typeface="宋体" pitchFamily="2" charset="-122"/>
              </a:rPr>
              <a:t>报文（</a:t>
            </a:r>
            <a:r>
              <a:rPr lang="en-US" altLang="zh-CN" sz="2400" b="1" dirty="0" smtClean="0">
                <a:latin typeface="Times New Roman" pitchFamily="18" charset="0"/>
                <a:ea typeface="宋体" pitchFamily="2" charset="-122"/>
              </a:rPr>
              <a:t>message</a:t>
            </a:r>
            <a:r>
              <a:rPr lang="zh-CN" altLang="en-US" sz="2400" b="1" dirty="0">
                <a:latin typeface="Times New Roman" pitchFamily="18" charset="0"/>
                <a:ea typeface="宋体" pitchFamily="2" charset="-122"/>
              </a:rPr>
              <a:t>）</a:t>
            </a:r>
            <a:r>
              <a:rPr lang="zh-CN" altLang="en-US" sz="2400" b="1" dirty="0" smtClean="0">
                <a:latin typeface="Times New Roman" pitchFamily="18" charset="0"/>
                <a:ea typeface="宋体" pitchFamily="2" charset="-122"/>
              </a:rPr>
              <a:t>，这是一种</a:t>
            </a:r>
            <a:r>
              <a:rPr lang="zh-CN" altLang="en-US" sz="2400" b="1" dirty="0" smtClean="0">
                <a:solidFill>
                  <a:srgbClr val="FF0000"/>
                </a:solidFill>
                <a:latin typeface="Times New Roman" pitchFamily="18" charset="0"/>
                <a:ea typeface="宋体" pitchFamily="2" charset="-122"/>
              </a:rPr>
              <a:t>广播报文</a:t>
            </a:r>
            <a:r>
              <a:rPr lang="zh-CN" altLang="en-US" sz="2400" b="1" dirty="0" smtClean="0">
                <a:latin typeface="Times New Roman" pitchFamily="18" charset="0"/>
                <a:ea typeface="宋体" pitchFamily="2" charset="-122"/>
              </a:rPr>
              <a:t>。网络中的所有主机都会收到，但只有</a:t>
            </a:r>
            <a:r>
              <a:rPr lang="en-US" altLang="zh-CN" sz="2400" b="1" dirty="0" smtClean="0">
                <a:latin typeface="Times New Roman" pitchFamily="18" charset="0"/>
                <a:ea typeface="宋体" pitchFamily="2" charset="-122"/>
              </a:rPr>
              <a:t>DHCP</a:t>
            </a:r>
            <a:r>
              <a:rPr lang="zh-CN" altLang="en-US" sz="2400" b="1" dirty="0" smtClean="0">
                <a:latin typeface="Times New Roman" pitchFamily="18" charset="0"/>
                <a:ea typeface="宋体" pitchFamily="2" charset="-122"/>
              </a:rPr>
              <a:t>服务器才会作出应答。</a:t>
            </a:r>
          </a:p>
          <a:p>
            <a:pPr marL="363538" indent="-363538" algn="just" eaLnBrk="1" hangingPunct="1">
              <a:lnSpc>
                <a:spcPct val="150000"/>
              </a:lnSpc>
              <a:spcBef>
                <a:spcPts val="600"/>
              </a:spcBef>
              <a:spcAft>
                <a:spcPts val="0"/>
              </a:spcAft>
              <a:buSzPct val="80000"/>
              <a:buFont typeface="Wingdings" pitchFamily="2" charset="2"/>
              <a:buAutoNum type="arabicPeriod"/>
            </a:pPr>
            <a:r>
              <a:rPr lang="zh-CN" altLang="en-US" sz="2400" b="1" dirty="0" smtClean="0">
                <a:latin typeface="Times New Roman" pitchFamily="18" charset="0"/>
                <a:ea typeface="宋体" pitchFamily="2" charset="-122"/>
              </a:rPr>
              <a:t>服务器使用</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提供</a:t>
            </a:r>
            <a:r>
              <a:rPr lang="zh-CN" altLang="en-US" sz="2400" b="1" dirty="0" smtClean="0">
                <a:latin typeface="Times New Roman" pitchFamily="18" charset="0"/>
                <a:ea typeface="宋体" pitchFamily="2" charset="-122"/>
              </a:rPr>
              <a:t>报文作为响应，为该客户端提供</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地址建议。</a:t>
            </a:r>
          </a:p>
          <a:p>
            <a:pPr marL="363538" indent="-363538" algn="just" eaLnBrk="1" hangingPunct="1">
              <a:lnSpc>
                <a:spcPct val="150000"/>
              </a:lnSpc>
              <a:spcBef>
                <a:spcPts val="600"/>
              </a:spcBef>
              <a:spcAft>
                <a:spcPts val="0"/>
              </a:spcAft>
              <a:buSzPct val="80000"/>
              <a:buFont typeface="Wingdings" pitchFamily="2" charset="2"/>
              <a:buAutoNum type="arabicPeriod"/>
            </a:pPr>
            <a:r>
              <a:rPr lang="zh-CN" altLang="en-US" sz="2400" b="1" dirty="0" smtClean="0">
                <a:latin typeface="Times New Roman" pitchFamily="18" charset="0"/>
                <a:ea typeface="宋体" pitchFamily="2" charset="-122"/>
              </a:rPr>
              <a:t>然后用户主机向该服务器发送</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请求</a:t>
            </a:r>
            <a:r>
              <a:rPr lang="zh-CN" altLang="en-US" sz="2400" b="1" dirty="0" smtClean="0">
                <a:latin typeface="Times New Roman" pitchFamily="18" charset="0"/>
                <a:ea typeface="宋体" pitchFamily="2" charset="-122"/>
              </a:rPr>
              <a:t>报文，要求使用建议的</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a:t>
            </a:r>
          </a:p>
          <a:p>
            <a:pPr marL="363538" indent="-363538" algn="just" eaLnBrk="1" hangingPunct="1">
              <a:lnSpc>
                <a:spcPct val="150000"/>
              </a:lnSpc>
              <a:spcBef>
                <a:spcPts val="600"/>
              </a:spcBef>
              <a:spcAft>
                <a:spcPts val="0"/>
              </a:spcAft>
              <a:buSzPct val="80000"/>
              <a:buFont typeface="Wingdings" pitchFamily="2" charset="2"/>
              <a:buAutoNum type="arabicPeriod"/>
            </a:pPr>
            <a:r>
              <a:rPr lang="zh-CN" altLang="en-US" sz="2400" b="1" dirty="0" smtClean="0">
                <a:latin typeface="Times New Roman" pitchFamily="18" charset="0"/>
                <a:ea typeface="宋体" pitchFamily="2" charset="-122"/>
              </a:rPr>
              <a:t>服务器用</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确认</a:t>
            </a:r>
            <a:r>
              <a:rPr lang="zh-CN" altLang="en-US" sz="2400" b="1" dirty="0" smtClean="0">
                <a:latin typeface="Times New Roman" pitchFamily="18" charset="0"/>
                <a:ea typeface="宋体" pitchFamily="2" charset="-122"/>
              </a:rPr>
              <a:t>报文响应。</a:t>
            </a:r>
          </a:p>
        </p:txBody>
      </p:sp>
      <p:sp>
        <p:nvSpPr>
          <p:cNvPr id="4" name="标题 1"/>
          <p:cNvSpPr txBox="1">
            <a:spLocks/>
          </p:cNvSpPr>
          <p:nvPr/>
        </p:nvSpPr>
        <p:spPr>
          <a:xfrm>
            <a:off x="360000" y="504000"/>
            <a:ext cx="8145462" cy="575366"/>
          </a:xfrm>
          <a:prstGeom prst="rect">
            <a:avLst/>
          </a:prstGeom>
        </p:spPr>
        <p:txBody>
          <a:bodyPr>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5.3.3   </a:t>
            </a:r>
            <a:r>
              <a:rPr lang="zh-CN" altLang="en-US" sz="3200" smtClean="0">
                <a:latin typeface="Times New Roman" pitchFamily="18" charset="0"/>
                <a:ea typeface="宋体" pitchFamily="2" charset="-122"/>
              </a:rPr>
              <a:t>配置</a:t>
            </a:r>
            <a:r>
              <a:rPr lang="en-US" altLang="zh-CN" sz="3200" smtClean="0">
                <a:latin typeface="Times New Roman" pitchFamily="18" charset="0"/>
                <a:ea typeface="宋体" pitchFamily="2" charset="-122"/>
              </a:rPr>
              <a:t>DHCP</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235939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wipe(up)">
                                      <p:cBhvr>
                                        <p:cTn id="7" dur="500"/>
                                        <p:tgtEl>
                                          <p:spTgt spid="54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wipe(up)">
                                      <p:cBhvr>
                                        <p:cTn id="12" dur="500"/>
                                        <p:tgtEl>
                                          <p:spTgt spid="54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animEffect transition="in" filter="wipe(up)">
                                      <p:cBhvr>
                                        <p:cTn id="17"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4"/>
          <p:cNvPicPr>
            <a:picLocks noChangeAspect="1" noChangeArrowheads="1"/>
          </p:cNvPicPr>
          <p:nvPr/>
        </p:nvPicPr>
        <p:blipFill>
          <a:blip r:embed="rId3">
            <a:extLst>
              <a:ext uri="{28A0092B-C50C-407E-A947-70E740481C1C}">
                <a14:useLocalDpi xmlns:a14="http://schemas.microsoft.com/office/drawing/2010/main" val="0"/>
              </a:ext>
            </a:extLst>
          </a:blip>
          <a:srcRect l="1579" t="754" r="1753" b="2762"/>
          <a:stretch>
            <a:fillRect/>
          </a:stretch>
        </p:blipFill>
        <p:spPr bwMode="auto">
          <a:xfrm>
            <a:off x="216000" y="1800000"/>
            <a:ext cx="8640000" cy="298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360000" y="504000"/>
            <a:ext cx="8145462" cy="575366"/>
          </a:xfrm>
          <a:prstGeom prst="rect">
            <a:avLst/>
          </a:prstGeom>
        </p:spPr>
        <p:txBody>
          <a:bodyPr>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dirty="0" smtClean="0">
                <a:latin typeface="Times New Roman" pitchFamily="18" charset="0"/>
                <a:ea typeface="宋体" pitchFamily="2" charset="-122"/>
              </a:rPr>
              <a:t>5.3.3   </a:t>
            </a:r>
            <a:r>
              <a:rPr lang="zh-CN" altLang="en-US" sz="3200" dirty="0" smtClean="0">
                <a:latin typeface="Times New Roman" pitchFamily="18" charset="0"/>
                <a:ea typeface="宋体" pitchFamily="2" charset="-122"/>
              </a:rPr>
              <a:t>配置</a:t>
            </a:r>
            <a:r>
              <a:rPr lang="en-US" altLang="zh-CN" sz="3200" dirty="0" smtClean="0">
                <a:latin typeface="Times New Roman" pitchFamily="18" charset="0"/>
                <a:ea typeface="宋体" pitchFamily="2" charset="-122"/>
              </a:rPr>
              <a:t>DHCP</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1274491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32000" y="1152000"/>
            <a:ext cx="8280000" cy="2298915"/>
          </a:xfrm>
        </p:spPr>
        <p:txBody>
          <a:bodyPr anchor="ctr" anchorCtr="0">
            <a:spAutoFit/>
          </a:bodyPr>
          <a:lstStyle/>
          <a:p>
            <a:pPr marL="360000" indent="-360000" algn="just" eaLnBrk="1" hangingPunct="1">
              <a:lnSpc>
                <a:spcPct val="150000"/>
              </a:lnSpc>
              <a:spcBef>
                <a:spcPts val="0"/>
              </a:spcBef>
              <a:spcAft>
                <a:spcPts val="0"/>
              </a:spcAft>
              <a:defRPr/>
            </a:pPr>
            <a:r>
              <a:rPr lang="zh-CN" altLang="en-US" sz="2400" b="1" dirty="0" smtClean="0">
                <a:latin typeface="Times New Roman" pitchFamily="18" charset="0"/>
                <a:ea typeface="宋体" pitchFamily="2" charset="-122"/>
              </a:rPr>
              <a:t>我们实验中用到的</a:t>
            </a:r>
            <a:r>
              <a:rPr lang="en-US" altLang="zh-CN" sz="2400" b="1" dirty="0" smtClean="0">
                <a:solidFill>
                  <a:srgbClr val="0000FF"/>
                </a:solidFill>
                <a:latin typeface="Times New Roman" pitchFamily="18" charset="0"/>
                <a:ea typeface="宋体" pitchFamily="2" charset="-122"/>
              </a:rPr>
              <a:t>TP-LINK</a:t>
            </a:r>
            <a:r>
              <a:rPr lang="zh-CN" altLang="en-US" sz="2400" b="1" dirty="0" smtClean="0">
                <a:solidFill>
                  <a:srgbClr val="0000FF"/>
                </a:solidFill>
                <a:latin typeface="Times New Roman" pitchFamily="18" charset="0"/>
                <a:ea typeface="宋体" pitchFamily="2" charset="-122"/>
              </a:rPr>
              <a:t>无线路由器</a:t>
            </a:r>
            <a:r>
              <a:rPr lang="zh-CN" altLang="en-US" sz="2400" b="1" dirty="0" smtClean="0">
                <a:latin typeface="Times New Roman" pitchFamily="18" charset="0"/>
                <a:ea typeface="宋体" pitchFamily="2" charset="-122"/>
              </a:rPr>
              <a:t>以及</a:t>
            </a:r>
            <a:r>
              <a:rPr lang="zh-CN" altLang="en-US" sz="2400" b="1" dirty="0" smtClean="0">
                <a:solidFill>
                  <a:srgbClr val="0000FF"/>
                </a:solidFill>
                <a:latin typeface="Times New Roman" pitchFamily="18" charset="0"/>
                <a:ea typeface="宋体" pitchFamily="2" charset="-122"/>
              </a:rPr>
              <a:t>无线</a:t>
            </a:r>
            <a:r>
              <a:rPr lang="en-US" altLang="zh-CN" sz="2400" b="1" dirty="0" smtClean="0">
                <a:solidFill>
                  <a:srgbClr val="0000FF"/>
                </a:solidFill>
                <a:latin typeface="Times New Roman" pitchFamily="18" charset="0"/>
                <a:ea typeface="宋体" pitchFamily="2" charset="-122"/>
              </a:rPr>
              <a:t>AP</a:t>
            </a:r>
            <a:r>
              <a:rPr lang="zh-CN" altLang="en-US" sz="2400" b="1" dirty="0" smtClean="0">
                <a:latin typeface="Times New Roman" pitchFamily="18" charset="0"/>
                <a:ea typeface="宋体" pitchFamily="2" charset="-122"/>
              </a:rPr>
              <a:t>的</a:t>
            </a:r>
            <a:r>
              <a:rPr lang="en-US" altLang="zh-CN" sz="2400" b="1" dirty="0" smtClean="0">
                <a:latin typeface="Times New Roman" pitchFamily="18" charset="0"/>
                <a:ea typeface="宋体" pitchFamily="2" charset="-122"/>
              </a:rPr>
              <a:t>DHCP</a:t>
            </a:r>
            <a:r>
              <a:rPr lang="zh-CN" altLang="en-US" sz="2400" b="1" dirty="0" smtClean="0">
                <a:latin typeface="Times New Roman" pitchFamily="18" charset="0"/>
                <a:ea typeface="宋体" pitchFamily="2" charset="-122"/>
              </a:rPr>
              <a:t>服务功能的配置方法与教材上的</a:t>
            </a:r>
            <a:r>
              <a:rPr lang="en-US" altLang="zh-CN" sz="2400" b="1" dirty="0" smtClean="0">
                <a:solidFill>
                  <a:srgbClr val="FF00FF"/>
                </a:solidFill>
                <a:latin typeface="Times New Roman" pitchFamily="18" charset="0"/>
                <a:ea typeface="宋体" pitchFamily="2" charset="-122"/>
              </a:rPr>
              <a:t>Linksys</a:t>
            </a:r>
            <a:r>
              <a:rPr lang="zh-CN" altLang="en-US" sz="2400" b="1" dirty="0" smtClean="0">
                <a:solidFill>
                  <a:srgbClr val="FF00FF"/>
                </a:solidFill>
                <a:latin typeface="Times New Roman" pitchFamily="18" charset="0"/>
                <a:ea typeface="宋体" pitchFamily="2" charset="-122"/>
              </a:rPr>
              <a:t>无线路由器</a:t>
            </a:r>
            <a:r>
              <a:rPr lang="zh-CN" altLang="en-US" sz="2400" b="1" dirty="0" smtClean="0">
                <a:latin typeface="Times New Roman" pitchFamily="18" charset="0"/>
                <a:ea typeface="宋体" pitchFamily="2" charset="-122"/>
              </a:rPr>
              <a:t>类似，也需要设置下列参数：</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地址池范围</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子网掩码</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默认网关</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租用时间</a:t>
            </a:r>
            <a:r>
              <a:rPr lang="zh-CN" altLang="en-US" sz="2400" b="1" dirty="0" smtClean="0">
                <a:latin typeface="Times New Roman" pitchFamily="18" charset="0"/>
                <a:ea typeface="宋体" pitchFamily="2" charset="-122"/>
              </a:rPr>
              <a:t>、</a:t>
            </a:r>
            <a:r>
              <a:rPr lang="en-US" altLang="zh-CN" sz="2400" b="1" dirty="0" smtClean="0">
                <a:solidFill>
                  <a:srgbClr val="FF0000"/>
                </a:solidFill>
                <a:latin typeface="Times New Roman" pitchFamily="18" charset="0"/>
                <a:ea typeface="宋体" pitchFamily="2" charset="-122"/>
              </a:rPr>
              <a:t>DNS</a:t>
            </a:r>
            <a:r>
              <a:rPr lang="zh-CN" altLang="en-US" sz="2400" b="1" dirty="0" smtClean="0">
                <a:solidFill>
                  <a:srgbClr val="FF0000"/>
                </a:solidFill>
                <a:latin typeface="Times New Roman" pitchFamily="18" charset="0"/>
                <a:ea typeface="宋体" pitchFamily="2" charset="-122"/>
              </a:rPr>
              <a:t>服务器地址</a:t>
            </a:r>
            <a:r>
              <a:rPr lang="zh-CN" altLang="en-US" sz="2400" b="1" dirty="0" smtClean="0">
                <a:latin typeface="Times New Roman" pitchFamily="18" charset="0"/>
                <a:ea typeface="宋体" pitchFamily="2" charset="-122"/>
              </a:rPr>
              <a:t>等。</a:t>
            </a:r>
          </a:p>
        </p:txBody>
      </p:sp>
      <p:sp>
        <p:nvSpPr>
          <p:cNvPr id="126980" name="Rectangle 4"/>
          <p:cNvSpPr>
            <a:spLocks noChangeArrowheads="1"/>
          </p:cNvSpPr>
          <p:nvPr/>
        </p:nvSpPr>
        <p:spPr bwMode="auto">
          <a:xfrm>
            <a:off x="4680000" y="504000"/>
            <a:ext cx="3600000" cy="584775"/>
          </a:xfrm>
          <a:prstGeom prst="rect">
            <a:avLst/>
          </a:prstGeom>
          <a:noFill/>
          <a:ln>
            <a:noFill/>
          </a:ln>
          <a:effectLst/>
          <a:extLst/>
        </p:spPr>
        <p:txBody>
          <a:bodyPr wrap="none">
            <a:spAutoFit/>
          </a:bodyPr>
          <a:lstStyle/>
          <a:p>
            <a:pPr algn="ctr" eaLnBrk="0" hangingPunct="0">
              <a:buClr>
                <a:schemeClr val="tx2"/>
              </a:buClr>
              <a:buSzPct val="100000"/>
              <a:buFont typeface="Wingdings" pitchFamily="2" charset="2"/>
              <a:buNone/>
              <a:defRPr/>
            </a:pPr>
            <a:r>
              <a:rPr lang="zh-CN" altLang="en-US" sz="3200" b="1" i="1" dirty="0">
                <a:solidFill>
                  <a:srgbClr val="FF6600"/>
                </a:solidFill>
                <a:effectLst>
                  <a:outerShdw blurRad="38100" dist="38100" dir="2700000" algn="tl">
                    <a:srgbClr val="C0C0C0"/>
                  </a:outerShdw>
                </a:effectLst>
              </a:rPr>
              <a:t>（参见相关实验）</a:t>
            </a:r>
          </a:p>
        </p:txBody>
      </p:sp>
      <p:sp>
        <p:nvSpPr>
          <p:cNvPr id="5" name="标题 1"/>
          <p:cNvSpPr txBox="1">
            <a:spLocks/>
          </p:cNvSpPr>
          <p:nvPr/>
        </p:nvSpPr>
        <p:spPr>
          <a:xfrm>
            <a:off x="360000" y="504000"/>
            <a:ext cx="8145462" cy="575366"/>
          </a:xfrm>
          <a:prstGeom prst="rect">
            <a:avLst/>
          </a:prstGeom>
        </p:spPr>
        <p:txBody>
          <a:bodyPr>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5.3.3   </a:t>
            </a:r>
            <a:r>
              <a:rPr lang="zh-CN" altLang="en-US" sz="3200" smtClean="0">
                <a:latin typeface="Times New Roman" pitchFamily="18" charset="0"/>
                <a:ea typeface="宋体" pitchFamily="2" charset="-122"/>
              </a:rPr>
              <a:t>配置</a:t>
            </a:r>
            <a:r>
              <a:rPr lang="en-US" altLang="zh-CN" sz="3200" smtClean="0">
                <a:latin typeface="Times New Roman" pitchFamily="18" charset="0"/>
                <a:ea typeface="宋体" pitchFamily="2" charset="-122"/>
              </a:rPr>
              <a:t>DHCP</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1533119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500" fill="hold"/>
                                        <p:tgtEl>
                                          <p:spTgt spid="126980"/>
                                        </p:tgtEl>
                                        <p:attrNameLst>
                                          <p:attrName>ppt_x</p:attrName>
                                        </p:attrNameLst>
                                      </p:cBhvr>
                                      <p:tavLst>
                                        <p:tav tm="0">
                                          <p:val>
                                            <p:strVal val="1+#ppt_w/2"/>
                                          </p:val>
                                        </p:tav>
                                        <p:tav tm="100000">
                                          <p:val>
                                            <p:strVal val="#ppt_x"/>
                                          </p:val>
                                        </p:tav>
                                      </p:tavLst>
                                    </p:anim>
                                    <p:anim calcmode="lin" valueType="num">
                                      <p:cBhvr additive="base">
                                        <p:cTn id="8"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
          <p:cNvGrpSpPr>
            <a:grpSpLocks/>
          </p:cNvGrpSpPr>
          <p:nvPr/>
        </p:nvGrpSpPr>
        <p:grpSpPr bwMode="auto">
          <a:xfrm>
            <a:off x="0" y="0"/>
            <a:ext cx="9144000" cy="4383088"/>
            <a:chOff x="0" y="0"/>
            <a:chExt cx="5760" cy="2761"/>
          </a:xfrm>
        </p:grpSpPr>
        <p:grpSp>
          <p:nvGrpSpPr>
            <p:cNvPr id="66563" name="Group 3"/>
            <p:cNvGrpSpPr>
              <a:grpSpLocks/>
            </p:cNvGrpSpPr>
            <p:nvPr/>
          </p:nvGrpSpPr>
          <p:grpSpPr bwMode="auto">
            <a:xfrm>
              <a:off x="1727" y="1485"/>
              <a:ext cx="2400" cy="1276"/>
              <a:chOff x="3272" y="1316"/>
              <a:chExt cx="1889" cy="1002"/>
            </a:xfrm>
          </p:grpSpPr>
          <p:sp>
            <p:nvSpPr>
              <p:cNvPr id="66565"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zh-CN" altLang="en-US"/>
              </a:p>
            </p:txBody>
          </p:sp>
          <p:sp>
            <p:nvSpPr>
              <p:cNvPr id="66566"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zh-CN" altLang="en-US"/>
              </a:p>
            </p:txBody>
          </p:sp>
          <p:sp>
            <p:nvSpPr>
              <p:cNvPr id="66567" name="Freeform 6"/>
              <p:cNvSpPr>
                <a:spLocks/>
              </p:cNvSpPr>
              <p:nvPr/>
            </p:nvSpPr>
            <p:spPr bwMode="auto">
              <a:xfrm>
                <a:off x="4304" y="1971"/>
                <a:ext cx="249" cy="343"/>
              </a:xfrm>
              <a:custGeom>
                <a:avLst/>
                <a:gdLst>
                  <a:gd name="T0" fmla="*/ 1558835 w 58"/>
                  <a:gd name="T1" fmla="*/ 640377 h 80"/>
                  <a:gd name="T2" fmla="*/ 1127446 w 58"/>
                  <a:gd name="T3" fmla="*/ 534604 h 80"/>
                  <a:gd name="T4" fmla="*/ 562895 w 58"/>
                  <a:gd name="T5" fmla="*/ 1067793 h 80"/>
                  <a:gd name="T6" fmla="*/ 1127446 w 58"/>
                  <a:gd name="T7" fmla="*/ 1596643 h 80"/>
                  <a:gd name="T8" fmla="*/ 1558835 w 58"/>
                  <a:gd name="T9" fmla="*/ 1490871 h 80"/>
                  <a:gd name="T10" fmla="*/ 1558835 w 58"/>
                  <a:gd name="T11" fmla="*/ 2050145 h 80"/>
                  <a:gd name="T12" fmla="*/ 1102602 w 58"/>
                  <a:gd name="T13" fmla="*/ 2131247 h 80"/>
                  <a:gd name="T14" fmla="*/ 0 w 58"/>
                  <a:gd name="T15" fmla="*/ 1067793 h 80"/>
                  <a:gd name="T16" fmla="*/ 1102602 w 58"/>
                  <a:gd name="T17" fmla="*/ 0 h 80"/>
                  <a:gd name="T18" fmla="*/ 1558835 w 58"/>
                  <a:gd name="T19" fmla="*/ 81102 h 80"/>
                  <a:gd name="T20" fmla="*/ 1558835 w 58"/>
                  <a:gd name="T21" fmla="*/ 64037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zh-CN" altLang="en-US"/>
              </a:p>
            </p:txBody>
          </p:sp>
          <p:sp>
            <p:nvSpPr>
              <p:cNvPr id="66568" name="Freeform 7"/>
              <p:cNvSpPr>
                <a:spLocks/>
              </p:cNvSpPr>
              <p:nvPr/>
            </p:nvSpPr>
            <p:spPr bwMode="auto">
              <a:xfrm>
                <a:off x="3443" y="1971"/>
                <a:ext cx="249" cy="343"/>
              </a:xfrm>
              <a:custGeom>
                <a:avLst/>
                <a:gdLst>
                  <a:gd name="T0" fmla="*/ 1558835 w 58"/>
                  <a:gd name="T1" fmla="*/ 640377 h 80"/>
                  <a:gd name="T2" fmla="*/ 1127446 w 58"/>
                  <a:gd name="T3" fmla="*/ 534604 h 80"/>
                  <a:gd name="T4" fmla="*/ 562895 w 58"/>
                  <a:gd name="T5" fmla="*/ 1067793 h 80"/>
                  <a:gd name="T6" fmla="*/ 1127446 w 58"/>
                  <a:gd name="T7" fmla="*/ 1596643 h 80"/>
                  <a:gd name="T8" fmla="*/ 1558835 w 58"/>
                  <a:gd name="T9" fmla="*/ 1490871 h 80"/>
                  <a:gd name="T10" fmla="*/ 1558835 w 58"/>
                  <a:gd name="T11" fmla="*/ 2050145 h 80"/>
                  <a:gd name="T12" fmla="*/ 1076191 w 58"/>
                  <a:gd name="T13" fmla="*/ 2131247 h 80"/>
                  <a:gd name="T14" fmla="*/ 0 w 58"/>
                  <a:gd name="T15" fmla="*/ 1067793 h 80"/>
                  <a:gd name="T16" fmla="*/ 1076191 w 58"/>
                  <a:gd name="T17" fmla="*/ 0 h 80"/>
                  <a:gd name="T18" fmla="*/ 1558835 w 58"/>
                  <a:gd name="T19" fmla="*/ 81102 h 80"/>
                  <a:gd name="T20" fmla="*/ 1558835 w 58"/>
                  <a:gd name="T21" fmla="*/ 64037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zh-CN" altLang="en-US"/>
              </a:p>
            </p:txBody>
          </p:sp>
          <p:sp>
            <p:nvSpPr>
              <p:cNvPr id="66569" name="Freeform 8"/>
              <p:cNvSpPr>
                <a:spLocks noEditPoints="1"/>
              </p:cNvSpPr>
              <p:nvPr/>
            </p:nvSpPr>
            <p:spPr bwMode="auto">
              <a:xfrm>
                <a:off x="4643" y="1971"/>
                <a:ext cx="342" cy="343"/>
              </a:xfrm>
              <a:custGeom>
                <a:avLst/>
                <a:gdLst>
                  <a:gd name="T0" fmla="*/ 2087516 w 80"/>
                  <a:gd name="T1" fmla="*/ 1067793 h 80"/>
                  <a:gd name="T2" fmla="*/ 1043720 w 80"/>
                  <a:gd name="T3" fmla="*/ 2131247 h 80"/>
                  <a:gd name="T4" fmla="*/ 0 w 80"/>
                  <a:gd name="T5" fmla="*/ 1067793 h 80"/>
                  <a:gd name="T6" fmla="*/ 1043720 w 80"/>
                  <a:gd name="T7" fmla="*/ 0 h 80"/>
                  <a:gd name="T8" fmla="*/ 2087516 w 80"/>
                  <a:gd name="T9" fmla="*/ 1067793 h 80"/>
                  <a:gd name="T10" fmla="*/ 1043720 w 80"/>
                  <a:gd name="T11" fmla="*/ 534604 h 80"/>
                  <a:gd name="T12" fmla="*/ 525406 w 80"/>
                  <a:gd name="T13" fmla="*/ 1067793 h 80"/>
                  <a:gd name="T14" fmla="*/ 1043720 w 80"/>
                  <a:gd name="T15" fmla="*/ 1596643 h 80"/>
                  <a:gd name="T16" fmla="*/ 1569126 w 80"/>
                  <a:gd name="T17" fmla="*/ 1067793 h 80"/>
                  <a:gd name="T18" fmla="*/ 1043720 w 80"/>
                  <a:gd name="T19" fmla="*/ 534604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zh-CN" altLang="en-US"/>
              </a:p>
            </p:txBody>
          </p:sp>
          <p:sp>
            <p:nvSpPr>
              <p:cNvPr id="66570" name="Freeform 9"/>
              <p:cNvSpPr>
                <a:spLocks/>
              </p:cNvSpPr>
              <p:nvPr/>
            </p:nvSpPr>
            <p:spPr bwMode="auto">
              <a:xfrm>
                <a:off x="4000" y="1971"/>
                <a:ext cx="223" cy="343"/>
              </a:xfrm>
              <a:custGeom>
                <a:avLst/>
                <a:gdLst>
                  <a:gd name="T0" fmla="*/ 1256138 w 52"/>
                  <a:gd name="T1" fmla="*/ 502838 h 80"/>
                  <a:gd name="T2" fmla="*/ 853044 w 52"/>
                  <a:gd name="T3" fmla="*/ 453502 h 80"/>
                  <a:gd name="T4" fmla="*/ 535046 w 52"/>
                  <a:gd name="T5" fmla="*/ 614369 h 80"/>
                  <a:gd name="T6" fmla="*/ 771499 w 52"/>
                  <a:gd name="T7" fmla="*/ 801244 h 80"/>
                  <a:gd name="T8" fmla="*/ 908180 w 52"/>
                  <a:gd name="T9" fmla="*/ 850584 h 80"/>
                  <a:gd name="T10" fmla="*/ 1386747 w 52"/>
                  <a:gd name="T11" fmla="*/ 1441530 h 80"/>
                  <a:gd name="T12" fmla="*/ 559726 w 52"/>
                  <a:gd name="T13" fmla="*/ 2131247 h 80"/>
                  <a:gd name="T14" fmla="*/ 0 w 52"/>
                  <a:gd name="T15" fmla="*/ 2050145 h 80"/>
                  <a:gd name="T16" fmla="*/ 0 w 52"/>
                  <a:gd name="T17" fmla="*/ 1596643 h 80"/>
                  <a:gd name="T18" fmla="*/ 478567 w 52"/>
                  <a:gd name="T19" fmla="*/ 1677750 h 80"/>
                  <a:gd name="T20" fmla="*/ 853044 w 52"/>
                  <a:gd name="T21" fmla="*/ 1490871 h 80"/>
                  <a:gd name="T22" fmla="*/ 616591 w 52"/>
                  <a:gd name="T23" fmla="*/ 1279343 h 80"/>
                  <a:gd name="T24" fmla="*/ 503268 w 52"/>
                  <a:gd name="T25" fmla="*/ 1254673 h 80"/>
                  <a:gd name="T26" fmla="*/ 0 w 52"/>
                  <a:gd name="T27" fmla="*/ 640377 h 80"/>
                  <a:gd name="T28" fmla="*/ 747132 w 52"/>
                  <a:gd name="T29" fmla="*/ 0 h 80"/>
                  <a:gd name="T30" fmla="*/ 1256138 w 52"/>
                  <a:gd name="T31" fmla="*/ 81102 h 80"/>
                  <a:gd name="T32" fmla="*/ 1256138 w 52"/>
                  <a:gd name="T33" fmla="*/ 502838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zh-CN" altLang="en-US"/>
              </a:p>
            </p:txBody>
          </p:sp>
          <p:sp>
            <p:nvSpPr>
              <p:cNvPr id="66571" name="Freeform 10"/>
              <p:cNvSpPr>
                <a:spLocks/>
              </p:cNvSpPr>
              <p:nvPr/>
            </p:nvSpPr>
            <p:spPr bwMode="auto">
              <a:xfrm>
                <a:off x="3272" y="1586"/>
                <a:ext cx="81" cy="167"/>
              </a:xfrm>
              <a:custGeom>
                <a:avLst/>
                <a:gdLst>
                  <a:gd name="T0" fmla="*/ 485876 w 19"/>
                  <a:gd name="T1" fmla="*/ 264918 h 39"/>
                  <a:gd name="T2" fmla="*/ 257623 w 19"/>
                  <a:gd name="T3" fmla="*/ 0 h 39"/>
                  <a:gd name="T4" fmla="*/ 0 w 19"/>
                  <a:gd name="T5" fmla="*/ 264918 h 39"/>
                  <a:gd name="T6" fmla="*/ 0 w 19"/>
                  <a:gd name="T7" fmla="*/ 789088 h 39"/>
                  <a:gd name="T8" fmla="*/ 257623 w 19"/>
                  <a:gd name="T9" fmla="*/ 1029491 h 39"/>
                  <a:gd name="T10" fmla="*/ 485876 w 19"/>
                  <a:gd name="T11" fmla="*/ 789088 h 39"/>
                  <a:gd name="T12" fmla="*/ 485876 w 19"/>
                  <a:gd name="T13" fmla="*/ 264918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zh-CN" altLang="en-US"/>
              </a:p>
            </p:txBody>
          </p:sp>
          <p:sp>
            <p:nvSpPr>
              <p:cNvPr id="66572" name="Freeform 11"/>
              <p:cNvSpPr>
                <a:spLocks/>
              </p:cNvSpPr>
              <p:nvPr/>
            </p:nvSpPr>
            <p:spPr bwMode="auto">
              <a:xfrm>
                <a:off x="3499" y="1474"/>
                <a:ext cx="81" cy="279"/>
              </a:xfrm>
              <a:custGeom>
                <a:avLst/>
                <a:gdLst>
                  <a:gd name="T0" fmla="*/ 485876 w 19"/>
                  <a:gd name="T1" fmla="*/ 243417 h 65"/>
                  <a:gd name="T2" fmla="*/ 228254 w 19"/>
                  <a:gd name="T3" fmla="*/ 0 h 65"/>
                  <a:gd name="T4" fmla="*/ 0 w 19"/>
                  <a:gd name="T5" fmla="*/ 243417 h 65"/>
                  <a:gd name="T6" fmla="*/ 0 w 19"/>
                  <a:gd name="T7" fmla="*/ 1500646 h 65"/>
                  <a:gd name="T8" fmla="*/ 228254 w 19"/>
                  <a:gd name="T9" fmla="*/ 1745407 h 65"/>
                  <a:gd name="T10" fmla="*/ 485876 w 19"/>
                  <a:gd name="T11" fmla="*/ 1500646 h 65"/>
                  <a:gd name="T12" fmla="*/ 485876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6573" name="Freeform 12"/>
              <p:cNvSpPr>
                <a:spLocks/>
              </p:cNvSpPr>
              <p:nvPr/>
            </p:nvSpPr>
            <p:spPr bwMode="auto">
              <a:xfrm>
                <a:off x="3722" y="1320"/>
                <a:ext cx="81" cy="514"/>
              </a:xfrm>
              <a:custGeom>
                <a:avLst/>
                <a:gdLst>
                  <a:gd name="T0" fmla="*/ 485876 w 19"/>
                  <a:gd name="T1" fmla="*/ 240710 h 120"/>
                  <a:gd name="T2" fmla="*/ 257623 w 19"/>
                  <a:gd name="T3" fmla="*/ 0 h 120"/>
                  <a:gd name="T4" fmla="*/ 0 w 19"/>
                  <a:gd name="T5" fmla="*/ 240710 h 120"/>
                  <a:gd name="T6" fmla="*/ 0 w 19"/>
                  <a:gd name="T7" fmla="*/ 2934246 h 120"/>
                  <a:gd name="T8" fmla="*/ 257623 w 19"/>
                  <a:gd name="T9" fmla="*/ 3174884 h 120"/>
                  <a:gd name="T10" fmla="*/ 485876 w 19"/>
                  <a:gd name="T11" fmla="*/ 2934246 h 120"/>
                  <a:gd name="T12" fmla="*/ 485876 w 19"/>
                  <a:gd name="T13" fmla="*/ 24071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zh-CN" altLang="en-US"/>
              </a:p>
            </p:txBody>
          </p:sp>
          <p:sp>
            <p:nvSpPr>
              <p:cNvPr id="66574" name="Freeform 13"/>
              <p:cNvSpPr>
                <a:spLocks/>
              </p:cNvSpPr>
              <p:nvPr/>
            </p:nvSpPr>
            <p:spPr bwMode="auto">
              <a:xfrm>
                <a:off x="3949" y="1474"/>
                <a:ext cx="81" cy="279"/>
              </a:xfrm>
              <a:custGeom>
                <a:avLst/>
                <a:gdLst>
                  <a:gd name="T0" fmla="*/ 485876 w 19"/>
                  <a:gd name="T1" fmla="*/ 243417 h 65"/>
                  <a:gd name="T2" fmla="*/ 228254 w 19"/>
                  <a:gd name="T3" fmla="*/ 0 h 65"/>
                  <a:gd name="T4" fmla="*/ 0 w 19"/>
                  <a:gd name="T5" fmla="*/ 243417 h 65"/>
                  <a:gd name="T6" fmla="*/ 0 w 19"/>
                  <a:gd name="T7" fmla="*/ 1500646 h 65"/>
                  <a:gd name="T8" fmla="*/ 228254 w 19"/>
                  <a:gd name="T9" fmla="*/ 1745407 h 65"/>
                  <a:gd name="T10" fmla="*/ 485876 w 19"/>
                  <a:gd name="T11" fmla="*/ 1500646 h 65"/>
                  <a:gd name="T12" fmla="*/ 485876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6575" name="Freeform 14"/>
              <p:cNvSpPr>
                <a:spLocks/>
              </p:cNvSpPr>
              <p:nvPr/>
            </p:nvSpPr>
            <p:spPr bwMode="auto">
              <a:xfrm>
                <a:off x="4171" y="1586"/>
                <a:ext cx="86" cy="167"/>
              </a:xfrm>
              <a:custGeom>
                <a:avLst/>
                <a:gdLst>
                  <a:gd name="T0" fmla="*/ 543903 w 20"/>
                  <a:gd name="T1" fmla="*/ 264918 h 39"/>
                  <a:gd name="T2" fmla="*/ 272156 w 20"/>
                  <a:gd name="T3" fmla="*/ 0 h 39"/>
                  <a:gd name="T4" fmla="*/ 0 w 20"/>
                  <a:gd name="T5" fmla="*/ 264918 h 39"/>
                  <a:gd name="T6" fmla="*/ 0 w 20"/>
                  <a:gd name="T7" fmla="*/ 789088 h 39"/>
                  <a:gd name="T8" fmla="*/ 272156 w 20"/>
                  <a:gd name="T9" fmla="*/ 1029491 h 39"/>
                  <a:gd name="T10" fmla="*/ 543903 w 20"/>
                  <a:gd name="T11" fmla="*/ 789088 h 39"/>
                  <a:gd name="T12" fmla="*/ 543903 w 20"/>
                  <a:gd name="T13" fmla="*/ 264918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zh-CN" altLang="en-US"/>
              </a:p>
            </p:txBody>
          </p:sp>
          <p:sp>
            <p:nvSpPr>
              <p:cNvPr id="66576" name="Freeform 15"/>
              <p:cNvSpPr>
                <a:spLocks/>
              </p:cNvSpPr>
              <p:nvPr/>
            </p:nvSpPr>
            <p:spPr bwMode="auto">
              <a:xfrm>
                <a:off x="4398" y="1474"/>
                <a:ext cx="82" cy="279"/>
              </a:xfrm>
              <a:custGeom>
                <a:avLst/>
                <a:gdLst>
                  <a:gd name="T0" fmla="*/ 530152 w 19"/>
                  <a:gd name="T1" fmla="*/ 243417 h 65"/>
                  <a:gd name="T2" fmla="*/ 278627 w 19"/>
                  <a:gd name="T3" fmla="*/ 0 h 65"/>
                  <a:gd name="T4" fmla="*/ 0 w 19"/>
                  <a:gd name="T5" fmla="*/ 243417 h 65"/>
                  <a:gd name="T6" fmla="*/ 0 w 19"/>
                  <a:gd name="T7" fmla="*/ 1500646 h 65"/>
                  <a:gd name="T8" fmla="*/ 278627 w 19"/>
                  <a:gd name="T9" fmla="*/ 1745407 h 65"/>
                  <a:gd name="T10" fmla="*/ 530152 w 19"/>
                  <a:gd name="T11" fmla="*/ 1500646 h 65"/>
                  <a:gd name="T12" fmla="*/ 530152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6577" name="Freeform 16"/>
              <p:cNvSpPr>
                <a:spLocks/>
              </p:cNvSpPr>
              <p:nvPr/>
            </p:nvSpPr>
            <p:spPr bwMode="auto">
              <a:xfrm>
                <a:off x="4625" y="1320"/>
                <a:ext cx="82" cy="514"/>
              </a:xfrm>
              <a:custGeom>
                <a:avLst/>
                <a:gdLst>
                  <a:gd name="T0" fmla="*/ 530152 w 19"/>
                  <a:gd name="T1" fmla="*/ 240710 h 120"/>
                  <a:gd name="T2" fmla="*/ 251524 w 19"/>
                  <a:gd name="T3" fmla="*/ 0 h 120"/>
                  <a:gd name="T4" fmla="*/ 0 w 19"/>
                  <a:gd name="T5" fmla="*/ 240710 h 120"/>
                  <a:gd name="T6" fmla="*/ 0 w 19"/>
                  <a:gd name="T7" fmla="*/ 2934246 h 120"/>
                  <a:gd name="T8" fmla="*/ 251524 w 19"/>
                  <a:gd name="T9" fmla="*/ 3174884 h 120"/>
                  <a:gd name="T10" fmla="*/ 530152 w 19"/>
                  <a:gd name="T11" fmla="*/ 2934246 h 120"/>
                  <a:gd name="T12" fmla="*/ 530152 w 19"/>
                  <a:gd name="T13" fmla="*/ 24071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zh-CN" altLang="en-US"/>
              </a:p>
            </p:txBody>
          </p:sp>
          <p:sp>
            <p:nvSpPr>
              <p:cNvPr id="66578" name="Freeform 17"/>
              <p:cNvSpPr>
                <a:spLocks/>
              </p:cNvSpPr>
              <p:nvPr/>
            </p:nvSpPr>
            <p:spPr bwMode="auto">
              <a:xfrm>
                <a:off x="4848" y="1474"/>
                <a:ext cx="82" cy="279"/>
              </a:xfrm>
              <a:custGeom>
                <a:avLst/>
                <a:gdLst>
                  <a:gd name="T0" fmla="*/ 530152 w 19"/>
                  <a:gd name="T1" fmla="*/ 243417 h 65"/>
                  <a:gd name="T2" fmla="*/ 278627 w 19"/>
                  <a:gd name="T3" fmla="*/ 0 h 65"/>
                  <a:gd name="T4" fmla="*/ 0 w 19"/>
                  <a:gd name="T5" fmla="*/ 243417 h 65"/>
                  <a:gd name="T6" fmla="*/ 0 w 19"/>
                  <a:gd name="T7" fmla="*/ 1500646 h 65"/>
                  <a:gd name="T8" fmla="*/ 278627 w 19"/>
                  <a:gd name="T9" fmla="*/ 1745407 h 65"/>
                  <a:gd name="T10" fmla="*/ 530152 w 19"/>
                  <a:gd name="T11" fmla="*/ 1500646 h 65"/>
                  <a:gd name="T12" fmla="*/ 530152 w 19"/>
                  <a:gd name="T13" fmla="*/ 243417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6579" name="Freeform 18"/>
              <p:cNvSpPr>
                <a:spLocks/>
              </p:cNvSpPr>
              <p:nvPr/>
            </p:nvSpPr>
            <p:spPr bwMode="auto">
              <a:xfrm>
                <a:off x="5075" y="1586"/>
                <a:ext cx="82" cy="167"/>
              </a:xfrm>
              <a:custGeom>
                <a:avLst/>
                <a:gdLst>
                  <a:gd name="T0" fmla="*/ 530152 w 19"/>
                  <a:gd name="T1" fmla="*/ 264918 h 39"/>
                  <a:gd name="T2" fmla="*/ 251524 w 19"/>
                  <a:gd name="T3" fmla="*/ 0 h 39"/>
                  <a:gd name="T4" fmla="*/ 0 w 19"/>
                  <a:gd name="T5" fmla="*/ 264918 h 39"/>
                  <a:gd name="T6" fmla="*/ 0 w 19"/>
                  <a:gd name="T7" fmla="*/ 789088 h 39"/>
                  <a:gd name="T8" fmla="*/ 251524 w 19"/>
                  <a:gd name="T9" fmla="*/ 1029491 h 39"/>
                  <a:gd name="T10" fmla="*/ 530152 w 19"/>
                  <a:gd name="T11" fmla="*/ 789088 h 39"/>
                  <a:gd name="T12" fmla="*/ 530152 w 19"/>
                  <a:gd name="T13" fmla="*/ 264918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zh-CN" altLang="en-US"/>
              </a:p>
            </p:txBody>
          </p:sp>
        </p:grpSp>
        <p:sp>
          <p:nvSpPr>
            <p:cNvPr id="66564"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zh-CN" altLang="en-US"/>
            </a:p>
          </p:txBody>
        </p:sp>
      </p:gr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540000" y="720000"/>
            <a:ext cx="7920000" cy="698477"/>
          </a:xfrm>
        </p:spPr>
        <p:txBody>
          <a:bodyPr>
            <a:spAutoFit/>
          </a:bodyPr>
          <a:lstStyle/>
          <a:p>
            <a:pPr eaLnBrk="1" hangingPunct="1">
              <a:lnSpc>
                <a:spcPct val="100000"/>
              </a:lnSpc>
            </a:pPr>
            <a:r>
              <a:rPr lang="zh-CN" altLang="en-US" sz="4000" dirty="0" smtClean="0">
                <a:latin typeface="宋体" pitchFamily="2" charset="-122"/>
                <a:ea typeface="宋体" pitchFamily="2" charset="-122"/>
              </a:rPr>
              <a:t>内容索引</a:t>
            </a:r>
          </a:p>
        </p:txBody>
      </p:sp>
      <p:sp>
        <p:nvSpPr>
          <p:cNvPr id="3" name="内容占位符 2"/>
          <p:cNvSpPr>
            <a:spLocks noGrp="1"/>
          </p:cNvSpPr>
          <p:nvPr>
            <p:ph idx="1"/>
          </p:nvPr>
        </p:nvSpPr>
        <p:spPr>
          <a:xfrm>
            <a:off x="540000" y="1440000"/>
            <a:ext cx="8280000" cy="3406911"/>
          </a:xfrm>
        </p:spPr>
        <p:txBody>
          <a:bodyPr>
            <a:spAutoFit/>
          </a:bodyPr>
          <a:lstStyle/>
          <a:p>
            <a:pPr marL="360000" indent="-360000" eaLnBrk="1" hangingPunct="1">
              <a:lnSpc>
                <a:spcPct val="150000"/>
              </a:lnSpc>
              <a:spcBef>
                <a:spcPts val="0"/>
              </a:spcBef>
              <a:defRPr/>
            </a:pPr>
            <a:r>
              <a:rPr lang="en-US" altLang="zh-CN" sz="3600" b="1" dirty="0">
                <a:solidFill>
                  <a:schemeClr val="bg2">
                    <a:lumMod val="75000"/>
                  </a:schemeClr>
                </a:solidFill>
                <a:latin typeface="Times New Roman" pitchFamily="18" charset="0"/>
                <a:ea typeface="宋体" pitchFamily="2" charset="-122"/>
              </a:rPr>
              <a:t>5.1  IP</a:t>
            </a:r>
            <a:r>
              <a:rPr lang="zh-CN" altLang="en-US" sz="3600" b="1" dirty="0">
                <a:solidFill>
                  <a:schemeClr val="bg2">
                    <a:lumMod val="75000"/>
                  </a:schemeClr>
                </a:solidFill>
                <a:latin typeface="Times New Roman" pitchFamily="18" charset="0"/>
                <a:ea typeface="宋体" pitchFamily="2" charset="-122"/>
              </a:rPr>
              <a:t>地址和子网掩码</a:t>
            </a:r>
            <a:endParaRPr lang="en-US" altLang="zh-CN" sz="3600" b="1" dirty="0">
              <a:solidFill>
                <a:schemeClr val="bg2">
                  <a:lumMod val="75000"/>
                </a:schemeClr>
              </a:solidFill>
              <a:latin typeface="Times New Roman" pitchFamily="18" charset="0"/>
              <a:ea typeface="宋体" pitchFamily="2" charset="-122"/>
            </a:endParaRPr>
          </a:p>
          <a:p>
            <a:pPr marL="360000" indent="-360000" eaLnBrk="1" hangingPunct="1">
              <a:lnSpc>
                <a:spcPct val="150000"/>
              </a:lnSpc>
              <a:spcBef>
                <a:spcPts val="0"/>
              </a:spcBef>
              <a:defRPr/>
            </a:pPr>
            <a:r>
              <a:rPr lang="en-US" altLang="zh-CN" sz="3600" b="1" dirty="0">
                <a:solidFill>
                  <a:schemeClr val="bg2">
                    <a:lumMod val="75000"/>
                  </a:schemeClr>
                </a:solidFill>
                <a:latin typeface="Times New Roman" pitchFamily="18" charset="0"/>
                <a:ea typeface="宋体" pitchFamily="2" charset="-122"/>
              </a:rPr>
              <a:t>5.2  IP</a:t>
            </a:r>
            <a:r>
              <a:rPr lang="zh-CN" altLang="en-US" sz="3600" b="1" dirty="0">
                <a:solidFill>
                  <a:schemeClr val="bg2">
                    <a:lumMod val="75000"/>
                  </a:schemeClr>
                </a:solidFill>
                <a:latin typeface="Times New Roman" pitchFamily="18" charset="0"/>
                <a:ea typeface="宋体" pitchFamily="2" charset="-122"/>
              </a:rPr>
              <a:t>地址的类型</a:t>
            </a:r>
            <a:endParaRPr lang="en-US" altLang="zh-CN" sz="3600" b="1" dirty="0">
              <a:solidFill>
                <a:schemeClr val="bg2">
                  <a:lumMod val="75000"/>
                </a:schemeClr>
              </a:solidFill>
              <a:latin typeface="Times New Roman" pitchFamily="18" charset="0"/>
              <a:ea typeface="宋体" pitchFamily="2" charset="-122"/>
            </a:endParaRPr>
          </a:p>
          <a:p>
            <a:pPr marL="360000" indent="-360000" eaLnBrk="1" hangingPunct="1">
              <a:lnSpc>
                <a:spcPct val="150000"/>
              </a:lnSpc>
              <a:spcBef>
                <a:spcPts val="0"/>
              </a:spcBef>
              <a:defRPr/>
            </a:pPr>
            <a:r>
              <a:rPr lang="en-US" altLang="zh-CN" sz="3600" b="1" dirty="0" smtClean="0">
                <a:latin typeface="Times New Roman" pitchFamily="18" charset="0"/>
                <a:ea typeface="宋体" pitchFamily="2" charset="-122"/>
              </a:rPr>
              <a:t>5.3  </a:t>
            </a:r>
            <a:r>
              <a:rPr lang="zh-CN" altLang="en-US" sz="3600" b="1" dirty="0" smtClean="0">
                <a:latin typeface="Times New Roman" pitchFamily="18" charset="0"/>
                <a:ea typeface="宋体" pitchFamily="2" charset="-122"/>
              </a:rPr>
              <a:t>获取</a:t>
            </a:r>
            <a:r>
              <a:rPr lang="en-US" altLang="zh-CN" sz="3600" b="1" dirty="0" smtClean="0">
                <a:latin typeface="Times New Roman" pitchFamily="18" charset="0"/>
                <a:ea typeface="宋体" pitchFamily="2" charset="-122"/>
              </a:rPr>
              <a:t>IP</a:t>
            </a:r>
            <a:r>
              <a:rPr lang="zh-CN" altLang="en-US" sz="3600" b="1" dirty="0" smtClean="0">
                <a:latin typeface="Times New Roman" pitchFamily="18" charset="0"/>
                <a:ea typeface="宋体" pitchFamily="2" charset="-122"/>
              </a:rPr>
              <a:t>地址的方式</a:t>
            </a:r>
            <a:endParaRPr lang="en-US" altLang="zh-CN" sz="3600" b="1" dirty="0" smtClean="0">
              <a:latin typeface="Times New Roman" pitchFamily="18" charset="0"/>
              <a:ea typeface="宋体" pitchFamily="2" charset="-122"/>
            </a:endParaRPr>
          </a:p>
          <a:p>
            <a:pPr marL="360000" indent="-360000" eaLnBrk="1" hangingPunct="1">
              <a:lnSpc>
                <a:spcPct val="150000"/>
              </a:lnSpc>
              <a:spcBef>
                <a:spcPts val="0"/>
              </a:spcBef>
              <a:defRPr/>
            </a:pPr>
            <a:r>
              <a:rPr lang="en-US" altLang="zh-CN" sz="3600" b="1" dirty="0" smtClean="0">
                <a:solidFill>
                  <a:schemeClr val="bg2">
                    <a:lumMod val="75000"/>
                  </a:schemeClr>
                </a:solidFill>
                <a:latin typeface="Times New Roman" pitchFamily="18" charset="0"/>
                <a:ea typeface="宋体" pitchFamily="2" charset="-122"/>
              </a:rPr>
              <a:t>5.4  </a:t>
            </a:r>
            <a:r>
              <a:rPr lang="zh-CN" altLang="en-US" sz="3600" b="1" dirty="0" smtClean="0">
                <a:solidFill>
                  <a:schemeClr val="bg2">
                    <a:lumMod val="75000"/>
                  </a:schemeClr>
                </a:solidFill>
                <a:latin typeface="Times New Roman" pitchFamily="18" charset="0"/>
                <a:ea typeface="宋体" pitchFamily="2" charset="-122"/>
              </a:rPr>
              <a:t>地址管理</a:t>
            </a:r>
          </a:p>
        </p:txBody>
      </p:sp>
    </p:spTree>
    <p:extLst>
      <p:ext uri="{BB962C8B-B14F-4D97-AF65-F5344CB8AC3E}">
        <p14:creationId xmlns:p14="http://schemas.microsoft.com/office/powerpoint/2010/main" val="1723323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ctrTitle" idx="4294967295"/>
          </p:nvPr>
        </p:nvSpPr>
        <p:spPr bwMode="white">
          <a:xfrm>
            <a:off x="360000" y="2512306"/>
            <a:ext cx="5400000" cy="698477"/>
          </a:xfrm>
        </p:spPr>
        <p:txBody>
          <a:bodyPr anchor="ctr">
            <a:spAutoFit/>
          </a:bodyPr>
          <a:lstStyle/>
          <a:p>
            <a:pPr eaLnBrk="1" hangingPunct="1">
              <a:lnSpc>
                <a:spcPct val="100000"/>
              </a:lnSpc>
            </a:pPr>
            <a:r>
              <a:rPr lang="en-US" altLang="zh-CN" sz="4000" dirty="0" smtClean="0">
                <a:solidFill>
                  <a:srgbClr val="FFFFFF"/>
                </a:solidFill>
                <a:latin typeface="Times New Roman" pitchFamily="18" charset="0"/>
                <a:ea typeface="宋体" pitchFamily="2" charset="-122"/>
              </a:rPr>
              <a:t>5.3   </a:t>
            </a:r>
            <a:r>
              <a:rPr lang="zh-CN" altLang="en-US" sz="4000" dirty="0" smtClean="0">
                <a:solidFill>
                  <a:srgbClr val="FFFFFF"/>
                </a:solidFill>
                <a:latin typeface="Times New Roman" pitchFamily="18" charset="0"/>
                <a:ea typeface="宋体" pitchFamily="2" charset="-122"/>
              </a:rPr>
              <a:t>获取</a:t>
            </a:r>
            <a:r>
              <a:rPr lang="en-US" altLang="zh-CN" sz="4000" dirty="0" smtClean="0">
                <a:solidFill>
                  <a:srgbClr val="FFFFFF"/>
                </a:solidFill>
                <a:latin typeface="Times New Roman" pitchFamily="18" charset="0"/>
                <a:ea typeface="宋体" pitchFamily="2" charset="-122"/>
              </a:rPr>
              <a:t>IP</a:t>
            </a:r>
            <a:r>
              <a:rPr lang="zh-CN" altLang="en-US" sz="4000" dirty="0" smtClean="0">
                <a:solidFill>
                  <a:srgbClr val="FFFFFF"/>
                </a:solidFill>
                <a:latin typeface="Times New Roman" pitchFamily="18" charset="0"/>
                <a:ea typeface="宋体" pitchFamily="2" charset="-122"/>
              </a:rPr>
              <a:t>地址的方式</a:t>
            </a:r>
          </a:p>
        </p:txBody>
      </p:sp>
    </p:spTree>
    <p:extLst>
      <p:ext uri="{BB962C8B-B14F-4D97-AF65-F5344CB8AC3E}">
        <p14:creationId xmlns:p14="http://schemas.microsoft.com/office/powerpoint/2010/main" val="37260398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360000" y="504000"/>
            <a:ext cx="8145462"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5.3.1   </a:t>
            </a:r>
            <a:r>
              <a:rPr lang="zh-CN" altLang="en-US" sz="3200" dirty="0" smtClean="0">
                <a:latin typeface="Times New Roman" pitchFamily="18" charset="0"/>
                <a:ea typeface="宋体" pitchFamily="2" charset="-122"/>
              </a:rPr>
              <a:t>静态和动态地址分配</a:t>
            </a:r>
          </a:p>
        </p:txBody>
      </p:sp>
      <p:sp>
        <p:nvSpPr>
          <p:cNvPr id="3" name="内容占位符 2"/>
          <p:cNvSpPr>
            <a:spLocks noGrp="1"/>
          </p:cNvSpPr>
          <p:nvPr>
            <p:ph idx="4294967295"/>
          </p:nvPr>
        </p:nvSpPr>
        <p:spPr>
          <a:xfrm>
            <a:off x="396000" y="1152000"/>
            <a:ext cx="8280000" cy="3483855"/>
          </a:xfrm>
        </p:spPr>
        <p:txBody>
          <a:bodyPr anchor="ctr" anchorCtr="0">
            <a:spAutoFit/>
          </a:bodyPr>
          <a:lstStyle/>
          <a:p>
            <a:pPr marL="360000" indent="-360000" algn="just"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采用</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静态方式分配</a:t>
            </a:r>
            <a:r>
              <a:rPr lang="zh-CN" altLang="en-US" sz="2400" b="1" dirty="0" smtClean="0">
                <a:latin typeface="Times New Roman" pitchFamily="18" charset="0"/>
                <a:ea typeface="宋体" pitchFamily="2" charset="-122"/>
              </a:rPr>
              <a:t>时，网络管理员必须</a:t>
            </a:r>
            <a:r>
              <a:rPr lang="zh-CN" altLang="en-US" sz="2400" b="1" dirty="0" smtClean="0">
                <a:solidFill>
                  <a:srgbClr val="FF0000"/>
                </a:solidFill>
                <a:latin typeface="Times New Roman" pitchFamily="18" charset="0"/>
                <a:ea typeface="宋体" pitchFamily="2" charset="-122"/>
              </a:rPr>
              <a:t>手工配置</a:t>
            </a:r>
            <a:r>
              <a:rPr lang="zh-CN" altLang="en-US" sz="2400" b="1" dirty="0" smtClean="0">
                <a:latin typeface="Times New Roman" pitchFamily="18" charset="0"/>
                <a:ea typeface="宋体" pitchFamily="2" charset="-122"/>
              </a:rPr>
              <a:t>主机的网络信息。这些信息至少包括</a:t>
            </a:r>
            <a:r>
              <a:rPr lang="zh-CN" altLang="en-US" sz="2400" b="1" dirty="0" smtClean="0">
                <a:solidFill>
                  <a:srgbClr val="FF0000"/>
                </a:solidFill>
                <a:latin typeface="Times New Roman" pitchFamily="18" charset="0"/>
                <a:ea typeface="宋体" pitchFamily="2" charset="-122"/>
              </a:rPr>
              <a:t>主机</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子网掩码</a:t>
            </a:r>
            <a:r>
              <a:rPr lang="zh-CN" altLang="en-US" sz="2400" b="1" dirty="0" smtClean="0">
                <a:latin typeface="Times New Roman" pitchFamily="18" charset="0"/>
                <a:ea typeface="宋体" pitchFamily="2" charset="-122"/>
              </a:rPr>
              <a:t>和</a:t>
            </a:r>
            <a:r>
              <a:rPr lang="zh-CN" altLang="en-US" sz="2400" b="1" dirty="0" smtClean="0">
                <a:solidFill>
                  <a:srgbClr val="FF0000"/>
                </a:solidFill>
                <a:latin typeface="Times New Roman" pitchFamily="18" charset="0"/>
                <a:ea typeface="宋体" pitchFamily="2" charset="-122"/>
              </a:rPr>
              <a:t>默认网关</a:t>
            </a:r>
            <a:r>
              <a:rPr lang="zh-CN" altLang="en-US" sz="2400" b="1" dirty="0" smtClean="0">
                <a:latin typeface="Times New Roman" pitchFamily="18" charset="0"/>
                <a:ea typeface="宋体" pitchFamily="2" charset="-122"/>
              </a:rPr>
              <a:t>。</a:t>
            </a:r>
          </a:p>
          <a:p>
            <a:pPr marL="360000" indent="-360000" algn="just"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静态地址具有一些优点。例如对于用户要经常访问的网络打印机和服务器等，静态</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地址就很实用，因为</a:t>
            </a:r>
            <a:r>
              <a:rPr lang="zh-CN" altLang="en-US" sz="2400" b="1" dirty="0">
                <a:solidFill>
                  <a:srgbClr val="FF0000"/>
                </a:solidFill>
                <a:latin typeface="Times New Roman" pitchFamily="18" charset="0"/>
                <a:ea typeface="宋体" pitchFamily="2" charset="-122"/>
              </a:rPr>
              <a:t>这些</a:t>
            </a:r>
            <a:r>
              <a:rPr lang="zh-CN" altLang="en-US" sz="2400" b="1" dirty="0" smtClean="0">
                <a:solidFill>
                  <a:srgbClr val="FF0000"/>
                </a:solidFill>
                <a:latin typeface="Times New Roman" pitchFamily="18" charset="0"/>
                <a:ea typeface="宋体" pitchFamily="2" charset="-122"/>
              </a:rPr>
              <a:t>地址不宜变更</a:t>
            </a:r>
            <a:r>
              <a:rPr lang="zh-CN" altLang="en-US" sz="2400" b="1" dirty="0" smtClean="0">
                <a:latin typeface="Times New Roman" pitchFamily="18" charset="0"/>
                <a:ea typeface="宋体" pitchFamily="2" charset="-122"/>
              </a:rPr>
              <a:t>。</a:t>
            </a:r>
          </a:p>
        </p:txBody>
      </p:sp>
    </p:spTree>
    <p:extLst>
      <p:ext uri="{BB962C8B-B14F-4D97-AF65-F5344CB8AC3E}">
        <p14:creationId xmlns:p14="http://schemas.microsoft.com/office/powerpoint/2010/main" val="1493644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4294967295"/>
          </p:nvPr>
        </p:nvSpPr>
        <p:spPr>
          <a:xfrm>
            <a:off x="396000" y="1152000"/>
            <a:ext cx="8280000" cy="4037853"/>
          </a:xfrm>
        </p:spPr>
        <p:txBody>
          <a:bodyPr anchor="ctr" anchorCtr="0">
            <a:spAutoFit/>
          </a:bodyPr>
          <a:lstStyle/>
          <a:p>
            <a:pPr marL="360000" indent="-360000" algn="just" hangingPunct="1">
              <a:lnSpc>
                <a:spcPct val="150000"/>
              </a:lnSpc>
              <a:spcBef>
                <a:spcPts val="600"/>
              </a:spcBef>
              <a:spcAft>
                <a:spcPts val="0"/>
              </a:spcAft>
            </a:pPr>
            <a:r>
              <a:rPr lang="zh-CN" altLang="en-US" sz="2400" b="1" dirty="0" smtClean="0">
                <a:latin typeface="Times New Roman" pitchFamily="18" charset="0"/>
                <a:ea typeface="宋体" pitchFamily="2" charset="-122"/>
              </a:rPr>
              <a:t>静态分配地址信息可以提高对网络资源的控制能力，但是在每台主机上输入信息却非常耗时。静态输入</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地址时，</a:t>
            </a:r>
            <a:r>
              <a:rPr lang="zh-CN" altLang="en-US" sz="2400" b="1" dirty="0" smtClean="0">
                <a:solidFill>
                  <a:srgbClr val="FF0000"/>
                </a:solidFill>
                <a:latin typeface="Times New Roman" pitchFamily="18" charset="0"/>
                <a:ea typeface="宋体" pitchFamily="2" charset="-122"/>
              </a:rPr>
              <a:t>系统只对</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地址执行基本错误检查（是否</a:t>
            </a:r>
            <a:r>
              <a:rPr lang="en-US" altLang="zh-CN" sz="2400" b="1" dirty="0" smtClean="0">
                <a:solidFill>
                  <a:srgbClr val="FF0000"/>
                </a:solidFill>
                <a:latin typeface="Times New Roman" pitchFamily="18" charset="0"/>
                <a:ea typeface="宋体" pitchFamily="2" charset="-122"/>
              </a:rPr>
              <a:t>0~255</a:t>
            </a:r>
            <a:r>
              <a:rPr lang="zh-CN" altLang="en-US" sz="2400" b="1" dirty="0" smtClean="0">
                <a:solidFill>
                  <a:srgbClr val="FF0000"/>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。发生冲突或不能使用的可能性较大。</a:t>
            </a:r>
          </a:p>
          <a:p>
            <a:pPr marL="360000" indent="-360000" algn="just" hangingPunct="1">
              <a:lnSpc>
                <a:spcPct val="150000"/>
              </a:lnSpc>
              <a:spcBef>
                <a:spcPts val="600"/>
              </a:spcBef>
              <a:spcAft>
                <a:spcPts val="0"/>
              </a:spcAft>
            </a:pPr>
            <a:r>
              <a:rPr lang="zh-CN" altLang="en-US" sz="2400" b="1" dirty="0" smtClean="0">
                <a:latin typeface="Times New Roman" pitchFamily="18" charset="0"/>
                <a:ea typeface="宋体" pitchFamily="2" charset="-122"/>
              </a:rPr>
              <a:t>使用</a:t>
            </a:r>
            <a:r>
              <a:rPr lang="zh-CN" altLang="en-US" sz="2400" b="1" dirty="0" smtClean="0">
                <a:solidFill>
                  <a:srgbClr val="0000FF"/>
                </a:solidFill>
                <a:latin typeface="Times New Roman" pitchFamily="18" charset="0"/>
                <a:ea typeface="宋体" pitchFamily="2" charset="-122"/>
              </a:rPr>
              <a:t>静态</a:t>
            </a:r>
            <a:r>
              <a:rPr lang="en-US" altLang="zh-CN" sz="2400" b="1" dirty="0" smtClean="0">
                <a:solidFill>
                  <a:srgbClr val="0000FF"/>
                </a:solidFill>
                <a:latin typeface="Times New Roman" pitchFamily="18" charset="0"/>
                <a:ea typeface="宋体" pitchFamily="2" charset="-122"/>
              </a:rPr>
              <a:t>IP</a:t>
            </a:r>
            <a:r>
              <a:rPr lang="zh-CN" altLang="en-US" sz="2400" b="1" dirty="0" smtClean="0">
                <a:solidFill>
                  <a:srgbClr val="0000FF"/>
                </a:solidFill>
                <a:latin typeface="Times New Roman" pitchFamily="18" charset="0"/>
                <a:ea typeface="宋体" pitchFamily="2" charset="-122"/>
              </a:rPr>
              <a:t>寻址</a:t>
            </a:r>
            <a:r>
              <a:rPr lang="zh-CN" altLang="en-US" sz="2400" b="1" dirty="0" smtClean="0">
                <a:latin typeface="Times New Roman" pitchFamily="18" charset="0"/>
                <a:ea typeface="宋体" pitchFamily="2" charset="-122"/>
              </a:rPr>
              <a:t>时，必须维护一份准确的</a:t>
            </a:r>
            <a:r>
              <a:rPr lang="zh-CN" altLang="en-US" sz="2400" b="1" dirty="0" smtClean="0">
                <a:solidFill>
                  <a:srgbClr val="0000FF"/>
                </a:solidFill>
                <a:latin typeface="Times New Roman" pitchFamily="18" charset="0"/>
                <a:ea typeface="宋体" pitchFamily="2" charset="-122"/>
              </a:rPr>
              <a:t>地址清单</a:t>
            </a:r>
            <a:r>
              <a:rPr lang="zh-CN" altLang="en-US" sz="2400" b="1" dirty="0" smtClean="0">
                <a:latin typeface="Times New Roman" pitchFamily="18" charset="0"/>
                <a:ea typeface="宋体" pitchFamily="2" charset="-122"/>
              </a:rPr>
              <a:t>，列出设备及为其分配的</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地址。另外，这些地址是固定地址，不能重复使用，要防止发生</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地址冲突影响正常通信。</a:t>
            </a:r>
          </a:p>
        </p:txBody>
      </p:sp>
      <p:sp>
        <p:nvSpPr>
          <p:cNvPr id="4" name="标题 1"/>
          <p:cNvSpPr txBox="1">
            <a:spLocks/>
          </p:cNvSpPr>
          <p:nvPr/>
        </p:nvSpPr>
        <p:spPr bwMode="auto">
          <a:xfrm>
            <a:off x="360000" y="504000"/>
            <a:ext cx="8145462" cy="575366"/>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5.3.1   </a:t>
            </a:r>
            <a:r>
              <a:rPr lang="zh-CN" altLang="en-US" sz="3200" smtClean="0">
                <a:latin typeface="Times New Roman" pitchFamily="18" charset="0"/>
                <a:ea typeface="宋体" pitchFamily="2" charset="-122"/>
              </a:rPr>
              <a:t>静态和动态地址分配</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514380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52000" y="1260000"/>
            <a:ext cx="5040000" cy="5234020"/>
            <a:chOff x="2052000" y="1260000"/>
            <a:chExt cx="5040000" cy="5234020"/>
          </a:xfrm>
        </p:grpSpPr>
        <p:pic>
          <p:nvPicPr>
            <p:cNvPr id="4710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0" y="1260000"/>
              <a:ext cx="5040000" cy="52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Oval 6"/>
            <p:cNvSpPr>
              <a:spLocks noChangeArrowheads="1"/>
            </p:cNvSpPr>
            <p:nvPr/>
          </p:nvSpPr>
          <p:spPr bwMode="auto">
            <a:xfrm>
              <a:off x="2376000" y="2952000"/>
              <a:ext cx="2016000" cy="288000"/>
            </a:xfrm>
            <a:prstGeom prst="ellipse">
              <a:avLst/>
            </a:prstGeom>
            <a:noFill/>
            <a:ln w="317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0" name="Oval 7"/>
            <p:cNvSpPr>
              <a:spLocks noChangeArrowheads="1"/>
            </p:cNvSpPr>
            <p:nvPr/>
          </p:nvSpPr>
          <p:spPr bwMode="auto">
            <a:xfrm>
              <a:off x="2375999" y="4464000"/>
              <a:ext cx="2520000" cy="288000"/>
            </a:xfrm>
            <a:prstGeom prst="ellipse">
              <a:avLst/>
            </a:prstGeom>
            <a:noFill/>
            <a:ln w="317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 name="标题 1"/>
          <p:cNvSpPr txBox="1">
            <a:spLocks/>
          </p:cNvSpPr>
          <p:nvPr/>
        </p:nvSpPr>
        <p:spPr bwMode="auto">
          <a:xfrm>
            <a:off x="360000" y="504000"/>
            <a:ext cx="8145462" cy="575366"/>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5.3.1   </a:t>
            </a:r>
            <a:r>
              <a:rPr lang="zh-CN" altLang="en-US" sz="3200" smtClean="0">
                <a:latin typeface="Times New Roman" pitchFamily="18" charset="0"/>
                <a:ea typeface="宋体" pitchFamily="2" charset="-122"/>
              </a:rPr>
              <a:t>静态和动态地址分配</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162373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6000" y="1152000"/>
            <a:ext cx="8280000" cy="3483855"/>
          </a:xfrm>
        </p:spPr>
        <p:txBody>
          <a:bodyPr anchor="ctr" anchorCtr="0">
            <a:spAutoFit/>
          </a:bodyPr>
          <a:lstStyle/>
          <a:p>
            <a:pPr marL="360000" indent="-360000" algn="just">
              <a:lnSpc>
                <a:spcPct val="150000"/>
              </a:lnSpc>
              <a:spcBef>
                <a:spcPts val="600"/>
              </a:spcBef>
              <a:spcAft>
                <a:spcPts val="0"/>
              </a:spcAft>
              <a:defRPr/>
            </a:pPr>
            <a:r>
              <a:rPr lang="zh-CN" altLang="en-US" sz="2400" b="1" dirty="0" smtClean="0">
                <a:latin typeface="Times New Roman" pitchFamily="18" charset="0"/>
                <a:ea typeface="宋体" pitchFamily="2" charset="-122"/>
              </a:rPr>
              <a:t>在本地网络中，用户数量通常会频繁变化。例如：新来的笔记本用户也需要连接，需要</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自动（动态）分配</a:t>
            </a:r>
            <a:r>
              <a:rPr lang="en-US" altLang="zh-CN" sz="2400" b="1" dirty="0" smtClean="0">
                <a:solidFill>
                  <a:srgbClr val="0000FF"/>
                </a:solidFill>
                <a:effectLst>
                  <a:outerShdw blurRad="38100" dist="38100" dir="2700000" algn="tl">
                    <a:srgbClr val="C0C0C0"/>
                  </a:outerShdw>
                </a:effectLst>
                <a:latin typeface="Times New Roman" pitchFamily="18" charset="0"/>
                <a:ea typeface="宋体" pitchFamily="2" charset="-122"/>
              </a:rPr>
              <a:t>IP</a:t>
            </a:r>
            <a:r>
              <a:rPr lang="zh-CN" altLang="en-US" sz="2400" b="1" dirty="0" smtClean="0">
                <a:solidFill>
                  <a:srgbClr val="0000FF"/>
                </a:solidFill>
                <a:effectLst>
                  <a:outerShdw blurRad="38100" dist="38100" dir="2700000" algn="tl">
                    <a:srgbClr val="C0C0C0"/>
                  </a:outerShdw>
                </a:effectLst>
                <a:latin typeface="Times New Roman" pitchFamily="18" charset="0"/>
                <a:ea typeface="宋体" pitchFamily="2" charset="-122"/>
              </a:rPr>
              <a:t>地址</a:t>
            </a:r>
            <a:r>
              <a:rPr lang="zh-CN" altLang="en-US" sz="2400" b="1" dirty="0" smtClean="0">
                <a:latin typeface="Times New Roman" pitchFamily="18" charset="0"/>
                <a:ea typeface="宋体" pitchFamily="2" charset="-122"/>
              </a:rPr>
              <a:t>在方便性方面，优于分配静态</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地址的做法。要完成自动分配，需使用</a:t>
            </a:r>
            <a:r>
              <a:rPr lang="zh-CN" altLang="en-US" sz="2400" b="1" dirty="0" smtClean="0">
                <a:solidFill>
                  <a:srgbClr val="FF0000"/>
                </a:solidFill>
                <a:effectLst>
                  <a:outerShdw blurRad="38100" dist="38100" dir="2700000" algn="tl">
                    <a:srgbClr val="C0C0C0"/>
                  </a:outerShdw>
                </a:effectLst>
                <a:latin typeface="Times New Roman" pitchFamily="18" charset="0"/>
                <a:ea typeface="宋体" pitchFamily="2" charset="-122"/>
              </a:rPr>
              <a:t>动态主机配置协议（</a:t>
            </a:r>
            <a:r>
              <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rPr>
              <a:t>DHCP</a:t>
            </a:r>
            <a:r>
              <a:rPr lang="zh-CN" altLang="en-US" sz="2400" b="1" dirty="0" smtClean="0">
                <a:solidFill>
                  <a:srgbClr val="FF0000"/>
                </a:solidFill>
                <a:effectLst>
                  <a:outerShdw blurRad="38100" dist="38100" dir="2700000" algn="tl">
                    <a:srgbClr val="C0C0C0"/>
                  </a:outerShdw>
                </a:effectLst>
                <a:latin typeface="Times New Roman" pitchFamily="18" charset="0"/>
                <a:ea typeface="宋体" pitchFamily="2" charset="-122"/>
              </a:rPr>
              <a:t>）</a:t>
            </a:r>
            <a:r>
              <a:rPr lang="zh-CN" altLang="en-US" sz="2400" b="1" dirty="0" smtClean="0">
                <a:latin typeface="Times New Roman" pitchFamily="18" charset="0"/>
                <a:ea typeface="宋体" pitchFamily="2" charset="-122"/>
              </a:rPr>
              <a:t>。</a:t>
            </a:r>
          </a:p>
          <a:p>
            <a:pPr marL="360000" indent="-360000" algn="just">
              <a:lnSpc>
                <a:spcPct val="150000"/>
              </a:lnSpc>
              <a:spcBef>
                <a:spcPts val="600"/>
              </a:spcBef>
              <a:spcAft>
                <a:spcPts val="0"/>
              </a:spcAft>
              <a:defRPr/>
            </a:pPr>
            <a:r>
              <a:rPr lang="en-US" altLang="zh-CN" sz="2400" b="1" dirty="0" smtClean="0">
                <a:solidFill>
                  <a:srgbClr val="0000FF"/>
                </a:solidFill>
                <a:latin typeface="Times New Roman" pitchFamily="18" charset="0"/>
                <a:ea typeface="宋体" pitchFamily="2" charset="-122"/>
              </a:rPr>
              <a:t>DHCP</a:t>
            </a:r>
            <a:r>
              <a:rPr lang="zh-CN" altLang="en-US" sz="2400" b="1" dirty="0" smtClean="0">
                <a:latin typeface="Times New Roman" pitchFamily="18" charset="0"/>
                <a:ea typeface="宋体" pitchFamily="2" charset="-122"/>
              </a:rPr>
              <a:t>是一种提供</a:t>
            </a:r>
            <a:r>
              <a:rPr lang="zh-CN" altLang="en-US" sz="2400" b="1" dirty="0" smtClean="0">
                <a:solidFill>
                  <a:srgbClr val="FF0000"/>
                </a:solidFill>
                <a:latin typeface="Times New Roman" pitchFamily="18" charset="0"/>
                <a:ea typeface="宋体" pitchFamily="2" charset="-122"/>
              </a:rPr>
              <a:t>自动分配</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子网掩码</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默认网关</a:t>
            </a:r>
            <a:r>
              <a:rPr lang="zh-CN" altLang="en-US" sz="2400" b="1" dirty="0" smtClean="0">
                <a:latin typeface="Times New Roman" pitchFamily="18" charset="0"/>
                <a:ea typeface="宋体" pitchFamily="2" charset="-122"/>
              </a:rPr>
              <a:t>等地址信息和其它配置信息的机制。</a:t>
            </a:r>
          </a:p>
        </p:txBody>
      </p:sp>
      <p:sp>
        <p:nvSpPr>
          <p:cNvPr id="4" name="标题 1"/>
          <p:cNvSpPr txBox="1">
            <a:spLocks/>
          </p:cNvSpPr>
          <p:nvPr/>
        </p:nvSpPr>
        <p:spPr bwMode="auto">
          <a:xfrm>
            <a:off x="360000" y="504000"/>
            <a:ext cx="8145462" cy="575366"/>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dirty="0" smtClean="0">
                <a:latin typeface="Times New Roman" pitchFamily="18" charset="0"/>
                <a:ea typeface="宋体" pitchFamily="2" charset="-122"/>
              </a:rPr>
              <a:t>5.3.1   </a:t>
            </a:r>
            <a:r>
              <a:rPr lang="zh-CN" altLang="en-US" sz="3200" dirty="0" smtClean="0">
                <a:latin typeface="Times New Roman" pitchFamily="18" charset="0"/>
                <a:ea typeface="宋体" pitchFamily="2" charset="-122"/>
              </a:rPr>
              <a:t>静态和动态地址分配</a:t>
            </a:r>
          </a:p>
        </p:txBody>
      </p:sp>
    </p:spTree>
    <p:extLst>
      <p:ext uri="{BB962C8B-B14F-4D97-AF65-F5344CB8AC3E}">
        <p14:creationId xmlns:p14="http://schemas.microsoft.com/office/powerpoint/2010/main" val="2224207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p:cNvSpPr>
          <p:nvPr>
            <p:ph idx="4294967295"/>
          </p:nvPr>
        </p:nvSpPr>
        <p:spPr>
          <a:xfrm>
            <a:off x="396000" y="1152000"/>
            <a:ext cx="8280000" cy="4037853"/>
          </a:xfrm>
        </p:spPr>
        <p:txBody>
          <a:bodyPr anchor="ctr" anchorCtr="0">
            <a:spAutoFit/>
          </a:bodyPr>
          <a:lstStyle/>
          <a:p>
            <a:pPr marL="360000" indent="-360000" algn="just" hangingPunct="1">
              <a:lnSpc>
                <a:spcPct val="150000"/>
              </a:lnSpc>
              <a:spcBef>
                <a:spcPts val="600"/>
              </a:spcBef>
              <a:spcAft>
                <a:spcPts val="0"/>
              </a:spcAft>
            </a:pPr>
            <a:r>
              <a:rPr lang="zh-CN" altLang="en-US" sz="2400" b="1" dirty="0" smtClean="0">
                <a:latin typeface="Times New Roman" pitchFamily="18" charset="0"/>
                <a:ea typeface="宋体" pitchFamily="2" charset="-122"/>
              </a:rPr>
              <a:t>在大型网络中，</a:t>
            </a:r>
            <a:r>
              <a:rPr lang="en-US" altLang="zh-CN" sz="2400" b="1" dirty="0" smtClean="0">
                <a:latin typeface="Times New Roman" pitchFamily="18" charset="0"/>
                <a:ea typeface="宋体" pitchFamily="2" charset="-122"/>
              </a:rPr>
              <a:t>DHCP</a:t>
            </a:r>
            <a:r>
              <a:rPr lang="zh-CN" altLang="en-US" sz="2400" b="1" dirty="0" smtClean="0">
                <a:latin typeface="Times New Roman" pitchFamily="18" charset="0"/>
                <a:ea typeface="宋体" pitchFamily="2" charset="-122"/>
              </a:rPr>
              <a:t>是</a:t>
            </a:r>
            <a:r>
              <a:rPr lang="zh-CN" altLang="en-US" sz="2400" b="1" dirty="0" smtClean="0">
                <a:solidFill>
                  <a:srgbClr val="FF00FF"/>
                </a:solidFill>
                <a:latin typeface="Times New Roman" pitchFamily="18" charset="0"/>
                <a:ea typeface="宋体" pitchFamily="2" charset="-122"/>
              </a:rPr>
              <a:t>分配</a:t>
            </a:r>
            <a:r>
              <a:rPr lang="en-US" altLang="zh-CN" sz="2400" b="1" dirty="0" smtClean="0">
                <a:solidFill>
                  <a:srgbClr val="FF00FF"/>
                </a:solidFill>
                <a:latin typeface="Times New Roman" pitchFamily="18" charset="0"/>
                <a:ea typeface="宋体" pitchFamily="2" charset="-122"/>
              </a:rPr>
              <a:t>IP</a:t>
            </a:r>
            <a:r>
              <a:rPr lang="zh-CN" altLang="en-US" sz="2400" b="1" dirty="0" smtClean="0">
                <a:solidFill>
                  <a:srgbClr val="FF00FF"/>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的首选方法，因为它可降低网络维护人员的工作负担，而且几乎可以杜绝任何输入错误。</a:t>
            </a:r>
          </a:p>
          <a:p>
            <a:pPr marL="360000" indent="-360000" algn="just" hangingPunct="1">
              <a:lnSpc>
                <a:spcPct val="150000"/>
              </a:lnSpc>
              <a:spcBef>
                <a:spcPts val="600"/>
              </a:spcBef>
              <a:spcAft>
                <a:spcPts val="0"/>
              </a:spcAft>
            </a:pPr>
            <a:r>
              <a:rPr lang="en-US" altLang="zh-CN" sz="2400" b="1" dirty="0" smtClean="0">
                <a:latin typeface="Times New Roman" pitchFamily="18" charset="0"/>
                <a:ea typeface="宋体" pitchFamily="2" charset="-122"/>
              </a:rPr>
              <a:t>DHCP</a:t>
            </a:r>
            <a:r>
              <a:rPr lang="zh-CN" altLang="en-US" sz="2400" b="1" dirty="0" smtClean="0">
                <a:latin typeface="Times New Roman" pitchFamily="18" charset="0"/>
                <a:ea typeface="宋体" pitchFamily="2" charset="-122"/>
              </a:rPr>
              <a:t>的另一优点是，地址</a:t>
            </a:r>
            <a:r>
              <a:rPr lang="zh-CN" altLang="en-US" sz="2400" b="1" dirty="0" smtClean="0">
                <a:solidFill>
                  <a:srgbClr val="FF00FF"/>
                </a:solidFill>
                <a:latin typeface="Times New Roman" pitchFamily="18" charset="0"/>
                <a:ea typeface="宋体" pitchFamily="2" charset="-122"/>
              </a:rPr>
              <a:t>并非固定分配给某台主机</a:t>
            </a:r>
            <a:r>
              <a:rPr lang="zh-CN" altLang="en-US" sz="2400" b="1" dirty="0" smtClean="0">
                <a:latin typeface="Times New Roman" pitchFamily="18" charset="0"/>
                <a:ea typeface="宋体" pitchFamily="2" charset="-122"/>
              </a:rPr>
              <a:t>而只是</a:t>
            </a:r>
            <a:r>
              <a:rPr lang="zh-CN" altLang="en-US" sz="2400" b="1" dirty="0" smtClean="0">
                <a:solidFill>
                  <a:srgbClr val="FF00FF"/>
                </a:solidFill>
                <a:latin typeface="Times New Roman" pitchFamily="18" charset="0"/>
                <a:ea typeface="宋体" pitchFamily="2" charset="-122"/>
              </a:rPr>
              <a:t>租用一段时间</a:t>
            </a:r>
            <a:r>
              <a:rPr lang="zh-CN" altLang="en-US" sz="2400" b="1" dirty="0" smtClean="0">
                <a:latin typeface="Times New Roman" pitchFamily="18" charset="0"/>
                <a:ea typeface="宋体" pitchFamily="2" charset="-122"/>
              </a:rPr>
              <a:t>。若主机关闭或离开网络，该地址就会返回</a:t>
            </a:r>
            <a:r>
              <a:rPr lang="zh-CN" altLang="en-US" sz="2400" b="1" dirty="0" smtClean="0">
                <a:solidFill>
                  <a:srgbClr val="FF0000"/>
                </a:solidFill>
                <a:latin typeface="Times New Roman" pitchFamily="18" charset="0"/>
                <a:ea typeface="宋体" pitchFamily="2" charset="-122"/>
              </a:rPr>
              <a:t>地址池（可分配的地址范围）</a:t>
            </a:r>
            <a:r>
              <a:rPr lang="zh-CN" altLang="en-US" sz="2400" b="1" dirty="0" smtClean="0">
                <a:latin typeface="Times New Roman" pitchFamily="18" charset="0"/>
                <a:ea typeface="宋体" pitchFamily="2" charset="-122"/>
              </a:rPr>
              <a:t>，供其他新来的用户再次使用。此特点特别有助于在网络中进进出出的移动用户。</a:t>
            </a:r>
          </a:p>
        </p:txBody>
      </p:sp>
      <p:sp>
        <p:nvSpPr>
          <p:cNvPr id="4" name="标题 1"/>
          <p:cNvSpPr txBox="1">
            <a:spLocks/>
          </p:cNvSpPr>
          <p:nvPr/>
        </p:nvSpPr>
        <p:spPr bwMode="auto">
          <a:xfrm>
            <a:off x="360000" y="504000"/>
            <a:ext cx="8145462" cy="575366"/>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5.3.1   </a:t>
            </a:r>
            <a:r>
              <a:rPr lang="zh-CN" altLang="en-US" sz="3200" smtClean="0">
                <a:latin typeface="Times New Roman" pitchFamily="18" charset="0"/>
                <a:ea typeface="宋体" pitchFamily="2" charset="-122"/>
              </a:rPr>
              <a:t>静态和动态地址分配</a:t>
            </a:r>
            <a:endParaRPr lang="zh-CN" altLang="en-US" sz="3200" dirty="0" smtClean="0">
              <a:latin typeface="Times New Roman" pitchFamily="18" charset="0"/>
              <a:ea typeface="宋体" pitchFamily="2" charset="-122"/>
            </a:endParaRPr>
          </a:p>
        </p:txBody>
      </p:sp>
    </p:spTree>
    <p:extLst>
      <p:ext uri="{BB962C8B-B14F-4D97-AF65-F5344CB8AC3E}">
        <p14:creationId xmlns:p14="http://schemas.microsoft.com/office/powerpoint/2010/main" val="47481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0" y="1260000"/>
            <a:ext cx="5040000" cy="523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bwMode="auto">
          <a:xfrm>
            <a:off x="360000" y="504000"/>
            <a:ext cx="8145462" cy="575366"/>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smtClean="0">
                <a:latin typeface="Times New Roman" pitchFamily="18" charset="0"/>
                <a:ea typeface="宋体" pitchFamily="2" charset="-122"/>
              </a:rPr>
              <a:t>5.3.1   </a:t>
            </a:r>
            <a:r>
              <a:rPr lang="zh-CN" altLang="en-US" sz="3200" smtClean="0">
                <a:latin typeface="Times New Roman" pitchFamily="18" charset="0"/>
                <a:ea typeface="宋体" pitchFamily="2" charset="-122"/>
              </a:rPr>
              <a:t>静态和动态地址分配</a:t>
            </a:r>
            <a:endParaRPr lang="zh-CN" altLang="en-US" sz="3200" dirty="0" smtClean="0">
              <a:latin typeface="Times New Roman" pitchFamily="18" charset="0"/>
              <a:ea typeface="宋体" pitchFamily="2" charset="-122"/>
            </a:endParaRPr>
          </a:p>
        </p:txBody>
      </p:sp>
      <p:sp>
        <p:nvSpPr>
          <p:cNvPr id="7" name="Oval 6"/>
          <p:cNvSpPr>
            <a:spLocks noChangeArrowheads="1"/>
          </p:cNvSpPr>
          <p:nvPr/>
        </p:nvSpPr>
        <p:spPr bwMode="auto">
          <a:xfrm>
            <a:off x="2376000" y="2952000"/>
            <a:ext cx="2016000" cy="288000"/>
          </a:xfrm>
          <a:prstGeom prst="ellipse">
            <a:avLst/>
          </a:prstGeom>
          <a:noFill/>
          <a:ln w="317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Oval 7"/>
          <p:cNvSpPr>
            <a:spLocks noChangeArrowheads="1"/>
          </p:cNvSpPr>
          <p:nvPr/>
        </p:nvSpPr>
        <p:spPr bwMode="auto">
          <a:xfrm>
            <a:off x="2375999" y="4464000"/>
            <a:ext cx="2520000" cy="288000"/>
          </a:xfrm>
          <a:prstGeom prst="ellipse">
            <a:avLst/>
          </a:prstGeom>
          <a:noFill/>
          <a:ln w="317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0135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1_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2_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3_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academy_cn</Template>
  <TotalTime>7243</TotalTime>
  <Words>1343</Words>
  <Application>Microsoft Office PowerPoint</Application>
  <PresentationFormat>全屏显示(4:3)</PresentationFormat>
  <Paragraphs>71</Paragraphs>
  <Slides>15</Slides>
  <Notes>8</Notes>
  <HiddenSlides>0</HiddenSlides>
  <MMClips>0</MMClips>
  <ScaleCrop>false</ScaleCrop>
  <HeadingPairs>
    <vt:vector size="4" baseType="variant">
      <vt:variant>
        <vt:lpstr>主题</vt:lpstr>
      </vt:variant>
      <vt:variant>
        <vt:i4>7</vt:i4>
      </vt:variant>
      <vt:variant>
        <vt:lpstr>幻灯片标题</vt:lpstr>
      </vt:variant>
      <vt:variant>
        <vt:i4>15</vt:i4>
      </vt:variant>
    </vt:vector>
  </HeadingPairs>
  <TitlesOfParts>
    <vt:vector size="22" baseType="lpstr">
      <vt:lpstr>PPT-TMPLT-WHT_C</vt:lpstr>
      <vt:lpstr>2006_Title/Bullet_Cisco White Temp</vt:lpstr>
      <vt:lpstr>2006_Segue/Q&amp;A_Cisco White Temp</vt:lpstr>
      <vt:lpstr>NetAcad_White_PPT_Template 05Oct12</vt:lpstr>
      <vt:lpstr>1_NetAcad_White_PPT_Template 05Oct12</vt:lpstr>
      <vt:lpstr>2_NetAcad_White_PPT_Template 05Oct12</vt:lpstr>
      <vt:lpstr>3_NetAcad_White_PPT_Template 05Oct12</vt:lpstr>
      <vt:lpstr>第5章   网络寻址</vt:lpstr>
      <vt:lpstr>内容索引</vt:lpstr>
      <vt:lpstr>5.3   获取IP地址的方式</vt:lpstr>
      <vt:lpstr>5.3.1   静态和动态地址分配</vt:lpstr>
      <vt:lpstr>PowerPoint 演示文稿</vt:lpstr>
      <vt:lpstr>PowerPoint 演示文稿</vt:lpstr>
      <vt:lpstr>PowerPoint 演示文稿</vt:lpstr>
      <vt:lpstr>PowerPoint 演示文稿</vt:lpstr>
      <vt:lpstr>PowerPoint 演示文稿</vt:lpstr>
      <vt:lpstr>5.3.2   DHCP服务器</vt:lpstr>
      <vt:lpstr>5.3.3   配置DHCP</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张昱</dc:creator>
  <cp:lastModifiedBy>CHC</cp:lastModifiedBy>
  <cp:revision>171</cp:revision>
  <dcterms:created xsi:type="dcterms:W3CDTF">2008-03-07T09:21:18Z</dcterms:created>
  <dcterms:modified xsi:type="dcterms:W3CDTF">2024-04-11T03:35:20Z</dcterms:modified>
</cp:coreProperties>
</file>