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821" r:id="rId2"/>
  </p:sldMasterIdLst>
  <p:notesMasterIdLst>
    <p:notesMasterId r:id="rId69"/>
  </p:notesMasterIdLst>
  <p:handoutMasterIdLst>
    <p:handoutMasterId r:id="rId70"/>
  </p:handoutMasterIdLst>
  <p:sldIdLst>
    <p:sldId id="487" r:id="rId3"/>
    <p:sldId id="452" r:id="rId4"/>
    <p:sldId id="258" r:id="rId5"/>
    <p:sldId id="259" r:id="rId6"/>
    <p:sldId id="260" r:id="rId7"/>
    <p:sldId id="261" r:id="rId8"/>
    <p:sldId id="263" r:id="rId9"/>
    <p:sldId id="265" r:id="rId10"/>
    <p:sldId id="269" r:id="rId11"/>
    <p:sldId id="271" r:id="rId12"/>
    <p:sldId id="272" r:id="rId13"/>
    <p:sldId id="276" r:id="rId14"/>
    <p:sldId id="286" r:id="rId15"/>
    <p:sldId id="283" r:id="rId16"/>
    <p:sldId id="466" r:id="rId17"/>
    <p:sldId id="467" r:id="rId18"/>
    <p:sldId id="468" r:id="rId19"/>
    <p:sldId id="469" r:id="rId20"/>
    <p:sldId id="470" r:id="rId21"/>
    <p:sldId id="460" r:id="rId22"/>
    <p:sldId id="264" r:id="rId23"/>
    <p:sldId id="461" r:id="rId24"/>
    <p:sldId id="462" r:id="rId25"/>
    <p:sldId id="463" r:id="rId26"/>
    <p:sldId id="273" r:id="rId27"/>
    <p:sldId id="274" r:id="rId28"/>
    <p:sldId id="275" r:id="rId29"/>
    <p:sldId id="465" r:id="rId30"/>
    <p:sldId id="277" r:id="rId31"/>
    <p:sldId id="278" r:id="rId32"/>
    <p:sldId id="280" r:id="rId33"/>
    <p:sldId id="257" r:id="rId34"/>
    <p:sldId id="471" r:id="rId35"/>
    <p:sldId id="472" r:id="rId36"/>
    <p:sldId id="473" r:id="rId37"/>
    <p:sldId id="474" r:id="rId38"/>
    <p:sldId id="262" r:id="rId39"/>
    <p:sldId id="475" r:id="rId40"/>
    <p:sldId id="476" r:id="rId41"/>
    <p:sldId id="477" r:id="rId42"/>
    <p:sldId id="266" r:id="rId43"/>
    <p:sldId id="267" r:id="rId44"/>
    <p:sldId id="268" r:id="rId45"/>
    <p:sldId id="478" r:id="rId46"/>
    <p:sldId id="270" r:id="rId47"/>
    <p:sldId id="479" r:id="rId48"/>
    <p:sldId id="480" r:id="rId49"/>
    <p:sldId id="481" r:id="rId50"/>
    <p:sldId id="482" r:id="rId51"/>
    <p:sldId id="483" r:id="rId52"/>
    <p:sldId id="486" r:id="rId53"/>
    <p:sldId id="279" r:id="rId54"/>
    <p:sldId id="281" r:id="rId55"/>
    <p:sldId id="282" r:id="rId56"/>
    <p:sldId id="284" r:id="rId57"/>
    <p:sldId id="256" r:id="rId58"/>
    <p:sldId id="490" r:id="rId59"/>
    <p:sldId id="491" r:id="rId60"/>
    <p:sldId id="494" r:id="rId61"/>
    <p:sldId id="496" r:id="rId62"/>
    <p:sldId id="497" r:id="rId63"/>
    <p:sldId id="499" r:id="rId64"/>
    <p:sldId id="500" r:id="rId65"/>
    <p:sldId id="501" r:id="rId66"/>
    <p:sldId id="502" r:id="rId67"/>
    <p:sldId id="454" r:id="rId6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493"/>
    <a:srgbClr val="008080"/>
    <a:srgbClr val="FF3300"/>
    <a:srgbClr val="FF9966"/>
    <a:srgbClr val="FF9933"/>
    <a:srgbClr val="FFFF00"/>
    <a:srgbClr val="757E30"/>
    <a:srgbClr val="33CC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94830"/>
  </p:normalViewPr>
  <p:slideViewPr>
    <p:cSldViewPr>
      <p:cViewPr varScale="1">
        <p:scale>
          <a:sx n="136" d="100"/>
          <a:sy n="136" d="100"/>
        </p:scale>
        <p:origin x="640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8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9D807312-2395-304A-BF9B-732BB68CE10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385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pPr>
              <a:defRPr/>
            </a:pPr>
            <a:fld id="{00B5DEC9-9D3E-514F-8048-B6FCABE413D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45192-4EA9-FF4D-8672-209903DF3F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64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31AAD-9D85-C541-97FF-E3D027EA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DD84D4-1066-7E4C-A8EA-6F79A5F2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66DC6E-4FEF-C442-A26D-8B3B8129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361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E0EA7-EAB2-A848-A0FC-52C50F57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D7477D-160C-6F4A-97FE-FD1BA93F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E90506-7AAE-C046-A861-1429AD420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622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E2792-E774-544C-8694-D31BA1F1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88EFED-3A05-1148-91AC-49C6A0E10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459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E4006A-BA8A-9449-8289-9F8743E5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5B7B6F-FAD5-0845-9F51-B97826BB7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28931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7768" y="188640"/>
            <a:ext cx="7848872" cy="432593"/>
          </a:xfrm>
        </p:spPr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3352" y="789399"/>
            <a:ext cx="11665296" cy="5822216"/>
          </a:xfrm>
        </p:spPr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746160" y="6588418"/>
            <a:ext cx="445840" cy="25226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B2E95-2AC8-A040-887F-6C87D36BD7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458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A1A17-86F4-774F-9A1A-AAE5798D2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84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18ED7-BA61-FF47-A320-4B3FDE3EB9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656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57187-8208-6242-A1A3-B86C1760FE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8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0AAD4-0090-9A45-95C8-46AE22E33B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770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02308-A04D-DA4E-9A39-DCAE473D04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69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4">
            <a:extLst>
              <a:ext uri="{FF2B5EF4-FFF2-40B4-BE49-F238E27FC236}">
                <a16:creationId xmlns:a16="http://schemas.microsoft.com/office/drawing/2014/main" id="{FCF5E4F7-409C-F441-ADC5-F581BCD634E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1141E582-5F6B-E34B-99F9-EB79B3058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17716869-A70E-7B48-A4A5-20F979C32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6EEF2617-AE88-374C-B5A9-55C01A70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F62CC9EE-928D-0D4C-8D0C-C1E8F248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ED87DACE-96DC-454D-84D8-301D9862D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8B3A29DF-FCD1-D848-8787-3B266F29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AE499580-EF50-CD4F-A4A2-88FE8D93C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B1DFA18B-BDC1-004E-A5F9-D3F5505DD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id="{B837ED6C-9A38-7846-AE15-42620534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31" name="Rectangle 6">
            <a:extLst>
              <a:ext uri="{FF2B5EF4-FFF2-40B4-BE49-F238E27FC236}">
                <a16:creationId xmlns:a16="http://schemas.microsoft.com/office/drawing/2014/main" id="{16370D71-3366-1540-AC69-6C524CD863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861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0D2BA-A605-2E46-B840-DC42ED1B70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295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C2EA2-2AFC-1E45-9F2E-570DDA56D4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872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06797-7B73-1F4D-9A03-37EF52ED3F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110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AB51D-32DC-A742-9B4A-E4B26DEAE0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7495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79220" y="1151350"/>
            <a:ext cx="362881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C8425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4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C84251"/>
                </a:solidFill>
                <a:latin typeface="Heiti SC"/>
                <a:cs typeface="Heiti S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668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28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746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03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14DA6-921D-7B44-96E1-8E03CD78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B98D03-6C97-754F-80BD-FF5B774CB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846900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59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336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67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67"/>
            <a:ext cx="6815667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3467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08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105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0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73BF9-6571-714B-848D-3C787785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F3647-ACBA-B94F-B36D-63850DD25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7343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E2332-8713-484C-B5F5-86A76856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2E3DE-A1D2-F34E-AFCD-F2E3FE9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41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7C0BF-96E4-514D-966F-A8442ED4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5791B3-B101-E14F-B659-5B7C595AA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819E59-7EBA-454D-A485-AF7881C8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1142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A42BB-A564-EC4C-8DE6-3C8AA4F1B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451E5-D4EB-564F-B92B-B6F589F5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F450D8-1AE2-BF46-BC35-16010EAB2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1783A0-849D-BA47-9788-C0952A65B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7CD93-3ABA-7A43-8D42-6654B5188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0973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A3610-E62B-BA44-9F78-3B6C8FCE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3797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7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</a:defRPr>
            </a:lvl1pPr>
          </a:lstStyle>
          <a:p>
            <a:pPr>
              <a:defRPr/>
            </a:pPr>
            <a:fld id="{A9681535-AA1C-3F4A-B7FF-B674EDD99B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0999" y="829222"/>
            <a:ext cx="11546213" cy="533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74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A40F6AC-C78E-B84C-9162-1B79AEA8F8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>
              <a:latin typeface="Times New Roman" charset="0"/>
            </a:endParaRPr>
          </a:p>
        </p:txBody>
      </p: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3953730" y="162466"/>
            <a:ext cx="7973483" cy="48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06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  <p:sldLayoutId id="2147483818" r:id="rId12"/>
    <p:sldLayoutId id="2147483819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801" r:id="rId19"/>
    <p:sldLayoutId id="2147483802" r:id="rId20"/>
    <p:sldLayoutId id="2147483803" r:id="rId21"/>
    <p:sldLayoutId id="2147483804" r:id="rId22"/>
    <p:sldLayoutId id="2147483805" r:id="rId23"/>
    <p:sldLayoutId id="2147483807" r:id="rId24"/>
    <p:sldLayoutId id="2147483808" r:id="rId2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SimHei" panose="02010609060101010101" pitchFamily="49" charset="-122"/>
          <a:ea typeface="SimHei" panose="02010609060101010101" pitchFamily="49" charset="-122"/>
          <a:cs typeface="SimHei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0">
          <a:solidFill>
            <a:schemeClr val="tx1"/>
          </a:solidFill>
          <a:latin typeface="SimHei" panose="02010609060101010101" pitchFamily="49" charset="-122"/>
          <a:ea typeface="SimHei" panose="02010609060101010101" pitchFamily="49" charset="-122"/>
          <a:cs typeface="SimHei" panose="02010609060101010101" pitchFamily="49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KaiTi" panose="02010609060101010101" pitchFamily="49" charset="-122"/>
          <a:ea typeface="KaiTi" panose="02010609060101010101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7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0D28-8F7B-5A47-AEA8-C707BDFE5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微信小程序课程</a:t>
            </a:r>
            <a:r>
              <a:rPr kumimoji="1" lang="en-US" altLang="zh-CN" dirty="0"/>
              <a:t>2</a:t>
            </a:r>
            <a:br>
              <a:rPr kumimoji="1" lang="en-US" altLang="zh-CN" dirty="0"/>
            </a:br>
            <a:r>
              <a:rPr kumimoji="1" lang="en-US" altLang="zh-CN" dirty="0"/>
              <a:t>——HTML</a:t>
            </a:r>
            <a:r>
              <a:rPr kumimoji="1" lang="zh-CN" altLang="en-US"/>
              <a:t>页面开发</a:t>
            </a:r>
            <a:endParaRPr kumimoji="1" lang="zh-CN" altLang="en-US" dirty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E7DDF81-889B-D94A-BE40-CB4742BB81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陈建海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计算机科学与技术学院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/>
              <a:t>27</a:t>
            </a:r>
            <a:r>
              <a:rPr lang="zh-CN" altLang="en-US"/>
              <a:t>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181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68" y="764704"/>
            <a:ext cx="7331199" cy="118470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27"/>
              </a:spcBef>
            </a:pPr>
            <a:r>
              <a:rPr sz="2667" b="1" dirty="0">
                <a:latin typeface="Arial Unicode MS"/>
                <a:cs typeface="Arial Unicode MS"/>
              </a:rPr>
              <a:t>标题标签</a:t>
            </a:r>
            <a:r>
              <a:rPr sz="2667" b="1" spc="272" dirty="0">
                <a:latin typeface="Arial Unicode MS"/>
                <a:cs typeface="Arial Unicode MS"/>
              </a:rPr>
              <a:t>：&lt;</a:t>
            </a:r>
            <a:r>
              <a:rPr sz="2667" spc="272" dirty="0">
                <a:latin typeface="Arial Unicode MS"/>
                <a:cs typeface="Arial Unicode MS"/>
              </a:rPr>
              <a:t>h1&gt;&lt;/h1&gt;~&lt;h6&gt;&lt;/h6&gt; </a:t>
            </a:r>
            <a:r>
              <a:rPr sz="2667" spc="-727" dirty="0">
                <a:latin typeface="Arial Unicode MS"/>
                <a:cs typeface="Arial Unicode MS"/>
              </a:rPr>
              <a:t> </a:t>
            </a:r>
            <a:endParaRPr lang="en-US" sz="2667" spc="-727" dirty="0">
              <a:latin typeface="Arial Unicode MS"/>
              <a:cs typeface="Arial Unicode MS"/>
            </a:endParaRPr>
          </a:p>
          <a:p>
            <a:pPr marL="16933" marR="6773">
              <a:lnSpc>
                <a:spcPct val="150000"/>
              </a:lnSpc>
              <a:spcBef>
                <a:spcPts val="127"/>
              </a:spcBef>
            </a:pPr>
            <a:r>
              <a:rPr lang="zh-CN" altLang="en-US" sz="2667" b="1" spc="113" dirty="0">
                <a:latin typeface="Arial Unicode MS"/>
                <a:cs typeface="Arial Unicode MS"/>
              </a:rPr>
              <a:t>段落标签</a:t>
            </a:r>
            <a:r>
              <a:rPr lang="en-US" altLang="zh-CN" sz="2667" b="1" spc="113" dirty="0">
                <a:latin typeface="Arial Unicode MS"/>
                <a:cs typeface="Arial Unicode MS"/>
              </a:rPr>
              <a:t>: &lt;</a:t>
            </a:r>
            <a:r>
              <a:rPr lang="en" sz="2667" b="1" spc="113" dirty="0">
                <a:latin typeface="Arial Unicode MS"/>
                <a:cs typeface="Arial Unicode MS"/>
              </a:rPr>
              <a:t>p&gt; &lt;/p&gt; 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3255" y="114092"/>
            <a:ext cx="4871887" cy="509541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dirty="0" err="1"/>
              <a:t>文字和段落标签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67693" y="3411144"/>
            <a:ext cx="256286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667" dirty="0">
                <a:latin typeface="Arial Unicode MS"/>
                <a:cs typeface="Arial Unicode MS"/>
              </a:rPr>
              <a:t>换行标签</a:t>
            </a:r>
            <a:r>
              <a:rPr sz="2667" spc="-100" dirty="0">
                <a:latin typeface="Arial Unicode MS"/>
                <a:cs typeface="Arial Unicode MS"/>
              </a:rPr>
              <a:t>:</a:t>
            </a:r>
            <a:r>
              <a:rPr sz="2667" spc="-80" dirty="0">
                <a:latin typeface="Arial Unicode MS"/>
                <a:cs typeface="Arial Unicode MS"/>
              </a:rPr>
              <a:t> </a:t>
            </a:r>
            <a:r>
              <a:rPr sz="2667" spc="313" dirty="0">
                <a:latin typeface="Arial Unicode MS"/>
                <a:cs typeface="Arial Unicode MS"/>
              </a:rPr>
              <a:t>&lt;br/&gt;</a:t>
            </a:r>
            <a:endParaRPr sz="2667" dirty="0">
              <a:latin typeface="Arial Unicode MS"/>
              <a:cs typeface="Arial Unicode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844454"/>
              </p:ext>
            </p:extLst>
          </p:nvPr>
        </p:nvGraphicFramePr>
        <p:xfrm>
          <a:off x="5015880" y="2290240"/>
          <a:ext cx="6903977" cy="2669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868">
                <a:tc>
                  <a:txBody>
                    <a:bodyPr/>
                    <a:lstStyle/>
                    <a:p>
                      <a:pPr marR="81280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值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描述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marR="80010" algn="ctr">
                        <a:lnSpc>
                          <a:spcPts val="1390"/>
                        </a:lnSpc>
                      </a:pPr>
                      <a:r>
                        <a:rPr sz="1600" b="1" spc="55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left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左对齐内容。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marR="103505" algn="ctr">
                        <a:lnSpc>
                          <a:spcPts val="1390"/>
                        </a:lnSpc>
                      </a:pPr>
                      <a:r>
                        <a:rPr sz="1600" b="1" spc="7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right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右对齐内容。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marR="104139" algn="ctr">
                        <a:lnSpc>
                          <a:spcPts val="1390"/>
                        </a:lnSpc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center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居中对齐内容。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868">
                <a:tc>
                  <a:txBody>
                    <a:bodyPr/>
                    <a:lstStyle/>
                    <a:p>
                      <a:pPr marR="97790" algn="ctr">
                        <a:lnSpc>
                          <a:spcPts val="1390"/>
                        </a:lnSpc>
                      </a:pPr>
                      <a:r>
                        <a:rPr sz="1600" b="1" spc="9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justify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对行进行伸展，这样每行都可以有相等的长度。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AD30000-E164-1245-A2FD-101D6E1BAAD3}"/>
              </a:ext>
            </a:extLst>
          </p:cNvPr>
          <p:cNvSpPr/>
          <p:nvPr/>
        </p:nvSpPr>
        <p:spPr>
          <a:xfrm>
            <a:off x="887349" y="1886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F9FCDC-E006-334D-A778-49091DFAA088}"/>
              </a:ext>
            </a:extLst>
          </p:cNvPr>
          <p:cNvSpPr/>
          <p:nvPr/>
        </p:nvSpPr>
        <p:spPr>
          <a:xfrm>
            <a:off x="4943872" y="1833512"/>
            <a:ext cx="2163413" cy="4567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 marR="6773">
              <a:lnSpc>
                <a:spcPct val="150000"/>
              </a:lnSpc>
              <a:spcBef>
                <a:spcPts val="127"/>
              </a:spcBef>
            </a:pPr>
            <a:r>
              <a:rPr lang="en" altLang="zh-CN" b="1" spc="113" dirty="0">
                <a:latin typeface="Arial Unicode MS"/>
                <a:cs typeface="Arial Unicode MS"/>
              </a:rPr>
              <a:t>align</a:t>
            </a:r>
            <a:r>
              <a:rPr lang="zh-CN" altLang="en-US" b="1" dirty="0">
                <a:latin typeface="Arial Unicode MS"/>
                <a:cs typeface="Arial Unicode MS"/>
              </a:rPr>
              <a:t>对齐属性值：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9404" y="587577"/>
            <a:ext cx="3976396" cy="590760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水平线</a:t>
            </a:r>
            <a:r>
              <a:rPr sz="2400" b="1" spc="-1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:</a:t>
            </a:r>
            <a:r>
              <a:rPr sz="2400" b="1" spc="-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 </a:t>
            </a:r>
            <a:r>
              <a:rPr lang="zh-CN" altLang="en-US" sz="2400" b="1" spc="-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 </a:t>
            </a:r>
            <a:r>
              <a:rPr sz="2400" b="1" spc="3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&lt;hr/&gt;</a:t>
            </a:r>
            <a:endParaRPr sz="24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1784" y="133924"/>
            <a:ext cx="6264696" cy="509541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dirty="0" err="1"/>
              <a:t>文字和段落标签</a:t>
            </a:r>
            <a:r>
              <a:rPr lang="zh-CN" altLang="en-US" dirty="0"/>
              <a:t>和特殊符号标记</a:t>
            </a:r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81225"/>
              </p:ext>
            </p:extLst>
          </p:nvPr>
        </p:nvGraphicFramePr>
        <p:xfrm>
          <a:off x="319404" y="1715219"/>
          <a:ext cx="4680520" cy="1989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7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71">
                <a:tc>
                  <a:txBody>
                    <a:bodyPr/>
                    <a:lstStyle/>
                    <a:p>
                      <a:pPr marR="781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属性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描述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594">
                <a:tc>
                  <a:txBody>
                    <a:bodyPr/>
                    <a:lstStyle/>
                    <a:p>
                      <a:pPr marR="996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45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width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设置水平线宽度，可以像素或百分比</a:t>
                      </a: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71">
                <a:tc>
                  <a:txBody>
                    <a:bodyPr/>
                    <a:lstStyle/>
                    <a:p>
                      <a:pPr marR="9652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2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color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设置水平线颜色</a:t>
                      </a: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71">
                <a:tc>
                  <a:txBody>
                    <a:bodyPr/>
                    <a:lstStyle/>
                    <a:p>
                      <a:pPr marR="104139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2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align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设置水平线居中对齐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71">
                <a:tc>
                  <a:txBody>
                    <a:bodyPr/>
                    <a:lstStyle/>
                    <a:p>
                      <a:pPr marR="10160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noshade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设置水平线无阴影</a:t>
                      </a:r>
                    </a:p>
                  </a:txBody>
                  <a:tcPr marL="0" marR="0" marT="7112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B5E5532-7CE5-5742-9737-86E4B95D6298}"/>
              </a:ext>
            </a:extLst>
          </p:cNvPr>
          <p:cNvSpPr/>
          <p:nvPr/>
        </p:nvSpPr>
        <p:spPr>
          <a:xfrm>
            <a:off x="887349" y="1886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E7934A8-1B0D-264E-800A-584A46BE94C8}"/>
              </a:ext>
            </a:extLst>
          </p:cNvPr>
          <p:cNvSpPr txBox="1"/>
          <p:nvPr/>
        </p:nvSpPr>
        <p:spPr>
          <a:xfrm>
            <a:off x="248998" y="3851947"/>
            <a:ext cx="6840760" cy="612133"/>
          </a:xfrm>
          <a:prstGeom prst="rect">
            <a:avLst/>
          </a:prstGeom>
        </p:spPr>
        <p:txBody>
          <a:bodyPr vert="horz" wrap="square" lIns="0" tIns="240453" rIns="0" bIns="0" rtlCol="0">
            <a:spAutoFit/>
          </a:bodyPr>
          <a:lstStyle/>
          <a:p>
            <a:pPr marL="16933">
              <a:spcBef>
                <a:spcPts val="1893"/>
              </a:spcBef>
            </a:pPr>
            <a:r>
              <a:rPr sz="2400" b="1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文字斜体</a:t>
            </a:r>
            <a:r>
              <a:rPr sz="2400" b="1" spc="28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:&lt;i&gt;&lt;/</a:t>
            </a:r>
            <a:r>
              <a:rPr sz="2400" b="1" spc="28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i</a:t>
            </a:r>
            <a:r>
              <a:rPr sz="2400" b="1" spc="28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r>
              <a:rPr lang="zh-CN" altLang="en-US" sz="2400" b="1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、</a:t>
            </a:r>
            <a:r>
              <a:rPr sz="2400" b="1" spc="9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2400" b="1" spc="1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&lt;em&gt;&lt;/</a:t>
            </a:r>
            <a:r>
              <a:rPr sz="2400" b="1" spc="18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em</a:t>
            </a:r>
            <a:r>
              <a:rPr sz="2400" b="1" spc="1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endParaRPr lang="en" sz="2400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3E461B-90F1-B243-A3E1-B17971963199}"/>
              </a:ext>
            </a:extLst>
          </p:cNvPr>
          <p:cNvSpPr txBox="1"/>
          <p:nvPr/>
        </p:nvSpPr>
        <p:spPr>
          <a:xfrm>
            <a:off x="3132343" y="5916701"/>
            <a:ext cx="2667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删除内容：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lang="e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del&gt;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EFB1852-C733-5044-A6EA-D2C9957E66F2}"/>
              </a:ext>
            </a:extLst>
          </p:cNvPr>
          <p:cNvSpPr txBox="1"/>
          <p:nvPr/>
        </p:nvSpPr>
        <p:spPr>
          <a:xfrm>
            <a:off x="207359" y="5919663"/>
            <a:ext cx="2634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插入内容：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lang="en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ins&gt;</a:t>
            </a:r>
            <a:endParaRPr kumimoji="1" lang="zh-CN" alt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F2FB24-EE6D-CB4A-AD0F-F064CC68FF5F}"/>
              </a:ext>
            </a:extLst>
          </p:cNvPr>
          <p:cNvSpPr txBox="1"/>
          <p:nvPr/>
        </p:nvSpPr>
        <p:spPr>
          <a:xfrm>
            <a:off x="193592" y="5246972"/>
            <a:ext cx="228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上标：</a:t>
            </a:r>
            <a:r>
              <a:rPr lang="en-US" altLang="zh-CN" sz="2400" b="1" spc="42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lang="en" altLang="zh-CN" sz="2400" b="1" spc="152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s</a:t>
            </a:r>
            <a:r>
              <a:rPr lang="en" altLang="zh-CN" sz="2400" b="1" spc="26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u</a:t>
            </a:r>
            <a:r>
              <a:rPr lang="en" altLang="zh-CN" sz="2400" b="1" spc="-5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p</a:t>
            </a:r>
            <a:r>
              <a:rPr lang="en" altLang="zh-CN" sz="2400" b="1" spc="44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endParaRPr kumimoji="1" lang="zh-CN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FF5C1C4-8805-A441-AC56-C5C56AEBD77A}"/>
              </a:ext>
            </a:extLst>
          </p:cNvPr>
          <p:cNvSpPr txBox="1"/>
          <p:nvPr/>
        </p:nvSpPr>
        <p:spPr>
          <a:xfrm>
            <a:off x="3114510" y="5246972"/>
            <a:ext cx="2289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下标</a:t>
            </a:r>
            <a:r>
              <a:rPr lang="zh-CN" altLang="en-US" sz="2400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：</a:t>
            </a:r>
            <a:r>
              <a:rPr lang="en-US" altLang="zh-CN" sz="2400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lang="en" altLang="zh-CN" sz="2400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sub&gt;</a:t>
            </a:r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F6FF4A-8926-214D-A28E-17BF0CCD3338}"/>
              </a:ext>
            </a:extLst>
          </p:cNvPr>
          <p:cNvSpPr txBox="1"/>
          <p:nvPr/>
        </p:nvSpPr>
        <p:spPr>
          <a:xfrm>
            <a:off x="227114" y="4665448"/>
            <a:ext cx="6811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-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加粗</a:t>
            </a:r>
            <a:r>
              <a:rPr lang="zh-CN" altLang="en-US" sz="2400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：</a:t>
            </a:r>
            <a:r>
              <a:rPr lang="en-US" altLang="zh-CN" sz="2400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lang="en" altLang="zh-CN" sz="2400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b&gt;&lt;/b&gt;</a:t>
            </a:r>
            <a:r>
              <a:rPr lang="zh-CN" altLang="en-US" sz="2400" b="1" spc="1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、</a:t>
            </a:r>
            <a:r>
              <a:rPr lang="en" altLang="zh-CN" sz="2400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&lt;strong&gt;&lt;/strong&gt; </a:t>
            </a:r>
            <a:endParaRPr lang="en" altLang="zh-CN" sz="2400" b="1" spc="-713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6529AE-E7E8-9B4F-9B85-78AE15B4244A}"/>
              </a:ext>
            </a:extLst>
          </p:cNvPr>
          <p:cNvSpPr/>
          <p:nvPr/>
        </p:nvSpPr>
        <p:spPr>
          <a:xfrm>
            <a:off x="300958" y="1270811"/>
            <a:ext cx="135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600"/>
              </a:spcBef>
            </a:pPr>
            <a:r>
              <a:rPr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属性如下：</a:t>
            </a: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EE2A61CE-5059-5E43-BFF1-4788399CD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613396"/>
              </p:ext>
            </p:extLst>
          </p:nvPr>
        </p:nvGraphicFramePr>
        <p:xfrm>
          <a:off x="7680176" y="1360031"/>
          <a:ext cx="4104456" cy="51653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0024">
                <a:tc>
                  <a:txBody>
                    <a:bodyPr/>
                    <a:lstStyle/>
                    <a:p>
                      <a:pPr marR="81280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Heiti SC"/>
                        </a:rPr>
                        <a:t>属性</a:t>
                      </a:r>
                      <a:endParaRPr sz="16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ctr">
                        <a:lnSpc>
                          <a:spcPts val="1390"/>
                        </a:lnSpc>
                      </a:pPr>
                      <a:r>
                        <a:rPr sz="1600" b="1" dirty="0" err="1">
                          <a:solidFill>
                            <a:srgbClr val="FFFF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Heiti SC"/>
                        </a:rPr>
                        <a:t>显示结果</a:t>
                      </a:r>
                      <a:endParaRPr sz="16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Heiti SC"/>
                        </a:rPr>
                        <a:t>描述</a:t>
                      </a:r>
                      <a:endParaRPr sz="16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353">
                <a:tc>
                  <a:txBody>
                    <a:bodyPr/>
                    <a:lstStyle/>
                    <a:p>
                      <a:pPr marR="31750" algn="ctr">
                        <a:lnSpc>
                          <a:spcPts val="1390"/>
                        </a:lnSpc>
                      </a:pPr>
                      <a:r>
                        <a:rPr sz="1600" b="1" spc="95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&amp;lt;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&lt;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小于号或显示标记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665">
                <a:tc>
                  <a:txBody>
                    <a:bodyPr/>
                    <a:lstStyle/>
                    <a:p>
                      <a:pPr marR="29845" algn="ctr">
                        <a:lnSpc>
                          <a:spcPts val="1390"/>
                        </a:lnSpc>
                      </a:pPr>
                      <a:r>
                        <a:rPr sz="1600" b="1" spc="6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&amp;gt;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&gt;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大于号或显示标记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3353">
                <a:tc>
                  <a:txBody>
                    <a:bodyPr/>
                    <a:lstStyle/>
                    <a:p>
                      <a:pPr marR="31115" algn="ctr">
                        <a:lnSpc>
                          <a:spcPts val="1390"/>
                        </a:lnSpc>
                      </a:pPr>
                      <a:r>
                        <a:rPr sz="1600" b="1" spc="4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&amp;reg;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®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已注册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763">
                <a:tc>
                  <a:txBody>
                    <a:bodyPr/>
                    <a:lstStyle/>
                    <a:p>
                      <a:pPr marR="48260" algn="ctr">
                        <a:lnSpc>
                          <a:spcPts val="1390"/>
                        </a:lnSpc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&amp;copy;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©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版权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5077">
                <a:tc>
                  <a:txBody>
                    <a:bodyPr/>
                    <a:lstStyle/>
                    <a:p>
                      <a:pPr marR="53340" algn="ctr">
                        <a:lnSpc>
                          <a:spcPts val="1390"/>
                        </a:lnSpc>
                      </a:pPr>
                      <a:r>
                        <a:rPr sz="1600" b="1" spc="2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&amp;trade;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™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商标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5077">
                <a:tc>
                  <a:txBody>
                    <a:bodyPr/>
                    <a:lstStyle/>
                    <a:p>
                      <a:pPr marR="48895" algn="ctr">
                        <a:lnSpc>
                          <a:spcPts val="1390"/>
                        </a:lnSpc>
                      </a:pPr>
                      <a:r>
                        <a:rPr sz="1600" b="1" spc="50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&amp;nbsp;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ts val="1390"/>
                        </a:lnSpc>
                      </a:pPr>
                      <a:r>
                        <a:rPr sz="1600" spc="-10" dirty="0">
                          <a:latin typeface="Arial Unicode MS"/>
                          <a:cs typeface="Arial Unicode MS"/>
                        </a:rPr>
                        <a:t>Space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不断行的空白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4CBC337-A398-3146-A3C2-BEF7A88E865E}"/>
              </a:ext>
            </a:extLst>
          </p:cNvPr>
          <p:cNvSpPr txBox="1"/>
          <p:nvPr/>
        </p:nvSpPr>
        <p:spPr>
          <a:xfrm>
            <a:off x="7680176" y="85010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特殊符号标记：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324" y="688612"/>
            <a:ext cx="4388508" cy="2740388"/>
          </a:xfrm>
          <a:prstGeom prst="rect">
            <a:avLst/>
          </a:prstGeom>
        </p:spPr>
        <p:txBody>
          <a:bodyPr vert="horz" wrap="square" lIns="0" tIns="226907" rIns="0" bIns="0" rtlCol="0">
            <a:spAutoFit/>
          </a:bodyPr>
          <a:lstStyle/>
          <a:p>
            <a:pPr marL="16933">
              <a:lnSpc>
                <a:spcPts val="2000"/>
              </a:lnSpc>
              <a:spcBef>
                <a:spcPts val="1787"/>
              </a:spcBef>
            </a:pPr>
            <a:r>
              <a:rPr lang="zh-CN" altLang="en-US" sz="26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（</a:t>
            </a:r>
            <a:r>
              <a:rPr lang="en-US" altLang="zh-CN" sz="26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1</a:t>
            </a:r>
            <a:r>
              <a:rPr lang="zh-CN" altLang="en-US" sz="26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）</a:t>
            </a:r>
            <a:r>
              <a:rPr sz="26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无序列表</a:t>
            </a:r>
            <a:r>
              <a:rPr sz="2667" spc="-1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:</a:t>
            </a:r>
            <a:endParaRPr sz="2667" dirty="0">
              <a:latin typeface="Microsoft YaHei" panose="020B0503020204020204" pitchFamily="34" charset="-122"/>
              <a:ea typeface="Microsoft YaHei" panose="020B0503020204020204" pitchFamily="34" charset="-122"/>
              <a:cs typeface="Arial Unicode MS"/>
            </a:endParaRPr>
          </a:p>
          <a:p>
            <a:pPr marL="16933">
              <a:lnSpc>
                <a:spcPts val="2000"/>
              </a:lnSpc>
              <a:spcBef>
                <a:spcPts val="1480"/>
              </a:spcBef>
            </a:pPr>
            <a:r>
              <a:rPr sz="2400" b="1" spc="233" dirty="0">
                <a:latin typeface="Arial Unicode MS"/>
                <a:cs typeface="Arial Unicode MS"/>
              </a:rPr>
              <a:t>&lt;ul&gt;</a:t>
            </a:r>
            <a:endParaRPr sz="2400" b="1" dirty="0">
              <a:latin typeface="Arial Unicode MS"/>
              <a:cs typeface="Arial Unicode MS"/>
            </a:endParaRPr>
          </a:p>
          <a:p>
            <a:pPr marL="836486">
              <a:lnSpc>
                <a:spcPts val="2000"/>
              </a:lnSpc>
              <a:spcBef>
                <a:spcPts val="1473"/>
              </a:spcBef>
            </a:pPr>
            <a:r>
              <a:rPr sz="2400" b="1" spc="339" dirty="0">
                <a:latin typeface="Arial Unicode MS"/>
                <a:cs typeface="Arial Unicode MS"/>
              </a:rPr>
              <a:t>&lt;</a:t>
            </a:r>
            <a:r>
              <a:rPr sz="2400" b="1" spc="133" dirty="0">
                <a:latin typeface="Arial Unicode MS"/>
                <a:cs typeface="Arial Unicode MS"/>
              </a:rPr>
              <a:t>l</a:t>
            </a:r>
            <a:r>
              <a:rPr sz="2400" b="1" spc="93" dirty="0">
                <a:latin typeface="Arial Unicode MS"/>
                <a:cs typeface="Arial Unicode MS"/>
              </a:rPr>
              <a:t>i</a:t>
            </a:r>
            <a:r>
              <a:rPr sz="2400" b="1" spc="347" dirty="0">
                <a:latin typeface="Arial Unicode MS"/>
                <a:cs typeface="Arial Unicode MS"/>
              </a:rPr>
              <a:t>&gt;</a:t>
            </a:r>
            <a:r>
              <a:rPr sz="2400" b="1" dirty="0">
                <a:latin typeface="Arial Unicode MS"/>
                <a:cs typeface="Arial Unicode MS"/>
              </a:rPr>
              <a:t>列表项</a:t>
            </a:r>
            <a:r>
              <a:rPr sz="2400" b="1" spc="367" dirty="0">
                <a:latin typeface="Arial Unicode MS"/>
                <a:cs typeface="Arial Unicode MS"/>
              </a:rPr>
              <a:t>&lt;</a:t>
            </a:r>
            <a:r>
              <a:rPr sz="2400" b="1" spc="347" dirty="0">
                <a:latin typeface="Arial Unicode MS"/>
                <a:cs typeface="Arial Unicode MS"/>
              </a:rPr>
              <a:t>/</a:t>
            </a:r>
            <a:r>
              <a:rPr sz="2400" b="1" spc="193" dirty="0">
                <a:latin typeface="Arial Unicode MS"/>
                <a:cs typeface="Arial Unicode MS"/>
              </a:rPr>
              <a:t>li&gt;</a:t>
            </a:r>
            <a:endParaRPr sz="2400" b="1" dirty="0">
              <a:latin typeface="Arial Unicode MS"/>
              <a:cs typeface="Arial Unicode MS"/>
            </a:endParaRPr>
          </a:p>
          <a:p>
            <a:pPr marL="835639">
              <a:lnSpc>
                <a:spcPts val="2000"/>
              </a:lnSpc>
              <a:spcBef>
                <a:spcPts val="1460"/>
              </a:spcBef>
            </a:pPr>
            <a:r>
              <a:rPr sz="2400" b="1" spc="339" dirty="0">
                <a:latin typeface="Arial Unicode MS"/>
                <a:cs typeface="Arial Unicode MS"/>
              </a:rPr>
              <a:t>&lt;</a:t>
            </a:r>
            <a:r>
              <a:rPr sz="2400" b="1" spc="133" dirty="0">
                <a:latin typeface="Arial Unicode MS"/>
                <a:cs typeface="Arial Unicode MS"/>
              </a:rPr>
              <a:t>l</a:t>
            </a:r>
            <a:r>
              <a:rPr sz="2400" b="1" spc="93" dirty="0">
                <a:latin typeface="Arial Unicode MS"/>
                <a:cs typeface="Arial Unicode MS"/>
              </a:rPr>
              <a:t>i</a:t>
            </a:r>
            <a:r>
              <a:rPr sz="2400" b="1" spc="347" dirty="0">
                <a:latin typeface="Arial Unicode MS"/>
                <a:cs typeface="Arial Unicode MS"/>
              </a:rPr>
              <a:t>&gt;</a:t>
            </a:r>
            <a:r>
              <a:rPr sz="2400" b="1" dirty="0">
                <a:latin typeface="Arial Unicode MS"/>
                <a:cs typeface="Arial Unicode MS"/>
              </a:rPr>
              <a:t>列表项</a:t>
            </a:r>
            <a:r>
              <a:rPr sz="2400" b="1" spc="367" dirty="0">
                <a:latin typeface="Arial Unicode MS"/>
                <a:cs typeface="Arial Unicode MS"/>
              </a:rPr>
              <a:t>&lt;</a:t>
            </a:r>
            <a:r>
              <a:rPr sz="2400" b="1" spc="333" dirty="0">
                <a:latin typeface="Arial Unicode MS"/>
                <a:cs typeface="Arial Unicode MS"/>
              </a:rPr>
              <a:t>/</a:t>
            </a:r>
            <a:r>
              <a:rPr sz="2400" b="1" spc="193" dirty="0">
                <a:latin typeface="Arial Unicode MS"/>
                <a:cs typeface="Arial Unicode MS"/>
              </a:rPr>
              <a:t>li&gt;</a:t>
            </a:r>
            <a:endParaRPr sz="2400" b="1" dirty="0">
              <a:latin typeface="Arial Unicode MS"/>
              <a:cs typeface="Arial Unicode MS"/>
            </a:endParaRPr>
          </a:p>
          <a:p>
            <a:pPr marL="927077">
              <a:lnSpc>
                <a:spcPts val="2000"/>
              </a:lnSpc>
              <a:spcBef>
                <a:spcPts val="1467"/>
              </a:spcBef>
            </a:pPr>
            <a:r>
              <a:rPr sz="2400" b="1" spc="-460" dirty="0">
                <a:latin typeface="Arial Unicode MS"/>
                <a:cs typeface="Arial Unicode MS"/>
              </a:rPr>
              <a:t>……</a:t>
            </a:r>
            <a:endParaRPr sz="2400" b="1" dirty="0">
              <a:latin typeface="Arial Unicode MS"/>
              <a:cs typeface="Arial Unicode MS"/>
            </a:endParaRPr>
          </a:p>
          <a:p>
            <a:pPr marL="16933">
              <a:lnSpc>
                <a:spcPts val="2000"/>
              </a:lnSpc>
              <a:spcBef>
                <a:spcPts val="1473"/>
              </a:spcBef>
            </a:pPr>
            <a:r>
              <a:rPr sz="2400" b="1" spc="260" dirty="0">
                <a:latin typeface="Arial Unicode MS"/>
                <a:cs typeface="Arial Unicode MS"/>
              </a:rPr>
              <a:t>&lt;/ul&gt;</a:t>
            </a:r>
            <a:endParaRPr sz="2400" b="1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0133" y="-296963"/>
            <a:ext cx="2065867" cy="1371315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列表标签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5317" y="696870"/>
            <a:ext cx="2104813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spc="133" dirty="0">
                <a:latin typeface="Arial Unicode MS"/>
                <a:cs typeface="Arial Unicode MS"/>
              </a:rPr>
              <a:t>type</a:t>
            </a:r>
            <a:r>
              <a:rPr sz="2667" dirty="0">
                <a:latin typeface="Arial Unicode MS"/>
                <a:cs typeface="Arial Unicode MS"/>
              </a:rPr>
              <a:t>属性值：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080197"/>
              </p:ext>
            </p:extLst>
          </p:nvPr>
        </p:nvGraphicFramePr>
        <p:xfrm>
          <a:off x="3635317" y="1190878"/>
          <a:ext cx="3409198" cy="2204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0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163">
                <a:tc>
                  <a:txBody>
                    <a:bodyPr/>
                    <a:lstStyle/>
                    <a:p>
                      <a:pPr marR="78740" algn="ctr">
                        <a:lnSpc>
                          <a:spcPts val="122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22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描述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63">
                <a:tc>
                  <a:txBody>
                    <a:bodyPr/>
                    <a:lstStyle/>
                    <a:p>
                      <a:pPr marR="99060" algn="ctr">
                        <a:lnSpc>
                          <a:spcPts val="1220"/>
                        </a:lnSpc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disc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圆点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63">
                <a:tc>
                  <a:txBody>
                    <a:bodyPr/>
                    <a:lstStyle/>
                    <a:p>
                      <a:pPr marR="97790" algn="ctr">
                        <a:lnSpc>
                          <a:spcPts val="1220"/>
                        </a:lnSpc>
                      </a:pPr>
                      <a:r>
                        <a:rPr sz="1400" spc="3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square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正方形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63">
                <a:tc>
                  <a:txBody>
                    <a:bodyPr/>
                    <a:lstStyle/>
                    <a:p>
                      <a:pPr marR="101600" algn="ctr">
                        <a:lnSpc>
                          <a:spcPts val="1220"/>
                        </a:lnSpc>
                      </a:pPr>
                      <a:r>
                        <a:rPr sz="1400" spc="2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circle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空心圆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93FF6AE-B2AD-DA45-AD89-76726698D997}"/>
              </a:ext>
            </a:extLst>
          </p:cNvPr>
          <p:cNvSpPr/>
          <p:nvPr/>
        </p:nvSpPr>
        <p:spPr>
          <a:xfrm>
            <a:off x="887349" y="1886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C43E01F2-C46E-5B47-80A3-2199E8BC80AB}"/>
              </a:ext>
            </a:extLst>
          </p:cNvPr>
          <p:cNvSpPr txBox="1"/>
          <p:nvPr/>
        </p:nvSpPr>
        <p:spPr>
          <a:xfrm>
            <a:off x="258224" y="3701535"/>
            <a:ext cx="3124200" cy="2486216"/>
          </a:xfrm>
          <a:prstGeom prst="rect">
            <a:avLst/>
          </a:prstGeom>
        </p:spPr>
        <p:txBody>
          <a:bodyPr vert="horz" wrap="square" lIns="0" tIns="226907" rIns="0" bIns="0" rtlCol="0">
            <a:spAutoFit/>
          </a:bodyPr>
          <a:lstStyle/>
          <a:p>
            <a:pPr marL="16933">
              <a:spcBef>
                <a:spcPts val="0"/>
              </a:spcBef>
            </a:pPr>
            <a:r>
              <a:rPr lang="zh-CN" altLang="en-US" sz="26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（</a:t>
            </a:r>
            <a:r>
              <a:rPr lang="en-US" altLang="zh-CN" sz="26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2</a:t>
            </a:r>
            <a:r>
              <a:rPr lang="zh-CN" altLang="en-US" sz="26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）</a:t>
            </a:r>
            <a:r>
              <a:rPr sz="26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有序列表</a:t>
            </a:r>
            <a:r>
              <a:rPr sz="2667" spc="-1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:</a:t>
            </a:r>
            <a:endParaRPr sz="2667" dirty="0">
              <a:latin typeface="Microsoft YaHei" panose="020B0503020204020204" pitchFamily="34" charset="-122"/>
              <a:ea typeface="Microsoft YaHei" panose="020B0503020204020204" pitchFamily="34" charset="-122"/>
              <a:cs typeface="Arial Unicode MS"/>
            </a:endParaRPr>
          </a:p>
          <a:p>
            <a:pPr marL="16933">
              <a:spcBef>
                <a:spcPts val="0"/>
              </a:spcBef>
            </a:pPr>
            <a:r>
              <a:rPr sz="2400" spc="247" dirty="0">
                <a:latin typeface="Arial Unicode MS"/>
                <a:cs typeface="Arial Unicode MS"/>
              </a:rPr>
              <a:t>&lt;ol&gt;</a:t>
            </a:r>
            <a:endParaRPr sz="2400" dirty="0">
              <a:latin typeface="Arial Unicode MS"/>
              <a:cs typeface="Arial Unicode MS"/>
            </a:endParaRPr>
          </a:p>
          <a:p>
            <a:pPr marL="836486">
              <a:spcBef>
                <a:spcPts val="0"/>
              </a:spcBef>
            </a:pPr>
            <a:r>
              <a:rPr sz="2400" spc="339" dirty="0">
                <a:latin typeface="Arial Unicode MS"/>
                <a:cs typeface="Arial Unicode MS"/>
              </a:rPr>
              <a:t>&lt;</a:t>
            </a:r>
            <a:r>
              <a:rPr sz="2400" spc="133" dirty="0">
                <a:latin typeface="Arial Unicode MS"/>
                <a:cs typeface="Arial Unicode MS"/>
              </a:rPr>
              <a:t>l</a:t>
            </a:r>
            <a:r>
              <a:rPr sz="2400" spc="93" dirty="0">
                <a:latin typeface="Arial Unicode MS"/>
                <a:cs typeface="Arial Unicode MS"/>
              </a:rPr>
              <a:t>i</a:t>
            </a:r>
            <a:r>
              <a:rPr sz="2400" spc="347" dirty="0">
                <a:latin typeface="Arial Unicode MS"/>
                <a:cs typeface="Arial Unicode MS"/>
              </a:rPr>
              <a:t>&gt;</a:t>
            </a:r>
            <a:r>
              <a:rPr sz="2400" dirty="0">
                <a:latin typeface="Arial Unicode MS"/>
                <a:cs typeface="Arial Unicode MS"/>
              </a:rPr>
              <a:t>列表项</a:t>
            </a:r>
            <a:r>
              <a:rPr sz="2400" spc="367" dirty="0">
                <a:latin typeface="Arial Unicode MS"/>
                <a:cs typeface="Arial Unicode MS"/>
              </a:rPr>
              <a:t>&lt;</a:t>
            </a:r>
            <a:r>
              <a:rPr sz="2400" spc="347" dirty="0">
                <a:latin typeface="Arial Unicode MS"/>
                <a:cs typeface="Arial Unicode MS"/>
              </a:rPr>
              <a:t>/</a:t>
            </a:r>
            <a:r>
              <a:rPr sz="2400" spc="193" dirty="0">
                <a:latin typeface="Arial Unicode MS"/>
                <a:cs typeface="Arial Unicode MS"/>
              </a:rPr>
              <a:t>li&gt;</a:t>
            </a:r>
            <a:endParaRPr sz="2400" dirty="0">
              <a:latin typeface="Arial Unicode MS"/>
              <a:cs typeface="Arial Unicode MS"/>
            </a:endParaRPr>
          </a:p>
          <a:p>
            <a:pPr marL="835639">
              <a:spcBef>
                <a:spcPts val="0"/>
              </a:spcBef>
            </a:pPr>
            <a:r>
              <a:rPr sz="2400" spc="339" dirty="0">
                <a:latin typeface="Arial Unicode MS"/>
                <a:cs typeface="Arial Unicode MS"/>
              </a:rPr>
              <a:t>&lt;</a:t>
            </a:r>
            <a:r>
              <a:rPr sz="2400" spc="133" dirty="0">
                <a:latin typeface="Arial Unicode MS"/>
                <a:cs typeface="Arial Unicode MS"/>
              </a:rPr>
              <a:t>l</a:t>
            </a:r>
            <a:r>
              <a:rPr sz="2400" spc="93" dirty="0">
                <a:latin typeface="Arial Unicode MS"/>
                <a:cs typeface="Arial Unicode MS"/>
              </a:rPr>
              <a:t>i</a:t>
            </a:r>
            <a:r>
              <a:rPr sz="2400" spc="347" dirty="0">
                <a:latin typeface="Arial Unicode MS"/>
                <a:cs typeface="Arial Unicode MS"/>
              </a:rPr>
              <a:t>&gt;</a:t>
            </a:r>
            <a:r>
              <a:rPr sz="2400" dirty="0">
                <a:latin typeface="Arial Unicode MS"/>
                <a:cs typeface="Arial Unicode MS"/>
              </a:rPr>
              <a:t>列表项</a:t>
            </a:r>
            <a:r>
              <a:rPr sz="2400" spc="367" dirty="0">
                <a:latin typeface="Arial Unicode MS"/>
                <a:cs typeface="Arial Unicode MS"/>
              </a:rPr>
              <a:t>&lt;</a:t>
            </a:r>
            <a:r>
              <a:rPr sz="2400" spc="333" dirty="0">
                <a:latin typeface="Arial Unicode MS"/>
                <a:cs typeface="Arial Unicode MS"/>
              </a:rPr>
              <a:t>/</a:t>
            </a:r>
            <a:r>
              <a:rPr sz="2400" spc="193" dirty="0">
                <a:latin typeface="Arial Unicode MS"/>
                <a:cs typeface="Arial Unicode MS"/>
              </a:rPr>
              <a:t>li&gt;</a:t>
            </a:r>
            <a:endParaRPr sz="2400" dirty="0">
              <a:latin typeface="Arial Unicode MS"/>
              <a:cs typeface="Arial Unicode MS"/>
            </a:endParaRPr>
          </a:p>
          <a:p>
            <a:pPr marL="927077">
              <a:spcBef>
                <a:spcPts val="0"/>
              </a:spcBef>
            </a:pPr>
            <a:r>
              <a:rPr sz="2400" spc="-460" dirty="0">
                <a:latin typeface="Arial Unicode MS"/>
                <a:cs typeface="Arial Unicode MS"/>
              </a:rPr>
              <a:t>……</a:t>
            </a:r>
            <a:endParaRPr sz="2400" dirty="0">
              <a:latin typeface="Arial Unicode MS"/>
              <a:cs typeface="Arial Unicode MS"/>
            </a:endParaRPr>
          </a:p>
          <a:p>
            <a:pPr marL="16933">
              <a:spcBef>
                <a:spcPts val="0"/>
              </a:spcBef>
            </a:pPr>
            <a:r>
              <a:rPr sz="2400" spc="272" dirty="0">
                <a:latin typeface="Arial Unicode MS"/>
                <a:cs typeface="Arial Unicode MS"/>
              </a:rPr>
              <a:t>&lt;/ol&gt;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6586184-1E53-B945-A623-5EDEBE013E20}"/>
              </a:ext>
            </a:extLst>
          </p:cNvPr>
          <p:cNvSpPr txBox="1"/>
          <p:nvPr/>
        </p:nvSpPr>
        <p:spPr>
          <a:xfrm>
            <a:off x="5506316" y="7425943"/>
            <a:ext cx="3744807" cy="22136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1333" b="1" spc="-7" dirty="0">
                <a:latin typeface="Heiti SC"/>
                <a:cs typeface="Heiti SC"/>
              </a:rPr>
              <a:t>注：</a:t>
            </a:r>
            <a:r>
              <a:rPr sz="1333" spc="-7" dirty="0">
                <a:latin typeface="Arial Unicode MS"/>
                <a:cs typeface="Arial Unicode MS"/>
              </a:rPr>
              <a:t>规定列表的项目符号类型，请使用样式设置。</a:t>
            </a:r>
            <a:endParaRPr sz="1333">
              <a:latin typeface="Arial Unicode MS"/>
              <a:cs typeface="Arial Unicode MS"/>
            </a:endParaRP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AD5F3208-0BAA-FD4D-9A40-CF02CA80A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97942"/>
              </p:ext>
            </p:extLst>
          </p:nvPr>
        </p:nvGraphicFramePr>
        <p:xfrm>
          <a:off x="3635574" y="4137200"/>
          <a:ext cx="3409198" cy="25154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249">
                <a:tc>
                  <a:txBody>
                    <a:bodyPr/>
                    <a:lstStyle/>
                    <a:p>
                      <a:pPr marL="285750">
                        <a:lnSpc>
                          <a:spcPts val="1220"/>
                        </a:lnSpc>
                      </a:pPr>
                      <a:endParaRPr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22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Arial Unicode MS"/>
                        </a:rPr>
                        <a:t>描述</a:t>
                      </a:r>
                      <a:endParaRPr sz="14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249">
                <a:tc>
                  <a:txBody>
                    <a:bodyPr/>
                    <a:lstStyle/>
                    <a:p>
                      <a:pPr marL="313055">
                        <a:lnSpc>
                          <a:spcPts val="12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1</a:t>
                      </a:r>
                      <a:endParaRPr sz="1800" b="1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数字1，</a:t>
                      </a:r>
                      <a:r>
                        <a:rPr sz="1400" spc="-10" dirty="0">
                          <a:latin typeface="Arial Unicode MS"/>
                          <a:cs typeface="Arial Unicode MS"/>
                        </a:rPr>
                        <a:t>2</a:t>
                      </a:r>
                      <a:r>
                        <a:rPr sz="1400" spc="-20" dirty="0">
                          <a:latin typeface="Arial Unicode MS"/>
                          <a:cs typeface="Arial Unicode MS"/>
                        </a:rPr>
                        <a:t>……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249">
                <a:tc>
                  <a:txBody>
                    <a:bodyPr/>
                    <a:lstStyle/>
                    <a:p>
                      <a:pPr marL="314325">
                        <a:lnSpc>
                          <a:spcPts val="12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endParaRPr sz="1800" b="1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小写字母a</a:t>
                      </a:r>
                      <a:r>
                        <a:rPr sz="1400" spc="-5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spc="1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15" dirty="0">
                          <a:latin typeface="Arial Unicode MS"/>
                          <a:cs typeface="Arial Unicode MS"/>
                        </a:rPr>
                        <a:t>b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……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249">
                <a:tc>
                  <a:txBody>
                    <a:bodyPr/>
                    <a:lstStyle/>
                    <a:p>
                      <a:pPr marL="305435">
                        <a:lnSpc>
                          <a:spcPts val="12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</a:t>
                      </a:r>
                      <a:endParaRPr sz="1800" b="1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5410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大写字母A</a:t>
                      </a:r>
                      <a:r>
                        <a:rPr sz="1400" spc="-40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sz="1400" spc="5" dirty="0"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sz="1400" spc="-15" dirty="0">
                          <a:latin typeface="Arial Unicode MS"/>
                          <a:cs typeface="Arial Unicode MS"/>
                        </a:rPr>
                        <a:t>B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……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249">
                <a:tc>
                  <a:txBody>
                    <a:bodyPr/>
                    <a:lstStyle/>
                    <a:p>
                      <a:pPr marL="334010">
                        <a:lnSpc>
                          <a:spcPts val="12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</a:t>
                      </a:r>
                      <a:endParaRPr sz="1800" b="1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小写罗马数</a:t>
                      </a:r>
                      <a:r>
                        <a:rPr sz="1400" spc="235" dirty="0">
                          <a:latin typeface="Arial Unicode MS"/>
                          <a:cs typeface="Arial Unicode MS"/>
                        </a:rPr>
                        <a:t>字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i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249">
                <a:tc>
                  <a:txBody>
                    <a:bodyPr/>
                    <a:lstStyle/>
                    <a:p>
                      <a:pPr marL="332740">
                        <a:lnSpc>
                          <a:spcPts val="122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I</a:t>
                      </a:r>
                      <a:endParaRPr sz="1800" b="1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858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大写罗</a:t>
                      </a:r>
                      <a:r>
                        <a:rPr sz="1400" spc="-15" dirty="0">
                          <a:latin typeface="Arial Unicode MS"/>
                          <a:cs typeface="Arial Unicode MS"/>
                        </a:rPr>
                        <a:t>马数</a:t>
                      </a:r>
                      <a:r>
                        <a:rPr sz="1400" spc="225" dirty="0">
                          <a:latin typeface="Arial Unicode MS"/>
                          <a:cs typeface="Arial Unicode MS"/>
                        </a:rPr>
                        <a:t>字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I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5">
            <a:extLst>
              <a:ext uri="{FF2B5EF4-FFF2-40B4-BE49-F238E27FC236}">
                <a16:creationId xmlns:a16="http://schemas.microsoft.com/office/drawing/2014/main" id="{90CB0AA5-F660-0341-BBF0-E96E6563D039}"/>
              </a:ext>
            </a:extLst>
          </p:cNvPr>
          <p:cNvSpPr txBox="1"/>
          <p:nvPr/>
        </p:nvSpPr>
        <p:spPr>
          <a:xfrm>
            <a:off x="3606563" y="3464021"/>
            <a:ext cx="3124200" cy="57024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altLang="zh-CN" b="1" spc="-7" dirty="0" err="1">
                <a:latin typeface="Heiti SC"/>
                <a:cs typeface="Heiti SC"/>
              </a:rPr>
              <a:t>type</a:t>
            </a:r>
            <a:r>
              <a:rPr b="1" spc="-7" dirty="0" err="1">
                <a:latin typeface="Heiti SC"/>
                <a:cs typeface="Heiti SC"/>
              </a:rPr>
              <a:t>：</a:t>
            </a:r>
            <a:r>
              <a:rPr spc="-7" dirty="0" err="1">
                <a:latin typeface="Arial Unicode MS"/>
                <a:cs typeface="Arial Unicode MS"/>
              </a:rPr>
              <a:t>规定列表的项目符号类型，请使用样式设置</a:t>
            </a:r>
            <a:r>
              <a:rPr spc="-7" dirty="0">
                <a:latin typeface="Arial Unicode MS"/>
                <a:cs typeface="Arial Unicode MS"/>
              </a:rPr>
              <a:t>。</a:t>
            </a:r>
            <a:endParaRPr dirty="0">
              <a:latin typeface="Arial Unicode MS"/>
              <a:cs typeface="Arial Unicode M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6F40CF-BBAF-3549-9602-21CFF223E318}"/>
              </a:ext>
            </a:extLst>
          </p:cNvPr>
          <p:cNvSpPr/>
          <p:nvPr/>
        </p:nvSpPr>
        <p:spPr>
          <a:xfrm>
            <a:off x="3563498" y="417067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type</a:t>
            </a:r>
            <a:r>
              <a:rPr lang="zh-CN" altLang="en-US" b="1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值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C8DF91-5F8E-0143-8573-6D01770E66D6}"/>
              </a:ext>
            </a:extLst>
          </p:cNvPr>
          <p:cNvSpPr/>
          <p:nvPr/>
        </p:nvSpPr>
        <p:spPr>
          <a:xfrm>
            <a:off x="7608170" y="1190878"/>
            <a:ext cx="4176462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&lt;dl&gt;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&lt;dt&gt;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定义列表项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dt&gt;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&lt;dd&gt;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列表项描述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dd&gt;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&lt;dd&gt;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列表项描述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dd&gt;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&lt;dt&gt;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定义列表项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dt&gt;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&lt;dd&gt;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列表项描述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dd&gt;</a:t>
            </a: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……</a:t>
            </a:r>
          </a:p>
          <a:p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&lt;/dl&gt;</a:t>
            </a:r>
          </a:p>
          <a:p>
            <a:endParaRPr lang="en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2B011B-BB63-DA4B-A1DB-67F7800D5F66}"/>
              </a:ext>
            </a:extLst>
          </p:cNvPr>
          <p:cNvSpPr/>
          <p:nvPr/>
        </p:nvSpPr>
        <p:spPr>
          <a:xfrm>
            <a:off x="7515235" y="755925"/>
            <a:ext cx="2537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2020"/>
              </a:spcBef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）定义列表：</a:t>
            </a:r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A26916C9-5445-F84B-938F-82F8AECDE9BC}"/>
              </a:ext>
            </a:extLst>
          </p:cNvPr>
          <p:cNvSpPr txBox="1"/>
          <p:nvPr/>
        </p:nvSpPr>
        <p:spPr>
          <a:xfrm>
            <a:off x="7608170" y="5015121"/>
            <a:ext cx="3908381" cy="3461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133" spc="7" dirty="0">
                <a:solidFill>
                  <a:srgbClr val="C00000"/>
                </a:solidFill>
                <a:latin typeface="Arial Unicode MS"/>
                <a:cs typeface="Arial Unicode MS"/>
              </a:rPr>
              <a:t>注：</a:t>
            </a:r>
            <a:r>
              <a:rPr sz="2133" spc="167" dirty="0">
                <a:solidFill>
                  <a:srgbClr val="C00000"/>
                </a:solidFill>
                <a:latin typeface="Arial Unicode MS"/>
                <a:cs typeface="Arial Unicode MS"/>
              </a:rPr>
              <a:t>&lt;d</a:t>
            </a:r>
            <a:r>
              <a:rPr sz="2133" spc="33" dirty="0">
                <a:solidFill>
                  <a:srgbClr val="C00000"/>
                </a:solidFill>
                <a:latin typeface="Arial Unicode MS"/>
                <a:cs typeface="Arial Unicode MS"/>
              </a:rPr>
              <a:t>l</a:t>
            </a:r>
            <a:r>
              <a:rPr sz="2133" spc="180" dirty="0">
                <a:solidFill>
                  <a:srgbClr val="C00000"/>
                </a:solidFill>
                <a:latin typeface="Arial Unicode MS"/>
                <a:cs typeface="Arial Unicode MS"/>
              </a:rPr>
              <a:t>&gt;&lt;d</a:t>
            </a:r>
            <a:r>
              <a:rPr sz="2133" spc="120" dirty="0">
                <a:solidFill>
                  <a:srgbClr val="C00000"/>
                </a:solidFill>
                <a:latin typeface="Arial Unicode MS"/>
                <a:cs typeface="Arial Unicode MS"/>
              </a:rPr>
              <a:t>t</a:t>
            </a:r>
            <a:r>
              <a:rPr sz="2133" spc="220" dirty="0">
                <a:solidFill>
                  <a:srgbClr val="C00000"/>
                </a:solidFill>
                <a:latin typeface="Arial Unicode MS"/>
                <a:cs typeface="Arial Unicode MS"/>
              </a:rPr>
              <a:t>&gt;</a:t>
            </a:r>
            <a:r>
              <a:rPr sz="2133" spc="200" dirty="0">
                <a:solidFill>
                  <a:srgbClr val="C00000"/>
                </a:solidFill>
                <a:latin typeface="Arial Unicode MS"/>
                <a:cs typeface="Arial Unicode MS"/>
              </a:rPr>
              <a:t>&lt;</a:t>
            </a:r>
            <a:r>
              <a:rPr sz="2133" spc="113" dirty="0">
                <a:solidFill>
                  <a:srgbClr val="C00000"/>
                </a:solidFill>
                <a:latin typeface="Arial Unicode MS"/>
                <a:cs typeface="Arial Unicode MS"/>
              </a:rPr>
              <a:t>d</a:t>
            </a:r>
            <a:r>
              <a:rPr sz="2133" spc="93" dirty="0">
                <a:solidFill>
                  <a:srgbClr val="C00000"/>
                </a:solidFill>
                <a:latin typeface="Arial Unicode MS"/>
                <a:cs typeface="Arial Unicode MS"/>
              </a:rPr>
              <a:t>d</a:t>
            </a:r>
            <a:r>
              <a:rPr sz="2133" spc="220" dirty="0">
                <a:solidFill>
                  <a:srgbClr val="C00000"/>
                </a:solidFill>
                <a:latin typeface="Arial Unicode MS"/>
                <a:cs typeface="Arial Unicode MS"/>
              </a:rPr>
              <a:t>&gt;</a:t>
            </a:r>
            <a:r>
              <a:rPr sz="2133" spc="-33" dirty="0">
                <a:solidFill>
                  <a:srgbClr val="C00000"/>
                </a:solidFill>
                <a:latin typeface="Arial Unicode MS"/>
                <a:cs typeface="Arial Unicode MS"/>
              </a:rPr>
              <a:t>组</a:t>
            </a:r>
            <a:r>
              <a:rPr sz="2133" spc="-13" dirty="0">
                <a:solidFill>
                  <a:srgbClr val="C00000"/>
                </a:solidFill>
                <a:latin typeface="Arial Unicode MS"/>
                <a:cs typeface="Arial Unicode MS"/>
              </a:rPr>
              <a:t>合使</a:t>
            </a:r>
            <a:r>
              <a:rPr sz="2133" spc="-27" dirty="0">
                <a:solidFill>
                  <a:srgbClr val="C00000"/>
                </a:solidFill>
                <a:latin typeface="Arial Unicode MS"/>
                <a:cs typeface="Arial Unicode MS"/>
              </a:rPr>
              <a:t>用</a:t>
            </a:r>
            <a:r>
              <a:rPr sz="2133" spc="7" dirty="0">
                <a:solidFill>
                  <a:srgbClr val="C00000"/>
                </a:solidFill>
                <a:latin typeface="Arial Unicode MS"/>
                <a:cs typeface="Arial Unicode MS"/>
              </a:rPr>
              <a:t>。</a:t>
            </a:r>
            <a:endParaRPr sz="2133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5760" y="197069"/>
            <a:ext cx="5447453" cy="385576"/>
          </a:xfrm>
          <a:prstGeom prst="rect">
            <a:avLst/>
          </a:prstGeom>
        </p:spPr>
        <p:txBody>
          <a:bodyPr vert="horz" wrap="square" lIns="0" tIns="16087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27"/>
              </a:spcBef>
            </a:pPr>
            <a:r>
              <a:rPr sz="2400" spc="-7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图像和超链接标签</a:t>
            </a:r>
            <a:endParaRPr sz="24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F289A03-7CF7-2D47-9967-5F1D30BBF5A2}"/>
              </a:ext>
            </a:extLst>
          </p:cNvPr>
          <p:cNvSpPr txBox="1"/>
          <p:nvPr/>
        </p:nvSpPr>
        <p:spPr>
          <a:xfrm>
            <a:off x="188334" y="1450572"/>
            <a:ext cx="5447452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语法</a:t>
            </a:r>
            <a:r>
              <a:rPr sz="26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：</a:t>
            </a:r>
            <a:r>
              <a:rPr sz="2400" spc="22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&lt;</a:t>
            </a:r>
            <a:r>
              <a:rPr sz="2400" spc="227" dirty="0">
                <a:latin typeface="Arial Unicode MS"/>
                <a:cs typeface="Arial Unicode MS"/>
              </a:rPr>
              <a:t>img</a:t>
            </a:r>
            <a:r>
              <a:rPr sz="2400" dirty="0">
                <a:latin typeface="Arial Unicode MS"/>
                <a:cs typeface="Arial Unicode MS"/>
              </a:rPr>
              <a:t> </a:t>
            </a:r>
            <a:r>
              <a:rPr sz="2400" spc="579" dirty="0" err="1">
                <a:latin typeface="Arial Unicode MS"/>
                <a:cs typeface="Arial Unicode MS"/>
              </a:rPr>
              <a:t>src</a:t>
            </a:r>
            <a:r>
              <a:rPr sz="2400" spc="579" dirty="0">
                <a:latin typeface="Arial Unicode MS"/>
                <a:cs typeface="Arial Unicode MS"/>
              </a:rPr>
              <a:t>=</a:t>
            </a:r>
            <a:r>
              <a:rPr lang="en-US" sz="2400" spc="579" dirty="0">
                <a:latin typeface="Arial Unicode MS"/>
                <a:cs typeface="Arial Unicode MS"/>
              </a:rPr>
              <a:t>""</a:t>
            </a:r>
            <a:r>
              <a:rPr sz="2400" spc="53" dirty="0">
                <a:latin typeface="Arial Unicode MS"/>
                <a:cs typeface="Arial Unicode MS"/>
              </a:rPr>
              <a:t> </a:t>
            </a:r>
            <a:r>
              <a:rPr sz="2400" spc="645" dirty="0">
                <a:latin typeface="Arial Unicode MS"/>
                <a:cs typeface="Arial Unicode MS"/>
              </a:rPr>
              <a:t>alt=</a:t>
            </a:r>
            <a:r>
              <a:rPr lang="en-US" altLang="zh-CN" sz="2400" spc="579" dirty="0">
                <a:latin typeface="Arial Unicode MS"/>
                <a:cs typeface="Arial Unicode MS"/>
              </a:rPr>
              <a:t> ""</a:t>
            </a:r>
            <a:r>
              <a:rPr sz="2400" spc="40" dirty="0">
                <a:latin typeface="Arial Unicode MS"/>
                <a:cs typeface="Arial Unicode MS"/>
              </a:rPr>
              <a:t> </a:t>
            </a:r>
            <a:r>
              <a:rPr sz="2400" spc="87" dirty="0">
                <a:latin typeface="Arial Unicode MS"/>
                <a:cs typeface="Arial Unicode MS"/>
              </a:rPr>
              <a:t>…/&gt;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22B81080-E754-5749-A418-26BBD65B258D}"/>
              </a:ext>
            </a:extLst>
          </p:cNvPr>
          <p:cNvSpPr txBox="1">
            <a:spLocks/>
          </p:cNvSpPr>
          <p:nvPr/>
        </p:nvSpPr>
        <p:spPr>
          <a:xfrm>
            <a:off x="188334" y="715434"/>
            <a:ext cx="206586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3000" b="1" i="0">
                <a:solidFill>
                  <a:srgbClr val="C84251"/>
                </a:solidFill>
                <a:latin typeface="Heiti SC"/>
                <a:ea typeface="+mj-ea"/>
                <a:cs typeface="Heiti SC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zh-CN" altLang="en-US" sz="4000" kern="0" dirty="0"/>
              <a:t>图像标签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2E80A7F-9759-E945-8163-688793F66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588893"/>
              </p:ext>
            </p:extLst>
          </p:nvPr>
        </p:nvGraphicFramePr>
        <p:xfrm>
          <a:off x="188334" y="2060848"/>
          <a:ext cx="4441591" cy="1900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7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9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153">
                <a:tc>
                  <a:txBody>
                    <a:bodyPr/>
                    <a:lstStyle/>
                    <a:p>
                      <a:pPr marR="102870" algn="ctr">
                        <a:lnSpc>
                          <a:spcPts val="122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属性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010" algn="ctr">
                        <a:lnSpc>
                          <a:spcPts val="122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值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22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描述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102870" algn="ctr">
                        <a:lnSpc>
                          <a:spcPts val="1220"/>
                        </a:lnSpc>
                      </a:pPr>
                      <a:r>
                        <a:rPr lang="en-US" sz="1400" spc="-1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s</a:t>
                      </a:r>
                      <a:r>
                        <a:rPr sz="1400" spc="-10" dirty="0" err="1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rc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78740" algn="ctr">
                        <a:lnSpc>
                          <a:spcPts val="1220"/>
                        </a:lnSpc>
                      </a:pPr>
                      <a:r>
                        <a:rPr sz="1400" spc="-35" dirty="0">
                          <a:latin typeface="Arial Unicode MS"/>
                          <a:cs typeface="Arial Unicode MS"/>
                        </a:rPr>
                        <a:t>URL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ctr">
                        <a:lnSpc>
                          <a:spcPts val="1220"/>
                        </a:lnSpc>
                      </a:pPr>
                      <a:r>
                        <a:rPr sz="1400" dirty="0" err="1">
                          <a:latin typeface="Arial Unicode MS"/>
                          <a:cs typeface="Arial Unicode MS"/>
                        </a:rPr>
                        <a:t>显示图像的U</a:t>
                      </a:r>
                      <a:r>
                        <a:rPr sz="1400" spc="-20" dirty="0" err="1">
                          <a:latin typeface="Arial Unicode MS"/>
                          <a:cs typeface="Arial Unicode MS"/>
                        </a:rPr>
                        <a:t>R</a:t>
                      </a:r>
                      <a:r>
                        <a:rPr sz="1400" dirty="0" err="1">
                          <a:latin typeface="Arial Unicode MS"/>
                          <a:cs typeface="Arial Unicode MS"/>
                        </a:rPr>
                        <a:t>L</a:t>
                      </a:r>
                      <a:r>
                        <a:rPr lang="en-US" sz="1400" dirty="0">
                          <a:latin typeface="Arial Unicode MS"/>
                          <a:cs typeface="Arial Unicode MS"/>
                        </a:rPr>
                        <a:t>,</a:t>
                      </a:r>
                      <a:r>
                        <a:rPr lang="zh-CN" altLang="en-US" sz="1400" spc="-1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 </a:t>
                      </a:r>
                      <a:r>
                        <a:rPr lang="zh-CN" altLang="en-US" sz="1400" spc="-10" dirty="0">
                          <a:solidFill>
                            <a:schemeClr val="tx1"/>
                          </a:solidFill>
                          <a:latin typeface="Arial Unicode MS"/>
                          <a:cs typeface="Arial Unicode MS"/>
                        </a:rPr>
                        <a:t>（</a:t>
                      </a:r>
                      <a:r>
                        <a:rPr lang="zh-CN" altLang="en-US" sz="1400" spc="5" dirty="0">
                          <a:solidFill>
                            <a:schemeClr val="tx1"/>
                          </a:solidFill>
                          <a:latin typeface="Arial Unicode MS"/>
                          <a:cs typeface="Arial Unicode MS"/>
                        </a:rPr>
                        <a:t>必</a:t>
                      </a:r>
                      <a:r>
                        <a:rPr lang="zh-CN" altLang="en-US" sz="1400" spc="-10" dirty="0">
                          <a:solidFill>
                            <a:schemeClr val="tx1"/>
                          </a:solidFill>
                          <a:latin typeface="Arial Unicode MS"/>
                          <a:cs typeface="Arial Unicode MS"/>
                        </a:rPr>
                        <a:t>写</a:t>
                      </a:r>
                      <a:r>
                        <a:rPr lang="zh-CN" altLang="en-US" sz="1400" spc="5" dirty="0">
                          <a:solidFill>
                            <a:schemeClr val="tx1"/>
                          </a:solidFill>
                          <a:latin typeface="Arial Unicode MS"/>
                          <a:cs typeface="Arial Unicode MS"/>
                        </a:rPr>
                        <a:t>）</a:t>
                      </a:r>
                      <a:endParaRPr sz="1400" dirty="0">
                        <a:solidFill>
                          <a:schemeClr val="tx1"/>
                        </a:solidFill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81280" algn="ctr">
                        <a:lnSpc>
                          <a:spcPts val="1220"/>
                        </a:lnSpc>
                      </a:pPr>
                      <a:r>
                        <a:rPr sz="1400" spc="4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alt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文字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图像替代文本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104775" algn="ctr">
                        <a:lnSpc>
                          <a:spcPts val="1220"/>
                        </a:lnSpc>
                      </a:pPr>
                      <a:r>
                        <a:rPr sz="1400" spc="5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height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数值和</a:t>
                      </a:r>
                      <a:r>
                        <a:rPr sz="1400" spc="-15" dirty="0">
                          <a:latin typeface="Arial Unicode MS"/>
                          <a:cs typeface="Arial Unicode MS"/>
                        </a:rPr>
                        <a:t>百分</a:t>
                      </a:r>
                      <a:r>
                        <a:rPr sz="1400" dirty="0">
                          <a:latin typeface="Arial Unicode MS"/>
                          <a:cs typeface="Arial Unicode MS"/>
                        </a:rPr>
                        <a:t>比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图像的高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104139" algn="ctr">
                        <a:lnSpc>
                          <a:spcPts val="1220"/>
                        </a:lnSpc>
                      </a:pPr>
                      <a:r>
                        <a:rPr sz="1400" spc="6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width</a:t>
                      </a:r>
                      <a:endParaRPr sz="1400" dirty="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223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数值和百分比</a:t>
                      </a:r>
                      <a:endParaRPr sz="14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ctr">
                        <a:lnSpc>
                          <a:spcPts val="1220"/>
                        </a:lnSpc>
                      </a:pPr>
                      <a:r>
                        <a:rPr sz="1400" dirty="0">
                          <a:latin typeface="Arial Unicode MS"/>
                          <a:cs typeface="Arial Unicode MS"/>
                        </a:rPr>
                        <a:t>图像的宽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33CB9B7A-E66B-5447-9974-F747592D2F9F}"/>
              </a:ext>
            </a:extLst>
          </p:cNvPr>
          <p:cNvSpPr txBox="1"/>
          <p:nvPr/>
        </p:nvSpPr>
        <p:spPr>
          <a:xfrm>
            <a:off x="6375092" y="1431847"/>
            <a:ext cx="4971562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语法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：</a:t>
            </a:r>
            <a:r>
              <a:rPr sz="2400" spc="37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&lt;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 </a:t>
            </a:r>
            <a:r>
              <a:rPr sz="2400" spc="-13" dirty="0">
                <a:latin typeface="Arial Unicode MS"/>
                <a:cs typeface="Arial Unicode MS"/>
              </a:rPr>
              <a:t>a</a:t>
            </a:r>
            <a:r>
              <a:rPr sz="2400" spc="27" dirty="0">
                <a:latin typeface="Arial Unicode MS"/>
                <a:cs typeface="Arial Unicode MS"/>
              </a:rPr>
              <a:t> </a:t>
            </a:r>
            <a:r>
              <a:rPr sz="2400" spc="533" dirty="0" err="1">
                <a:latin typeface="Arial Unicode MS"/>
                <a:cs typeface="Arial Unicode MS"/>
              </a:rPr>
              <a:t>href</a:t>
            </a:r>
            <a:r>
              <a:rPr sz="2400" spc="533" dirty="0">
                <a:latin typeface="Arial Unicode MS"/>
                <a:cs typeface="Arial Unicode MS"/>
              </a:rPr>
              <a:t>=</a:t>
            </a:r>
            <a:r>
              <a:rPr lang="en-US" sz="2400" spc="533" dirty="0">
                <a:latin typeface="Arial Unicode MS"/>
                <a:cs typeface="Arial Unicode MS"/>
              </a:rPr>
              <a:t>""</a:t>
            </a:r>
            <a:r>
              <a:rPr sz="2400" spc="533" dirty="0">
                <a:latin typeface="Arial Unicode MS"/>
                <a:cs typeface="Arial Unicode MS"/>
              </a:rPr>
              <a:t>&gt;</a:t>
            </a:r>
            <a:r>
              <a:rPr sz="2400" dirty="0">
                <a:latin typeface="Arial Unicode MS"/>
                <a:cs typeface="Arial Unicode MS"/>
              </a:rPr>
              <a:t>内容</a:t>
            </a:r>
            <a:r>
              <a:rPr sz="2400" spc="272" dirty="0">
                <a:latin typeface="Arial Unicode MS"/>
                <a:cs typeface="Arial Unicode MS"/>
              </a:rPr>
              <a:t>&lt;/a&gt;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5C54E5A-1EAB-7742-95E5-01FBE093CAA1}"/>
              </a:ext>
            </a:extLst>
          </p:cNvPr>
          <p:cNvSpPr txBox="1">
            <a:spLocks/>
          </p:cNvSpPr>
          <p:nvPr/>
        </p:nvSpPr>
        <p:spPr>
          <a:xfrm>
            <a:off x="6375092" y="671376"/>
            <a:ext cx="2573867" cy="63265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>
            <a:lvl1pPr>
              <a:defRPr sz="3000" b="1" i="0">
                <a:solidFill>
                  <a:srgbClr val="C84251"/>
                </a:solidFill>
                <a:latin typeface="Heiti SC"/>
                <a:ea typeface="+mj-ea"/>
                <a:cs typeface="Heiti SC"/>
              </a:defRPr>
            </a:lvl1pPr>
          </a:lstStyle>
          <a:p>
            <a:pPr marL="16933">
              <a:spcBef>
                <a:spcPts val="133"/>
              </a:spcBef>
            </a:pPr>
            <a:r>
              <a:rPr lang="zh-CN" altLang="en-US" sz="4000" kern="0" dirty="0"/>
              <a:t>超链接标签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81973A-480E-9D40-BB9E-3BE3D6F17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201827"/>
              </p:ext>
            </p:extLst>
          </p:nvPr>
        </p:nvGraphicFramePr>
        <p:xfrm>
          <a:off x="6339909" y="3290862"/>
          <a:ext cx="5457970" cy="2135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153">
                <a:tc>
                  <a:txBody>
                    <a:bodyPr/>
                    <a:lstStyle/>
                    <a:p>
                      <a:pPr marR="80645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属性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描述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79375" algn="ctr">
                        <a:lnSpc>
                          <a:spcPts val="1390"/>
                        </a:lnSpc>
                      </a:pPr>
                      <a:r>
                        <a:rPr sz="1600" spc="5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href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链接地址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79">
                <a:tc>
                  <a:txBody>
                    <a:bodyPr/>
                    <a:lstStyle/>
                    <a:p>
                      <a:pPr marR="77470" algn="ctr">
                        <a:lnSpc>
                          <a:spcPts val="1395"/>
                        </a:lnSpc>
                      </a:pPr>
                      <a:r>
                        <a:rPr sz="1600" spc="5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target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5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链接的目标窗口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R="80645"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 Unicode MS"/>
                          <a:cs typeface="Arial Unicode MS"/>
                        </a:rPr>
                        <a:t>_self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_blank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_top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_parent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79375" algn="ctr">
                        <a:lnSpc>
                          <a:spcPts val="1395"/>
                        </a:lnSpc>
                      </a:pPr>
                      <a:r>
                        <a:rPr sz="1600" spc="6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title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ts val="1395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链接提示文字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81280" algn="ctr">
                        <a:lnSpc>
                          <a:spcPts val="1395"/>
                        </a:lnSpc>
                      </a:pPr>
                      <a:r>
                        <a:rPr sz="1600" spc="5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name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5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链接命名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8657490-9010-C646-BA4D-A2716FB5F123}"/>
              </a:ext>
            </a:extLst>
          </p:cNvPr>
          <p:cNvSpPr/>
          <p:nvPr/>
        </p:nvSpPr>
        <p:spPr>
          <a:xfrm>
            <a:off x="887349" y="1886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1984" y="692696"/>
            <a:ext cx="6016247" cy="411909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lang="en-US" sz="26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(3)</a:t>
            </a:r>
            <a:r>
              <a:rPr sz="2667" spc="-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定义锚（同一页面</a:t>
            </a:r>
            <a:r>
              <a:rPr sz="26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）：</a:t>
            </a:r>
            <a:endParaRPr lang="en-US" sz="26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sz="1867" spc="3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1867" spc="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-2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a</a:t>
            </a:r>
            <a:r>
              <a:rPr sz="1867" spc="8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</a:t>
            </a:r>
            <a:r>
              <a:rPr sz="1867" spc="2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r</a:t>
            </a:r>
            <a:r>
              <a:rPr sz="1867" spc="-18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e</a:t>
            </a:r>
            <a:r>
              <a:rPr sz="1867" spc="18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f</a:t>
            </a:r>
            <a:r>
              <a:rPr sz="1867" spc="11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=</a:t>
            </a:r>
            <a:r>
              <a:rPr lang="en-US" sz="1867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1867" spc="-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#</a:t>
            </a:r>
            <a:r>
              <a:rPr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锚名</a:t>
            </a:r>
            <a:r>
              <a:rPr sz="1867" spc="14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1</a:t>
            </a:r>
            <a:r>
              <a:rPr lang="en-US" altLang="zh-CN" sz="1867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1867" spc="1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r>
              <a:rPr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目录</a:t>
            </a:r>
            <a:r>
              <a:rPr sz="1867" spc="1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1</a:t>
            </a:r>
            <a:r>
              <a:rPr sz="1867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305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1867" spc="5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/a&gt;</a:t>
            </a:r>
            <a:endParaRPr lang="en-US" sz="18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sz="1867" spc="3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1867" spc="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-2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a</a:t>
            </a:r>
            <a:r>
              <a:rPr sz="1867" spc="7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</a:t>
            </a:r>
            <a:r>
              <a:rPr sz="1867" spc="2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r</a:t>
            </a:r>
            <a:r>
              <a:rPr sz="1867" spc="-18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e</a:t>
            </a:r>
            <a:r>
              <a:rPr sz="1867" spc="1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f</a:t>
            </a:r>
            <a:r>
              <a:rPr sz="1867" spc="11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=</a:t>
            </a:r>
            <a:r>
              <a:rPr lang="en-US" altLang="zh-CN" sz="1867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1867" spc="-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#</a:t>
            </a:r>
            <a:r>
              <a:rPr sz="1867" spc="-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锚名</a:t>
            </a:r>
            <a:r>
              <a:rPr sz="1867" spc="14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2</a:t>
            </a:r>
            <a:r>
              <a:rPr lang="en-US" altLang="zh-CN" sz="1867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1867" spc="1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r>
              <a:rPr sz="1867" spc="-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目录</a:t>
            </a:r>
            <a:r>
              <a:rPr sz="1867" spc="1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2</a:t>
            </a:r>
            <a:r>
              <a:rPr sz="1867" spc="2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1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&lt;/</a:t>
            </a:r>
            <a:r>
              <a:rPr sz="1867" spc="-24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a</a:t>
            </a:r>
            <a:r>
              <a:rPr sz="1867" spc="3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endParaRPr lang="en-US" sz="18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sz="1867" spc="3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1867" spc="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-2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a</a:t>
            </a:r>
            <a:r>
              <a:rPr sz="1867" spc="7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</a:t>
            </a:r>
            <a:r>
              <a:rPr sz="1867" spc="2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r</a:t>
            </a:r>
            <a:r>
              <a:rPr sz="1867" spc="-18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e</a:t>
            </a:r>
            <a:r>
              <a:rPr sz="1867" spc="173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f</a:t>
            </a:r>
            <a:r>
              <a:rPr sz="1867" spc="3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=</a:t>
            </a:r>
            <a:r>
              <a:rPr lang="en-US" altLang="zh-CN" sz="1867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1867" spc="-41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…</a:t>
            </a:r>
            <a:r>
              <a:rPr lang="en-US" altLang="zh-CN" sz="1867" spc="2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" </a:t>
            </a:r>
            <a:r>
              <a:rPr sz="1867" spc="-8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na</a:t>
            </a:r>
            <a:r>
              <a:rPr sz="1867" spc="87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m</a:t>
            </a:r>
            <a:r>
              <a:rPr sz="1867" spc="-18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e</a:t>
            </a:r>
            <a:r>
              <a:rPr sz="1867" spc="305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=</a:t>
            </a:r>
            <a:r>
              <a:rPr lang="en-US"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锚名</a:t>
            </a:r>
            <a:r>
              <a:rPr sz="1867" spc="16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1</a:t>
            </a:r>
            <a:r>
              <a:rPr lang="en-US" altLang="zh-CN"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 </a:t>
            </a:r>
            <a:r>
              <a:rPr lang="en-US" altLang="zh-CN" sz="1867" spc="1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r>
              <a:rPr sz="1867" spc="-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内容</a:t>
            </a:r>
            <a:r>
              <a:rPr sz="1867" spc="32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1867" spc="5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/a&gt;</a:t>
            </a:r>
            <a:endParaRPr lang="en-US" sz="18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lang="en" sz="1867" spc="22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  x</a:t>
            </a:r>
            <a:r>
              <a:rPr sz="1867" spc="22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xxxxxxxx</a:t>
            </a:r>
            <a:endParaRPr lang="en-US" sz="18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lang="en" sz="1867" spc="21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  x</a:t>
            </a:r>
            <a:r>
              <a:rPr sz="1867" spc="213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xxxxxxxxxxxx</a:t>
            </a:r>
            <a:endParaRPr lang="en-US" sz="18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sz="1867" spc="3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1867" spc="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-2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a</a:t>
            </a:r>
            <a:r>
              <a:rPr sz="1867" spc="8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sz="1867" spc="6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</a:t>
            </a:r>
            <a:r>
              <a:rPr sz="1867" spc="2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r</a:t>
            </a:r>
            <a:r>
              <a:rPr sz="1867" spc="-18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e</a:t>
            </a:r>
            <a:r>
              <a:rPr sz="1867" spc="173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f</a:t>
            </a:r>
            <a:r>
              <a:rPr sz="1867" spc="33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=</a:t>
            </a:r>
            <a:r>
              <a:rPr lang="en-US" altLang="zh-CN"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" </a:t>
            </a:r>
            <a:r>
              <a:rPr sz="1867" spc="-4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…</a:t>
            </a:r>
            <a:r>
              <a:rPr lang="en-US" altLang="zh-CN"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" </a:t>
            </a:r>
            <a:r>
              <a:rPr sz="1867" spc="-8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na</a:t>
            </a:r>
            <a:r>
              <a:rPr sz="1867" spc="87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m</a:t>
            </a:r>
            <a:r>
              <a:rPr sz="1867" spc="-18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e</a:t>
            </a:r>
            <a:r>
              <a:rPr sz="1867" spc="305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=</a:t>
            </a:r>
            <a:r>
              <a:rPr lang="en-US" altLang="zh-CN"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"</a:t>
            </a:r>
            <a:r>
              <a:rPr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锚名</a:t>
            </a:r>
            <a:r>
              <a:rPr sz="1867" spc="16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2</a:t>
            </a:r>
            <a:r>
              <a:rPr lang="en-US" altLang="zh-CN"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" </a:t>
            </a:r>
            <a:r>
              <a:rPr sz="1867" spc="10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r>
              <a:rPr sz="1867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内容</a:t>
            </a:r>
            <a:r>
              <a:rPr sz="1867" spc="32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1867" spc="5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/a&gt;</a:t>
            </a:r>
            <a:br>
              <a:rPr lang="en-US" sz="186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</a:br>
            <a:r>
              <a:rPr lang="en-US" sz="186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   </a:t>
            </a:r>
            <a:r>
              <a:rPr sz="1867" spc="22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xxxxxxxxx</a:t>
            </a:r>
            <a:endParaRPr lang="en-US" sz="18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lnSpc>
                <a:spcPct val="150000"/>
              </a:lnSpc>
              <a:spcBef>
                <a:spcPts val="127"/>
              </a:spcBef>
            </a:pPr>
            <a:r>
              <a:rPr lang="en-US" sz="1867" spc="21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  </a:t>
            </a:r>
            <a:r>
              <a:rPr sz="1867" spc="213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xxxxxxxxxxxxx</a:t>
            </a:r>
            <a:endParaRPr sz="18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9776" y="88435"/>
            <a:ext cx="2296450" cy="509541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超链接标签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D1EA057-5378-5A4D-9D5B-610D1EA0CF83}"/>
              </a:ext>
            </a:extLst>
          </p:cNvPr>
          <p:cNvSpPr txBox="1"/>
          <p:nvPr/>
        </p:nvSpPr>
        <p:spPr>
          <a:xfrm>
            <a:off x="125117" y="4346360"/>
            <a:ext cx="6502401" cy="84974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2933" b="1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(1)</a:t>
            </a:r>
            <a:r>
              <a:rPr sz="2933" b="1" spc="-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定义锚（不同页面</a:t>
            </a:r>
            <a:r>
              <a:rPr sz="2933" b="1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）：</a:t>
            </a:r>
            <a:endParaRPr lang="en-US" sz="2933" b="1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16933">
              <a:spcBef>
                <a:spcPts val="127"/>
              </a:spcBef>
            </a:pPr>
            <a:r>
              <a:rPr sz="2400" spc="41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sz="2400" spc="-2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a</a:t>
            </a:r>
            <a:r>
              <a:rPr lang="en-US" sz="2400" spc="-28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 </a:t>
            </a:r>
            <a:r>
              <a:rPr sz="2400" spc="14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href</a:t>
            </a:r>
            <a:r>
              <a:rPr sz="2400" spc="14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=</a:t>
            </a:r>
            <a:r>
              <a:rPr lang="en-US" sz="2400" spc="14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网页名称</a:t>
            </a:r>
            <a:r>
              <a:rPr sz="2400" spc="-24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#</a:t>
            </a:r>
            <a:r>
              <a:rPr sz="24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锚</a:t>
            </a:r>
            <a:r>
              <a:rPr sz="2400" spc="-2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名</a:t>
            </a:r>
            <a:r>
              <a:rPr lang="en-US" sz="2400" spc="9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"</a:t>
            </a:r>
            <a:r>
              <a:rPr sz="2400" spc="9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&gt;……&lt;/a&gt;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C539FA9-E313-B142-B74D-C3D42A08CDB2}"/>
              </a:ext>
            </a:extLst>
          </p:cNvPr>
          <p:cNvSpPr txBox="1"/>
          <p:nvPr/>
        </p:nvSpPr>
        <p:spPr>
          <a:xfrm>
            <a:off x="120312" y="5373314"/>
            <a:ext cx="6422647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lang="en-US" sz="2667" b="1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(2)</a:t>
            </a:r>
            <a:r>
              <a:rPr sz="2667" b="1" spc="-7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电子邮件链接</a:t>
            </a:r>
            <a:r>
              <a:rPr sz="2667" b="1" spc="-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：</a:t>
            </a:r>
            <a:endParaRPr lang="en-US" sz="2667" b="1" spc="-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F44F47-6187-9548-9C58-89628ECE9B88}"/>
              </a:ext>
            </a:extLst>
          </p:cNvPr>
          <p:cNvSpPr/>
          <p:nvPr/>
        </p:nvSpPr>
        <p:spPr>
          <a:xfrm>
            <a:off x="887349" y="1886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BF2EAD1-4C6E-C54E-AA2B-A36D57770B8E}"/>
              </a:ext>
            </a:extLst>
          </p:cNvPr>
          <p:cNvSpPr txBox="1"/>
          <p:nvPr/>
        </p:nvSpPr>
        <p:spPr>
          <a:xfrm>
            <a:off x="125116" y="849961"/>
            <a:ext cx="5322811" cy="42838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667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语法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：</a:t>
            </a:r>
            <a:r>
              <a:rPr sz="2400" spc="37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&lt;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 </a:t>
            </a:r>
            <a:r>
              <a:rPr sz="2400" spc="-1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a</a:t>
            </a:r>
            <a:r>
              <a:rPr sz="2400" spc="2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 </a:t>
            </a:r>
            <a:r>
              <a:rPr lang="en-US" sz="2400" spc="533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href</a:t>
            </a:r>
            <a:r>
              <a:rPr sz="2400" spc="53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=</a:t>
            </a:r>
            <a:r>
              <a:rPr lang="en-US" sz="2400" spc="53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""</a:t>
            </a:r>
            <a:r>
              <a:rPr sz="2400" spc="53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&gt;</a:t>
            </a:r>
            <a:r>
              <a:rPr sz="24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内容</a:t>
            </a:r>
            <a:r>
              <a:rPr sz="2400" spc="272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&lt;/a&gt;</a:t>
            </a:r>
            <a:endParaRPr sz="2400" dirty="0">
              <a:latin typeface="Microsoft YaHei" panose="020B0503020204020204" pitchFamily="34" charset="-122"/>
              <a:ea typeface="Microsoft YaHei" panose="020B0503020204020204" pitchFamily="34" charset="-122"/>
              <a:cs typeface="Arial Unicode M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D3CA13-72BF-4742-8979-B6015528D6B5}"/>
              </a:ext>
            </a:extLst>
          </p:cNvPr>
          <p:cNvSpPr/>
          <p:nvPr/>
        </p:nvSpPr>
        <p:spPr>
          <a:xfrm>
            <a:off x="148514" y="593573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/>
              <a:t>&lt; a </a:t>
            </a:r>
            <a:r>
              <a:rPr lang="en" altLang="zh-CN" sz="2400" dirty="0" err="1"/>
              <a:t>href</a:t>
            </a:r>
            <a:r>
              <a:rPr lang="en" altLang="zh-CN" sz="2400" dirty="0"/>
              <a:t>="</a:t>
            </a:r>
            <a:r>
              <a:rPr lang="en" altLang="zh-CN" sz="2400" dirty="0" err="1"/>
              <a:t>mailto</a:t>
            </a:r>
            <a:r>
              <a:rPr lang="en" altLang="zh-CN" sz="2400" dirty="0"/>
              <a:t>:</a:t>
            </a:r>
            <a:r>
              <a:rPr lang="zh-CN" altLang="en-US" sz="2400" dirty="0"/>
              <a:t>邮件地址</a:t>
            </a:r>
            <a:r>
              <a:rPr lang="en-US" altLang="zh-CN" sz="2400" dirty="0"/>
              <a:t>"&gt;……&lt;/</a:t>
            </a:r>
            <a:r>
              <a:rPr lang="en" altLang="zh-CN" sz="2400" dirty="0"/>
              <a:t>a&gt;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D43012B4-96FF-3C4A-9450-CB067AAB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63569"/>
              </p:ext>
            </p:extLst>
          </p:nvPr>
        </p:nvGraphicFramePr>
        <p:xfrm>
          <a:off x="125117" y="1514807"/>
          <a:ext cx="4829225" cy="2135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7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153">
                <a:tc>
                  <a:txBody>
                    <a:bodyPr/>
                    <a:lstStyle/>
                    <a:p>
                      <a:pPr marR="80645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属性</a:t>
                      </a:r>
                      <a:endParaRPr sz="1600" dirty="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Heiti SC"/>
                          <a:cs typeface="Heiti SC"/>
                        </a:rPr>
                        <a:t>描述</a:t>
                      </a:r>
                      <a:endParaRPr sz="1600">
                        <a:latin typeface="Heiti SC"/>
                        <a:cs typeface="Heiti SC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79375" algn="ctr">
                        <a:lnSpc>
                          <a:spcPts val="1390"/>
                        </a:lnSpc>
                      </a:pPr>
                      <a:r>
                        <a:rPr sz="1600" spc="5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href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0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链接地址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79">
                <a:tc>
                  <a:txBody>
                    <a:bodyPr/>
                    <a:lstStyle/>
                    <a:p>
                      <a:pPr marR="77470" algn="ctr">
                        <a:lnSpc>
                          <a:spcPts val="1395"/>
                        </a:lnSpc>
                      </a:pPr>
                      <a:r>
                        <a:rPr sz="1600" spc="5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target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5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链接的目标窗口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  <a:p>
                      <a:pPr marR="80645" algn="ctr">
                        <a:lnSpc>
                          <a:spcPct val="100000"/>
                        </a:lnSpc>
                      </a:pPr>
                      <a:r>
                        <a:rPr sz="1600" spc="5" dirty="0">
                          <a:latin typeface="Arial Unicode MS"/>
                          <a:cs typeface="Arial Unicode MS"/>
                        </a:rPr>
                        <a:t>_self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_blank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600" spc="50" dirty="0">
                          <a:latin typeface="Arial Unicode MS"/>
                          <a:cs typeface="Arial Unicode MS"/>
                        </a:rPr>
                        <a:t>_top</a:t>
                      </a:r>
                      <a:r>
                        <a:rPr sz="1600" dirty="0">
                          <a:latin typeface="Arial Unicode MS"/>
                          <a:cs typeface="Arial Unicode MS"/>
                        </a:rPr>
                        <a:t>、</a:t>
                      </a:r>
                      <a:r>
                        <a:rPr sz="1600" spc="30" dirty="0">
                          <a:latin typeface="Arial Unicode MS"/>
                          <a:cs typeface="Arial Unicode MS"/>
                        </a:rPr>
                        <a:t>_parent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79375" algn="ctr">
                        <a:lnSpc>
                          <a:spcPts val="1395"/>
                        </a:lnSpc>
                      </a:pPr>
                      <a:r>
                        <a:rPr sz="1600" spc="65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title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ts val="1395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链接提示文字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153">
                <a:tc>
                  <a:txBody>
                    <a:bodyPr/>
                    <a:lstStyle/>
                    <a:p>
                      <a:pPr marR="81280" algn="ctr">
                        <a:lnSpc>
                          <a:spcPts val="1395"/>
                        </a:lnSpc>
                      </a:pPr>
                      <a:r>
                        <a:rPr sz="1600" spc="50" dirty="0">
                          <a:solidFill>
                            <a:srgbClr val="FFFFFF"/>
                          </a:solidFill>
                          <a:latin typeface="Arial Unicode MS"/>
                          <a:cs typeface="Arial Unicode MS"/>
                        </a:rPr>
                        <a:t>name</a:t>
                      </a:r>
                      <a:endParaRPr sz="1600">
                        <a:latin typeface="Arial Unicode MS"/>
                        <a:cs typeface="Arial Unicode MS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D4745"/>
                    </a:solidFill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1395"/>
                        </a:lnSpc>
                      </a:pPr>
                      <a:r>
                        <a:rPr sz="1600" dirty="0">
                          <a:latin typeface="Arial Unicode MS"/>
                          <a:cs typeface="Arial Unicode MS"/>
                        </a:rPr>
                        <a:t>链接命名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04F2-0467-8749-B721-63D1ADB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主要内容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876E2-ACFF-824A-AE25-515A9318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08720"/>
            <a:ext cx="11384160" cy="5544616"/>
          </a:xfrm>
        </p:spPr>
        <p:txBody>
          <a:bodyPr/>
          <a:lstStyle/>
          <a:p>
            <a:r>
              <a:rPr kumimoji="1" lang="zh-CN" altLang="en-US" b="0" dirty="0"/>
              <a:t>了解表格应用场景</a:t>
            </a:r>
          </a:p>
          <a:p>
            <a:r>
              <a:rPr kumimoji="1" lang="zh-CN" altLang="en-US" b="0" dirty="0"/>
              <a:t>表格基本结构</a:t>
            </a:r>
          </a:p>
          <a:p>
            <a:r>
              <a:rPr kumimoji="1" lang="zh-CN" altLang="en-US" b="0" dirty="0"/>
              <a:t>如何操作表格</a:t>
            </a:r>
          </a:p>
          <a:p>
            <a:r>
              <a:rPr kumimoji="1" lang="zh-CN" altLang="en-US" b="0" dirty="0"/>
              <a:t>表格属性</a:t>
            </a:r>
          </a:p>
          <a:p>
            <a:r>
              <a:rPr kumimoji="1" lang="zh-CN" altLang="en-US" b="0" dirty="0"/>
              <a:t>表格跨行跨列</a:t>
            </a:r>
          </a:p>
          <a:p>
            <a:r>
              <a:rPr kumimoji="1" lang="zh-CN" altLang="en-US" b="0" dirty="0"/>
              <a:t>表格嵌套</a:t>
            </a:r>
            <a:endParaRPr kumimoji="1" lang="en-US" altLang="zh-CN" b="0" dirty="0"/>
          </a:p>
          <a:p>
            <a:r>
              <a:rPr kumimoji="1" lang="zh-CN" altLang="en-US" b="0" dirty="0"/>
              <a:t>案例：表格网页布局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D2C3BE-360D-6846-A5CA-FF7CCE01939A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89828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DE581-B457-894D-BF1D-F442680B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0" dirty="0"/>
              <a:t>表格应用场景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124201-2FE7-EE47-B731-4FAF6D6CF205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EFF8B7-CC2F-5243-873C-5FF979DD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47" y="733528"/>
            <a:ext cx="6530889" cy="222429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C3BD11F-1D3D-F048-8B15-83FCBADC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808" y="3099894"/>
            <a:ext cx="7624703" cy="372410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3480E8-E5CB-0448-8D08-E5505E80D9C7}"/>
              </a:ext>
            </a:extLst>
          </p:cNvPr>
          <p:cNvSpPr txBox="1"/>
          <p:nvPr/>
        </p:nvSpPr>
        <p:spPr>
          <a:xfrm>
            <a:off x="202232" y="1124744"/>
            <a:ext cx="40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案例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F48F85-44FD-8D44-8900-5D1ADABA03B0}"/>
              </a:ext>
            </a:extLst>
          </p:cNvPr>
          <p:cNvSpPr txBox="1"/>
          <p:nvPr/>
        </p:nvSpPr>
        <p:spPr>
          <a:xfrm>
            <a:off x="3951565" y="4365104"/>
            <a:ext cx="40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/>
              <a:t>案例</a:t>
            </a:r>
            <a:r>
              <a:rPr kumimoji="1" lang="en-US" altLang="zh-CN" b="1" dirty="0"/>
              <a:t>2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9874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A597B-43F5-F146-A46B-74C9E7BE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0" dirty="0"/>
              <a:t>表格基本结构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27392D-43FF-B242-A6C2-FA140EC4EC17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66020EAC-3F05-B643-A685-D3ABD91D54EF}"/>
              </a:ext>
            </a:extLst>
          </p:cNvPr>
          <p:cNvSpPr/>
          <p:nvPr/>
        </p:nvSpPr>
        <p:spPr>
          <a:xfrm>
            <a:off x="2639568" y="410108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DD29D67-B60A-E445-B0AE-E6C80379F182}"/>
              </a:ext>
            </a:extLst>
          </p:cNvPr>
          <p:cNvSpPr/>
          <p:nvPr/>
        </p:nvSpPr>
        <p:spPr>
          <a:xfrm>
            <a:off x="4335611" y="410108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9E75A5C-5201-F448-8617-42198E79DAB0}"/>
              </a:ext>
            </a:extLst>
          </p:cNvPr>
          <p:cNvSpPr/>
          <p:nvPr/>
        </p:nvSpPr>
        <p:spPr>
          <a:xfrm>
            <a:off x="6031484" y="410108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A06E9B3D-5BBE-AD4C-9D27-9DAD50466C57}"/>
              </a:ext>
            </a:extLst>
          </p:cNvPr>
          <p:cNvSpPr/>
          <p:nvPr/>
        </p:nvSpPr>
        <p:spPr>
          <a:xfrm>
            <a:off x="7727527" y="410108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6ABB093E-CBF3-B644-A82F-7F6448EF5921}"/>
              </a:ext>
            </a:extLst>
          </p:cNvPr>
          <p:cNvSpPr/>
          <p:nvPr/>
        </p:nvSpPr>
        <p:spPr>
          <a:xfrm>
            <a:off x="2639568" y="4595538"/>
            <a:ext cx="1696043" cy="494453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6290FD73-CF14-4545-AE08-12DBBD1522AB}"/>
              </a:ext>
            </a:extLst>
          </p:cNvPr>
          <p:cNvSpPr/>
          <p:nvPr/>
        </p:nvSpPr>
        <p:spPr>
          <a:xfrm>
            <a:off x="4335611" y="4595538"/>
            <a:ext cx="1696043" cy="494453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7357EE74-58E4-B04A-878C-307930EAD9F9}"/>
              </a:ext>
            </a:extLst>
          </p:cNvPr>
          <p:cNvSpPr/>
          <p:nvPr/>
        </p:nvSpPr>
        <p:spPr>
          <a:xfrm>
            <a:off x="6031484" y="4595538"/>
            <a:ext cx="1696043" cy="494453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07BAC278-1399-CF4F-9B9B-74A6AA23993A}"/>
              </a:ext>
            </a:extLst>
          </p:cNvPr>
          <p:cNvSpPr/>
          <p:nvPr/>
        </p:nvSpPr>
        <p:spPr>
          <a:xfrm>
            <a:off x="7727527" y="4595538"/>
            <a:ext cx="1696043" cy="494453"/>
          </a:xfrm>
          <a:custGeom>
            <a:avLst/>
            <a:gdLst>
              <a:gd name="connsiteX0" fmla="*/ 0 w 1272032"/>
              <a:gd name="connsiteY0" fmla="*/ 370839 h 370840"/>
              <a:gd name="connsiteX1" fmla="*/ 1272032 w 1272032"/>
              <a:gd name="connsiteY1" fmla="*/ 370839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39"/>
                </a:moveTo>
                <a:lnTo>
                  <a:pt x="1272032" y="370839"/>
                </a:lnTo>
                <a:lnTo>
                  <a:pt x="1272032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98F8AD74-698E-EF41-AA90-81346D00E404}"/>
              </a:ext>
            </a:extLst>
          </p:cNvPr>
          <p:cNvSpPr/>
          <p:nvPr/>
        </p:nvSpPr>
        <p:spPr>
          <a:xfrm>
            <a:off x="2639568" y="508997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9783086C-6E89-8149-8D5C-700EC5C79D39}"/>
              </a:ext>
            </a:extLst>
          </p:cNvPr>
          <p:cNvSpPr/>
          <p:nvPr/>
        </p:nvSpPr>
        <p:spPr>
          <a:xfrm>
            <a:off x="4335611" y="508997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AFAC7700-1C8C-2140-B89C-BDD401AE66D0}"/>
              </a:ext>
            </a:extLst>
          </p:cNvPr>
          <p:cNvSpPr/>
          <p:nvPr/>
        </p:nvSpPr>
        <p:spPr>
          <a:xfrm>
            <a:off x="6031484" y="508997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5DB409CF-99B5-0C45-BF58-FBA70B2E3376}"/>
              </a:ext>
            </a:extLst>
          </p:cNvPr>
          <p:cNvSpPr/>
          <p:nvPr/>
        </p:nvSpPr>
        <p:spPr>
          <a:xfrm>
            <a:off x="7727527" y="5089974"/>
            <a:ext cx="1696043" cy="494453"/>
          </a:xfrm>
          <a:custGeom>
            <a:avLst/>
            <a:gdLst>
              <a:gd name="connsiteX0" fmla="*/ 0 w 1272032"/>
              <a:gd name="connsiteY0" fmla="*/ 370840 h 370840"/>
              <a:gd name="connsiteX1" fmla="*/ 1272032 w 1272032"/>
              <a:gd name="connsiteY1" fmla="*/ 370840 h 370840"/>
              <a:gd name="connsiteX2" fmla="*/ 1272032 w 1272032"/>
              <a:gd name="connsiteY2" fmla="*/ 0 h 370840"/>
              <a:gd name="connsiteX3" fmla="*/ 0 w 1272032"/>
              <a:gd name="connsiteY3" fmla="*/ 0 h 370840"/>
              <a:gd name="connsiteX4" fmla="*/ 0 w 1272032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72032" h="370840">
                <a:moveTo>
                  <a:pt x="0" y="370840"/>
                </a:moveTo>
                <a:lnTo>
                  <a:pt x="1272032" y="370840"/>
                </a:lnTo>
                <a:lnTo>
                  <a:pt x="1272032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21FF96F3-78A9-804E-BD8D-13DD6123B2B6}"/>
              </a:ext>
            </a:extLst>
          </p:cNvPr>
          <p:cNvSpPr/>
          <p:nvPr/>
        </p:nvSpPr>
        <p:spPr>
          <a:xfrm>
            <a:off x="4327144" y="4084152"/>
            <a:ext cx="33867" cy="1517209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CE857217-8468-BF45-AF9C-7AA8FEA292E5}"/>
              </a:ext>
            </a:extLst>
          </p:cNvPr>
          <p:cNvSpPr/>
          <p:nvPr/>
        </p:nvSpPr>
        <p:spPr>
          <a:xfrm>
            <a:off x="6023017" y="4084152"/>
            <a:ext cx="33867" cy="1517209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E616F705-C068-BB4C-A377-FED3FE102C30}"/>
              </a:ext>
            </a:extLst>
          </p:cNvPr>
          <p:cNvSpPr/>
          <p:nvPr/>
        </p:nvSpPr>
        <p:spPr>
          <a:xfrm>
            <a:off x="7719060" y="4084152"/>
            <a:ext cx="33867" cy="1517209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0CEF7374-4313-6B46-944F-CD40F6963BC5}"/>
              </a:ext>
            </a:extLst>
          </p:cNvPr>
          <p:cNvSpPr/>
          <p:nvPr/>
        </p:nvSpPr>
        <p:spPr>
          <a:xfrm>
            <a:off x="2605702" y="4570137"/>
            <a:ext cx="6851564" cy="101600"/>
          </a:xfrm>
          <a:custGeom>
            <a:avLst/>
            <a:gdLst>
              <a:gd name="connsiteX0" fmla="*/ 19050 w 5138673"/>
              <a:gd name="connsiteY0" fmla="*/ 19050 h 76200"/>
              <a:gd name="connsiteX1" fmla="*/ 5119623 w 5138673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38673" h="76200">
                <a:moveTo>
                  <a:pt x="19050" y="19050"/>
                </a:moveTo>
                <a:lnTo>
                  <a:pt x="5119623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F3EBBE7-B2B9-4545-99BD-4A0F03BC7938}"/>
              </a:ext>
            </a:extLst>
          </p:cNvPr>
          <p:cNvSpPr/>
          <p:nvPr/>
        </p:nvSpPr>
        <p:spPr>
          <a:xfrm>
            <a:off x="2622636" y="5081523"/>
            <a:ext cx="6817697" cy="33867"/>
          </a:xfrm>
          <a:custGeom>
            <a:avLst/>
            <a:gdLst>
              <a:gd name="connsiteX0" fmla="*/ 6350 w 5113273"/>
              <a:gd name="connsiteY0" fmla="*/ 6350 h 25400"/>
              <a:gd name="connsiteX1" fmla="*/ 5106923 w 51132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13273" h="25400">
                <a:moveTo>
                  <a:pt x="6350" y="6350"/>
                </a:moveTo>
                <a:lnTo>
                  <a:pt x="510692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C7E12CA-481E-E542-8A1B-C61AFC916CC1}"/>
              </a:ext>
            </a:extLst>
          </p:cNvPr>
          <p:cNvSpPr/>
          <p:nvPr/>
        </p:nvSpPr>
        <p:spPr>
          <a:xfrm>
            <a:off x="2631101" y="4084152"/>
            <a:ext cx="33867" cy="1517209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15F393D-1F6F-374D-A463-CBD98FE7FB82}"/>
              </a:ext>
            </a:extLst>
          </p:cNvPr>
          <p:cNvSpPr/>
          <p:nvPr/>
        </p:nvSpPr>
        <p:spPr>
          <a:xfrm>
            <a:off x="9414933" y="4084152"/>
            <a:ext cx="33867" cy="1517209"/>
          </a:xfrm>
          <a:custGeom>
            <a:avLst/>
            <a:gdLst>
              <a:gd name="connsiteX0" fmla="*/ 6350 w 25400"/>
              <a:gd name="connsiteY0" fmla="*/ 6350 h 1137907"/>
              <a:gd name="connsiteX1" fmla="*/ 6350 w 25400"/>
              <a:gd name="connsiteY1" fmla="*/ 1131557 h 11379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07">
                <a:moveTo>
                  <a:pt x="6350" y="6350"/>
                </a:moveTo>
                <a:lnTo>
                  <a:pt x="6350" y="113155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2D9C1AAC-8506-6249-B9C4-8801D88D4702}"/>
              </a:ext>
            </a:extLst>
          </p:cNvPr>
          <p:cNvSpPr/>
          <p:nvPr/>
        </p:nvSpPr>
        <p:spPr>
          <a:xfrm>
            <a:off x="2622636" y="4092617"/>
            <a:ext cx="6817697" cy="33867"/>
          </a:xfrm>
          <a:custGeom>
            <a:avLst/>
            <a:gdLst>
              <a:gd name="connsiteX0" fmla="*/ 6350 w 5113273"/>
              <a:gd name="connsiteY0" fmla="*/ 6350 h 25400"/>
              <a:gd name="connsiteX1" fmla="*/ 5106923 w 51132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13273" h="25400">
                <a:moveTo>
                  <a:pt x="6350" y="6350"/>
                </a:moveTo>
                <a:lnTo>
                  <a:pt x="510692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969B388F-D167-1B45-B5DB-DAAA9072C657}"/>
              </a:ext>
            </a:extLst>
          </p:cNvPr>
          <p:cNvSpPr/>
          <p:nvPr/>
        </p:nvSpPr>
        <p:spPr>
          <a:xfrm>
            <a:off x="2622636" y="5575960"/>
            <a:ext cx="6817697" cy="33867"/>
          </a:xfrm>
          <a:custGeom>
            <a:avLst/>
            <a:gdLst>
              <a:gd name="connsiteX0" fmla="*/ 6350 w 5113273"/>
              <a:gd name="connsiteY0" fmla="*/ 6350 h 25400"/>
              <a:gd name="connsiteX1" fmla="*/ 5106923 w 511327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113273" h="25400">
                <a:moveTo>
                  <a:pt x="6350" y="6350"/>
                </a:moveTo>
                <a:lnTo>
                  <a:pt x="510692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3BE2F28-1EFB-5C45-9EC3-D2212B21F5F5}"/>
              </a:ext>
            </a:extLst>
          </p:cNvPr>
          <p:cNvSpPr/>
          <p:nvPr/>
        </p:nvSpPr>
        <p:spPr>
          <a:xfrm>
            <a:off x="2570480" y="4031489"/>
            <a:ext cx="6914896" cy="611631"/>
          </a:xfrm>
          <a:custGeom>
            <a:avLst/>
            <a:gdLst>
              <a:gd name="connsiteX0" fmla="*/ 12954 w 5186172"/>
              <a:gd name="connsiteY0" fmla="*/ 445769 h 458723"/>
              <a:gd name="connsiteX1" fmla="*/ 5173218 w 5186172"/>
              <a:gd name="connsiteY1" fmla="*/ 445769 h 458723"/>
              <a:gd name="connsiteX2" fmla="*/ 5173218 w 5186172"/>
              <a:gd name="connsiteY2" fmla="*/ 12954 h 458723"/>
              <a:gd name="connsiteX3" fmla="*/ 12954 w 5186172"/>
              <a:gd name="connsiteY3" fmla="*/ 12954 h 458723"/>
              <a:gd name="connsiteX4" fmla="*/ 12954 w 5186172"/>
              <a:gd name="connsiteY4" fmla="*/ 445769 h 458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86172" h="458723">
                <a:moveTo>
                  <a:pt x="12954" y="445769"/>
                </a:moveTo>
                <a:lnTo>
                  <a:pt x="5173218" y="445769"/>
                </a:lnTo>
                <a:lnTo>
                  <a:pt x="5173218" y="12954"/>
                </a:lnTo>
                <a:lnTo>
                  <a:pt x="12954" y="12954"/>
                </a:lnTo>
                <a:lnTo>
                  <a:pt x="12954" y="445769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9CB7B720-FBC1-614C-9EB1-828D1B61AC1A}"/>
              </a:ext>
            </a:extLst>
          </p:cNvPr>
          <p:cNvSpPr/>
          <p:nvPr/>
        </p:nvSpPr>
        <p:spPr>
          <a:xfrm>
            <a:off x="623824" y="4021327"/>
            <a:ext cx="1270000" cy="479551"/>
          </a:xfrm>
          <a:custGeom>
            <a:avLst/>
            <a:gdLst>
              <a:gd name="connsiteX0" fmla="*/ 0 w 952500"/>
              <a:gd name="connsiteY0" fmla="*/ 359663 h 359663"/>
              <a:gd name="connsiteX1" fmla="*/ 952499 w 952500"/>
              <a:gd name="connsiteY1" fmla="*/ 359663 h 359663"/>
              <a:gd name="connsiteX2" fmla="*/ 952499 w 952500"/>
              <a:gd name="connsiteY2" fmla="*/ 0 h 359663"/>
              <a:gd name="connsiteX3" fmla="*/ 0 w 952500"/>
              <a:gd name="connsiteY3" fmla="*/ 0 h 359663"/>
              <a:gd name="connsiteX4" fmla="*/ 0 w 952500"/>
              <a:gd name="connsiteY4" fmla="*/ 359663 h 3596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2500" h="359663">
                <a:moveTo>
                  <a:pt x="0" y="359663"/>
                </a:moveTo>
                <a:lnTo>
                  <a:pt x="952499" y="359663"/>
                </a:lnTo>
                <a:lnTo>
                  <a:pt x="952499" y="0"/>
                </a:lnTo>
                <a:lnTo>
                  <a:pt x="0" y="0"/>
                </a:lnTo>
                <a:lnTo>
                  <a:pt x="0" y="35966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2D50E65E-DA2C-5F48-A07C-27964B2556AE}"/>
              </a:ext>
            </a:extLst>
          </p:cNvPr>
          <p:cNvSpPr/>
          <p:nvPr/>
        </p:nvSpPr>
        <p:spPr>
          <a:xfrm>
            <a:off x="1991190" y="4012861"/>
            <a:ext cx="16933" cy="496484"/>
          </a:xfrm>
          <a:custGeom>
            <a:avLst/>
            <a:gdLst>
              <a:gd name="connsiteX0" fmla="*/ 6350 w 12700"/>
              <a:gd name="connsiteY0" fmla="*/ 6350 h 372363"/>
              <a:gd name="connsiteX1" fmla="*/ 6350 w 12700"/>
              <a:gd name="connsiteY1" fmla="*/ 366013 h 372363"/>
              <a:gd name="connsiteX2" fmla="*/ 6350 w 12700"/>
              <a:gd name="connsiteY2" fmla="*/ 6350 h 3723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372363">
                <a:moveTo>
                  <a:pt x="6350" y="6350"/>
                </a:moveTo>
                <a:lnTo>
                  <a:pt x="6350" y="366013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6A7A95E0-D159-564A-ACBA-E91C9475E87A}"/>
              </a:ext>
            </a:extLst>
          </p:cNvPr>
          <p:cNvSpPr/>
          <p:nvPr/>
        </p:nvSpPr>
        <p:spPr>
          <a:xfrm>
            <a:off x="1991189" y="4102776"/>
            <a:ext cx="745235" cy="327320"/>
          </a:xfrm>
          <a:custGeom>
            <a:avLst/>
            <a:gdLst>
              <a:gd name="connsiteX0" fmla="*/ 6350 w 558926"/>
              <a:gd name="connsiteY0" fmla="*/ 6350 h 245490"/>
              <a:gd name="connsiteX1" fmla="*/ 552577 w 558926"/>
              <a:gd name="connsiteY1" fmla="*/ 239141 h 2454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58926" h="245490">
                <a:moveTo>
                  <a:pt x="6350" y="6350"/>
                </a:moveTo>
                <a:lnTo>
                  <a:pt x="552577" y="23914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2DA69A1B-1C5B-6245-9627-776EB70944AC}"/>
              </a:ext>
            </a:extLst>
          </p:cNvPr>
          <p:cNvSpPr/>
          <p:nvPr/>
        </p:nvSpPr>
        <p:spPr>
          <a:xfrm>
            <a:off x="7668768" y="5027168"/>
            <a:ext cx="1845056" cy="611632"/>
          </a:xfrm>
          <a:custGeom>
            <a:avLst/>
            <a:gdLst>
              <a:gd name="connsiteX0" fmla="*/ 12953 w 1383792"/>
              <a:gd name="connsiteY0" fmla="*/ 445770 h 458724"/>
              <a:gd name="connsiteX1" fmla="*/ 1370838 w 1383792"/>
              <a:gd name="connsiteY1" fmla="*/ 445770 h 458724"/>
              <a:gd name="connsiteX2" fmla="*/ 1370838 w 1383792"/>
              <a:gd name="connsiteY2" fmla="*/ 12953 h 458724"/>
              <a:gd name="connsiteX3" fmla="*/ 12953 w 1383792"/>
              <a:gd name="connsiteY3" fmla="*/ 12953 h 458724"/>
              <a:gd name="connsiteX4" fmla="*/ 12953 w 1383792"/>
              <a:gd name="connsiteY4" fmla="*/ 445770 h 4587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83792" h="458724">
                <a:moveTo>
                  <a:pt x="12953" y="445770"/>
                </a:moveTo>
                <a:lnTo>
                  <a:pt x="1370838" y="445770"/>
                </a:lnTo>
                <a:lnTo>
                  <a:pt x="1370838" y="12953"/>
                </a:lnTo>
                <a:lnTo>
                  <a:pt x="12953" y="12953"/>
                </a:lnTo>
                <a:lnTo>
                  <a:pt x="12953" y="44577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B0F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929494F4-78FD-724A-95BB-9E6147F2892D}"/>
              </a:ext>
            </a:extLst>
          </p:cNvPr>
          <p:cNvSpPr/>
          <p:nvPr/>
        </p:nvSpPr>
        <p:spPr>
          <a:xfrm>
            <a:off x="9359391" y="5772912"/>
            <a:ext cx="1536192" cy="593344"/>
          </a:xfrm>
          <a:custGeom>
            <a:avLst/>
            <a:gdLst>
              <a:gd name="connsiteX0" fmla="*/ 0 w 1152144"/>
              <a:gd name="connsiteY0" fmla="*/ 445007 h 445008"/>
              <a:gd name="connsiteX1" fmla="*/ 1152144 w 1152144"/>
              <a:gd name="connsiteY1" fmla="*/ 445007 h 445008"/>
              <a:gd name="connsiteX2" fmla="*/ 1152144 w 1152144"/>
              <a:gd name="connsiteY2" fmla="*/ 0 h 445008"/>
              <a:gd name="connsiteX3" fmla="*/ 0 w 1152144"/>
              <a:gd name="connsiteY3" fmla="*/ 0 h 445008"/>
              <a:gd name="connsiteX4" fmla="*/ 0 w 1152144"/>
              <a:gd name="connsiteY4" fmla="*/ 445007 h 4450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52144" h="445008">
                <a:moveTo>
                  <a:pt x="0" y="445007"/>
                </a:moveTo>
                <a:lnTo>
                  <a:pt x="1152144" y="445007"/>
                </a:lnTo>
                <a:lnTo>
                  <a:pt x="1152144" y="0"/>
                </a:lnTo>
                <a:lnTo>
                  <a:pt x="0" y="0"/>
                </a:lnTo>
                <a:lnTo>
                  <a:pt x="0" y="44500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18B60559-FC6E-2649-9AD2-D5DEB0E9947B}"/>
              </a:ext>
            </a:extLst>
          </p:cNvPr>
          <p:cNvSpPr/>
          <p:nvPr/>
        </p:nvSpPr>
        <p:spPr>
          <a:xfrm>
            <a:off x="9257791" y="5764446"/>
            <a:ext cx="16933" cy="610277"/>
          </a:xfrm>
          <a:custGeom>
            <a:avLst/>
            <a:gdLst>
              <a:gd name="connsiteX0" fmla="*/ 6350 w 12700"/>
              <a:gd name="connsiteY0" fmla="*/ 6350 h 457708"/>
              <a:gd name="connsiteX1" fmla="*/ 6350 w 12700"/>
              <a:gd name="connsiteY1" fmla="*/ 451357 h 457708"/>
              <a:gd name="connsiteX2" fmla="*/ 6350 w 12700"/>
              <a:gd name="connsiteY2" fmla="*/ 6350 h 4577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457708">
                <a:moveTo>
                  <a:pt x="6350" y="6350"/>
                </a:moveTo>
                <a:lnTo>
                  <a:pt x="6350" y="451357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7632309F-14C4-9641-89BF-76ED2D386761}"/>
              </a:ext>
            </a:extLst>
          </p:cNvPr>
          <p:cNvSpPr/>
          <p:nvPr/>
        </p:nvSpPr>
        <p:spPr>
          <a:xfrm>
            <a:off x="8553028" y="5463861"/>
            <a:ext cx="721697" cy="629360"/>
          </a:xfrm>
          <a:custGeom>
            <a:avLst/>
            <a:gdLst>
              <a:gd name="connsiteX0" fmla="*/ 534923 w 541273"/>
              <a:gd name="connsiteY0" fmla="*/ 465670 h 472020"/>
              <a:gd name="connsiteX1" fmla="*/ 6350 w 541273"/>
              <a:gd name="connsiteY1" fmla="*/ 6350 h 472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1273" h="472020">
                <a:moveTo>
                  <a:pt x="534923" y="4656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E45B4F11-32DD-4A41-90D8-000A271A4654}"/>
              </a:ext>
            </a:extLst>
          </p:cNvPr>
          <p:cNvSpPr/>
          <p:nvPr/>
        </p:nvSpPr>
        <p:spPr>
          <a:xfrm>
            <a:off x="2466847" y="3901439"/>
            <a:ext cx="7138415" cy="1836927"/>
          </a:xfrm>
          <a:custGeom>
            <a:avLst/>
            <a:gdLst>
              <a:gd name="connsiteX0" fmla="*/ 12954 w 5353811"/>
              <a:gd name="connsiteY0" fmla="*/ 1364741 h 1377695"/>
              <a:gd name="connsiteX1" fmla="*/ 5340857 w 5353811"/>
              <a:gd name="connsiteY1" fmla="*/ 1364741 h 1377695"/>
              <a:gd name="connsiteX2" fmla="*/ 5340857 w 5353811"/>
              <a:gd name="connsiteY2" fmla="*/ 12954 h 1377695"/>
              <a:gd name="connsiteX3" fmla="*/ 12954 w 5353811"/>
              <a:gd name="connsiteY3" fmla="*/ 12954 h 1377695"/>
              <a:gd name="connsiteX4" fmla="*/ 12954 w 5353811"/>
              <a:gd name="connsiteY4" fmla="*/ 1364741 h 13776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53811" h="1377695">
                <a:moveTo>
                  <a:pt x="12954" y="1364741"/>
                </a:moveTo>
                <a:lnTo>
                  <a:pt x="5340857" y="1364741"/>
                </a:lnTo>
                <a:lnTo>
                  <a:pt x="5340857" y="12954"/>
                </a:lnTo>
                <a:lnTo>
                  <a:pt x="12954" y="12954"/>
                </a:lnTo>
                <a:lnTo>
                  <a:pt x="12954" y="1364741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B81C975-F97A-EC4E-BCA6-66701FE306AF}"/>
              </a:ext>
            </a:extLst>
          </p:cNvPr>
          <p:cNvSpPr/>
          <p:nvPr/>
        </p:nvSpPr>
        <p:spPr>
          <a:xfrm>
            <a:off x="6916929" y="3072384"/>
            <a:ext cx="1867407" cy="481584"/>
          </a:xfrm>
          <a:custGeom>
            <a:avLst/>
            <a:gdLst>
              <a:gd name="connsiteX0" fmla="*/ 0 w 1400555"/>
              <a:gd name="connsiteY0" fmla="*/ 361188 h 361188"/>
              <a:gd name="connsiteX1" fmla="*/ 1400555 w 1400555"/>
              <a:gd name="connsiteY1" fmla="*/ 361188 h 361188"/>
              <a:gd name="connsiteX2" fmla="*/ 1400555 w 1400555"/>
              <a:gd name="connsiteY2" fmla="*/ 0 h 361188"/>
              <a:gd name="connsiteX3" fmla="*/ 0 w 1400555"/>
              <a:gd name="connsiteY3" fmla="*/ 0 h 361188"/>
              <a:gd name="connsiteX4" fmla="*/ 0 w 1400555"/>
              <a:gd name="connsiteY4" fmla="*/ 361188 h 3611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0555" h="361188">
                <a:moveTo>
                  <a:pt x="0" y="361188"/>
                </a:moveTo>
                <a:lnTo>
                  <a:pt x="1400555" y="361188"/>
                </a:lnTo>
                <a:lnTo>
                  <a:pt x="1400555" y="0"/>
                </a:lnTo>
                <a:lnTo>
                  <a:pt x="0" y="0"/>
                </a:lnTo>
                <a:lnTo>
                  <a:pt x="0" y="36118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>
            <a:extLst>
              <a:ext uri="{FF2B5EF4-FFF2-40B4-BE49-F238E27FC236}">
                <a16:creationId xmlns:a16="http://schemas.microsoft.com/office/drawing/2014/main" id="{2362A854-37B3-4C49-ADBB-37C9AB8B2115}"/>
              </a:ext>
            </a:extLst>
          </p:cNvPr>
          <p:cNvSpPr/>
          <p:nvPr/>
        </p:nvSpPr>
        <p:spPr>
          <a:xfrm>
            <a:off x="6763512" y="3063918"/>
            <a:ext cx="16933" cy="498517"/>
          </a:xfrm>
          <a:custGeom>
            <a:avLst/>
            <a:gdLst>
              <a:gd name="connsiteX0" fmla="*/ 6350 w 12700"/>
              <a:gd name="connsiteY0" fmla="*/ 6350 h 373888"/>
              <a:gd name="connsiteX1" fmla="*/ 6350 w 12700"/>
              <a:gd name="connsiteY1" fmla="*/ 367538 h 373888"/>
              <a:gd name="connsiteX2" fmla="*/ 6350 w 12700"/>
              <a:gd name="connsiteY2" fmla="*/ 6350 h 3738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2700" h="373888">
                <a:moveTo>
                  <a:pt x="6350" y="6350"/>
                </a:moveTo>
                <a:lnTo>
                  <a:pt x="6350" y="367538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A316A7C7-0971-3441-97E5-2A12E9631A9B}"/>
              </a:ext>
            </a:extLst>
          </p:cNvPr>
          <p:cNvSpPr/>
          <p:nvPr/>
        </p:nvSpPr>
        <p:spPr>
          <a:xfrm>
            <a:off x="6108022" y="3302677"/>
            <a:ext cx="672421" cy="643127"/>
          </a:xfrm>
          <a:custGeom>
            <a:avLst/>
            <a:gdLst>
              <a:gd name="connsiteX0" fmla="*/ 497967 w 504316"/>
              <a:gd name="connsiteY0" fmla="*/ 6350 h 482345"/>
              <a:gd name="connsiteX1" fmla="*/ 6350 w 504316"/>
              <a:gd name="connsiteY1" fmla="*/ 475996 h 4823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4316" h="482345">
                <a:moveTo>
                  <a:pt x="497967" y="6350"/>
                </a:moveTo>
                <a:lnTo>
                  <a:pt x="6350" y="47599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1">
            <a:extLst>
              <a:ext uri="{FF2B5EF4-FFF2-40B4-BE49-F238E27FC236}">
                <a16:creationId xmlns:a16="http://schemas.microsoft.com/office/drawing/2014/main" id="{E9413897-AC50-EF46-9322-E855C1F37A30}"/>
              </a:ext>
            </a:extLst>
          </p:cNvPr>
          <p:cNvSpPr txBox="1"/>
          <p:nvPr/>
        </p:nvSpPr>
        <p:spPr>
          <a:xfrm>
            <a:off x="684028" y="1241382"/>
            <a:ext cx="1849865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</a:pPr>
            <a:r>
              <a:rPr lang="en-US" altLang="zh-CN" sz="267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3200"/>
              </a:lnSpc>
            </a:pPr>
            <a:r>
              <a:rPr lang="en-US" altLang="zh-CN" sz="2672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2" b="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3200"/>
              </a:lnSpc>
            </a:pPr>
            <a:r>
              <a:rPr lang="en-US" altLang="zh-CN" sz="2672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2" b="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&lt;td&gt;</a:t>
            </a:r>
          </a:p>
        </p:txBody>
      </p:sp>
      <p:sp>
        <p:nvSpPr>
          <p:cNvPr id="39" name="TextBox 1">
            <a:extLst>
              <a:ext uri="{FF2B5EF4-FFF2-40B4-BE49-F238E27FC236}">
                <a16:creationId xmlns:a16="http://schemas.microsoft.com/office/drawing/2014/main" id="{73AC4CF1-FFB7-C043-AB63-95B184031D9B}"/>
              </a:ext>
            </a:extLst>
          </p:cNvPr>
          <p:cNvSpPr txBox="1"/>
          <p:nvPr/>
        </p:nvSpPr>
        <p:spPr>
          <a:xfrm>
            <a:off x="3490799" y="1256639"/>
            <a:ext cx="1033937" cy="1302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</a:t>
            </a:r>
          </a:p>
          <a:p>
            <a:pPr>
              <a:lnSpc>
                <a:spcPts val="3200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672" b="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行</a:t>
            </a:r>
          </a:p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672" b="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单元格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BBE89929-F1DE-1A4E-8D28-8E1C787A9DEA}"/>
              </a:ext>
            </a:extLst>
          </p:cNvPr>
          <p:cNvSpPr txBox="1"/>
          <p:nvPr/>
        </p:nvSpPr>
        <p:spPr>
          <a:xfrm>
            <a:off x="3166534" y="4131733"/>
            <a:ext cx="649217" cy="13921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</a:pP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82222DD5-EC10-F84F-8081-3DF134942F6D}"/>
              </a:ext>
            </a:extLst>
          </p:cNvPr>
          <p:cNvSpPr txBox="1"/>
          <p:nvPr/>
        </p:nvSpPr>
        <p:spPr>
          <a:xfrm>
            <a:off x="4859867" y="4131733"/>
            <a:ext cx="649217" cy="13921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</a:pP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CC7CADD5-75DA-C44A-B752-ECF99F946CB2}"/>
              </a:ext>
            </a:extLst>
          </p:cNvPr>
          <p:cNvSpPr txBox="1"/>
          <p:nvPr/>
        </p:nvSpPr>
        <p:spPr>
          <a:xfrm>
            <a:off x="6553201" y="4131733"/>
            <a:ext cx="649217" cy="13921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</a:pP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44" name="TextBox 1">
            <a:extLst>
              <a:ext uri="{FF2B5EF4-FFF2-40B4-BE49-F238E27FC236}">
                <a16:creationId xmlns:a16="http://schemas.microsoft.com/office/drawing/2014/main" id="{32A3DEB4-9F22-2246-9ED4-FF2F55851D51}"/>
              </a:ext>
            </a:extLst>
          </p:cNvPr>
          <p:cNvSpPr txBox="1"/>
          <p:nvPr/>
        </p:nvSpPr>
        <p:spPr>
          <a:xfrm>
            <a:off x="8246534" y="4131733"/>
            <a:ext cx="649217" cy="13921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45" name="TextBox 1">
            <a:extLst>
              <a:ext uri="{FF2B5EF4-FFF2-40B4-BE49-F238E27FC236}">
                <a16:creationId xmlns:a16="http://schemas.microsoft.com/office/drawing/2014/main" id="{06ABED3D-9EF2-D741-96B6-60A5D21DABDF}"/>
              </a:ext>
            </a:extLst>
          </p:cNvPr>
          <p:cNvSpPr txBox="1"/>
          <p:nvPr/>
        </p:nvSpPr>
        <p:spPr>
          <a:xfrm>
            <a:off x="982133" y="4047067"/>
            <a:ext cx="540212" cy="413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tr行</a:t>
            </a:r>
          </a:p>
        </p:txBody>
      </p:sp>
      <p:sp>
        <p:nvSpPr>
          <p:cNvPr id="46" name="TextBox 1">
            <a:extLst>
              <a:ext uri="{FF2B5EF4-FFF2-40B4-BE49-F238E27FC236}">
                <a16:creationId xmlns:a16="http://schemas.microsoft.com/office/drawing/2014/main" id="{0DD2EE91-308B-BD45-8740-2D20B3D1254A}"/>
              </a:ext>
            </a:extLst>
          </p:cNvPr>
          <p:cNvSpPr txBox="1"/>
          <p:nvPr/>
        </p:nvSpPr>
        <p:spPr>
          <a:xfrm>
            <a:off x="9516533" y="5791201"/>
            <a:ext cx="1231556" cy="4136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td单元格</a:t>
            </a:r>
          </a:p>
        </p:txBody>
      </p:sp>
      <p:sp>
        <p:nvSpPr>
          <p:cNvPr id="47" name="TextBox 1">
            <a:extLst>
              <a:ext uri="{FF2B5EF4-FFF2-40B4-BE49-F238E27FC236}">
                <a16:creationId xmlns:a16="http://schemas.microsoft.com/office/drawing/2014/main" id="{A3E4A8E8-543B-F747-B0EC-50FFF4A67FAC}"/>
              </a:ext>
            </a:extLst>
          </p:cNvPr>
          <p:cNvSpPr txBox="1"/>
          <p:nvPr/>
        </p:nvSpPr>
        <p:spPr>
          <a:xfrm>
            <a:off x="7027333" y="3098801"/>
            <a:ext cx="1354538" cy="4135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table表格</a:t>
            </a:r>
          </a:p>
        </p:txBody>
      </p:sp>
    </p:spTree>
    <p:extLst>
      <p:ext uri="{BB962C8B-B14F-4D97-AF65-F5344CB8AC3E}">
        <p14:creationId xmlns:p14="http://schemas.microsoft.com/office/powerpoint/2010/main" val="290852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5DC21-38EF-174C-8AF1-A80C744E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itchFamily="18" charset="0"/>
                <a:cs typeface="微软雅黑" pitchFamily="18" charset="0"/>
              </a:rPr>
              <a:t>基本语法与结构</a:t>
            </a:r>
            <a:endParaRPr kumimoji="1" lang="zh-CN" altLang="en-US" dirty="0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1BE682D6-EE60-7C4F-BA2D-76048B1FC578}"/>
              </a:ext>
            </a:extLst>
          </p:cNvPr>
          <p:cNvSpPr txBox="1"/>
          <p:nvPr/>
        </p:nvSpPr>
        <p:spPr>
          <a:xfrm>
            <a:off x="5800168" y="1267508"/>
            <a:ext cx="3174074" cy="396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77316" algn="l"/>
                <a:tab pos="1253035" algn="l"/>
              </a:tabLst>
            </a:pP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表格开始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  <a:p>
            <a:pPr>
              <a:lnSpc>
                <a:spcPts val="3200"/>
              </a:lnSpc>
              <a:tabLst>
                <a:tab pos="677316" algn="l"/>
                <a:tab pos="1253035" algn="l"/>
              </a:tabLst>
            </a:pPr>
            <a:r>
              <a:rPr lang="en-US" altLang="zh-CN" dirty="0"/>
              <a:t>	</a:t>
            </a:r>
            <a:r>
              <a:rPr lang="en-US" altLang="zh-CN" sz="187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tr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行标签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  <a:p>
            <a:pPr>
              <a:lnSpc>
                <a:spcPts val="3200"/>
              </a:lnSpc>
              <a:tabLst>
                <a:tab pos="677316" algn="l"/>
                <a:tab pos="1253035" algn="l"/>
              </a:tabLst>
            </a:pPr>
            <a:r>
              <a:rPr lang="en-US" altLang="zh-CN" dirty="0"/>
              <a:t>		</a:t>
            </a:r>
            <a:r>
              <a:rPr lang="en-US" altLang="zh-CN" sz="187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td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单元格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533"/>
              </a:lnSpc>
              <a:tabLst>
                <a:tab pos="677316" algn="l"/>
                <a:tab pos="1253035" algn="l"/>
              </a:tabLst>
            </a:pPr>
            <a:r>
              <a:rPr lang="en-US" altLang="zh-CN" sz="187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表格结束</a:t>
            </a:r>
            <a:r>
              <a:rPr lang="en-US" altLang="zh-CN" sz="18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5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--&gt;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9C944B58-CF4C-1D44-BBF6-2A2AA42CC262}"/>
              </a:ext>
            </a:extLst>
          </p:cNvPr>
          <p:cNvSpPr txBox="1"/>
          <p:nvPr/>
        </p:nvSpPr>
        <p:spPr>
          <a:xfrm>
            <a:off x="839416" y="1196752"/>
            <a:ext cx="3965381" cy="411138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sz="267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3067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</a:t>
            </a:r>
            <a:r>
              <a:rPr lang="en-US" altLang="zh-CN" sz="2672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4133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	</a:t>
            </a:r>
            <a:r>
              <a:rPr lang="en-US" altLang="zh-CN" sz="2672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&lt;td&gt;……&lt;/td&gt;</a:t>
            </a:r>
          </a:p>
          <a:p>
            <a:pPr>
              <a:lnSpc>
                <a:spcPts val="3200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		</a:t>
            </a:r>
            <a:r>
              <a:rPr lang="en-US" altLang="zh-CN" sz="2675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2133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</a:t>
            </a:r>
            <a:r>
              <a:rPr lang="en-US" altLang="zh-CN" sz="2672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3067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</a:t>
            </a:r>
            <a:r>
              <a:rPr lang="en-US" altLang="zh-CN" sz="2672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4133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	</a:t>
            </a:r>
            <a:r>
              <a:rPr lang="en-US" altLang="zh-CN" sz="2675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&lt;td&gt;……&lt;/td&gt;</a:t>
            </a:r>
          </a:p>
          <a:p>
            <a:pPr>
              <a:lnSpc>
                <a:spcPts val="3200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		</a:t>
            </a:r>
            <a:r>
              <a:rPr lang="en-US" altLang="zh-CN" sz="2672" dirty="0">
                <a:solidFill>
                  <a:srgbClr val="00B0F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2133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dirty="0"/>
              <a:t>	</a:t>
            </a:r>
            <a:r>
              <a:rPr lang="en-US" altLang="zh-CN" sz="2672" dirty="0">
                <a:solidFill>
                  <a:srgbClr val="C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3200"/>
              </a:lnSpc>
              <a:tabLst>
                <a:tab pos="948243" algn="l"/>
                <a:tab pos="1540895" algn="l"/>
                <a:tab pos="1828754" algn="l"/>
              </a:tabLst>
            </a:pPr>
            <a:r>
              <a:rPr lang="en-US" altLang="zh-CN" sz="2672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DC2B74-97D3-6143-9505-6A13FD7E28D5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3541672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A597B-43F5-F146-A46B-74C9E7BE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0" dirty="0"/>
              <a:t>表格基本结构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B27392D-43FF-B242-A6C2-FA140EC4EC17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  <p:sp>
        <p:nvSpPr>
          <p:cNvPr id="48" name="TextBox 1">
            <a:extLst>
              <a:ext uri="{FF2B5EF4-FFF2-40B4-BE49-F238E27FC236}">
                <a16:creationId xmlns:a16="http://schemas.microsoft.com/office/drawing/2014/main" id="{E4173058-163C-554F-AEAB-CA7CDC15221D}"/>
              </a:ext>
            </a:extLst>
          </p:cNvPr>
          <p:cNvSpPr txBox="1"/>
          <p:nvPr/>
        </p:nvSpPr>
        <p:spPr>
          <a:xfrm>
            <a:off x="4639734" y="2065867"/>
            <a:ext cx="2744341" cy="86363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en-US" altLang="zh-CN" sz="5331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表格操作</a:t>
            </a:r>
          </a:p>
        </p:txBody>
      </p:sp>
      <p:sp>
        <p:nvSpPr>
          <p:cNvPr id="49" name="TextBox 1">
            <a:extLst>
              <a:ext uri="{FF2B5EF4-FFF2-40B4-BE49-F238E27FC236}">
                <a16:creationId xmlns:a16="http://schemas.microsoft.com/office/drawing/2014/main" id="{6AFEA8E5-9969-7347-92B9-A28EE0370C30}"/>
              </a:ext>
            </a:extLst>
          </p:cNvPr>
          <p:cNvSpPr txBox="1"/>
          <p:nvPr/>
        </p:nvSpPr>
        <p:spPr>
          <a:xfrm>
            <a:off x="3200400" y="2895600"/>
            <a:ext cx="5488682" cy="8635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en-US" altLang="zh-CN" sz="5327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添加、删除行与列</a:t>
            </a:r>
          </a:p>
        </p:txBody>
      </p:sp>
    </p:spTree>
    <p:extLst>
      <p:ext uri="{BB962C8B-B14F-4D97-AF65-F5344CB8AC3E}">
        <p14:creationId xmlns:p14="http://schemas.microsoft.com/office/powerpoint/2010/main" val="10834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04F2-0467-8749-B721-63D1ADB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876E2-ACFF-824A-AE25-515A93187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80" y="908720"/>
            <a:ext cx="11247040" cy="5139875"/>
          </a:xfrm>
        </p:spPr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简介</a:t>
            </a:r>
            <a:endParaRPr kumimoji="1" lang="en-US" altLang="zh-CN" dirty="0"/>
          </a:p>
          <a:p>
            <a:r>
              <a:rPr kumimoji="1" lang="en-US" altLang="zh-CN" dirty="0"/>
              <a:t>2.2</a:t>
            </a:r>
            <a:r>
              <a:rPr kumimoji="1" lang="zh-CN" altLang="en-US" dirty="0"/>
              <a:t>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表格</a:t>
            </a:r>
            <a:endParaRPr kumimoji="1" lang="en-US" altLang="zh-CN" dirty="0"/>
          </a:p>
          <a:p>
            <a:r>
              <a:rPr kumimoji="1" lang="en-US" altLang="zh-CN" dirty="0"/>
              <a:t>2.3</a:t>
            </a:r>
            <a:r>
              <a:rPr kumimoji="1" lang="zh-CN" altLang="en-US" dirty="0"/>
              <a:t>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表单</a:t>
            </a:r>
            <a:endParaRPr kumimoji="1" lang="en-US" altLang="zh-CN" dirty="0"/>
          </a:p>
          <a:p>
            <a:r>
              <a:rPr kumimoji="1" lang="en-US" altLang="zh-CN" dirty="0"/>
              <a:t>2.4</a:t>
            </a:r>
            <a:r>
              <a:rPr kumimoji="1" lang="zh-CN" altLang="en-US" dirty="0"/>
              <a:t> 页面开发</a:t>
            </a:r>
            <a:endParaRPr kumimoji="1" lang="en-US" altLang="zh-CN" dirty="0"/>
          </a:p>
          <a:p>
            <a:r>
              <a:rPr kumimoji="1" lang="en-US" altLang="zh-CN" dirty="0"/>
              <a:t>2.5</a:t>
            </a:r>
            <a:r>
              <a:rPr kumimoji="1" lang="zh-CN" altLang="en-US" dirty="0"/>
              <a:t> 样式表</a:t>
            </a:r>
            <a:r>
              <a:rPr kumimoji="1" lang="en-US" altLang="zh-CN" dirty="0"/>
              <a:t>CSS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D2C3BE-360D-6846-A5CA-FF7CCE01939A}"/>
              </a:ext>
            </a:extLst>
          </p:cNvPr>
          <p:cNvSpPr txBox="1"/>
          <p:nvPr/>
        </p:nvSpPr>
        <p:spPr>
          <a:xfrm>
            <a:off x="839416" y="9431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45399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768084" y="4595198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336279" y="4595198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04475" y="4595198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768084" y="5089686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336279" y="5089686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904475" y="5089686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768084" y="5584139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8336279" y="5584139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904475" y="5584139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8327812" y="4578265"/>
            <a:ext cx="33867" cy="1517260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896008" y="4578265"/>
            <a:ext cx="33867" cy="1517260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734217" y="5064252"/>
            <a:ext cx="4772320" cy="101600"/>
          </a:xfrm>
          <a:custGeom>
            <a:avLst/>
            <a:gdLst>
              <a:gd name="connsiteX0" fmla="*/ 19050 w 3579240"/>
              <a:gd name="connsiteY0" fmla="*/ 19050 h 76200"/>
              <a:gd name="connsiteX1" fmla="*/ 3560191 w 357924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79240" h="76200">
                <a:moveTo>
                  <a:pt x="19050" y="19050"/>
                </a:moveTo>
                <a:lnTo>
                  <a:pt x="356019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751151" y="5575672"/>
            <a:ext cx="4738453" cy="33867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759617" y="4578265"/>
            <a:ext cx="33867" cy="1517260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1464205" y="4578265"/>
            <a:ext cx="33867" cy="1517260"/>
          </a:xfrm>
          <a:custGeom>
            <a:avLst/>
            <a:gdLst>
              <a:gd name="connsiteX0" fmla="*/ 6350 w 25400"/>
              <a:gd name="connsiteY0" fmla="*/ 6350 h 1137945"/>
              <a:gd name="connsiteX1" fmla="*/ 6350 w 25400"/>
              <a:gd name="connsiteY1" fmla="*/ 1131595 h 11379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37945">
                <a:moveTo>
                  <a:pt x="6350" y="6350"/>
                </a:moveTo>
                <a:lnTo>
                  <a:pt x="6350" y="113159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751151" y="4586731"/>
            <a:ext cx="4738453" cy="33867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751151" y="6070125"/>
            <a:ext cx="4738453" cy="33867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2800" y="1913467"/>
            <a:ext cx="3701270" cy="40344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&lt;th&gt;…&lt;/th&gt;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	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151784" y="107868"/>
            <a:ext cx="3087384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带表头的表格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790267" y="2692400"/>
            <a:ext cx="4685898" cy="33027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84665" algn="l"/>
                <a:tab pos="440256" algn="l"/>
              </a:tabLst>
            </a:pPr>
            <a:r>
              <a:rPr lang="en-US" altLang="zh-CN" sz="1871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表格头，内容居中、加粗显示--&gt;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867"/>
              </a:lnSpc>
              <a:tabLst>
                <a:tab pos="84665" algn="l"/>
                <a:tab pos="440256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  <a:tabLst>
                <a:tab pos="84665" algn="l"/>
                <a:tab pos="44025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  <a:tabLst>
                <a:tab pos="84665" algn="l"/>
                <a:tab pos="44025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15A10F0-2207-474B-9E97-B77966C8D56D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152131" y="4462440"/>
            <a:ext cx="4704588" cy="494453"/>
          </a:xfrm>
          <a:custGeom>
            <a:avLst/>
            <a:gdLst>
              <a:gd name="connsiteX0" fmla="*/ 0 w 3528441"/>
              <a:gd name="connsiteY0" fmla="*/ 370840 h 370840"/>
              <a:gd name="connsiteX1" fmla="*/ 3528441 w 3528441"/>
              <a:gd name="connsiteY1" fmla="*/ 370840 h 370840"/>
              <a:gd name="connsiteX2" fmla="*/ 3528441 w 3528441"/>
              <a:gd name="connsiteY2" fmla="*/ 0 h 370840"/>
              <a:gd name="connsiteX3" fmla="*/ 0 w 3528441"/>
              <a:gd name="connsiteY3" fmla="*/ 0 h 370840"/>
              <a:gd name="connsiteX4" fmla="*/ 0 w 3528441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28441" h="370840">
                <a:moveTo>
                  <a:pt x="0" y="370840"/>
                </a:moveTo>
                <a:lnTo>
                  <a:pt x="3528441" y="370840"/>
                </a:lnTo>
                <a:lnTo>
                  <a:pt x="3528441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152131" y="4956895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8720327" y="4956895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0288524" y="4956895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3 w 1176134"/>
              <a:gd name="connsiteY1" fmla="*/ 370839 h 370840"/>
              <a:gd name="connsiteX2" fmla="*/ 1176133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3" y="370839"/>
                </a:lnTo>
                <a:lnTo>
                  <a:pt x="117613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7152131" y="5451347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8720327" y="5451347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4 w 1176134"/>
              <a:gd name="connsiteY1" fmla="*/ 370840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4" y="370840"/>
                </a:lnTo>
                <a:lnTo>
                  <a:pt x="1176134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0288524" y="5451347"/>
            <a:ext cx="1568179" cy="494453"/>
          </a:xfrm>
          <a:custGeom>
            <a:avLst/>
            <a:gdLst>
              <a:gd name="connsiteX0" fmla="*/ 0 w 1176134"/>
              <a:gd name="connsiteY0" fmla="*/ 370840 h 370840"/>
              <a:gd name="connsiteX1" fmla="*/ 1176133 w 1176134"/>
              <a:gd name="connsiteY1" fmla="*/ 370840 h 370840"/>
              <a:gd name="connsiteX2" fmla="*/ 1176133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40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40"/>
                </a:moveTo>
                <a:lnTo>
                  <a:pt x="1176133" y="370840"/>
                </a:lnTo>
                <a:lnTo>
                  <a:pt x="1176133" y="0"/>
                </a:lnTo>
                <a:lnTo>
                  <a:pt x="0" y="0"/>
                </a:lnTo>
                <a:lnTo>
                  <a:pt x="0" y="370840"/>
                </a:lnTo>
              </a:path>
            </a:pathLst>
          </a:custGeom>
          <a:solidFill>
            <a:srgbClr val="E9EDF4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7152131" y="5945802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8720327" y="5945802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4 w 1176134"/>
              <a:gd name="connsiteY1" fmla="*/ 370839 h 370840"/>
              <a:gd name="connsiteX2" fmla="*/ 1176134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4" y="370839"/>
                </a:lnTo>
                <a:lnTo>
                  <a:pt x="1176134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0288524" y="5945802"/>
            <a:ext cx="1568179" cy="494453"/>
          </a:xfrm>
          <a:custGeom>
            <a:avLst/>
            <a:gdLst>
              <a:gd name="connsiteX0" fmla="*/ 0 w 1176134"/>
              <a:gd name="connsiteY0" fmla="*/ 370839 h 370840"/>
              <a:gd name="connsiteX1" fmla="*/ 1176133 w 1176134"/>
              <a:gd name="connsiteY1" fmla="*/ 370839 h 370840"/>
              <a:gd name="connsiteX2" fmla="*/ 1176133 w 1176134"/>
              <a:gd name="connsiteY2" fmla="*/ 0 h 370840"/>
              <a:gd name="connsiteX3" fmla="*/ 0 w 1176134"/>
              <a:gd name="connsiteY3" fmla="*/ 0 h 370840"/>
              <a:gd name="connsiteX4" fmla="*/ 0 w 1176134"/>
              <a:gd name="connsiteY4" fmla="*/ 370839 h 3708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76134" h="370840">
                <a:moveTo>
                  <a:pt x="0" y="370839"/>
                </a:moveTo>
                <a:lnTo>
                  <a:pt x="1176133" y="370839"/>
                </a:lnTo>
                <a:lnTo>
                  <a:pt x="1176133" y="0"/>
                </a:lnTo>
                <a:lnTo>
                  <a:pt x="0" y="0"/>
                </a:lnTo>
                <a:lnTo>
                  <a:pt x="0" y="370839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711860" y="4923029"/>
            <a:ext cx="33867" cy="1534159"/>
          </a:xfrm>
          <a:custGeom>
            <a:avLst/>
            <a:gdLst>
              <a:gd name="connsiteX0" fmla="*/ 6350 w 25400"/>
              <a:gd name="connsiteY0" fmla="*/ 6350 h 1150619"/>
              <a:gd name="connsiteX1" fmla="*/ 6350 w 25400"/>
              <a:gd name="connsiteY1" fmla="*/ 1144269 h 1150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50619">
                <a:moveTo>
                  <a:pt x="6350" y="6350"/>
                </a:moveTo>
                <a:lnTo>
                  <a:pt x="6350" y="114426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0280057" y="4923029"/>
            <a:ext cx="33867" cy="1534159"/>
          </a:xfrm>
          <a:custGeom>
            <a:avLst/>
            <a:gdLst>
              <a:gd name="connsiteX0" fmla="*/ 6350 w 25400"/>
              <a:gd name="connsiteY0" fmla="*/ 6350 h 1150619"/>
              <a:gd name="connsiteX1" fmla="*/ 6350 w 25400"/>
              <a:gd name="connsiteY1" fmla="*/ 1144269 h 11506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150619">
                <a:moveTo>
                  <a:pt x="6350" y="6350"/>
                </a:moveTo>
                <a:lnTo>
                  <a:pt x="6350" y="114426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7118264" y="4931495"/>
            <a:ext cx="4772320" cy="101600"/>
          </a:xfrm>
          <a:custGeom>
            <a:avLst/>
            <a:gdLst>
              <a:gd name="connsiteX0" fmla="*/ 19050 w 3579240"/>
              <a:gd name="connsiteY0" fmla="*/ 19050 h 76200"/>
              <a:gd name="connsiteX1" fmla="*/ 3560191 w 3579240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79240" h="76200">
                <a:moveTo>
                  <a:pt x="19050" y="19050"/>
                </a:moveTo>
                <a:lnTo>
                  <a:pt x="356019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135198" y="5442880"/>
            <a:ext cx="4738453" cy="33867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7135198" y="5937335"/>
            <a:ext cx="4738453" cy="33867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143664" y="4445507"/>
            <a:ext cx="33867" cy="2011680"/>
          </a:xfrm>
          <a:custGeom>
            <a:avLst/>
            <a:gdLst>
              <a:gd name="connsiteX0" fmla="*/ 6350 w 25400"/>
              <a:gd name="connsiteY0" fmla="*/ 6350 h 1508760"/>
              <a:gd name="connsiteX1" fmla="*/ 6350 w 25400"/>
              <a:gd name="connsiteY1" fmla="*/ 1502409 h 1508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508760">
                <a:moveTo>
                  <a:pt x="6350" y="6350"/>
                </a:moveTo>
                <a:lnTo>
                  <a:pt x="6350" y="150240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1848253" y="4445507"/>
            <a:ext cx="33867" cy="2011680"/>
          </a:xfrm>
          <a:custGeom>
            <a:avLst/>
            <a:gdLst>
              <a:gd name="connsiteX0" fmla="*/ 6350 w 25400"/>
              <a:gd name="connsiteY0" fmla="*/ 6350 h 1508760"/>
              <a:gd name="connsiteX1" fmla="*/ 6350 w 25400"/>
              <a:gd name="connsiteY1" fmla="*/ 1502409 h 1508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508760">
                <a:moveTo>
                  <a:pt x="6350" y="6350"/>
                </a:moveTo>
                <a:lnTo>
                  <a:pt x="6350" y="150240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7135198" y="4453973"/>
            <a:ext cx="4738453" cy="33867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7135198" y="6431787"/>
            <a:ext cx="4738453" cy="33867"/>
          </a:xfrm>
          <a:custGeom>
            <a:avLst/>
            <a:gdLst>
              <a:gd name="connsiteX0" fmla="*/ 6350 w 3553840"/>
              <a:gd name="connsiteY0" fmla="*/ 6350 h 25400"/>
              <a:gd name="connsiteX1" fmla="*/ 3547491 w 355384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553840" h="25400">
                <a:moveTo>
                  <a:pt x="6350" y="6350"/>
                </a:moveTo>
                <a:lnTo>
                  <a:pt x="354749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82800" y="1913467"/>
            <a:ext cx="4526880" cy="43935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&lt;caption&gt;…&lt;/caption&gt;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&lt;th&gt;…&lt;/th&gt;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1727157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177016" y="116632"/>
            <a:ext cx="2779607" cy="6501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带标题的表格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264400" y="2353734"/>
            <a:ext cx="4583306" cy="399526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287859" algn="l"/>
                <a:tab pos="338658" algn="l"/>
                <a:tab pos="1591694" algn="l"/>
              </a:tabLst>
            </a:pPr>
            <a:r>
              <a:rPr lang="en-US" altLang="zh-CN" dirty="0"/>
              <a:t>	</a:t>
            </a:r>
            <a:r>
              <a:rPr lang="en-US" altLang="zh-CN" sz="1871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&lt;!–</a:t>
            </a:r>
            <a:r>
              <a:rPr lang="en-US" altLang="zh-CN" sz="187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71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表格标题，居中显示--&gt;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4133"/>
              </a:lnSpc>
              <a:tabLst>
                <a:tab pos="287859" algn="l"/>
                <a:tab pos="338658" algn="l"/>
                <a:tab pos="1591694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XXXXXX</a:t>
            </a:r>
          </a:p>
          <a:p>
            <a:pPr>
              <a:lnSpc>
                <a:spcPts val="3867"/>
              </a:lnSpc>
              <a:tabLst>
                <a:tab pos="287859" algn="l"/>
                <a:tab pos="338658" algn="l"/>
                <a:tab pos="1591694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  <a:tabLst>
                <a:tab pos="287859" algn="l"/>
                <a:tab pos="338658" algn="l"/>
                <a:tab pos="1591694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3867"/>
              </a:lnSpc>
              <a:tabLst>
                <a:tab pos="287859" algn="l"/>
                <a:tab pos="338658" algn="l"/>
                <a:tab pos="1591694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F422EC-19AE-6841-88C8-3D79A24C8A21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344" y="875185"/>
            <a:ext cx="5514330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表格划分三部分：表头、主体、脚注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1344" y="1484784"/>
            <a:ext cx="6357510" cy="163968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</a:pPr>
            <a:r>
              <a:rPr lang="en-US" altLang="zh-CN" sz="267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thead：表格的头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（放标题之类内容）</a:t>
            </a:r>
          </a:p>
          <a:p>
            <a:pPr>
              <a:lnSpc>
                <a:spcPts val="4800"/>
              </a:lnSpc>
            </a:pPr>
            <a:r>
              <a:rPr lang="en-US" altLang="zh-CN" sz="267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tbody：表格的主体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（放数据本体）</a:t>
            </a:r>
          </a:p>
          <a:p>
            <a:pPr>
              <a:lnSpc>
                <a:spcPts val="4667"/>
              </a:lnSpc>
            </a:pPr>
            <a:r>
              <a:rPr lang="en-US" altLang="zh-CN" sz="267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tfoot：表格的脚</a:t>
            </a:r>
            <a:r>
              <a:rPr lang="en-US" altLang="zh-CN" sz="267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（放表格的脚注）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35613" y="111574"/>
            <a:ext cx="3087384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带结构的表格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4C84F30-DD88-1B41-8C5F-6B7A500695D7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BF5BB8A-3B2C-2E46-9873-5EA0CF5FC9CB}"/>
              </a:ext>
            </a:extLst>
          </p:cNvPr>
          <p:cNvGrpSpPr/>
          <p:nvPr/>
        </p:nvGrpSpPr>
        <p:grpSpPr>
          <a:xfrm>
            <a:off x="7392144" y="1105119"/>
            <a:ext cx="3476608" cy="4788352"/>
            <a:chOff x="2760133" y="1710267"/>
            <a:chExt cx="3476608" cy="4788352"/>
          </a:xfrm>
        </p:grpSpPr>
        <p:sp>
          <p:nvSpPr>
            <p:cNvPr id="7" name="TextBox 1">
              <a:extLst>
                <a:ext uri="{FF2B5EF4-FFF2-40B4-BE49-F238E27FC236}">
                  <a16:creationId xmlns:a16="http://schemas.microsoft.com/office/drawing/2014/main" id="{59743B1A-F784-9A4F-99AB-608E5BA4F338}"/>
                </a:ext>
              </a:extLst>
            </p:cNvPr>
            <p:cNvSpPr txBox="1"/>
            <p:nvPr/>
          </p:nvSpPr>
          <p:spPr>
            <a:xfrm>
              <a:off x="2760134" y="1710267"/>
              <a:ext cx="897682" cy="3009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&lt;table&gt;</a:t>
              </a:r>
            </a:p>
          </p:txBody>
        </p:sp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CF56E310-6238-3D41-9C83-62E99FACE3A6}"/>
                </a:ext>
              </a:extLst>
            </p:cNvPr>
            <p:cNvSpPr txBox="1"/>
            <p:nvPr/>
          </p:nvSpPr>
          <p:spPr>
            <a:xfrm>
              <a:off x="3403601" y="1964267"/>
              <a:ext cx="2664191" cy="3009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&lt;caption&gt;…&lt;/caption&gt;</a:t>
              </a: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B46A5911-46DF-C44E-A469-FAC48C243E3E}"/>
                </a:ext>
              </a:extLst>
            </p:cNvPr>
            <p:cNvSpPr txBox="1"/>
            <p:nvPr/>
          </p:nvSpPr>
          <p:spPr>
            <a:xfrm>
              <a:off x="3369734" y="2235200"/>
              <a:ext cx="974626" cy="3009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C9394A"/>
                  </a:solidFill>
                  <a:latin typeface="微软雅黑" pitchFamily="18" charset="0"/>
                  <a:cs typeface="微软雅黑" pitchFamily="18" charset="0"/>
                </a:rPr>
                <a:t>&lt;thead&gt;</a:t>
              </a:r>
            </a:p>
          </p:txBody>
        </p:sp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BEF40834-5E17-2544-8592-D862774B40E7}"/>
                </a:ext>
              </a:extLst>
            </p:cNvPr>
            <p:cNvSpPr txBox="1"/>
            <p:nvPr/>
          </p:nvSpPr>
          <p:spPr>
            <a:xfrm>
              <a:off x="3962401" y="2489200"/>
              <a:ext cx="522579" cy="3202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267"/>
                </a:lnSpc>
              </a:pPr>
              <a:r>
                <a:rPr lang="en-US" altLang="zh-CN" sz="1731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&lt;tr&gt;</a:t>
              </a:r>
            </a:p>
          </p:txBody>
        </p:sp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BF1855F4-AD1C-C040-B946-F797B5CBF330}"/>
                </a:ext>
              </a:extLst>
            </p:cNvPr>
            <p:cNvSpPr txBox="1"/>
            <p:nvPr/>
          </p:nvSpPr>
          <p:spPr>
            <a:xfrm>
              <a:off x="4538134" y="2760134"/>
              <a:ext cx="1691169" cy="2980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&lt;th&gt;表头&lt;/th&gt;</a:t>
              </a:r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98333C84-233A-8747-BA69-17023B26E91A}"/>
                </a:ext>
              </a:extLst>
            </p:cNvPr>
            <p:cNvSpPr txBox="1"/>
            <p:nvPr/>
          </p:nvSpPr>
          <p:spPr>
            <a:xfrm>
              <a:off x="3962401" y="3031067"/>
              <a:ext cx="626775" cy="3009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&lt;/tr&gt;</a:t>
              </a:r>
            </a:p>
          </p:txBody>
        </p: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6974ECC2-1B21-7547-9D81-38B90F5DB05D}"/>
                </a:ext>
              </a:extLst>
            </p:cNvPr>
            <p:cNvSpPr txBox="1"/>
            <p:nvPr/>
          </p:nvSpPr>
          <p:spPr>
            <a:xfrm>
              <a:off x="3369734" y="3285068"/>
              <a:ext cx="1078821" cy="57195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C9394A"/>
                  </a:solidFill>
                  <a:latin typeface="微软雅黑" pitchFamily="18" charset="0"/>
                  <a:cs typeface="微软雅黑" pitchFamily="18" charset="0"/>
                </a:rPr>
                <a:t>&lt;/thead&gt;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728" b="1" dirty="0">
                  <a:solidFill>
                    <a:srgbClr val="C9394A"/>
                  </a:solidFill>
                  <a:latin typeface="微软雅黑" pitchFamily="18" charset="0"/>
                  <a:cs typeface="微软雅黑" pitchFamily="18" charset="0"/>
                </a:rPr>
                <a:t>&lt;tbody&gt;</a:t>
              </a:r>
            </a:p>
          </p:txBody>
        </p:sp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B0EB7A4C-E9D3-884C-B5EC-77A86E364893}"/>
                </a:ext>
              </a:extLst>
            </p:cNvPr>
            <p:cNvSpPr txBox="1"/>
            <p:nvPr/>
          </p:nvSpPr>
          <p:spPr>
            <a:xfrm>
              <a:off x="3962401" y="3826933"/>
              <a:ext cx="522579" cy="3202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267"/>
                </a:lnSpc>
              </a:pPr>
              <a:r>
                <a:rPr lang="en-US" altLang="zh-CN" sz="1731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&lt;tr&gt;</a:t>
              </a:r>
            </a:p>
          </p:txBody>
        </p:sp>
        <p:sp>
          <p:nvSpPr>
            <p:cNvPr id="15" name="TextBox 1">
              <a:extLst>
                <a:ext uri="{FF2B5EF4-FFF2-40B4-BE49-F238E27FC236}">
                  <a16:creationId xmlns:a16="http://schemas.microsoft.com/office/drawing/2014/main" id="{F114F0A5-5E2B-BB40-85D4-2F976C5952EB}"/>
                </a:ext>
              </a:extLst>
            </p:cNvPr>
            <p:cNvSpPr txBox="1"/>
            <p:nvPr/>
          </p:nvSpPr>
          <p:spPr>
            <a:xfrm>
              <a:off x="4538134" y="4080934"/>
              <a:ext cx="1698607" cy="2980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&lt;td&gt;主体&lt;/td&gt;</a:t>
              </a:r>
            </a:p>
          </p:txBody>
        </p:sp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3AE1F5C2-CDDA-D745-9B23-0D9756F55FC2}"/>
                </a:ext>
              </a:extLst>
            </p:cNvPr>
            <p:cNvSpPr txBox="1"/>
            <p:nvPr/>
          </p:nvSpPr>
          <p:spPr>
            <a:xfrm>
              <a:off x="3962401" y="4351867"/>
              <a:ext cx="626775" cy="3009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&lt;/tr&gt;</a:t>
              </a:r>
            </a:p>
          </p:txBody>
        </p:sp>
        <p:sp>
          <p:nvSpPr>
            <p:cNvPr id="17" name="TextBox 1">
              <a:extLst>
                <a:ext uri="{FF2B5EF4-FFF2-40B4-BE49-F238E27FC236}">
                  <a16:creationId xmlns:a16="http://schemas.microsoft.com/office/drawing/2014/main" id="{FDA4A8CC-C22B-7B4F-9B18-CBFFFC008231}"/>
                </a:ext>
              </a:extLst>
            </p:cNvPr>
            <p:cNvSpPr txBox="1"/>
            <p:nvPr/>
          </p:nvSpPr>
          <p:spPr>
            <a:xfrm>
              <a:off x="3369734" y="4605868"/>
              <a:ext cx="1099660" cy="57195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C9394A"/>
                  </a:solidFill>
                  <a:latin typeface="微软雅黑" pitchFamily="18" charset="0"/>
                  <a:cs typeface="微软雅黑" pitchFamily="18" charset="0"/>
                </a:rPr>
                <a:t>&lt;/tbody&gt;</a:t>
              </a:r>
            </a:p>
            <a:p>
              <a:pPr>
                <a:lnSpc>
                  <a:spcPts val="2000"/>
                </a:lnSpc>
              </a:pPr>
              <a:r>
                <a:rPr lang="en-US" altLang="zh-CN" sz="1728" b="1" dirty="0">
                  <a:solidFill>
                    <a:srgbClr val="C9394A"/>
                  </a:solidFill>
                  <a:latin typeface="微软雅黑" pitchFamily="18" charset="0"/>
                  <a:cs typeface="微软雅黑" pitchFamily="18" charset="0"/>
                </a:rPr>
                <a:t>&lt;tfoot&gt;</a:t>
              </a:r>
            </a:p>
          </p:txBody>
        </p:sp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E2FA8F7C-E95C-A549-83EC-70887F654FFD}"/>
                </a:ext>
              </a:extLst>
            </p:cNvPr>
            <p:cNvSpPr txBox="1"/>
            <p:nvPr/>
          </p:nvSpPr>
          <p:spPr>
            <a:xfrm>
              <a:off x="3962401" y="5147733"/>
              <a:ext cx="522579" cy="3202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267"/>
                </a:lnSpc>
              </a:pPr>
              <a:r>
                <a:rPr lang="en-US" altLang="zh-CN" sz="1731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&lt;tr&gt;</a:t>
              </a:r>
            </a:p>
          </p:txBody>
        </p:sp>
        <p:sp>
          <p:nvSpPr>
            <p:cNvPr id="19" name="TextBox 1">
              <a:extLst>
                <a:ext uri="{FF2B5EF4-FFF2-40B4-BE49-F238E27FC236}">
                  <a16:creationId xmlns:a16="http://schemas.microsoft.com/office/drawing/2014/main" id="{9DEAF323-2B77-7441-A2D5-5B0D5E854772}"/>
                </a:ext>
              </a:extLst>
            </p:cNvPr>
            <p:cNvSpPr txBox="1"/>
            <p:nvPr/>
          </p:nvSpPr>
          <p:spPr>
            <a:xfrm>
              <a:off x="4538134" y="5401734"/>
              <a:ext cx="1698607" cy="29803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&lt;td&gt;脚注&lt;/td&gt;</a:t>
              </a:r>
            </a:p>
          </p:txBody>
        </p: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CCC00DBE-B0A7-1D43-A3E0-0A3805654363}"/>
                </a:ext>
              </a:extLst>
            </p:cNvPr>
            <p:cNvSpPr txBox="1"/>
            <p:nvPr/>
          </p:nvSpPr>
          <p:spPr>
            <a:xfrm>
              <a:off x="3962401" y="5672667"/>
              <a:ext cx="626775" cy="3009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&lt;/tr&gt;</a:t>
              </a: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46D83F21-8DDE-1B42-99C4-5D97CA3CCEC6}"/>
                </a:ext>
              </a:extLst>
            </p:cNvPr>
            <p:cNvSpPr txBox="1"/>
            <p:nvPr/>
          </p:nvSpPr>
          <p:spPr>
            <a:xfrm>
              <a:off x="2760133" y="5926668"/>
              <a:ext cx="1620636" cy="57195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33"/>
                </a:lnSpc>
                <a:tabLst>
                  <a:tab pos="609585" algn="l"/>
                </a:tabLst>
              </a:pPr>
              <a:r>
                <a:rPr lang="en-US" altLang="zh-CN" dirty="0"/>
                <a:t>	</a:t>
              </a:r>
              <a:r>
                <a:rPr lang="en-US" altLang="zh-CN" sz="1728" b="1" dirty="0">
                  <a:solidFill>
                    <a:srgbClr val="C9394A"/>
                  </a:solidFill>
                  <a:latin typeface="微软雅黑" pitchFamily="18" charset="0"/>
                  <a:cs typeface="微软雅黑" pitchFamily="18" charset="0"/>
                </a:rPr>
                <a:t>&lt;/tfoot&gt;</a:t>
              </a:r>
            </a:p>
            <a:p>
              <a:pPr>
                <a:lnSpc>
                  <a:spcPts val="2000"/>
                </a:lnSpc>
                <a:tabLst>
                  <a:tab pos="609585" algn="l"/>
                </a:tabLst>
              </a:pPr>
              <a:r>
                <a:rPr lang="en-US" altLang="zh-CN" sz="1728" b="1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&lt;/table&gt;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5440" y="1109133"/>
            <a:ext cx="9889067" cy="463973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24920" y="78159"/>
            <a:ext cx="3725379" cy="6501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&lt;table&gt;表格属性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19CBF5-0A48-244B-8B6F-01A052B26B56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776" y="109878"/>
            <a:ext cx="2941511" cy="6501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&lt;tr&gt;标签属性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6E4551-AEAE-AF42-825C-75C6888E7109}"/>
              </a:ext>
            </a:extLst>
          </p:cNvPr>
          <p:cNvGrpSpPr/>
          <p:nvPr/>
        </p:nvGrpSpPr>
        <p:grpSpPr>
          <a:xfrm>
            <a:off x="335360" y="786947"/>
            <a:ext cx="7974753" cy="3116230"/>
            <a:chOff x="1919536" y="1061766"/>
            <a:chExt cx="7974753" cy="3481221"/>
          </a:xfrm>
        </p:grpSpPr>
        <p:sp>
          <p:nvSpPr>
            <p:cNvPr id="4" name="Freeform 3"/>
            <p:cNvSpPr/>
            <p:nvPr/>
          </p:nvSpPr>
          <p:spPr>
            <a:xfrm>
              <a:off x="1936470" y="1078614"/>
              <a:ext cx="1494519" cy="596984"/>
            </a:xfrm>
            <a:custGeom>
              <a:avLst/>
              <a:gdLst>
                <a:gd name="connsiteX0" fmla="*/ 0 w 1120889"/>
                <a:gd name="connsiteY0" fmla="*/ 447738 h 447738"/>
                <a:gd name="connsiteX1" fmla="*/ 1120889 w 1120889"/>
                <a:gd name="connsiteY1" fmla="*/ 447738 h 447738"/>
                <a:gd name="connsiteX2" fmla="*/ 1120889 w 1120889"/>
                <a:gd name="connsiteY2" fmla="*/ 0 h 447738"/>
                <a:gd name="connsiteX3" fmla="*/ 0 w 1120889"/>
                <a:gd name="connsiteY3" fmla="*/ 0 h 447738"/>
                <a:gd name="connsiteX4" fmla="*/ 0 w 1120889"/>
                <a:gd name="connsiteY4" fmla="*/ 447738 h 44773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20889" h="447738">
                  <a:moveTo>
                    <a:pt x="0" y="447738"/>
                  </a:moveTo>
                  <a:lnTo>
                    <a:pt x="1120889" y="447738"/>
                  </a:lnTo>
                  <a:lnTo>
                    <a:pt x="1120889" y="0"/>
                  </a:lnTo>
                  <a:lnTo>
                    <a:pt x="0" y="0"/>
                  </a:lnTo>
                  <a:lnTo>
                    <a:pt x="0" y="447738"/>
                  </a:lnTo>
                </a:path>
              </a:pathLst>
            </a:custGeom>
            <a:solidFill>
              <a:srgbClr val="BFBFB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Freeform 3"/>
            <p:cNvSpPr/>
            <p:nvPr/>
          </p:nvSpPr>
          <p:spPr>
            <a:xfrm>
              <a:off x="3431005" y="1078614"/>
              <a:ext cx="2414185" cy="596984"/>
            </a:xfrm>
            <a:custGeom>
              <a:avLst/>
              <a:gdLst>
                <a:gd name="connsiteX0" fmla="*/ 0 w 1810639"/>
                <a:gd name="connsiteY0" fmla="*/ 447738 h 447738"/>
                <a:gd name="connsiteX1" fmla="*/ 1810638 w 1810639"/>
                <a:gd name="connsiteY1" fmla="*/ 447738 h 447738"/>
                <a:gd name="connsiteX2" fmla="*/ 1810638 w 1810639"/>
                <a:gd name="connsiteY2" fmla="*/ 0 h 447738"/>
                <a:gd name="connsiteX3" fmla="*/ 0 w 1810639"/>
                <a:gd name="connsiteY3" fmla="*/ 0 h 447738"/>
                <a:gd name="connsiteX4" fmla="*/ 0 w 1810639"/>
                <a:gd name="connsiteY4" fmla="*/ 447738 h 44773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810639" h="447738">
                  <a:moveTo>
                    <a:pt x="0" y="447738"/>
                  </a:moveTo>
                  <a:lnTo>
                    <a:pt x="1810638" y="447738"/>
                  </a:lnTo>
                  <a:lnTo>
                    <a:pt x="1810638" y="0"/>
                  </a:lnTo>
                  <a:lnTo>
                    <a:pt x="0" y="0"/>
                  </a:lnTo>
                  <a:lnTo>
                    <a:pt x="0" y="447738"/>
                  </a:lnTo>
                </a:path>
              </a:pathLst>
            </a:custGeom>
            <a:solidFill>
              <a:srgbClr val="BFBFB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Freeform 3"/>
            <p:cNvSpPr/>
            <p:nvPr/>
          </p:nvSpPr>
          <p:spPr>
            <a:xfrm>
              <a:off x="5845189" y="1078614"/>
              <a:ext cx="4023699" cy="596984"/>
            </a:xfrm>
            <a:custGeom>
              <a:avLst/>
              <a:gdLst>
                <a:gd name="connsiteX0" fmla="*/ 0 w 3017774"/>
                <a:gd name="connsiteY0" fmla="*/ 447738 h 447738"/>
                <a:gd name="connsiteX1" fmla="*/ 3017774 w 3017774"/>
                <a:gd name="connsiteY1" fmla="*/ 447738 h 447738"/>
                <a:gd name="connsiteX2" fmla="*/ 3017774 w 3017774"/>
                <a:gd name="connsiteY2" fmla="*/ 0 h 447738"/>
                <a:gd name="connsiteX3" fmla="*/ 0 w 3017774"/>
                <a:gd name="connsiteY3" fmla="*/ 0 h 447738"/>
                <a:gd name="connsiteX4" fmla="*/ 0 w 3017774"/>
                <a:gd name="connsiteY4" fmla="*/ 447738 h 44773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17774" h="447738">
                  <a:moveTo>
                    <a:pt x="0" y="447738"/>
                  </a:moveTo>
                  <a:lnTo>
                    <a:pt x="3017774" y="447738"/>
                  </a:lnTo>
                  <a:lnTo>
                    <a:pt x="3017774" y="0"/>
                  </a:lnTo>
                  <a:lnTo>
                    <a:pt x="0" y="0"/>
                  </a:lnTo>
                  <a:lnTo>
                    <a:pt x="0" y="447738"/>
                  </a:lnTo>
                </a:path>
              </a:pathLst>
            </a:custGeom>
            <a:solidFill>
              <a:srgbClr val="BFBFB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3"/>
            <p:cNvSpPr/>
            <p:nvPr/>
          </p:nvSpPr>
          <p:spPr>
            <a:xfrm>
              <a:off x="1936470" y="1675684"/>
              <a:ext cx="1494519" cy="825753"/>
            </a:xfrm>
            <a:custGeom>
              <a:avLst/>
              <a:gdLst>
                <a:gd name="connsiteX0" fmla="*/ 0 w 1120889"/>
                <a:gd name="connsiteY0" fmla="*/ 619315 h 619315"/>
                <a:gd name="connsiteX1" fmla="*/ 1120889 w 1120889"/>
                <a:gd name="connsiteY1" fmla="*/ 619315 h 619315"/>
                <a:gd name="connsiteX2" fmla="*/ 1120889 w 1120889"/>
                <a:gd name="connsiteY2" fmla="*/ 0 h 619315"/>
                <a:gd name="connsiteX3" fmla="*/ 0 w 1120889"/>
                <a:gd name="connsiteY3" fmla="*/ 0 h 619315"/>
                <a:gd name="connsiteX4" fmla="*/ 0 w 1120889"/>
                <a:gd name="connsiteY4" fmla="*/ 619315 h 61931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20889" h="619315">
                  <a:moveTo>
                    <a:pt x="0" y="619315"/>
                  </a:moveTo>
                  <a:lnTo>
                    <a:pt x="1120889" y="619315"/>
                  </a:lnTo>
                  <a:lnTo>
                    <a:pt x="1120889" y="0"/>
                  </a:lnTo>
                  <a:lnTo>
                    <a:pt x="0" y="0"/>
                  </a:lnTo>
                  <a:lnTo>
                    <a:pt x="0" y="619315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"/>
            <p:cNvSpPr/>
            <p:nvPr/>
          </p:nvSpPr>
          <p:spPr>
            <a:xfrm>
              <a:off x="3431005" y="1675684"/>
              <a:ext cx="2414185" cy="825753"/>
            </a:xfrm>
            <a:custGeom>
              <a:avLst/>
              <a:gdLst>
                <a:gd name="connsiteX0" fmla="*/ 0 w 1810639"/>
                <a:gd name="connsiteY0" fmla="*/ 619315 h 619315"/>
                <a:gd name="connsiteX1" fmla="*/ 1810638 w 1810639"/>
                <a:gd name="connsiteY1" fmla="*/ 619315 h 619315"/>
                <a:gd name="connsiteX2" fmla="*/ 1810638 w 1810639"/>
                <a:gd name="connsiteY2" fmla="*/ 0 h 619315"/>
                <a:gd name="connsiteX3" fmla="*/ 0 w 1810639"/>
                <a:gd name="connsiteY3" fmla="*/ 0 h 619315"/>
                <a:gd name="connsiteX4" fmla="*/ 0 w 1810639"/>
                <a:gd name="connsiteY4" fmla="*/ 619315 h 61931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810639" h="619315">
                  <a:moveTo>
                    <a:pt x="0" y="619315"/>
                  </a:moveTo>
                  <a:lnTo>
                    <a:pt x="1810638" y="619315"/>
                  </a:lnTo>
                  <a:lnTo>
                    <a:pt x="1810638" y="0"/>
                  </a:lnTo>
                  <a:lnTo>
                    <a:pt x="0" y="0"/>
                  </a:lnTo>
                  <a:lnTo>
                    <a:pt x="0" y="619315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"/>
            <p:cNvSpPr/>
            <p:nvPr/>
          </p:nvSpPr>
          <p:spPr>
            <a:xfrm>
              <a:off x="5845189" y="1675684"/>
              <a:ext cx="4023699" cy="825753"/>
            </a:xfrm>
            <a:custGeom>
              <a:avLst/>
              <a:gdLst>
                <a:gd name="connsiteX0" fmla="*/ 0 w 3017774"/>
                <a:gd name="connsiteY0" fmla="*/ 619315 h 619315"/>
                <a:gd name="connsiteX1" fmla="*/ 3017774 w 3017774"/>
                <a:gd name="connsiteY1" fmla="*/ 619315 h 619315"/>
                <a:gd name="connsiteX2" fmla="*/ 3017774 w 3017774"/>
                <a:gd name="connsiteY2" fmla="*/ 0 h 619315"/>
                <a:gd name="connsiteX3" fmla="*/ 0 w 3017774"/>
                <a:gd name="connsiteY3" fmla="*/ 0 h 619315"/>
                <a:gd name="connsiteX4" fmla="*/ 0 w 3017774"/>
                <a:gd name="connsiteY4" fmla="*/ 619315 h 61931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17774" h="619315">
                  <a:moveTo>
                    <a:pt x="0" y="619315"/>
                  </a:moveTo>
                  <a:lnTo>
                    <a:pt x="3017774" y="619315"/>
                  </a:lnTo>
                  <a:lnTo>
                    <a:pt x="3017774" y="0"/>
                  </a:lnTo>
                  <a:lnTo>
                    <a:pt x="0" y="0"/>
                  </a:lnTo>
                  <a:lnTo>
                    <a:pt x="0" y="619315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3"/>
            <p:cNvSpPr/>
            <p:nvPr/>
          </p:nvSpPr>
          <p:spPr>
            <a:xfrm>
              <a:off x="1936470" y="2501353"/>
              <a:ext cx="1494519" cy="825753"/>
            </a:xfrm>
            <a:custGeom>
              <a:avLst/>
              <a:gdLst>
                <a:gd name="connsiteX0" fmla="*/ 0 w 1120889"/>
                <a:gd name="connsiteY0" fmla="*/ 619315 h 619315"/>
                <a:gd name="connsiteX1" fmla="*/ 1120889 w 1120889"/>
                <a:gd name="connsiteY1" fmla="*/ 619315 h 619315"/>
                <a:gd name="connsiteX2" fmla="*/ 1120889 w 1120889"/>
                <a:gd name="connsiteY2" fmla="*/ 0 h 619315"/>
                <a:gd name="connsiteX3" fmla="*/ 0 w 1120889"/>
                <a:gd name="connsiteY3" fmla="*/ 0 h 619315"/>
                <a:gd name="connsiteX4" fmla="*/ 0 w 1120889"/>
                <a:gd name="connsiteY4" fmla="*/ 619315 h 61931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20889" h="619315">
                  <a:moveTo>
                    <a:pt x="0" y="619315"/>
                  </a:moveTo>
                  <a:lnTo>
                    <a:pt x="1120889" y="619315"/>
                  </a:lnTo>
                  <a:lnTo>
                    <a:pt x="1120889" y="0"/>
                  </a:lnTo>
                  <a:lnTo>
                    <a:pt x="0" y="0"/>
                  </a:lnTo>
                  <a:lnTo>
                    <a:pt x="0" y="619315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3"/>
            <p:cNvSpPr/>
            <p:nvPr/>
          </p:nvSpPr>
          <p:spPr>
            <a:xfrm>
              <a:off x="3431005" y="2501353"/>
              <a:ext cx="2414185" cy="825753"/>
            </a:xfrm>
            <a:custGeom>
              <a:avLst/>
              <a:gdLst>
                <a:gd name="connsiteX0" fmla="*/ 0 w 1810639"/>
                <a:gd name="connsiteY0" fmla="*/ 619315 h 619315"/>
                <a:gd name="connsiteX1" fmla="*/ 1810638 w 1810639"/>
                <a:gd name="connsiteY1" fmla="*/ 619315 h 619315"/>
                <a:gd name="connsiteX2" fmla="*/ 1810638 w 1810639"/>
                <a:gd name="connsiteY2" fmla="*/ 0 h 619315"/>
                <a:gd name="connsiteX3" fmla="*/ 0 w 1810639"/>
                <a:gd name="connsiteY3" fmla="*/ 0 h 619315"/>
                <a:gd name="connsiteX4" fmla="*/ 0 w 1810639"/>
                <a:gd name="connsiteY4" fmla="*/ 619315 h 61931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810639" h="619315">
                  <a:moveTo>
                    <a:pt x="0" y="619315"/>
                  </a:moveTo>
                  <a:lnTo>
                    <a:pt x="1810638" y="619315"/>
                  </a:lnTo>
                  <a:lnTo>
                    <a:pt x="1810638" y="0"/>
                  </a:lnTo>
                  <a:lnTo>
                    <a:pt x="0" y="0"/>
                  </a:lnTo>
                  <a:lnTo>
                    <a:pt x="0" y="619315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3"/>
            <p:cNvSpPr/>
            <p:nvPr/>
          </p:nvSpPr>
          <p:spPr>
            <a:xfrm>
              <a:off x="5845189" y="2501353"/>
              <a:ext cx="4023699" cy="825753"/>
            </a:xfrm>
            <a:custGeom>
              <a:avLst/>
              <a:gdLst>
                <a:gd name="connsiteX0" fmla="*/ 0 w 3017774"/>
                <a:gd name="connsiteY0" fmla="*/ 619315 h 619315"/>
                <a:gd name="connsiteX1" fmla="*/ 3017774 w 3017774"/>
                <a:gd name="connsiteY1" fmla="*/ 619315 h 619315"/>
                <a:gd name="connsiteX2" fmla="*/ 3017774 w 3017774"/>
                <a:gd name="connsiteY2" fmla="*/ 0 h 619315"/>
                <a:gd name="connsiteX3" fmla="*/ 0 w 3017774"/>
                <a:gd name="connsiteY3" fmla="*/ 0 h 619315"/>
                <a:gd name="connsiteX4" fmla="*/ 0 w 3017774"/>
                <a:gd name="connsiteY4" fmla="*/ 619315 h 61931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17774" h="619315">
                  <a:moveTo>
                    <a:pt x="0" y="619315"/>
                  </a:moveTo>
                  <a:lnTo>
                    <a:pt x="3017774" y="619315"/>
                  </a:lnTo>
                  <a:lnTo>
                    <a:pt x="3017774" y="0"/>
                  </a:lnTo>
                  <a:lnTo>
                    <a:pt x="0" y="0"/>
                  </a:lnTo>
                  <a:lnTo>
                    <a:pt x="0" y="619315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3"/>
            <p:cNvSpPr/>
            <p:nvPr/>
          </p:nvSpPr>
          <p:spPr>
            <a:xfrm>
              <a:off x="1936470" y="3327174"/>
              <a:ext cx="1494519" cy="1190413"/>
            </a:xfrm>
            <a:custGeom>
              <a:avLst/>
              <a:gdLst>
                <a:gd name="connsiteX0" fmla="*/ 0 w 1120889"/>
                <a:gd name="connsiteY0" fmla="*/ 892810 h 892810"/>
                <a:gd name="connsiteX1" fmla="*/ 1120889 w 1120889"/>
                <a:gd name="connsiteY1" fmla="*/ 892810 h 892810"/>
                <a:gd name="connsiteX2" fmla="*/ 1120889 w 1120889"/>
                <a:gd name="connsiteY2" fmla="*/ 0 h 892810"/>
                <a:gd name="connsiteX3" fmla="*/ 0 w 1120889"/>
                <a:gd name="connsiteY3" fmla="*/ 0 h 892810"/>
                <a:gd name="connsiteX4" fmla="*/ 0 w 1120889"/>
                <a:gd name="connsiteY4" fmla="*/ 892810 h 89281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20889" h="892810">
                  <a:moveTo>
                    <a:pt x="0" y="892810"/>
                  </a:moveTo>
                  <a:lnTo>
                    <a:pt x="1120889" y="892810"/>
                  </a:lnTo>
                  <a:lnTo>
                    <a:pt x="1120889" y="0"/>
                  </a:lnTo>
                  <a:lnTo>
                    <a:pt x="0" y="0"/>
                  </a:lnTo>
                  <a:lnTo>
                    <a:pt x="0" y="892810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3"/>
            <p:cNvSpPr/>
            <p:nvPr/>
          </p:nvSpPr>
          <p:spPr>
            <a:xfrm>
              <a:off x="3431005" y="3327174"/>
              <a:ext cx="2414185" cy="1190413"/>
            </a:xfrm>
            <a:custGeom>
              <a:avLst/>
              <a:gdLst>
                <a:gd name="connsiteX0" fmla="*/ 0 w 1810639"/>
                <a:gd name="connsiteY0" fmla="*/ 892810 h 892810"/>
                <a:gd name="connsiteX1" fmla="*/ 1810638 w 1810639"/>
                <a:gd name="connsiteY1" fmla="*/ 892810 h 892810"/>
                <a:gd name="connsiteX2" fmla="*/ 1810638 w 1810639"/>
                <a:gd name="connsiteY2" fmla="*/ 0 h 892810"/>
                <a:gd name="connsiteX3" fmla="*/ 0 w 1810639"/>
                <a:gd name="connsiteY3" fmla="*/ 0 h 892810"/>
                <a:gd name="connsiteX4" fmla="*/ 0 w 1810639"/>
                <a:gd name="connsiteY4" fmla="*/ 892810 h 89281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810639" h="892810">
                  <a:moveTo>
                    <a:pt x="0" y="892810"/>
                  </a:moveTo>
                  <a:lnTo>
                    <a:pt x="1810638" y="892810"/>
                  </a:lnTo>
                  <a:lnTo>
                    <a:pt x="1810638" y="0"/>
                  </a:lnTo>
                  <a:lnTo>
                    <a:pt x="0" y="0"/>
                  </a:lnTo>
                  <a:lnTo>
                    <a:pt x="0" y="892810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3"/>
            <p:cNvSpPr/>
            <p:nvPr/>
          </p:nvSpPr>
          <p:spPr>
            <a:xfrm>
              <a:off x="5845189" y="3327174"/>
              <a:ext cx="4023699" cy="1190413"/>
            </a:xfrm>
            <a:custGeom>
              <a:avLst/>
              <a:gdLst>
                <a:gd name="connsiteX0" fmla="*/ 0 w 3017774"/>
                <a:gd name="connsiteY0" fmla="*/ 892810 h 892810"/>
                <a:gd name="connsiteX1" fmla="*/ 3017774 w 3017774"/>
                <a:gd name="connsiteY1" fmla="*/ 892810 h 892810"/>
                <a:gd name="connsiteX2" fmla="*/ 3017774 w 3017774"/>
                <a:gd name="connsiteY2" fmla="*/ 0 h 892810"/>
                <a:gd name="connsiteX3" fmla="*/ 0 w 3017774"/>
                <a:gd name="connsiteY3" fmla="*/ 0 h 892810"/>
                <a:gd name="connsiteX4" fmla="*/ 0 w 3017774"/>
                <a:gd name="connsiteY4" fmla="*/ 892810 h 89281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017774" h="892810">
                  <a:moveTo>
                    <a:pt x="0" y="892810"/>
                  </a:moveTo>
                  <a:lnTo>
                    <a:pt x="3017774" y="892810"/>
                  </a:lnTo>
                  <a:lnTo>
                    <a:pt x="3017774" y="0"/>
                  </a:lnTo>
                  <a:lnTo>
                    <a:pt x="0" y="0"/>
                  </a:lnTo>
                  <a:lnTo>
                    <a:pt x="0" y="892810"/>
                  </a:lnTo>
                </a:path>
              </a:pathLst>
            </a:custGeom>
            <a:solidFill>
              <a:srgbClr val="F2F2F2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3"/>
            <p:cNvSpPr/>
            <p:nvPr/>
          </p:nvSpPr>
          <p:spPr>
            <a:xfrm>
              <a:off x="3422537" y="1061766"/>
              <a:ext cx="33867" cy="3472755"/>
            </a:xfrm>
            <a:custGeom>
              <a:avLst/>
              <a:gdLst>
                <a:gd name="connsiteX0" fmla="*/ 6350 w 25400"/>
                <a:gd name="connsiteY0" fmla="*/ 6350 h 2604566"/>
                <a:gd name="connsiteX1" fmla="*/ 6350 w 25400"/>
                <a:gd name="connsiteY1" fmla="*/ 2598216 h 260456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604566">
                  <a:moveTo>
                    <a:pt x="6350" y="6350"/>
                  </a:moveTo>
                  <a:lnTo>
                    <a:pt x="6350" y="2598216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3"/>
            <p:cNvSpPr/>
            <p:nvPr/>
          </p:nvSpPr>
          <p:spPr>
            <a:xfrm>
              <a:off x="5836722" y="1061766"/>
              <a:ext cx="33867" cy="3472755"/>
            </a:xfrm>
            <a:custGeom>
              <a:avLst/>
              <a:gdLst>
                <a:gd name="connsiteX0" fmla="*/ 6350 w 25400"/>
                <a:gd name="connsiteY0" fmla="*/ 6350 h 2604566"/>
                <a:gd name="connsiteX1" fmla="*/ 6350 w 25400"/>
                <a:gd name="connsiteY1" fmla="*/ 2598216 h 260456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604566">
                  <a:moveTo>
                    <a:pt x="6350" y="6350"/>
                  </a:moveTo>
                  <a:lnTo>
                    <a:pt x="6350" y="2598216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Freeform 3"/>
            <p:cNvSpPr/>
            <p:nvPr/>
          </p:nvSpPr>
          <p:spPr>
            <a:xfrm>
              <a:off x="1919536" y="1667132"/>
              <a:ext cx="7966287" cy="33867"/>
            </a:xfrm>
            <a:custGeom>
              <a:avLst/>
              <a:gdLst>
                <a:gd name="connsiteX0" fmla="*/ 6350 w 5974715"/>
                <a:gd name="connsiteY0" fmla="*/ 6350 h 25400"/>
                <a:gd name="connsiteX1" fmla="*/ 5968365 w 5974715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5974715" h="25400">
                  <a:moveTo>
                    <a:pt x="6350" y="6350"/>
                  </a:moveTo>
                  <a:lnTo>
                    <a:pt x="5968365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3"/>
            <p:cNvSpPr/>
            <p:nvPr/>
          </p:nvSpPr>
          <p:spPr>
            <a:xfrm>
              <a:off x="1919536" y="2492971"/>
              <a:ext cx="7966287" cy="33867"/>
            </a:xfrm>
            <a:custGeom>
              <a:avLst/>
              <a:gdLst>
                <a:gd name="connsiteX0" fmla="*/ 6350 w 5974715"/>
                <a:gd name="connsiteY0" fmla="*/ 6350 h 25400"/>
                <a:gd name="connsiteX1" fmla="*/ 5968365 w 5974715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5974715" h="25400">
                  <a:moveTo>
                    <a:pt x="6350" y="6350"/>
                  </a:moveTo>
                  <a:lnTo>
                    <a:pt x="5968365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3"/>
            <p:cNvSpPr/>
            <p:nvPr/>
          </p:nvSpPr>
          <p:spPr>
            <a:xfrm>
              <a:off x="1919536" y="3318639"/>
              <a:ext cx="7966287" cy="33867"/>
            </a:xfrm>
            <a:custGeom>
              <a:avLst/>
              <a:gdLst>
                <a:gd name="connsiteX0" fmla="*/ 6350 w 5974715"/>
                <a:gd name="connsiteY0" fmla="*/ 6350 h 25400"/>
                <a:gd name="connsiteX1" fmla="*/ 5968365 w 5974715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5974715" h="25400">
                  <a:moveTo>
                    <a:pt x="6350" y="6350"/>
                  </a:moveTo>
                  <a:lnTo>
                    <a:pt x="5968365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3"/>
            <p:cNvSpPr/>
            <p:nvPr/>
          </p:nvSpPr>
          <p:spPr>
            <a:xfrm>
              <a:off x="1928002" y="1061766"/>
              <a:ext cx="33867" cy="3472755"/>
            </a:xfrm>
            <a:custGeom>
              <a:avLst/>
              <a:gdLst>
                <a:gd name="connsiteX0" fmla="*/ 6350 w 25400"/>
                <a:gd name="connsiteY0" fmla="*/ 6350 h 2604566"/>
                <a:gd name="connsiteX1" fmla="*/ 6350 w 25400"/>
                <a:gd name="connsiteY1" fmla="*/ 2598216 h 260456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604566">
                  <a:moveTo>
                    <a:pt x="6350" y="6350"/>
                  </a:moveTo>
                  <a:lnTo>
                    <a:pt x="6350" y="2598216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3"/>
            <p:cNvSpPr/>
            <p:nvPr/>
          </p:nvSpPr>
          <p:spPr>
            <a:xfrm>
              <a:off x="9860422" y="1061766"/>
              <a:ext cx="33867" cy="3472755"/>
            </a:xfrm>
            <a:custGeom>
              <a:avLst/>
              <a:gdLst>
                <a:gd name="connsiteX0" fmla="*/ 6350 w 25400"/>
                <a:gd name="connsiteY0" fmla="*/ 6350 h 2604566"/>
                <a:gd name="connsiteX1" fmla="*/ 6350 w 25400"/>
                <a:gd name="connsiteY1" fmla="*/ 2598216 h 260456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604566">
                  <a:moveTo>
                    <a:pt x="6350" y="6350"/>
                  </a:moveTo>
                  <a:lnTo>
                    <a:pt x="6350" y="2598216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3"/>
            <p:cNvSpPr/>
            <p:nvPr/>
          </p:nvSpPr>
          <p:spPr>
            <a:xfrm>
              <a:off x="1919536" y="1070232"/>
              <a:ext cx="7966287" cy="33867"/>
            </a:xfrm>
            <a:custGeom>
              <a:avLst/>
              <a:gdLst>
                <a:gd name="connsiteX0" fmla="*/ 6350 w 5974715"/>
                <a:gd name="connsiteY0" fmla="*/ 6350 h 25400"/>
                <a:gd name="connsiteX1" fmla="*/ 5968365 w 5974715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5974715" h="25400">
                  <a:moveTo>
                    <a:pt x="6350" y="6350"/>
                  </a:moveTo>
                  <a:lnTo>
                    <a:pt x="5968365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3"/>
            <p:cNvSpPr/>
            <p:nvPr/>
          </p:nvSpPr>
          <p:spPr>
            <a:xfrm>
              <a:off x="1919536" y="4509120"/>
              <a:ext cx="7966287" cy="33867"/>
            </a:xfrm>
            <a:custGeom>
              <a:avLst/>
              <a:gdLst>
                <a:gd name="connsiteX0" fmla="*/ 6350 w 5974715"/>
                <a:gd name="connsiteY0" fmla="*/ 6350 h 25400"/>
                <a:gd name="connsiteX1" fmla="*/ 5968365 w 5974715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5974715" h="25400">
                  <a:moveTo>
                    <a:pt x="6350" y="6350"/>
                  </a:moveTo>
                  <a:lnTo>
                    <a:pt x="5968365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1"/>
            <p:cNvSpPr txBox="1"/>
            <p:nvPr/>
          </p:nvSpPr>
          <p:spPr>
            <a:xfrm>
              <a:off x="2270903" y="1252267"/>
              <a:ext cx="758221" cy="277197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000"/>
                </a:lnSpc>
                <a:tabLst>
                  <a:tab pos="101597" algn="l"/>
                  <a:tab pos="152396" algn="l"/>
                  <a:tab pos="186262" algn="l"/>
                </a:tabLst>
              </a:pPr>
              <a:r>
                <a:rPr lang="en-US" altLang="zh-CN" dirty="0"/>
                <a:t>		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属性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933"/>
                </a:lnSpc>
                <a:tabLst>
                  <a:tab pos="101597" algn="l"/>
                  <a:tab pos="152396" algn="l"/>
                  <a:tab pos="186262" algn="l"/>
                </a:tabLst>
              </a:pPr>
              <a:r>
                <a:rPr lang="en-US" altLang="zh-CN" dirty="0"/>
                <a:t>		</a:t>
              </a:r>
              <a:r>
                <a:rPr lang="en-US" altLang="zh-CN" sz="1603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align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400"/>
                </a:lnSpc>
                <a:tabLst>
                  <a:tab pos="101597" algn="l"/>
                  <a:tab pos="152396" algn="l"/>
                  <a:tab pos="186262" algn="l"/>
                </a:tabLst>
              </a:pPr>
              <a:r>
                <a:rPr lang="en-US" altLang="zh-CN" dirty="0"/>
                <a:t>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valign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533"/>
                </a:lnSpc>
                <a:tabLst>
                  <a:tab pos="101597" algn="l"/>
                  <a:tab pos="152396" algn="l"/>
                  <a:tab pos="186262" algn="l"/>
                </a:tabLst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bgcolor</a:t>
              </a:r>
            </a:p>
          </p:txBody>
        </p:sp>
        <p:sp>
          <p:nvSpPr>
            <p:cNvPr id="26" name="TextBox 1"/>
            <p:cNvSpPr txBox="1"/>
            <p:nvPr/>
          </p:nvSpPr>
          <p:spPr>
            <a:xfrm>
              <a:off x="3439302" y="1252266"/>
              <a:ext cx="2368982" cy="304571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000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dirty="0"/>
                <a:t>					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值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3200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dirty="0"/>
                <a:t>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Left、center、right、</a:t>
              </a:r>
            </a:p>
            <a:p>
              <a:pPr>
                <a:lnSpc>
                  <a:spcPts val="1867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dirty="0"/>
                <a:t>	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justify、char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3200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top、middle、bottom、</a:t>
              </a:r>
            </a:p>
            <a:p>
              <a:pPr>
                <a:lnSpc>
                  <a:spcPts val="1867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dirty="0"/>
                <a:t>				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baseline</a:t>
              </a:r>
            </a:p>
            <a:p>
              <a:pPr>
                <a:lnSpc>
                  <a:spcPts val="2267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dirty="0"/>
                <a:t>				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rgb(x,x,x)</a:t>
              </a:r>
            </a:p>
            <a:p>
              <a:pPr>
                <a:lnSpc>
                  <a:spcPts val="1867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dirty="0"/>
                <a:t>					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#xxxxxx</a:t>
              </a:r>
            </a:p>
            <a:p>
              <a:pPr>
                <a:lnSpc>
                  <a:spcPts val="1867"/>
                </a:lnSpc>
                <a:tabLst>
                  <a:tab pos="152396" algn="l"/>
                  <a:tab pos="575719" algn="l"/>
                  <a:tab pos="609585" algn="l"/>
                  <a:tab pos="694249" algn="l"/>
                  <a:tab pos="761981" algn="l"/>
                  <a:tab pos="1066773" algn="l"/>
                </a:tabLst>
              </a:pPr>
              <a:r>
                <a:rPr lang="en-US" altLang="zh-CN" dirty="0"/>
                <a:t>			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colorname</a:t>
              </a:r>
            </a:p>
          </p:txBody>
        </p:sp>
        <p:sp>
          <p:nvSpPr>
            <p:cNvPr id="27" name="TextBox 1"/>
            <p:cNvSpPr txBox="1"/>
            <p:nvPr/>
          </p:nvSpPr>
          <p:spPr>
            <a:xfrm>
              <a:off x="6384033" y="1252266"/>
              <a:ext cx="2269680" cy="2728395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000"/>
                </a:lnSpc>
                <a:tabLst>
                  <a:tab pos="101597" algn="l"/>
                  <a:tab pos="609585" algn="l"/>
                </a:tabLst>
              </a:pPr>
              <a:r>
                <a:rPr lang="en-US" altLang="zh-CN" dirty="0"/>
                <a:t>	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描述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933"/>
                </a:lnSpc>
                <a:tabLst>
                  <a:tab pos="101597" algn="l"/>
                  <a:tab pos="609585" algn="l"/>
                </a:tabLst>
              </a:pPr>
              <a:r>
                <a:rPr lang="en-US" altLang="zh-CN" sz="1603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行内容的水平对齐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400"/>
                </a:lnSpc>
                <a:tabLst>
                  <a:tab pos="101597" algn="l"/>
                  <a:tab pos="609585" algn="l"/>
                </a:tabLst>
              </a:pP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行内容的垂直对齐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533"/>
                </a:lnSpc>
                <a:tabLst>
                  <a:tab pos="101597" algn="l"/>
                  <a:tab pos="609585" algn="l"/>
                </a:tabLst>
              </a:pPr>
              <a:r>
                <a:rPr lang="en-US" altLang="zh-CN" dirty="0"/>
                <a:t>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行的背景颜色。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6B932B1-DEC3-6A48-B88C-3A43C4F0556F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F5A582A-D631-E141-A8C8-93224CC589BB}"/>
              </a:ext>
            </a:extLst>
          </p:cNvPr>
          <p:cNvGrpSpPr/>
          <p:nvPr/>
        </p:nvGrpSpPr>
        <p:grpSpPr>
          <a:xfrm>
            <a:off x="335360" y="3988717"/>
            <a:ext cx="10585176" cy="2065601"/>
            <a:chOff x="1602283" y="2269067"/>
            <a:chExt cx="9472117" cy="3307556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0024BC38-72B4-6847-A575-3808CBAE4234}"/>
                </a:ext>
              </a:extLst>
            </p:cNvPr>
            <p:cNvSpPr/>
            <p:nvPr/>
          </p:nvSpPr>
          <p:spPr>
            <a:xfrm>
              <a:off x="1619216" y="2285949"/>
              <a:ext cx="2193035" cy="809633"/>
            </a:xfrm>
            <a:custGeom>
              <a:avLst/>
              <a:gdLst>
                <a:gd name="connsiteX0" fmla="*/ 0 w 1644776"/>
                <a:gd name="connsiteY0" fmla="*/ 607225 h 607225"/>
                <a:gd name="connsiteX1" fmla="*/ 1644776 w 1644776"/>
                <a:gd name="connsiteY1" fmla="*/ 607225 h 607225"/>
                <a:gd name="connsiteX2" fmla="*/ 1644776 w 1644776"/>
                <a:gd name="connsiteY2" fmla="*/ 0 h 607225"/>
                <a:gd name="connsiteX3" fmla="*/ 0 w 1644776"/>
                <a:gd name="connsiteY3" fmla="*/ 0 h 607225"/>
                <a:gd name="connsiteX4" fmla="*/ 0 w 1644776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644776" h="607225">
                  <a:moveTo>
                    <a:pt x="0" y="607225"/>
                  </a:moveTo>
                  <a:lnTo>
                    <a:pt x="1644776" y="607225"/>
                  </a:lnTo>
                  <a:lnTo>
                    <a:pt x="1644776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4B31607D-88E8-3C4E-B2FC-F252CC1A030A}"/>
                </a:ext>
              </a:extLst>
            </p:cNvPr>
            <p:cNvSpPr/>
            <p:nvPr/>
          </p:nvSpPr>
          <p:spPr>
            <a:xfrm>
              <a:off x="3812202" y="2285949"/>
              <a:ext cx="2193036" cy="809633"/>
            </a:xfrm>
            <a:custGeom>
              <a:avLst/>
              <a:gdLst>
                <a:gd name="connsiteX0" fmla="*/ 0 w 1644777"/>
                <a:gd name="connsiteY0" fmla="*/ 607225 h 607225"/>
                <a:gd name="connsiteX1" fmla="*/ 1644777 w 1644777"/>
                <a:gd name="connsiteY1" fmla="*/ 607225 h 607225"/>
                <a:gd name="connsiteX2" fmla="*/ 1644777 w 1644777"/>
                <a:gd name="connsiteY2" fmla="*/ 0 h 607225"/>
                <a:gd name="connsiteX3" fmla="*/ 0 w 1644777"/>
                <a:gd name="connsiteY3" fmla="*/ 0 h 607225"/>
                <a:gd name="connsiteX4" fmla="*/ 0 w 1644777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644777" h="607225">
                  <a:moveTo>
                    <a:pt x="0" y="607225"/>
                  </a:moveTo>
                  <a:lnTo>
                    <a:pt x="1644777" y="607225"/>
                  </a:lnTo>
                  <a:lnTo>
                    <a:pt x="1644777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3AEAA9A1-BAAD-B04D-902C-46FED8FAB232}"/>
                </a:ext>
              </a:extLst>
            </p:cNvPr>
            <p:cNvSpPr/>
            <p:nvPr/>
          </p:nvSpPr>
          <p:spPr>
            <a:xfrm>
              <a:off x="6005237" y="2285949"/>
              <a:ext cx="5043931" cy="809633"/>
            </a:xfrm>
            <a:custGeom>
              <a:avLst/>
              <a:gdLst>
                <a:gd name="connsiteX0" fmla="*/ 0 w 3782948"/>
                <a:gd name="connsiteY0" fmla="*/ 607225 h 607225"/>
                <a:gd name="connsiteX1" fmla="*/ 3782948 w 3782948"/>
                <a:gd name="connsiteY1" fmla="*/ 607225 h 607225"/>
                <a:gd name="connsiteX2" fmla="*/ 3782948 w 3782948"/>
                <a:gd name="connsiteY2" fmla="*/ 0 h 607225"/>
                <a:gd name="connsiteX3" fmla="*/ 0 w 3782948"/>
                <a:gd name="connsiteY3" fmla="*/ 0 h 607225"/>
                <a:gd name="connsiteX4" fmla="*/ 0 w 3782948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782948" h="607225">
                  <a:moveTo>
                    <a:pt x="0" y="607225"/>
                  </a:moveTo>
                  <a:lnTo>
                    <a:pt x="3782948" y="607225"/>
                  </a:lnTo>
                  <a:lnTo>
                    <a:pt x="3782948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D9D9D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87D7B4C9-48A6-A447-A9A3-6AF2F80F681A}"/>
                </a:ext>
              </a:extLst>
            </p:cNvPr>
            <p:cNvSpPr/>
            <p:nvPr/>
          </p:nvSpPr>
          <p:spPr>
            <a:xfrm>
              <a:off x="1619216" y="3095599"/>
              <a:ext cx="2193035" cy="1703215"/>
            </a:xfrm>
            <a:custGeom>
              <a:avLst/>
              <a:gdLst>
                <a:gd name="connsiteX0" fmla="*/ 0 w 1644776"/>
                <a:gd name="connsiteY0" fmla="*/ 1821688 h 1821688"/>
                <a:gd name="connsiteX1" fmla="*/ 1644776 w 1644776"/>
                <a:gd name="connsiteY1" fmla="*/ 1821688 h 1821688"/>
                <a:gd name="connsiteX2" fmla="*/ 1644776 w 1644776"/>
                <a:gd name="connsiteY2" fmla="*/ 0 h 1821688"/>
                <a:gd name="connsiteX3" fmla="*/ 0 w 1644776"/>
                <a:gd name="connsiteY3" fmla="*/ 0 h 1821688"/>
                <a:gd name="connsiteX4" fmla="*/ 0 w 1644776"/>
                <a:gd name="connsiteY4" fmla="*/ 1821688 h 18216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644776" h="1821688">
                  <a:moveTo>
                    <a:pt x="0" y="1821688"/>
                  </a:moveTo>
                  <a:lnTo>
                    <a:pt x="1644776" y="1821688"/>
                  </a:lnTo>
                  <a:lnTo>
                    <a:pt x="1644776" y="0"/>
                  </a:lnTo>
                  <a:lnTo>
                    <a:pt x="0" y="0"/>
                  </a:lnTo>
                  <a:lnTo>
                    <a:pt x="0" y="1821688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9452859C-CBF2-F94A-BC0B-B2AE6ECD012F}"/>
                </a:ext>
              </a:extLst>
            </p:cNvPr>
            <p:cNvSpPr/>
            <p:nvPr/>
          </p:nvSpPr>
          <p:spPr>
            <a:xfrm>
              <a:off x="3812202" y="3095701"/>
              <a:ext cx="2193036" cy="809633"/>
            </a:xfrm>
            <a:custGeom>
              <a:avLst/>
              <a:gdLst>
                <a:gd name="connsiteX0" fmla="*/ 0 w 1644777"/>
                <a:gd name="connsiteY0" fmla="*/ 607225 h 607225"/>
                <a:gd name="connsiteX1" fmla="*/ 1644777 w 1644777"/>
                <a:gd name="connsiteY1" fmla="*/ 607225 h 607225"/>
                <a:gd name="connsiteX2" fmla="*/ 1644777 w 1644777"/>
                <a:gd name="connsiteY2" fmla="*/ 0 h 607225"/>
                <a:gd name="connsiteX3" fmla="*/ 0 w 1644777"/>
                <a:gd name="connsiteY3" fmla="*/ 0 h 607225"/>
                <a:gd name="connsiteX4" fmla="*/ 0 w 1644777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644777" h="607225">
                  <a:moveTo>
                    <a:pt x="0" y="607225"/>
                  </a:moveTo>
                  <a:lnTo>
                    <a:pt x="1644777" y="607225"/>
                  </a:lnTo>
                  <a:lnTo>
                    <a:pt x="1644777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2913AFA4-BBC6-9447-9696-D10BD51F026C}"/>
                </a:ext>
              </a:extLst>
            </p:cNvPr>
            <p:cNvSpPr/>
            <p:nvPr/>
          </p:nvSpPr>
          <p:spPr>
            <a:xfrm>
              <a:off x="6005237" y="3095701"/>
              <a:ext cx="5043931" cy="809633"/>
            </a:xfrm>
            <a:custGeom>
              <a:avLst/>
              <a:gdLst>
                <a:gd name="connsiteX0" fmla="*/ 0 w 3782948"/>
                <a:gd name="connsiteY0" fmla="*/ 607225 h 607225"/>
                <a:gd name="connsiteX1" fmla="*/ 3782948 w 3782948"/>
                <a:gd name="connsiteY1" fmla="*/ 607225 h 607225"/>
                <a:gd name="connsiteX2" fmla="*/ 3782948 w 3782948"/>
                <a:gd name="connsiteY2" fmla="*/ 0 h 607225"/>
                <a:gd name="connsiteX3" fmla="*/ 0 w 3782948"/>
                <a:gd name="connsiteY3" fmla="*/ 0 h 607225"/>
                <a:gd name="connsiteX4" fmla="*/ 0 w 3782948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782948" h="607225">
                  <a:moveTo>
                    <a:pt x="0" y="607225"/>
                  </a:moveTo>
                  <a:lnTo>
                    <a:pt x="3782948" y="607225"/>
                  </a:lnTo>
                  <a:lnTo>
                    <a:pt x="3782948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C1300CD9-894F-F04E-8CBF-A3F5846AD6D6}"/>
                </a:ext>
              </a:extLst>
            </p:cNvPr>
            <p:cNvSpPr/>
            <p:nvPr/>
          </p:nvSpPr>
          <p:spPr>
            <a:xfrm>
              <a:off x="3812203" y="3905283"/>
              <a:ext cx="1683525" cy="809634"/>
            </a:xfrm>
            <a:custGeom>
              <a:avLst/>
              <a:gdLst>
                <a:gd name="connsiteX0" fmla="*/ 0 w 1644777"/>
                <a:gd name="connsiteY0" fmla="*/ 607225 h 607225"/>
                <a:gd name="connsiteX1" fmla="*/ 1644777 w 1644777"/>
                <a:gd name="connsiteY1" fmla="*/ 607225 h 607225"/>
                <a:gd name="connsiteX2" fmla="*/ 1644777 w 1644777"/>
                <a:gd name="connsiteY2" fmla="*/ 0 h 607225"/>
                <a:gd name="connsiteX3" fmla="*/ 0 w 1644777"/>
                <a:gd name="connsiteY3" fmla="*/ 0 h 607225"/>
                <a:gd name="connsiteX4" fmla="*/ 0 w 1644777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644777" h="607225">
                  <a:moveTo>
                    <a:pt x="0" y="607225"/>
                  </a:moveTo>
                  <a:lnTo>
                    <a:pt x="1644777" y="607225"/>
                  </a:lnTo>
                  <a:lnTo>
                    <a:pt x="1644777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734E678C-D87F-E44C-BA01-AC131DF886BF}"/>
                </a:ext>
              </a:extLst>
            </p:cNvPr>
            <p:cNvSpPr/>
            <p:nvPr/>
          </p:nvSpPr>
          <p:spPr>
            <a:xfrm>
              <a:off x="6005237" y="3905284"/>
              <a:ext cx="5043931" cy="809633"/>
            </a:xfrm>
            <a:custGeom>
              <a:avLst/>
              <a:gdLst>
                <a:gd name="connsiteX0" fmla="*/ 0 w 3782948"/>
                <a:gd name="connsiteY0" fmla="*/ 607225 h 607225"/>
                <a:gd name="connsiteX1" fmla="*/ 3782948 w 3782948"/>
                <a:gd name="connsiteY1" fmla="*/ 607225 h 607225"/>
                <a:gd name="connsiteX2" fmla="*/ 3782948 w 3782948"/>
                <a:gd name="connsiteY2" fmla="*/ 0 h 607225"/>
                <a:gd name="connsiteX3" fmla="*/ 0 w 3782948"/>
                <a:gd name="connsiteY3" fmla="*/ 0 h 607225"/>
                <a:gd name="connsiteX4" fmla="*/ 0 w 3782948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782948" h="607225">
                  <a:moveTo>
                    <a:pt x="0" y="607225"/>
                  </a:moveTo>
                  <a:lnTo>
                    <a:pt x="3782948" y="607225"/>
                  </a:lnTo>
                  <a:lnTo>
                    <a:pt x="3782948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DE8A20B7-C9C5-8041-8FC1-5C921B1C682B}"/>
                </a:ext>
              </a:extLst>
            </p:cNvPr>
            <p:cNvSpPr/>
            <p:nvPr/>
          </p:nvSpPr>
          <p:spPr>
            <a:xfrm>
              <a:off x="3812202" y="4714884"/>
              <a:ext cx="2193036" cy="809633"/>
            </a:xfrm>
            <a:custGeom>
              <a:avLst/>
              <a:gdLst>
                <a:gd name="connsiteX0" fmla="*/ 0 w 1644777"/>
                <a:gd name="connsiteY0" fmla="*/ 607225 h 607225"/>
                <a:gd name="connsiteX1" fmla="*/ 1644777 w 1644777"/>
                <a:gd name="connsiteY1" fmla="*/ 607225 h 607225"/>
                <a:gd name="connsiteX2" fmla="*/ 1644777 w 1644777"/>
                <a:gd name="connsiteY2" fmla="*/ 0 h 607225"/>
                <a:gd name="connsiteX3" fmla="*/ 0 w 1644777"/>
                <a:gd name="connsiteY3" fmla="*/ 0 h 607225"/>
                <a:gd name="connsiteX4" fmla="*/ 0 w 1644777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644777" h="607225">
                  <a:moveTo>
                    <a:pt x="0" y="607225"/>
                  </a:moveTo>
                  <a:lnTo>
                    <a:pt x="1644777" y="607225"/>
                  </a:lnTo>
                  <a:lnTo>
                    <a:pt x="1644777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3">
              <a:extLst>
                <a:ext uri="{FF2B5EF4-FFF2-40B4-BE49-F238E27FC236}">
                  <a16:creationId xmlns:a16="http://schemas.microsoft.com/office/drawing/2014/main" id="{77D75EEF-ABAE-E64D-9353-1BDCD1648399}"/>
                </a:ext>
              </a:extLst>
            </p:cNvPr>
            <p:cNvSpPr/>
            <p:nvPr/>
          </p:nvSpPr>
          <p:spPr>
            <a:xfrm>
              <a:off x="5296524" y="4714885"/>
              <a:ext cx="5752644" cy="809633"/>
            </a:xfrm>
            <a:custGeom>
              <a:avLst/>
              <a:gdLst>
                <a:gd name="connsiteX0" fmla="*/ 0 w 3782948"/>
                <a:gd name="connsiteY0" fmla="*/ 607225 h 607225"/>
                <a:gd name="connsiteX1" fmla="*/ 3782948 w 3782948"/>
                <a:gd name="connsiteY1" fmla="*/ 607225 h 607225"/>
                <a:gd name="connsiteX2" fmla="*/ 3782948 w 3782948"/>
                <a:gd name="connsiteY2" fmla="*/ 0 h 607225"/>
                <a:gd name="connsiteX3" fmla="*/ 0 w 3782948"/>
                <a:gd name="connsiteY3" fmla="*/ 0 h 607225"/>
                <a:gd name="connsiteX4" fmla="*/ 0 w 3782948"/>
                <a:gd name="connsiteY4" fmla="*/ 607225 h 60722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782948" h="607225">
                  <a:moveTo>
                    <a:pt x="0" y="607225"/>
                  </a:moveTo>
                  <a:lnTo>
                    <a:pt x="3782948" y="607225"/>
                  </a:lnTo>
                  <a:lnTo>
                    <a:pt x="3782948" y="0"/>
                  </a:lnTo>
                  <a:lnTo>
                    <a:pt x="0" y="0"/>
                  </a:lnTo>
                  <a:lnTo>
                    <a:pt x="0" y="607225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3">
              <a:extLst>
                <a:ext uri="{FF2B5EF4-FFF2-40B4-BE49-F238E27FC236}">
                  <a16:creationId xmlns:a16="http://schemas.microsoft.com/office/drawing/2014/main" id="{75E95DA3-A21D-A141-8D1B-67704593E565}"/>
                </a:ext>
              </a:extLst>
            </p:cNvPr>
            <p:cNvSpPr/>
            <p:nvPr/>
          </p:nvSpPr>
          <p:spPr>
            <a:xfrm>
              <a:off x="3803735" y="2269067"/>
              <a:ext cx="33867" cy="3272383"/>
            </a:xfrm>
            <a:custGeom>
              <a:avLst/>
              <a:gdLst>
                <a:gd name="connsiteX0" fmla="*/ 6350 w 25400"/>
                <a:gd name="connsiteY0" fmla="*/ 6350 h 2454287"/>
                <a:gd name="connsiteX1" fmla="*/ 6350 w 25400"/>
                <a:gd name="connsiteY1" fmla="*/ 2447937 h 245428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454287">
                  <a:moveTo>
                    <a:pt x="6350" y="6350"/>
                  </a:moveTo>
                  <a:lnTo>
                    <a:pt x="6350" y="2447937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CD552D79-8F8E-1742-83C2-4990561C851D}"/>
                </a:ext>
              </a:extLst>
            </p:cNvPr>
            <p:cNvSpPr/>
            <p:nvPr/>
          </p:nvSpPr>
          <p:spPr>
            <a:xfrm>
              <a:off x="5187004" y="2304240"/>
              <a:ext cx="33867" cy="3272383"/>
            </a:xfrm>
            <a:custGeom>
              <a:avLst/>
              <a:gdLst>
                <a:gd name="connsiteX0" fmla="*/ 6350 w 25400"/>
                <a:gd name="connsiteY0" fmla="*/ 6350 h 2454287"/>
                <a:gd name="connsiteX1" fmla="*/ 6350 w 25400"/>
                <a:gd name="connsiteY1" fmla="*/ 2447937 h 245428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454287">
                  <a:moveTo>
                    <a:pt x="6350" y="6350"/>
                  </a:moveTo>
                  <a:lnTo>
                    <a:pt x="6350" y="2447937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63CBFFD6-917C-4A4A-9389-CCECFF73089A}"/>
                </a:ext>
              </a:extLst>
            </p:cNvPr>
            <p:cNvSpPr/>
            <p:nvPr/>
          </p:nvSpPr>
          <p:spPr>
            <a:xfrm>
              <a:off x="1602283" y="3087115"/>
              <a:ext cx="9463651" cy="33867"/>
            </a:xfrm>
            <a:custGeom>
              <a:avLst/>
              <a:gdLst>
                <a:gd name="connsiteX0" fmla="*/ 6350 w 7097738"/>
                <a:gd name="connsiteY0" fmla="*/ 6350 h 25400"/>
                <a:gd name="connsiteX1" fmla="*/ 7091387 w 709773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7097738" h="25400">
                  <a:moveTo>
                    <a:pt x="6350" y="6350"/>
                  </a:moveTo>
                  <a:lnTo>
                    <a:pt x="7091387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BD7AC20A-9AF8-A444-9568-366F3B73F59D}"/>
                </a:ext>
              </a:extLst>
            </p:cNvPr>
            <p:cNvSpPr/>
            <p:nvPr/>
          </p:nvSpPr>
          <p:spPr>
            <a:xfrm>
              <a:off x="3795268" y="3896868"/>
              <a:ext cx="7270664" cy="33867"/>
            </a:xfrm>
            <a:custGeom>
              <a:avLst/>
              <a:gdLst>
                <a:gd name="connsiteX0" fmla="*/ 6350 w 5452998"/>
                <a:gd name="connsiteY0" fmla="*/ 6350 h 25400"/>
                <a:gd name="connsiteX1" fmla="*/ 5446648 w 545299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5452998" h="25400">
                  <a:moveTo>
                    <a:pt x="6350" y="6350"/>
                  </a:moveTo>
                  <a:lnTo>
                    <a:pt x="5446648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FE4CDD11-1263-724B-9FA5-A085F509AF5C}"/>
                </a:ext>
              </a:extLst>
            </p:cNvPr>
            <p:cNvSpPr/>
            <p:nvPr/>
          </p:nvSpPr>
          <p:spPr>
            <a:xfrm>
              <a:off x="3795268" y="4706451"/>
              <a:ext cx="7270664" cy="33867"/>
            </a:xfrm>
            <a:custGeom>
              <a:avLst/>
              <a:gdLst>
                <a:gd name="connsiteX0" fmla="*/ 6350 w 5452998"/>
                <a:gd name="connsiteY0" fmla="*/ 6350 h 25400"/>
                <a:gd name="connsiteX1" fmla="*/ 5446648 w 545299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5452998" h="25400">
                  <a:moveTo>
                    <a:pt x="6350" y="6350"/>
                  </a:moveTo>
                  <a:lnTo>
                    <a:pt x="5446648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57F7B6E6-7B29-F840-87E4-2468E6B5E52F}"/>
                </a:ext>
              </a:extLst>
            </p:cNvPr>
            <p:cNvSpPr/>
            <p:nvPr/>
          </p:nvSpPr>
          <p:spPr>
            <a:xfrm>
              <a:off x="1610749" y="2269067"/>
              <a:ext cx="33867" cy="3272383"/>
            </a:xfrm>
            <a:custGeom>
              <a:avLst/>
              <a:gdLst>
                <a:gd name="connsiteX0" fmla="*/ 6350 w 25400"/>
                <a:gd name="connsiteY0" fmla="*/ 6350 h 2454287"/>
                <a:gd name="connsiteX1" fmla="*/ 6350 w 25400"/>
                <a:gd name="connsiteY1" fmla="*/ 2447937 h 245428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454287">
                  <a:moveTo>
                    <a:pt x="6350" y="6350"/>
                  </a:moveTo>
                  <a:lnTo>
                    <a:pt x="6350" y="2447937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F8BB4BFB-53D3-7644-AF7A-E7F9E45F240F}"/>
                </a:ext>
              </a:extLst>
            </p:cNvPr>
            <p:cNvSpPr/>
            <p:nvPr/>
          </p:nvSpPr>
          <p:spPr>
            <a:xfrm>
              <a:off x="11040533" y="2269067"/>
              <a:ext cx="33867" cy="3272383"/>
            </a:xfrm>
            <a:custGeom>
              <a:avLst/>
              <a:gdLst>
                <a:gd name="connsiteX0" fmla="*/ 6350 w 25400"/>
                <a:gd name="connsiteY0" fmla="*/ 6350 h 2454287"/>
                <a:gd name="connsiteX1" fmla="*/ 6350 w 25400"/>
                <a:gd name="connsiteY1" fmla="*/ 2447937 h 245428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454287">
                  <a:moveTo>
                    <a:pt x="6350" y="6350"/>
                  </a:moveTo>
                  <a:lnTo>
                    <a:pt x="6350" y="2447937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5058CB6E-1D48-C94B-99EC-637FD467DAC5}"/>
                </a:ext>
              </a:extLst>
            </p:cNvPr>
            <p:cNvSpPr/>
            <p:nvPr/>
          </p:nvSpPr>
          <p:spPr>
            <a:xfrm>
              <a:off x="1602283" y="2277533"/>
              <a:ext cx="9463651" cy="33867"/>
            </a:xfrm>
            <a:custGeom>
              <a:avLst/>
              <a:gdLst>
                <a:gd name="connsiteX0" fmla="*/ 6350 w 7097738"/>
                <a:gd name="connsiteY0" fmla="*/ 6350 h 25400"/>
                <a:gd name="connsiteX1" fmla="*/ 7091387 w 709773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7097738" h="25400">
                  <a:moveTo>
                    <a:pt x="6350" y="6350"/>
                  </a:moveTo>
                  <a:lnTo>
                    <a:pt x="7091387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074E3F08-393C-D944-A74E-3291C50D0238}"/>
                </a:ext>
              </a:extLst>
            </p:cNvPr>
            <p:cNvSpPr/>
            <p:nvPr/>
          </p:nvSpPr>
          <p:spPr>
            <a:xfrm>
              <a:off x="1602283" y="5516049"/>
              <a:ext cx="9463651" cy="33867"/>
            </a:xfrm>
            <a:custGeom>
              <a:avLst/>
              <a:gdLst>
                <a:gd name="connsiteX0" fmla="*/ 6350 w 7097738"/>
                <a:gd name="connsiteY0" fmla="*/ 6350 h 25400"/>
                <a:gd name="connsiteX1" fmla="*/ 7091387 w 709773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7097738" h="25400">
                  <a:moveTo>
                    <a:pt x="6350" y="6350"/>
                  </a:moveTo>
                  <a:lnTo>
                    <a:pt x="7091387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TextBox 1">
              <a:extLst>
                <a:ext uri="{FF2B5EF4-FFF2-40B4-BE49-F238E27FC236}">
                  <a16:creationId xmlns:a16="http://schemas.microsoft.com/office/drawing/2014/main" id="{BD314067-EC5C-2E4A-A267-96B668C0EB0A}"/>
                </a:ext>
              </a:extLst>
            </p:cNvPr>
            <p:cNvSpPr txBox="1"/>
            <p:nvPr/>
          </p:nvSpPr>
          <p:spPr>
            <a:xfrm>
              <a:off x="2154126" y="2552076"/>
              <a:ext cx="678492" cy="160487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000"/>
                </a:lnSpc>
                <a:tabLst>
                  <a:tab pos="152396" algn="l"/>
                </a:tabLst>
              </a:pPr>
              <a:r>
                <a:rPr lang="en-US" altLang="zh-CN" dirty="0"/>
                <a:t>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属性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3333"/>
                </a:lnSpc>
                <a:tabLst>
                  <a:tab pos="152396" algn="l"/>
                </a:tabLst>
              </a:pPr>
              <a:r>
                <a:rPr lang="en-US" altLang="zh-CN" sz="1600" dirty="0" err="1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bgcolor</a:t>
              </a:r>
              <a:endPara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endParaRPr>
            </a:p>
          </p:txBody>
        </p:sp>
        <p:sp>
          <p:nvSpPr>
            <p:cNvPr id="50" name="TextBox 1">
              <a:extLst>
                <a:ext uri="{FF2B5EF4-FFF2-40B4-BE49-F238E27FC236}">
                  <a16:creationId xmlns:a16="http://schemas.microsoft.com/office/drawing/2014/main" id="{1CB4111D-8DE0-C54D-9BC6-00ADFC497DDF}"/>
                </a:ext>
              </a:extLst>
            </p:cNvPr>
            <p:cNvSpPr txBox="1"/>
            <p:nvPr/>
          </p:nvSpPr>
          <p:spPr>
            <a:xfrm>
              <a:off x="3890993" y="2612974"/>
              <a:ext cx="1116909" cy="266846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000"/>
                </a:lnSpc>
                <a:tabLst>
                  <a:tab pos="67732" algn="l"/>
                  <a:tab pos="135463" algn="l"/>
                  <a:tab pos="423323" algn="l"/>
                </a:tabLst>
              </a:pPr>
              <a:r>
                <a:rPr lang="en-US" altLang="zh-CN" dirty="0"/>
                <a:t>		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值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267"/>
                </a:lnSpc>
                <a:tabLst>
                  <a:tab pos="67732" algn="l"/>
                  <a:tab pos="135463" algn="l"/>
                  <a:tab pos="423323" algn="l"/>
                </a:tabLst>
              </a:pPr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colorname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267"/>
                </a:lnSpc>
                <a:tabLst>
                  <a:tab pos="67732" algn="l"/>
                  <a:tab pos="135463" algn="l"/>
                  <a:tab pos="423323" algn="l"/>
                </a:tabLst>
              </a:pPr>
              <a:r>
                <a:rPr lang="en-US" altLang="zh-CN" dirty="0"/>
                <a:t>		</a:t>
              </a:r>
              <a:r>
                <a:rPr lang="en-US" altLang="zh-CN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#xxxxxx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267"/>
                </a:lnSpc>
                <a:tabLst>
                  <a:tab pos="67732" algn="l"/>
                  <a:tab pos="135463" algn="l"/>
                  <a:tab pos="423323" algn="l"/>
                </a:tabLst>
              </a:pPr>
              <a:r>
                <a:rPr lang="en-US" altLang="zh-CN" dirty="0"/>
                <a:t>	</a:t>
              </a:r>
              <a:r>
                <a:rPr lang="en-US" altLang="zh-CN" sz="1603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•</a:t>
              </a:r>
              <a:r>
                <a:rPr lang="en-US" altLang="zh-CN" sz="1603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rgb(x,x,x)</a:t>
              </a:r>
            </a:p>
          </p:txBody>
        </p:sp>
        <p:sp>
          <p:nvSpPr>
            <p:cNvPr id="51" name="TextBox 1">
              <a:extLst>
                <a:ext uri="{FF2B5EF4-FFF2-40B4-BE49-F238E27FC236}">
                  <a16:creationId xmlns:a16="http://schemas.microsoft.com/office/drawing/2014/main" id="{48324C53-B533-9847-A13C-833C85C7E442}"/>
                </a:ext>
              </a:extLst>
            </p:cNvPr>
            <p:cNvSpPr txBox="1"/>
            <p:nvPr/>
          </p:nvSpPr>
          <p:spPr>
            <a:xfrm>
              <a:off x="5262657" y="2602697"/>
              <a:ext cx="4897267" cy="1939488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000"/>
                </a:lnSpc>
                <a:tabLst>
                  <a:tab pos="2167412" algn="l"/>
                </a:tabLst>
              </a:pPr>
              <a:r>
                <a:rPr lang="en-US" altLang="zh-CN" dirty="0"/>
                <a:t>	</a:t>
              </a:r>
              <a:r>
                <a:rPr lang="en-US" altLang="zh-CN" sz="1600" dirty="0">
                  <a:solidFill>
                    <a:srgbClr val="000000"/>
                  </a:solidFill>
                  <a:latin typeface="微软雅黑" pitchFamily="18" charset="0"/>
                  <a:cs typeface="微软雅黑" pitchFamily="18" charset="0"/>
                </a:rPr>
                <a:t>描述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133"/>
                </a:lnSpc>
                <a:tabLst>
                  <a:tab pos="2167412" algn="l"/>
                </a:tabLst>
              </a:pPr>
              <a:r>
                <a:rPr lang="en-US" altLang="zh-CN" sz="1600" dirty="0" err="1">
                  <a:solidFill>
                    <a:srgbClr val="333333"/>
                  </a:solidFill>
                  <a:latin typeface="微软雅黑" pitchFamily="18" charset="0"/>
                  <a:cs typeface="微软雅黑" pitchFamily="18" charset="0"/>
                </a:rPr>
                <a:t>规定颜色值为颜色名称的字体颜色（如</a:t>
              </a:r>
              <a:r>
                <a:rPr lang="en-US" altLang="zh-CN" sz="16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600" dirty="0">
                  <a:solidFill>
                    <a:srgbClr val="333333"/>
                  </a:solidFill>
                  <a:latin typeface="微软雅黑" pitchFamily="18" charset="0"/>
                  <a:cs typeface="微软雅黑" pitchFamily="18" charset="0"/>
                </a:rPr>
                <a:t>"red"）。</a:t>
              </a:r>
            </a:p>
            <a:p>
              <a:pPr>
                <a:lnSpc>
                  <a:spcPts val="1333"/>
                </a:lnSpc>
              </a:pPr>
              <a:endParaRPr lang="en-US" altLang="zh-CN" dirty="0"/>
            </a:p>
            <a:p>
              <a:pPr>
                <a:lnSpc>
                  <a:spcPts val="2667"/>
                </a:lnSpc>
                <a:tabLst>
                  <a:tab pos="2167412" algn="l"/>
                </a:tabLst>
              </a:pPr>
              <a:r>
                <a:rPr lang="en-US" altLang="zh-CN" sz="1600" dirty="0">
                  <a:solidFill>
                    <a:srgbClr val="333333"/>
                  </a:solidFill>
                  <a:latin typeface="微软雅黑" pitchFamily="18" charset="0"/>
                  <a:cs typeface="微软雅黑" pitchFamily="18" charset="0"/>
                </a:rPr>
                <a:t>规定颜色值为十六进制值的字体颜色（如"#ff0000"）。</a:t>
              </a:r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CCD4EBEC-FA60-8841-9BE5-2246386DCA10}"/>
              </a:ext>
            </a:extLst>
          </p:cNvPr>
          <p:cNvSpPr/>
          <p:nvPr/>
        </p:nvSpPr>
        <p:spPr>
          <a:xfrm>
            <a:off x="4388627" y="5556421"/>
            <a:ext cx="6531910" cy="403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  <a:tabLst>
                <a:tab pos="2167412" algn="l"/>
              </a:tabLst>
            </a:pPr>
            <a:r>
              <a:rPr lang="en-US" altLang="zh-CN" dirty="0" err="1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规定颜色值为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rgb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代码的字体颜色（如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"</a:t>
            </a:r>
            <a:r>
              <a:rPr lang="en-US" altLang="zh-CN" dirty="0" err="1">
                <a:solidFill>
                  <a:srgbClr val="136EC2"/>
                </a:solidFill>
                <a:latin typeface="微软雅黑" pitchFamily="18" charset="0"/>
                <a:cs typeface="微软雅黑" pitchFamily="18" charset="0"/>
              </a:rPr>
              <a:t>rgb</a:t>
            </a:r>
            <a:r>
              <a:rPr lang="en-US" altLang="zh-CN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(255,0,0)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37350" y="798358"/>
            <a:ext cx="1494519" cy="451375"/>
          </a:xfrm>
          <a:custGeom>
            <a:avLst/>
            <a:gdLst>
              <a:gd name="connsiteX0" fmla="*/ 0 w 1120889"/>
              <a:gd name="connsiteY0" fmla="*/ 338531 h 338531"/>
              <a:gd name="connsiteX1" fmla="*/ 1120889 w 1120889"/>
              <a:gd name="connsiteY1" fmla="*/ 338531 h 338531"/>
              <a:gd name="connsiteX2" fmla="*/ 1120889 w 1120889"/>
              <a:gd name="connsiteY2" fmla="*/ 0 h 338531"/>
              <a:gd name="connsiteX3" fmla="*/ 0 w 1120889"/>
              <a:gd name="connsiteY3" fmla="*/ 0 h 338531"/>
              <a:gd name="connsiteX4" fmla="*/ 0 w 1120889"/>
              <a:gd name="connsiteY4" fmla="*/ 338531 h 338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338531">
                <a:moveTo>
                  <a:pt x="0" y="338531"/>
                </a:moveTo>
                <a:lnTo>
                  <a:pt x="1120889" y="338531"/>
                </a:lnTo>
                <a:lnTo>
                  <a:pt x="1120889" y="0"/>
                </a:lnTo>
                <a:lnTo>
                  <a:pt x="0" y="0"/>
                </a:lnTo>
                <a:lnTo>
                  <a:pt x="0" y="33853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831887" y="798358"/>
            <a:ext cx="2414185" cy="451375"/>
          </a:xfrm>
          <a:custGeom>
            <a:avLst/>
            <a:gdLst>
              <a:gd name="connsiteX0" fmla="*/ 0 w 1810639"/>
              <a:gd name="connsiteY0" fmla="*/ 338531 h 338531"/>
              <a:gd name="connsiteX1" fmla="*/ 1810639 w 1810639"/>
              <a:gd name="connsiteY1" fmla="*/ 338531 h 338531"/>
              <a:gd name="connsiteX2" fmla="*/ 1810639 w 1810639"/>
              <a:gd name="connsiteY2" fmla="*/ 0 h 338531"/>
              <a:gd name="connsiteX3" fmla="*/ 0 w 1810639"/>
              <a:gd name="connsiteY3" fmla="*/ 0 h 338531"/>
              <a:gd name="connsiteX4" fmla="*/ 0 w 1810639"/>
              <a:gd name="connsiteY4" fmla="*/ 338531 h 338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338531">
                <a:moveTo>
                  <a:pt x="0" y="338531"/>
                </a:moveTo>
                <a:lnTo>
                  <a:pt x="1810639" y="338531"/>
                </a:lnTo>
                <a:lnTo>
                  <a:pt x="1810639" y="0"/>
                </a:lnTo>
                <a:lnTo>
                  <a:pt x="0" y="0"/>
                </a:lnTo>
                <a:lnTo>
                  <a:pt x="0" y="33853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246073" y="798358"/>
            <a:ext cx="4023697" cy="451375"/>
          </a:xfrm>
          <a:custGeom>
            <a:avLst/>
            <a:gdLst>
              <a:gd name="connsiteX0" fmla="*/ 0 w 3017773"/>
              <a:gd name="connsiteY0" fmla="*/ 338531 h 338531"/>
              <a:gd name="connsiteX1" fmla="*/ 3017773 w 3017773"/>
              <a:gd name="connsiteY1" fmla="*/ 338531 h 338531"/>
              <a:gd name="connsiteX2" fmla="*/ 3017773 w 3017773"/>
              <a:gd name="connsiteY2" fmla="*/ 0 h 338531"/>
              <a:gd name="connsiteX3" fmla="*/ 0 w 3017773"/>
              <a:gd name="connsiteY3" fmla="*/ 0 h 338531"/>
              <a:gd name="connsiteX4" fmla="*/ 0 w 3017773"/>
              <a:gd name="connsiteY4" fmla="*/ 338531 h 338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338531">
                <a:moveTo>
                  <a:pt x="0" y="338531"/>
                </a:moveTo>
                <a:lnTo>
                  <a:pt x="3017773" y="338531"/>
                </a:lnTo>
                <a:lnTo>
                  <a:pt x="3017773" y="0"/>
                </a:lnTo>
                <a:lnTo>
                  <a:pt x="0" y="0"/>
                </a:lnTo>
                <a:lnTo>
                  <a:pt x="0" y="338531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37350" y="1249734"/>
            <a:ext cx="1494519" cy="624331"/>
          </a:xfrm>
          <a:custGeom>
            <a:avLst/>
            <a:gdLst>
              <a:gd name="connsiteX0" fmla="*/ 0 w 1120889"/>
              <a:gd name="connsiteY0" fmla="*/ 468248 h 468248"/>
              <a:gd name="connsiteX1" fmla="*/ 1120889 w 1120889"/>
              <a:gd name="connsiteY1" fmla="*/ 468248 h 468248"/>
              <a:gd name="connsiteX2" fmla="*/ 1120889 w 1120889"/>
              <a:gd name="connsiteY2" fmla="*/ 0 h 468248"/>
              <a:gd name="connsiteX3" fmla="*/ 0 w 1120889"/>
              <a:gd name="connsiteY3" fmla="*/ 0 h 468248"/>
              <a:gd name="connsiteX4" fmla="*/ 0 w 112088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468248">
                <a:moveTo>
                  <a:pt x="0" y="468248"/>
                </a:moveTo>
                <a:lnTo>
                  <a:pt x="1120889" y="468248"/>
                </a:lnTo>
                <a:lnTo>
                  <a:pt x="112088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831887" y="1249734"/>
            <a:ext cx="2414185" cy="624331"/>
          </a:xfrm>
          <a:custGeom>
            <a:avLst/>
            <a:gdLst>
              <a:gd name="connsiteX0" fmla="*/ 0 w 1810639"/>
              <a:gd name="connsiteY0" fmla="*/ 468248 h 468248"/>
              <a:gd name="connsiteX1" fmla="*/ 1810639 w 1810639"/>
              <a:gd name="connsiteY1" fmla="*/ 468248 h 468248"/>
              <a:gd name="connsiteX2" fmla="*/ 1810639 w 1810639"/>
              <a:gd name="connsiteY2" fmla="*/ 0 h 468248"/>
              <a:gd name="connsiteX3" fmla="*/ 0 w 1810639"/>
              <a:gd name="connsiteY3" fmla="*/ 0 h 468248"/>
              <a:gd name="connsiteX4" fmla="*/ 0 w 181063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468248">
                <a:moveTo>
                  <a:pt x="0" y="468248"/>
                </a:moveTo>
                <a:lnTo>
                  <a:pt x="1810639" y="468248"/>
                </a:lnTo>
                <a:lnTo>
                  <a:pt x="181063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46073" y="1249734"/>
            <a:ext cx="4023697" cy="624331"/>
          </a:xfrm>
          <a:custGeom>
            <a:avLst/>
            <a:gdLst>
              <a:gd name="connsiteX0" fmla="*/ 0 w 3017773"/>
              <a:gd name="connsiteY0" fmla="*/ 468248 h 468248"/>
              <a:gd name="connsiteX1" fmla="*/ 3017773 w 3017773"/>
              <a:gd name="connsiteY1" fmla="*/ 468248 h 468248"/>
              <a:gd name="connsiteX2" fmla="*/ 3017773 w 3017773"/>
              <a:gd name="connsiteY2" fmla="*/ 0 h 468248"/>
              <a:gd name="connsiteX3" fmla="*/ 0 w 3017773"/>
              <a:gd name="connsiteY3" fmla="*/ 0 h 468248"/>
              <a:gd name="connsiteX4" fmla="*/ 0 w 3017773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468248">
                <a:moveTo>
                  <a:pt x="0" y="468248"/>
                </a:moveTo>
                <a:lnTo>
                  <a:pt x="3017773" y="468248"/>
                </a:lnTo>
                <a:lnTo>
                  <a:pt x="3017773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37350" y="1874064"/>
            <a:ext cx="1494519" cy="624331"/>
          </a:xfrm>
          <a:custGeom>
            <a:avLst/>
            <a:gdLst>
              <a:gd name="connsiteX0" fmla="*/ 0 w 1120889"/>
              <a:gd name="connsiteY0" fmla="*/ 468248 h 468248"/>
              <a:gd name="connsiteX1" fmla="*/ 1120889 w 1120889"/>
              <a:gd name="connsiteY1" fmla="*/ 468248 h 468248"/>
              <a:gd name="connsiteX2" fmla="*/ 1120889 w 1120889"/>
              <a:gd name="connsiteY2" fmla="*/ 0 h 468248"/>
              <a:gd name="connsiteX3" fmla="*/ 0 w 1120889"/>
              <a:gd name="connsiteY3" fmla="*/ 0 h 468248"/>
              <a:gd name="connsiteX4" fmla="*/ 0 w 112088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468248">
                <a:moveTo>
                  <a:pt x="0" y="468248"/>
                </a:moveTo>
                <a:lnTo>
                  <a:pt x="1120889" y="468248"/>
                </a:lnTo>
                <a:lnTo>
                  <a:pt x="112088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831887" y="1874064"/>
            <a:ext cx="2414185" cy="624331"/>
          </a:xfrm>
          <a:custGeom>
            <a:avLst/>
            <a:gdLst>
              <a:gd name="connsiteX0" fmla="*/ 0 w 1810639"/>
              <a:gd name="connsiteY0" fmla="*/ 468248 h 468248"/>
              <a:gd name="connsiteX1" fmla="*/ 1810639 w 1810639"/>
              <a:gd name="connsiteY1" fmla="*/ 468248 h 468248"/>
              <a:gd name="connsiteX2" fmla="*/ 1810639 w 1810639"/>
              <a:gd name="connsiteY2" fmla="*/ 0 h 468248"/>
              <a:gd name="connsiteX3" fmla="*/ 0 w 1810639"/>
              <a:gd name="connsiteY3" fmla="*/ 0 h 468248"/>
              <a:gd name="connsiteX4" fmla="*/ 0 w 1810639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468248">
                <a:moveTo>
                  <a:pt x="0" y="468248"/>
                </a:moveTo>
                <a:lnTo>
                  <a:pt x="1810639" y="468248"/>
                </a:lnTo>
                <a:lnTo>
                  <a:pt x="1810639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246073" y="1874064"/>
            <a:ext cx="4023697" cy="624331"/>
          </a:xfrm>
          <a:custGeom>
            <a:avLst/>
            <a:gdLst>
              <a:gd name="connsiteX0" fmla="*/ 0 w 3017773"/>
              <a:gd name="connsiteY0" fmla="*/ 468248 h 468248"/>
              <a:gd name="connsiteX1" fmla="*/ 3017773 w 3017773"/>
              <a:gd name="connsiteY1" fmla="*/ 468248 h 468248"/>
              <a:gd name="connsiteX2" fmla="*/ 3017773 w 3017773"/>
              <a:gd name="connsiteY2" fmla="*/ 0 h 468248"/>
              <a:gd name="connsiteX3" fmla="*/ 0 w 3017773"/>
              <a:gd name="connsiteY3" fmla="*/ 0 h 468248"/>
              <a:gd name="connsiteX4" fmla="*/ 0 w 3017773"/>
              <a:gd name="connsiteY4" fmla="*/ 468248 h 4682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468248">
                <a:moveTo>
                  <a:pt x="0" y="468248"/>
                </a:moveTo>
                <a:lnTo>
                  <a:pt x="3017773" y="468248"/>
                </a:lnTo>
                <a:lnTo>
                  <a:pt x="3017773" y="0"/>
                </a:lnTo>
                <a:lnTo>
                  <a:pt x="0" y="0"/>
                </a:lnTo>
                <a:lnTo>
                  <a:pt x="0" y="468248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37350" y="2498346"/>
            <a:ext cx="1494519" cy="900056"/>
          </a:xfrm>
          <a:custGeom>
            <a:avLst/>
            <a:gdLst>
              <a:gd name="connsiteX0" fmla="*/ 0 w 1120889"/>
              <a:gd name="connsiteY0" fmla="*/ 675042 h 675042"/>
              <a:gd name="connsiteX1" fmla="*/ 1120889 w 1120889"/>
              <a:gd name="connsiteY1" fmla="*/ 675042 h 675042"/>
              <a:gd name="connsiteX2" fmla="*/ 1120889 w 1120889"/>
              <a:gd name="connsiteY2" fmla="*/ 0 h 675042"/>
              <a:gd name="connsiteX3" fmla="*/ 0 w 1120889"/>
              <a:gd name="connsiteY3" fmla="*/ 0 h 675042"/>
              <a:gd name="connsiteX4" fmla="*/ 0 w 1120889"/>
              <a:gd name="connsiteY4" fmla="*/ 675042 h 675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675042">
                <a:moveTo>
                  <a:pt x="0" y="675042"/>
                </a:moveTo>
                <a:lnTo>
                  <a:pt x="1120889" y="675042"/>
                </a:lnTo>
                <a:lnTo>
                  <a:pt x="1120889" y="0"/>
                </a:lnTo>
                <a:lnTo>
                  <a:pt x="0" y="0"/>
                </a:lnTo>
                <a:lnTo>
                  <a:pt x="0" y="675042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831887" y="2498346"/>
            <a:ext cx="2414185" cy="900056"/>
          </a:xfrm>
          <a:custGeom>
            <a:avLst/>
            <a:gdLst>
              <a:gd name="connsiteX0" fmla="*/ 0 w 1810639"/>
              <a:gd name="connsiteY0" fmla="*/ 675042 h 675042"/>
              <a:gd name="connsiteX1" fmla="*/ 1810639 w 1810639"/>
              <a:gd name="connsiteY1" fmla="*/ 675042 h 675042"/>
              <a:gd name="connsiteX2" fmla="*/ 1810639 w 1810639"/>
              <a:gd name="connsiteY2" fmla="*/ 0 h 675042"/>
              <a:gd name="connsiteX3" fmla="*/ 0 w 1810639"/>
              <a:gd name="connsiteY3" fmla="*/ 0 h 675042"/>
              <a:gd name="connsiteX4" fmla="*/ 0 w 1810639"/>
              <a:gd name="connsiteY4" fmla="*/ 675042 h 675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675042">
                <a:moveTo>
                  <a:pt x="0" y="675042"/>
                </a:moveTo>
                <a:lnTo>
                  <a:pt x="1810639" y="675042"/>
                </a:lnTo>
                <a:lnTo>
                  <a:pt x="1810639" y="0"/>
                </a:lnTo>
                <a:lnTo>
                  <a:pt x="0" y="0"/>
                </a:lnTo>
                <a:lnTo>
                  <a:pt x="0" y="675042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246073" y="2498346"/>
            <a:ext cx="4023697" cy="900056"/>
          </a:xfrm>
          <a:custGeom>
            <a:avLst/>
            <a:gdLst>
              <a:gd name="connsiteX0" fmla="*/ 0 w 3017773"/>
              <a:gd name="connsiteY0" fmla="*/ 675042 h 675042"/>
              <a:gd name="connsiteX1" fmla="*/ 3017773 w 3017773"/>
              <a:gd name="connsiteY1" fmla="*/ 675042 h 675042"/>
              <a:gd name="connsiteX2" fmla="*/ 3017773 w 3017773"/>
              <a:gd name="connsiteY2" fmla="*/ 0 h 675042"/>
              <a:gd name="connsiteX3" fmla="*/ 0 w 3017773"/>
              <a:gd name="connsiteY3" fmla="*/ 0 h 675042"/>
              <a:gd name="connsiteX4" fmla="*/ 0 w 3017773"/>
              <a:gd name="connsiteY4" fmla="*/ 675042 h 67504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675042">
                <a:moveTo>
                  <a:pt x="0" y="675042"/>
                </a:moveTo>
                <a:lnTo>
                  <a:pt x="3017773" y="675042"/>
                </a:lnTo>
                <a:lnTo>
                  <a:pt x="3017773" y="0"/>
                </a:lnTo>
                <a:lnTo>
                  <a:pt x="0" y="0"/>
                </a:lnTo>
                <a:lnTo>
                  <a:pt x="0" y="675042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37350" y="3398404"/>
            <a:ext cx="1494519" cy="705137"/>
          </a:xfrm>
          <a:custGeom>
            <a:avLst/>
            <a:gdLst>
              <a:gd name="connsiteX0" fmla="*/ 0 w 1120889"/>
              <a:gd name="connsiteY0" fmla="*/ 528853 h 528853"/>
              <a:gd name="connsiteX1" fmla="*/ 1120889 w 1120889"/>
              <a:gd name="connsiteY1" fmla="*/ 528853 h 528853"/>
              <a:gd name="connsiteX2" fmla="*/ 1120889 w 1120889"/>
              <a:gd name="connsiteY2" fmla="*/ 0 h 528853"/>
              <a:gd name="connsiteX3" fmla="*/ 0 w 1120889"/>
              <a:gd name="connsiteY3" fmla="*/ 0 h 528853"/>
              <a:gd name="connsiteX4" fmla="*/ 0 w 112088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528853">
                <a:moveTo>
                  <a:pt x="0" y="528853"/>
                </a:moveTo>
                <a:lnTo>
                  <a:pt x="1120889" y="528853"/>
                </a:lnTo>
                <a:lnTo>
                  <a:pt x="112088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831887" y="3398404"/>
            <a:ext cx="2414185" cy="705137"/>
          </a:xfrm>
          <a:custGeom>
            <a:avLst/>
            <a:gdLst>
              <a:gd name="connsiteX0" fmla="*/ 0 w 1810639"/>
              <a:gd name="connsiteY0" fmla="*/ 528853 h 528853"/>
              <a:gd name="connsiteX1" fmla="*/ 1810639 w 1810639"/>
              <a:gd name="connsiteY1" fmla="*/ 528853 h 528853"/>
              <a:gd name="connsiteX2" fmla="*/ 1810639 w 1810639"/>
              <a:gd name="connsiteY2" fmla="*/ 0 h 528853"/>
              <a:gd name="connsiteX3" fmla="*/ 0 w 1810639"/>
              <a:gd name="connsiteY3" fmla="*/ 0 h 528853"/>
              <a:gd name="connsiteX4" fmla="*/ 0 w 181063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528853">
                <a:moveTo>
                  <a:pt x="0" y="528853"/>
                </a:moveTo>
                <a:lnTo>
                  <a:pt x="1810639" y="528853"/>
                </a:lnTo>
                <a:lnTo>
                  <a:pt x="181063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246073" y="3398404"/>
            <a:ext cx="4023697" cy="705137"/>
          </a:xfrm>
          <a:custGeom>
            <a:avLst/>
            <a:gdLst>
              <a:gd name="connsiteX0" fmla="*/ 0 w 3017773"/>
              <a:gd name="connsiteY0" fmla="*/ 528853 h 528853"/>
              <a:gd name="connsiteX1" fmla="*/ 3017773 w 3017773"/>
              <a:gd name="connsiteY1" fmla="*/ 528853 h 528853"/>
              <a:gd name="connsiteX2" fmla="*/ 3017773 w 3017773"/>
              <a:gd name="connsiteY2" fmla="*/ 0 h 528853"/>
              <a:gd name="connsiteX3" fmla="*/ 0 w 3017773"/>
              <a:gd name="connsiteY3" fmla="*/ 0 h 528853"/>
              <a:gd name="connsiteX4" fmla="*/ 0 w 3017773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528853">
                <a:moveTo>
                  <a:pt x="0" y="528853"/>
                </a:moveTo>
                <a:lnTo>
                  <a:pt x="3017773" y="528853"/>
                </a:lnTo>
                <a:lnTo>
                  <a:pt x="3017773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337350" y="4103560"/>
            <a:ext cx="1494519" cy="705137"/>
          </a:xfrm>
          <a:custGeom>
            <a:avLst/>
            <a:gdLst>
              <a:gd name="connsiteX0" fmla="*/ 0 w 1120889"/>
              <a:gd name="connsiteY0" fmla="*/ 528853 h 528853"/>
              <a:gd name="connsiteX1" fmla="*/ 1120889 w 1120889"/>
              <a:gd name="connsiteY1" fmla="*/ 528853 h 528853"/>
              <a:gd name="connsiteX2" fmla="*/ 1120889 w 1120889"/>
              <a:gd name="connsiteY2" fmla="*/ 0 h 528853"/>
              <a:gd name="connsiteX3" fmla="*/ 0 w 1120889"/>
              <a:gd name="connsiteY3" fmla="*/ 0 h 528853"/>
              <a:gd name="connsiteX4" fmla="*/ 0 w 112088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20889" h="528853">
                <a:moveTo>
                  <a:pt x="0" y="528853"/>
                </a:moveTo>
                <a:lnTo>
                  <a:pt x="1120889" y="528853"/>
                </a:lnTo>
                <a:lnTo>
                  <a:pt x="112088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31887" y="4103560"/>
            <a:ext cx="2414185" cy="705137"/>
          </a:xfrm>
          <a:custGeom>
            <a:avLst/>
            <a:gdLst>
              <a:gd name="connsiteX0" fmla="*/ 0 w 1810639"/>
              <a:gd name="connsiteY0" fmla="*/ 528853 h 528853"/>
              <a:gd name="connsiteX1" fmla="*/ 1810639 w 1810639"/>
              <a:gd name="connsiteY1" fmla="*/ 528853 h 528853"/>
              <a:gd name="connsiteX2" fmla="*/ 1810639 w 1810639"/>
              <a:gd name="connsiteY2" fmla="*/ 0 h 528853"/>
              <a:gd name="connsiteX3" fmla="*/ 0 w 1810639"/>
              <a:gd name="connsiteY3" fmla="*/ 0 h 528853"/>
              <a:gd name="connsiteX4" fmla="*/ 0 w 1810639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810639" h="528853">
                <a:moveTo>
                  <a:pt x="0" y="528853"/>
                </a:moveTo>
                <a:lnTo>
                  <a:pt x="1810639" y="528853"/>
                </a:lnTo>
                <a:lnTo>
                  <a:pt x="1810639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4246073" y="4103560"/>
            <a:ext cx="4023697" cy="705137"/>
          </a:xfrm>
          <a:custGeom>
            <a:avLst/>
            <a:gdLst>
              <a:gd name="connsiteX0" fmla="*/ 0 w 3017773"/>
              <a:gd name="connsiteY0" fmla="*/ 528853 h 528853"/>
              <a:gd name="connsiteX1" fmla="*/ 3017773 w 3017773"/>
              <a:gd name="connsiteY1" fmla="*/ 528853 h 528853"/>
              <a:gd name="connsiteX2" fmla="*/ 3017773 w 3017773"/>
              <a:gd name="connsiteY2" fmla="*/ 0 h 528853"/>
              <a:gd name="connsiteX3" fmla="*/ 0 w 3017773"/>
              <a:gd name="connsiteY3" fmla="*/ 0 h 528853"/>
              <a:gd name="connsiteX4" fmla="*/ 0 w 3017773"/>
              <a:gd name="connsiteY4" fmla="*/ 528853 h 5288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7773" h="528853">
                <a:moveTo>
                  <a:pt x="0" y="528853"/>
                </a:moveTo>
                <a:lnTo>
                  <a:pt x="3017773" y="528853"/>
                </a:lnTo>
                <a:lnTo>
                  <a:pt x="3017773" y="0"/>
                </a:lnTo>
                <a:lnTo>
                  <a:pt x="0" y="0"/>
                </a:lnTo>
                <a:lnTo>
                  <a:pt x="0" y="528853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823420" y="781358"/>
            <a:ext cx="33867" cy="4044272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4237605" y="781358"/>
            <a:ext cx="33867" cy="4044272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20416" y="1241267"/>
            <a:ext cx="7966287" cy="33867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320416" y="1865598"/>
            <a:ext cx="7966287" cy="33867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20416" y="2489930"/>
            <a:ext cx="7966287" cy="33867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320416" y="3389936"/>
            <a:ext cx="7966287" cy="33867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320416" y="4095075"/>
            <a:ext cx="7966287" cy="33867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328882" y="781358"/>
            <a:ext cx="33867" cy="4044272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261304" y="781358"/>
            <a:ext cx="33867" cy="4044272"/>
          </a:xfrm>
          <a:custGeom>
            <a:avLst/>
            <a:gdLst>
              <a:gd name="connsiteX0" fmla="*/ 6350 w 25400"/>
              <a:gd name="connsiteY0" fmla="*/ 6350 h 3033204"/>
              <a:gd name="connsiteX1" fmla="*/ 6350 w 25400"/>
              <a:gd name="connsiteY1" fmla="*/ 3026854 h 3033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033204">
                <a:moveTo>
                  <a:pt x="6350" y="6350"/>
                </a:moveTo>
                <a:lnTo>
                  <a:pt x="6350" y="3026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320416" y="789824"/>
            <a:ext cx="7966287" cy="33867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320416" y="4800230"/>
            <a:ext cx="7966287" cy="33867"/>
          </a:xfrm>
          <a:custGeom>
            <a:avLst/>
            <a:gdLst>
              <a:gd name="connsiteX0" fmla="*/ 6350 w 5974715"/>
              <a:gd name="connsiteY0" fmla="*/ 6350 h 25400"/>
              <a:gd name="connsiteX1" fmla="*/ 5968365 w 597471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4715" h="25400">
                <a:moveTo>
                  <a:pt x="6350" y="6350"/>
                </a:moveTo>
                <a:lnTo>
                  <a:pt x="5968365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52" y="751725"/>
            <a:ext cx="8094133" cy="418253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79776" y="90374"/>
            <a:ext cx="4704173" cy="6501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&lt;td&gt;和&lt;th&gt;标签属性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686686" y="887192"/>
            <a:ext cx="758221" cy="363817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799" algn="l"/>
                <a:tab pos="84665" algn="l"/>
                <a:tab pos="101597" algn="l"/>
                <a:tab pos="135463" algn="l"/>
                <a:tab pos="169329" algn="l"/>
              </a:tabLst>
            </a:pPr>
            <a:r>
              <a:rPr lang="en-US" altLang="zh-CN" dirty="0"/>
              <a:t>			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50799" algn="l"/>
                <a:tab pos="84665" algn="l"/>
                <a:tab pos="101597" algn="l"/>
                <a:tab pos="135463" algn="l"/>
                <a:tab pos="169329" algn="l"/>
              </a:tabLst>
            </a:pPr>
            <a:r>
              <a:rPr lang="en-US" altLang="zh-CN" dirty="0"/>
              <a:t>		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align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133"/>
              </a:lnSpc>
              <a:tabLst>
                <a:tab pos="50799" algn="l"/>
                <a:tab pos="84665" algn="l"/>
                <a:tab pos="101597" algn="l"/>
                <a:tab pos="135463" algn="l"/>
                <a:tab pos="169329" algn="l"/>
              </a:tabLst>
            </a:pPr>
            <a:r>
              <a:rPr lang="en-US" altLang="zh-CN" dirty="0"/>
              <a:t>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valign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333"/>
              </a:lnSpc>
              <a:tabLst>
                <a:tab pos="50799" algn="l"/>
                <a:tab pos="84665" algn="l"/>
                <a:tab pos="101597" algn="l"/>
                <a:tab pos="135463" algn="l"/>
                <a:tab pos="169329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bgcolor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267"/>
              </a:lnSpc>
              <a:tabLst>
                <a:tab pos="50799" algn="l"/>
                <a:tab pos="84665" algn="l"/>
                <a:tab pos="101597" algn="l"/>
                <a:tab pos="135463" algn="l"/>
                <a:tab pos="169329" algn="l"/>
              </a:tabLst>
            </a:pPr>
            <a:r>
              <a:rPr lang="en-US" altLang="zh-CN" dirty="0"/>
              <a:t>			</a:t>
            </a:r>
            <a:r>
              <a:rPr lang="en-US" altLang="zh-CN" sz="16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width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50799" algn="l"/>
                <a:tab pos="84665" algn="l"/>
                <a:tab pos="101597" algn="l"/>
                <a:tab pos="135463" algn="l"/>
                <a:tab pos="169329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height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1838152" y="887192"/>
            <a:ext cx="2368982" cy="38292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		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3200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Left、center、right、</a:t>
            </a:r>
          </a:p>
          <a:p>
            <a:pPr>
              <a:lnSpc>
                <a:spcPts val="18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justify、char</a:t>
            </a:r>
          </a:p>
          <a:p>
            <a:pPr>
              <a:lnSpc>
                <a:spcPts val="2933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top、middle、bottom、</a:t>
            </a:r>
          </a:p>
          <a:p>
            <a:pPr>
              <a:lnSpc>
                <a:spcPts val="18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baseline</a:t>
            </a:r>
          </a:p>
          <a:p>
            <a:pPr>
              <a:lnSpc>
                <a:spcPts val="30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rgb(x,x,x)</a:t>
            </a:r>
          </a:p>
          <a:p>
            <a:pPr>
              <a:lnSpc>
                <a:spcPts val="18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	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#xxxxxx</a:t>
            </a:r>
          </a:p>
          <a:p>
            <a:pPr>
              <a:lnSpc>
                <a:spcPts val="18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colorname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			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%</a:t>
            </a:r>
          </a:p>
          <a:p>
            <a:pPr>
              <a:lnSpc>
                <a:spcPts val="18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		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pixels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2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			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%</a:t>
            </a:r>
          </a:p>
          <a:p>
            <a:pPr>
              <a:lnSpc>
                <a:spcPts val="1867"/>
              </a:lnSpc>
              <a:tabLst>
                <a:tab pos="152396" algn="l"/>
                <a:tab pos="575719" algn="l"/>
                <a:tab pos="626518" algn="l"/>
                <a:tab pos="694249" algn="l"/>
                <a:tab pos="761981" algn="l"/>
                <a:tab pos="863578" algn="l"/>
                <a:tab pos="1049840" algn="l"/>
                <a:tab pos="1066773" algn="l"/>
              </a:tabLst>
            </a:pPr>
            <a:r>
              <a:rPr lang="en-US" altLang="zh-CN" dirty="0"/>
              <a:t>						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pixels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5207885" y="887192"/>
            <a:ext cx="2051844" cy="35099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01597" algn="l"/>
                <a:tab pos="406390" algn="l"/>
                <a:tab pos="812780" algn="l"/>
              </a:tabLst>
            </a:pPr>
            <a:r>
              <a:rPr lang="en-US" altLang="zh-CN" dirty="0"/>
              <a:t>	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101597" algn="l"/>
                <a:tab pos="406390" algn="l"/>
                <a:tab pos="81278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单元格内容的水平对齐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133"/>
              </a:lnSpc>
              <a:tabLst>
                <a:tab pos="101597" algn="l"/>
                <a:tab pos="406390" algn="l"/>
                <a:tab pos="812780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单元格内容的垂直对齐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333"/>
              </a:lnSpc>
              <a:tabLst>
                <a:tab pos="101597" algn="l"/>
                <a:tab pos="406390" algn="l"/>
                <a:tab pos="812780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单元格的背景颜色。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267"/>
              </a:lnSpc>
              <a:tabLst>
                <a:tab pos="101597" algn="l"/>
                <a:tab pos="406390" algn="l"/>
                <a:tab pos="812780" algn="l"/>
              </a:tabLst>
            </a:pPr>
            <a:r>
              <a:rPr lang="en-US" altLang="zh-CN" dirty="0"/>
              <a:t>		</a:t>
            </a:r>
            <a:r>
              <a:rPr lang="en-US" altLang="zh-CN" sz="16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单元格的宽度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01597" algn="l"/>
                <a:tab pos="406390" algn="l"/>
                <a:tab pos="812780" algn="l"/>
              </a:tabLst>
            </a:pPr>
            <a:r>
              <a:rPr lang="en-US" altLang="zh-CN" dirty="0"/>
              <a:t>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单元格的高度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D99B67-62CB-8D4C-9089-B8310724FC77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26533" y="1083938"/>
            <a:ext cx="1333516" cy="758697"/>
          </a:xfrm>
          <a:custGeom>
            <a:avLst/>
            <a:gdLst>
              <a:gd name="connsiteX0" fmla="*/ 0 w 1000137"/>
              <a:gd name="connsiteY0" fmla="*/ 569023 h 569023"/>
              <a:gd name="connsiteX1" fmla="*/ 1000137 w 1000137"/>
              <a:gd name="connsiteY1" fmla="*/ 569023 h 569023"/>
              <a:gd name="connsiteX2" fmla="*/ 1000137 w 1000137"/>
              <a:gd name="connsiteY2" fmla="*/ 0 h 569023"/>
              <a:gd name="connsiteX3" fmla="*/ 0 w 1000137"/>
              <a:gd name="connsiteY3" fmla="*/ 0 h 569023"/>
              <a:gd name="connsiteX4" fmla="*/ 0 w 1000137"/>
              <a:gd name="connsiteY4" fmla="*/ 569023 h 569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37" h="569023">
                <a:moveTo>
                  <a:pt x="0" y="569023"/>
                </a:moveTo>
                <a:lnTo>
                  <a:pt x="1000137" y="569023"/>
                </a:lnTo>
                <a:lnTo>
                  <a:pt x="1000137" y="0"/>
                </a:lnTo>
                <a:lnTo>
                  <a:pt x="0" y="0"/>
                </a:lnTo>
                <a:lnTo>
                  <a:pt x="0" y="569023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960032" y="1083938"/>
            <a:ext cx="3143335" cy="758697"/>
          </a:xfrm>
          <a:custGeom>
            <a:avLst/>
            <a:gdLst>
              <a:gd name="connsiteX0" fmla="*/ 0 w 2357501"/>
              <a:gd name="connsiteY0" fmla="*/ 569023 h 569023"/>
              <a:gd name="connsiteX1" fmla="*/ 2357501 w 2357501"/>
              <a:gd name="connsiteY1" fmla="*/ 569023 h 569023"/>
              <a:gd name="connsiteX2" fmla="*/ 2357501 w 2357501"/>
              <a:gd name="connsiteY2" fmla="*/ 0 h 569023"/>
              <a:gd name="connsiteX3" fmla="*/ 0 w 2357501"/>
              <a:gd name="connsiteY3" fmla="*/ 0 h 569023"/>
              <a:gd name="connsiteX4" fmla="*/ 0 w 2357501"/>
              <a:gd name="connsiteY4" fmla="*/ 569023 h 569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7501" h="569023">
                <a:moveTo>
                  <a:pt x="0" y="569023"/>
                </a:moveTo>
                <a:lnTo>
                  <a:pt x="2357501" y="569023"/>
                </a:lnTo>
                <a:lnTo>
                  <a:pt x="2357501" y="0"/>
                </a:lnTo>
                <a:lnTo>
                  <a:pt x="0" y="0"/>
                </a:lnTo>
                <a:lnTo>
                  <a:pt x="0" y="569023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103368" y="1083938"/>
            <a:ext cx="3964601" cy="758697"/>
          </a:xfrm>
          <a:custGeom>
            <a:avLst/>
            <a:gdLst>
              <a:gd name="connsiteX0" fmla="*/ 0 w 2973451"/>
              <a:gd name="connsiteY0" fmla="*/ 569023 h 569023"/>
              <a:gd name="connsiteX1" fmla="*/ 2973451 w 2973451"/>
              <a:gd name="connsiteY1" fmla="*/ 569023 h 569023"/>
              <a:gd name="connsiteX2" fmla="*/ 2973451 w 2973451"/>
              <a:gd name="connsiteY2" fmla="*/ 0 h 569023"/>
              <a:gd name="connsiteX3" fmla="*/ 0 w 2973451"/>
              <a:gd name="connsiteY3" fmla="*/ 0 h 569023"/>
              <a:gd name="connsiteX4" fmla="*/ 0 w 2973451"/>
              <a:gd name="connsiteY4" fmla="*/ 569023 h 569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3451" h="569023">
                <a:moveTo>
                  <a:pt x="0" y="569023"/>
                </a:moveTo>
                <a:lnTo>
                  <a:pt x="2973451" y="569023"/>
                </a:lnTo>
                <a:lnTo>
                  <a:pt x="2973451" y="0"/>
                </a:lnTo>
                <a:lnTo>
                  <a:pt x="0" y="0"/>
                </a:lnTo>
                <a:lnTo>
                  <a:pt x="0" y="569023"/>
                </a:lnTo>
              </a:path>
            </a:pathLst>
          </a:custGeom>
          <a:solidFill>
            <a:srgbClr val="BFBFB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6533" y="1842584"/>
            <a:ext cx="1333516" cy="1049408"/>
          </a:xfrm>
          <a:custGeom>
            <a:avLst/>
            <a:gdLst>
              <a:gd name="connsiteX0" fmla="*/ 0 w 1000137"/>
              <a:gd name="connsiteY0" fmla="*/ 787056 h 787056"/>
              <a:gd name="connsiteX1" fmla="*/ 1000137 w 1000137"/>
              <a:gd name="connsiteY1" fmla="*/ 787056 h 787056"/>
              <a:gd name="connsiteX2" fmla="*/ 1000137 w 1000137"/>
              <a:gd name="connsiteY2" fmla="*/ 0 h 787056"/>
              <a:gd name="connsiteX3" fmla="*/ 0 w 1000137"/>
              <a:gd name="connsiteY3" fmla="*/ 0 h 787056"/>
              <a:gd name="connsiteX4" fmla="*/ 0 w 1000137"/>
              <a:gd name="connsiteY4" fmla="*/ 787056 h 78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37" h="787056">
                <a:moveTo>
                  <a:pt x="0" y="787056"/>
                </a:moveTo>
                <a:lnTo>
                  <a:pt x="1000137" y="787056"/>
                </a:lnTo>
                <a:lnTo>
                  <a:pt x="1000137" y="0"/>
                </a:lnTo>
                <a:lnTo>
                  <a:pt x="0" y="0"/>
                </a:lnTo>
                <a:lnTo>
                  <a:pt x="0" y="78705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60032" y="1842584"/>
            <a:ext cx="3143335" cy="1049408"/>
          </a:xfrm>
          <a:custGeom>
            <a:avLst/>
            <a:gdLst>
              <a:gd name="connsiteX0" fmla="*/ 0 w 2357501"/>
              <a:gd name="connsiteY0" fmla="*/ 787056 h 787056"/>
              <a:gd name="connsiteX1" fmla="*/ 2357501 w 2357501"/>
              <a:gd name="connsiteY1" fmla="*/ 787056 h 787056"/>
              <a:gd name="connsiteX2" fmla="*/ 2357501 w 2357501"/>
              <a:gd name="connsiteY2" fmla="*/ 0 h 787056"/>
              <a:gd name="connsiteX3" fmla="*/ 0 w 2357501"/>
              <a:gd name="connsiteY3" fmla="*/ 0 h 787056"/>
              <a:gd name="connsiteX4" fmla="*/ 0 w 2357501"/>
              <a:gd name="connsiteY4" fmla="*/ 787056 h 78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7501" h="787056">
                <a:moveTo>
                  <a:pt x="0" y="787056"/>
                </a:moveTo>
                <a:lnTo>
                  <a:pt x="2357501" y="787056"/>
                </a:lnTo>
                <a:lnTo>
                  <a:pt x="2357501" y="0"/>
                </a:lnTo>
                <a:lnTo>
                  <a:pt x="0" y="0"/>
                </a:lnTo>
                <a:lnTo>
                  <a:pt x="0" y="78705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103368" y="1842584"/>
            <a:ext cx="3964601" cy="1049408"/>
          </a:xfrm>
          <a:custGeom>
            <a:avLst/>
            <a:gdLst>
              <a:gd name="connsiteX0" fmla="*/ 0 w 2973451"/>
              <a:gd name="connsiteY0" fmla="*/ 787056 h 787056"/>
              <a:gd name="connsiteX1" fmla="*/ 2973451 w 2973451"/>
              <a:gd name="connsiteY1" fmla="*/ 787056 h 787056"/>
              <a:gd name="connsiteX2" fmla="*/ 2973451 w 2973451"/>
              <a:gd name="connsiteY2" fmla="*/ 0 h 787056"/>
              <a:gd name="connsiteX3" fmla="*/ 0 w 2973451"/>
              <a:gd name="connsiteY3" fmla="*/ 0 h 787056"/>
              <a:gd name="connsiteX4" fmla="*/ 0 w 2973451"/>
              <a:gd name="connsiteY4" fmla="*/ 787056 h 7870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3451" h="787056">
                <a:moveTo>
                  <a:pt x="0" y="787056"/>
                </a:moveTo>
                <a:lnTo>
                  <a:pt x="2973451" y="787056"/>
                </a:lnTo>
                <a:lnTo>
                  <a:pt x="2973451" y="0"/>
                </a:lnTo>
                <a:lnTo>
                  <a:pt x="0" y="0"/>
                </a:lnTo>
                <a:lnTo>
                  <a:pt x="0" y="787056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26533" y="2892113"/>
            <a:ext cx="1333516" cy="1049409"/>
          </a:xfrm>
          <a:custGeom>
            <a:avLst/>
            <a:gdLst>
              <a:gd name="connsiteX0" fmla="*/ 0 w 1000137"/>
              <a:gd name="connsiteY0" fmla="*/ 787057 h 787057"/>
              <a:gd name="connsiteX1" fmla="*/ 1000137 w 1000137"/>
              <a:gd name="connsiteY1" fmla="*/ 787057 h 787057"/>
              <a:gd name="connsiteX2" fmla="*/ 1000137 w 1000137"/>
              <a:gd name="connsiteY2" fmla="*/ 0 h 787057"/>
              <a:gd name="connsiteX3" fmla="*/ 0 w 1000137"/>
              <a:gd name="connsiteY3" fmla="*/ 0 h 787057"/>
              <a:gd name="connsiteX4" fmla="*/ 0 w 1000137"/>
              <a:gd name="connsiteY4" fmla="*/ 787057 h 7870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0137" h="787057">
                <a:moveTo>
                  <a:pt x="0" y="787057"/>
                </a:moveTo>
                <a:lnTo>
                  <a:pt x="1000137" y="787057"/>
                </a:lnTo>
                <a:lnTo>
                  <a:pt x="1000137" y="0"/>
                </a:lnTo>
                <a:lnTo>
                  <a:pt x="0" y="0"/>
                </a:lnTo>
                <a:lnTo>
                  <a:pt x="0" y="78705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960032" y="2892113"/>
            <a:ext cx="3143335" cy="1049409"/>
          </a:xfrm>
          <a:custGeom>
            <a:avLst/>
            <a:gdLst>
              <a:gd name="connsiteX0" fmla="*/ 0 w 2357501"/>
              <a:gd name="connsiteY0" fmla="*/ 787057 h 787057"/>
              <a:gd name="connsiteX1" fmla="*/ 2357501 w 2357501"/>
              <a:gd name="connsiteY1" fmla="*/ 787057 h 787057"/>
              <a:gd name="connsiteX2" fmla="*/ 2357501 w 2357501"/>
              <a:gd name="connsiteY2" fmla="*/ 0 h 787057"/>
              <a:gd name="connsiteX3" fmla="*/ 0 w 2357501"/>
              <a:gd name="connsiteY3" fmla="*/ 0 h 787057"/>
              <a:gd name="connsiteX4" fmla="*/ 0 w 2357501"/>
              <a:gd name="connsiteY4" fmla="*/ 787057 h 7870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57501" h="787057">
                <a:moveTo>
                  <a:pt x="0" y="787057"/>
                </a:moveTo>
                <a:lnTo>
                  <a:pt x="2357501" y="787057"/>
                </a:lnTo>
                <a:lnTo>
                  <a:pt x="2357501" y="0"/>
                </a:lnTo>
                <a:lnTo>
                  <a:pt x="0" y="0"/>
                </a:lnTo>
                <a:lnTo>
                  <a:pt x="0" y="78705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103368" y="2892113"/>
            <a:ext cx="3964601" cy="1049409"/>
          </a:xfrm>
          <a:custGeom>
            <a:avLst/>
            <a:gdLst>
              <a:gd name="connsiteX0" fmla="*/ 0 w 2973451"/>
              <a:gd name="connsiteY0" fmla="*/ 787057 h 787057"/>
              <a:gd name="connsiteX1" fmla="*/ 2973451 w 2973451"/>
              <a:gd name="connsiteY1" fmla="*/ 787057 h 787057"/>
              <a:gd name="connsiteX2" fmla="*/ 2973451 w 2973451"/>
              <a:gd name="connsiteY2" fmla="*/ 0 h 787057"/>
              <a:gd name="connsiteX3" fmla="*/ 0 w 2973451"/>
              <a:gd name="connsiteY3" fmla="*/ 0 h 787057"/>
              <a:gd name="connsiteX4" fmla="*/ 0 w 2973451"/>
              <a:gd name="connsiteY4" fmla="*/ 787057 h 7870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73451" h="787057">
                <a:moveTo>
                  <a:pt x="0" y="787057"/>
                </a:moveTo>
                <a:lnTo>
                  <a:pt x="2973451" y="787057"/>
                </a:lnTo>
                <a:lnTo>
                  <a:pt x="2973451" y="0"/>
                </a:lnTo>
                <a:lnTo>
                  <a:pt x="0" y="0"/>
                </a:lnTo>
                <a:lnTo>
                  <a:pt x="0" y="787057"/>
                </a:lnTo>
              </a:path>
            </a:pathLst>
          </a:custGeom>
          <a:solidFill>
            <a:srgbClr val="F2F2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951564" y="1066919"/>
            <a:ext cx="33867" cy="2891535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094900" y="1066919"/>
            <a:ext cx="33867" cy="2891535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09600" y="1834168"/>
            <a:ext cx="8475303" cy="33867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09600" y="2883527"/>
            <a:ext cx="8475303" cy="33867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618066" y="1066919"/>
            <a:ext cx="33867" cy="2891535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9059502" y="1066919"/>
            <a:ext cx="33867" cy="2891535"/>
          </a:xfrm>
          <a:custGeom>
            <a:avLst/>
            <a:gdLst>
              <a:gd name="connsiteX0" fmla="*/ 6350 w 25400"/>
              <a:gd name="connsiteY0" fmla="*/ 6350 h 2168651"/>
              <a:gd name="connsiteX1" fmla="*/ 6350 w 25400"/>
              <a:gd name="connsiteY1" fmla="*/ 2162302 h 21686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68651">
                <a:moveTo>
                  <a:pt x="6350" y="6350"/>
                </a:moveTo>
                <a:lnTo>
                  <a:pt x="6350" y="216230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09600" y="1075385"/>
            <a:ext cx="8475303" cy="33867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609600" y="3933056"/>
            <a:ext cx="8475303" cy="33867"/>
          </a:xfrm>
          <a:custGeom>
            <a:avLst/>
            <a:gdLst>
              <a:gd name="connsiteX0" fmla="*/ 6350 w 6356477"/>
              <a:gd name="connsiteY0" fmla="*/ 6350 h 25400"/>
              <a:gd name="connsiteX1" fmla="*/ 6350127 w 6356477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356477" h="25400">
                <a:moveTo>
                  <a:pt x="6350" y="6350"/>
                </a:moveTo>
                <a:lnTo>
                  <a:pt x="6350127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834" y="1026788"/>
            <a:ext cx="8619067" cy="303106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35760" y="116632"/>
            <a:ext cx="7797006" cy="63863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32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&lt;thead&gt;、&lt;tbody&gt;和&lt;tfoot&gt;标签属性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980101" y="1331588"/>
            <a:ext cx="584263" cy="21948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50799" algn="l"/>
                <a:tab pos="84665" algn="l"/>
              </a:tabLst>
            </a:pPr>
            <a:r>
              <a:rPr lang="en-US" altLang="zh-CN" dirty="0"/>
              <a:t>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067"/>
              </a:lnSpc>
              <a:tabLst>
                <a:tab pos="50799" algn="l"/>
                <a:tab pos="84665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align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933"/>
              </a:lnSpc>
              <a:tabLst>
                <a:tab pos="50799" algn="l"/>
                <a:tab pos="84665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valign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080767" y="1331589"/>
            <a:ext cx="2870466" cy="2354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3994" algn="l"/>
                <a:tab pos="1015975" algn="l"/>
                <a:tab pos="1219170" algn="l"/>
                <a:tab pos="1320767" algn="l"/>
              </a:tabLst>
            </a:pPr>
            <a:r>
              <a:rPr lang="en-US" altLang="zh-CN" dirty="0"/>
              <a:t>		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133"/>
              </a:lnSpc>
              <a:tabLst>
                <a:tab pos="253994" algn="l"/>
                <a:tab pos="1015975" algn="l"/>
                <a:tab pos="1219170" algn="l"/>
                <a:tab pos="1320767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Left、center、right、justify、</a:t>
            </a:r>
          </a:p>
          <a:p>
            <a:pPr>
              <a:lnSpc>
                <a:spcPts val="1867"/>
              </a:lnSpc>
              <a:tabLst>
                <a:tab pos="253994" algn="l"/>
                <a:tab pos="1015975" algn="l"/>
                <a:tab pos="1219170" algn="l"/>
                <a:tab pos="1320767" algn="l"/>
              </a:tabLst>
            </a:pPr>
            <a:r>
              <a:rPr lang="en-US" altLang="zh-CN" dirty="0"/>
              <a:t>	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char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267"/>
              </a:lnSpc>
              <a:tabLst>
                <a:tab pos="253994" algn="l"/>
                <a:tab pos="1015975" algn="l"/>
                <a:tab pos="1219170" algn="l"/>
                <a:tab pos="1320767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top、middle、bottom、</a:t>
            </a:r>
          </a:p>
          <a:p>
            <a:pPr>
              <a:lnSpc>
                <a:spcPts val="1867"/>
              </a:lnSpc>
              <a:tabLst>
                <a:tab pos="253994" algn="l"/>
                <a:tab pos="1015975" algn="l"/>
                <a:tab pos="1219170" algn="l"/>
                <a:tab pos="1320767" algn="l"/>
              </a:tabLst>
            </a:pPr>
            <a:r>
              <a:rPr lang="en-US" altLang="zh-CN" dirty="0"/>
              <a:t>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baseline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602901" y="1331589"/>
            <a:ext cx="2952731" cy="23544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745048" algn="l"/>
                <a:tab pos="1253035" algn="l"/>
              </a:tabLst>
            </a:pPr>
            <a:r>
              <a:rPr lang="en-US" altLang="zh-CN" dirty="0"/>
              <a:t>	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133"/>
              </a:lnSpc>
              <a:tabLst>
                <a:tab pos="745048" algn="l"/>
                <a:tab pos="1253035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&lt;thead&gt;、&lt;tbody&gt;和&lt;tfoot&gt;</a:t>
            </a:r>
          </a:p>
          <a:p>
            <a:pPr>
              <a:lnSpc>
                <a:spcPts val="1867"/>
              </a:lnSpc>
              <a:tabLst>
                <a:tab pos="745048" algn="l"/>
                <a:tab pos="1253035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内容的水平对齐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2267"/>
              </a:lnSpc>
              <a:tabLst>
                <a:tab pos="745048" algn="l"/>
                <a:tab pos="1253035" algn="l"/>
              </a:tabLst>
            </a:pP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&lt;thead&gt;、&lt;tbody&gt;和&lt;tfoot&gt;</a:t>
            </a:r>
          </a:p>
          <a:p>
            <a:pPr>
              <a:lnSpc>
                <a:spcPts val="1867"/>
              </a:lnSpc>
              <a:tabLst>
                <a:tab pos="745048" algn="l"/>
                <a:tab pos="1253035" algn="l"/>
              </a:tabLst>
            </a:pPr>
            <a:r>
              <a:rPr lang="en-US" altLang="zh-CN" dirty="0"/>
              <a:t>	</a:t>
            </a:r>
            <a:r>
              <a:rPr lang="en-US" altLang="zh-CN" sz="16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内容的垂直对齐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18D31B8-0EEE-4641-8365-D31CE38AA1F4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286500" y="3143199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096335" y="3143199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06000" y="3143199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86500" y="4048200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96335" y="4048200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906000" y="4048200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087868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897533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252634" y="4022681"/>
            <a:ext cx="5497068" cy="101600"/>
          </a:xfrm>
          <a:custGeom>
            <a:avLst/>
            <a:gdLst>
              <a:gd name="connsiteX0" fmla="*/ 19050 w 4122801"/>
              <a:gd name="connsiteY0" fmla="*/ 19050 h 76200"/>
              <a:gd name="connsiteX1" fmla="*/ 4103751 w 4122801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22801" h="76200">
                <a:moveTo>
                  <a:pt x="19050" y="19050"/>
                </a:moveTo>
                <a:lnTo>
                  <a:pt x="410375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278033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707368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269568" y="3134697"/>
            <a:ext cx="5463201" cy="33867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269568" y="5039868"/>
            <a:ext cx="5463201" cy="33867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93003" y="116632"/>
            <a:ext cx="402873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跨列属性colspan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7587" y="1052736"/>
            <a:ext cx="3701270" cy="43935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858001" y="3369733"/>
            <a:ext cx="649217" cy="135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669867" y="3369733"/>
            <a:ext cx="649217" cy="135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81734" y="3369733"/>
            <a:ext cx="649217" cy="135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BB029D-33F0-C04D-9B4B-9C438542B121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922434" y="3955999"/>
            <a:ext cx="3619500" cy="904883"/>
          </a:xfrm>
          <a:custGeom>
            <a:avLst/>
            <a:gdLst>
              <a:gd name="connsiteX0" fmla="*/ 0 w 2714625"/>
              <a:gd name="connsiteY0" fmla="*/ 678662 h 678662"/>
              <a:gd name="connsiteX1" fmla="*/ 2714625 w 2714625"/>
              <a:gd name="connsiteY1" fmla="*/ 678662 h 678662"/>
              <a:gd name="connsiteX2" fmla="*/ 2714625 w 2714625"/>
              <a:gd name="connsiteY2" fmla="*/ 0 h 678662"/>
              <a:gd name="connsiteX3" fmla="*/ 0 w 2714625"/>
              <a:gd name="connsiteY3" fmla="*/ 0 h 678662"/>
              <a:gd name="connsiteX4" fmla="*/ 0 w 2714625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714625" h="678662">
                <a:moveTo>
                  <a:pt x="0" y="678662"/>
                </a:moveTo>
                <a:lnTo>
                  <a:pt x="2714625" y="678662"/>
                </a:lnTo>
                <a:lnTo>
                  <a:pt x="2714625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9541933" y="3955999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922433" y="4860932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7732268" y="4860932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541933" y="4860932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723801" y="4827015"/>
            <a:ext cx="33867" cy="1050984"/>
          </a:xfrm>
          <a:custGeom>
            <a:avLst/>
            <a:gdLst>
              <a:gd name="connsiteX0" fmla="*/ 6350 w 25400"/>
              <a:gd name="connsiteY0" fmla="*/ 6350 h 788238"/>
              <a:gd name="connsiteX1" fmla="*/ 6350 w 25400"/>
              <a:gd name="connsiteY1" fmla="*/ 781888 h 7882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788238">
                <a:moveTo>
                  <a:pt x="6350" y="6350"/>
                </a:moveTo>
                <a:lnTo>
                  <a:pt x="6350" y="78188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9533467" y="3939202"/>
            <a:ext cx="33867" cy="1938799"/>
          </a:xfrm>
          <a:custGeom>
            <a:avLst/>
            <a:gdLst>
              <a:gd name="connsiteX0" fmla="*/ 6350 w 25400"/>
              <a:gd name="connsiteY0" fmla="*/ 6350 h 1454099"/>
              <a:gd name="connsiteX1" fmla="*/ 6350 w 25400"/>
              <a:gd name="connsiteY1" fmla="*/ 1447749 h 145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099">
                <a:moveTo>
                  <a:pt x="6350" y="6350"/>
                </a:moveTo>
                <a:lnTo>
                  <a:pt x="6350" y="144774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5888567" y="4835481"/>
            <a:ext cx="5497068" cy="101600"/>
          </a:xfrm>
          <a:custGeom>
            <a:avLst/>
            <a:gdLst>
              <a:gd name="connsiteX0" fmla="*/ 19050 w 4122801"/>
              <a:gd name="connsiteY0" fmla="*/ 19050 h 76200"/>
              <a:gd name="connsiteX1" fmla="*/ 4103751 w 4122801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22801" h="76200">
                <a:moveTo>
                  <a:pt x="19050" y="19050"/>
                </a:moveTo>
                <a:lnTo>
                  <a:pt x="410375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913967" y="3939202"/>
            <a:ext cx="33867" cy="1938799"/>
          </a:xfrm>
          <a:custGeom>
            <a:avLst/>
            <a:gdLst>
              <a:gd name="connsiteX0" fmla="*/ 6350 w 25400"/>
              <a:gd name="connsiteY0" fmla="*/ 6350 h 1454099"/>
              <a:gd name="connsiteX1" fmla="*/ 6350 w 25400"/>
              <a:gd name="connsiteY1" fmla="*/ 1447749 h 145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099">
                <a:moveTo>
                  <a:pt x="6350" y="6350"/>
                </a:moveTo>
                <a:lnTo>
                  <a:pt x="6350" y="144774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343301" y="3939202"/>
            <a:ext cx="33867" cy="1938799"/>
          </a:xfrm>
          <a:custGeom>
            <a:avLst/>
            <a:gdLst>
              <a:gd name="connsiteX0" fmla="*/ 6350 w 25400"/>
              <a:gd name="connsiteY0" fmla="*/ 6350 h 1454099"/>
              <a:gd name="connsiteX1" fmla="*/ 6350 w 25400"/>
              <a:gd name="connsiteY1" fmla="*/ 1447749 h 14540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099">
                <a:moveTo>
                  <a:pt x="6350" y="6350"/>
                </a:moveTo>
                <a:lnTo>
                  <a:pt x="6350" y="1447749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5905501" y="3947668"/>
            <a:ext cx="5463201" cy="33867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905501" y="5852600"/>
            <a:ext cx="5463201" cy="33867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81634" y="116632"/>
            <a:ext cx="4028732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跨列属性colspan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399868" y="4182534"/>
            <a:ext cx="644407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95832" y="979999"/>
            <a:ext cx="6905737" cy="40344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colspan=“2”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  <a:r>
              <a:rPr lang="en-US" altLang="zh-CN" sz="2403" dirty="0"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331201" y="5147734"/>
            <a:ext cx="596317" cy="4176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0126134" y="4182534"/>
            <a:ext cx="644407" cy="13537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</a:pPr>
            <a:r>
              <a:rPr lang="en-US" altLang="zh-CN" sz="2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638DE7F-CEE9-654D-AD86-985685BEFBF9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286500" y="3143199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8096335" y="3143199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906000" y="3143199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286500" y="4048200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8096335" y="4048200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9906000" y="4048200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8087868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897533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252634" y="4022681"/>
            <a:ext cx="5497068" cy="101600"/>
          </a:xfrm>
          <a:custGeom>
            <a:avLst/>
            <a:gdLst>
              <a:gd name="connsiteX0" fmla="*/ 19050 w 4122801"/>
              <a:gd name="connsiteY0" fmla="*/ 19050 h 76200"/>
              <a:gd name="connsiteX1" fmla="*/ 4103751 w 4122801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22801" h="76200">
                <a:moveTo>
                  <a:pt x="19050" y="19050"/>
                </a:moveTo>
                <a:lnTo>
                  <a:pt x="4103751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278033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1707368" y="3126231"/>
            <a:ext cx="33867" cy="1939036"/>
          </a:xfrm>
          <a:custGeom>
            <a:avLst/>
            <a:gdLst>
              <a:gd name="connsiteX0" fmla="*/ 6350 w 25400"/>
              <a:gd name="connsiteY0" fmla="*/ 6350 h 1454277"/>
              <a:gd name="connsiteX1" fmla="*/ 6350 w 25400"/>
              <a:gd name="connsiteY1" fmla="*/ 1447927 h 14542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277">
                <a:moveTo>
                  <a:pt x="6350" y="6350"/>
                </a:moveTo>
                <a:lnTo>
                  <a:pt x="6350" y="1447927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6269568" y="3134697"/>
            <a:ext cx="5463201" cy="33867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269568" y="5039868"/>
            <a:ext cx="5463201" cy="33867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20095" y="116632"/>
            <a:ext cx="4265078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跨行属性rowspan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75936" y="929476"/>
            <a:ext cx="3701270" cy="43935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6858001" y="3369733"/>
            <a:ext cx="649217" cy="135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669867" y="3369733"/>
            <a:ext cx="649217" cy="135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481734" y="3369733"/>
            <a:ext cx="649217" cy="135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F55F550-99FD-B54F-98AD-861D926008EE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9536" y="1237983"/>
            <a:ext cx="8820980" cy="540872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69CF96-AF35-3147-A5C7-80748D05CBCA}"/>
              </a:ext>
            </a:extLst>
          </p:cNvPr>
          <p:cNvSpPr/>
          <p:nvPr/>
        </p:nvSpPr>
        <p:spPr>
          <a:xfrm>
            <a:off x="623392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24BE2D-8350-C64E-83B2-CFC1FD9598A5}"/>
              </a:ext>
            </a:extLst>
          </p:cNvPr>
          <p:cNvSpPr/>
          <p:nvPr/>
        </p:nvSpPr>
        <p:spPr>
          <a:xfrm>
            <a:off x="4079776" y="116632"/>
            <a:ext cx="2001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" altLang="zh-CN" sz="2800" b="1" spc="587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Heiti SC"/>
              </a:rPr>
              <a:t>HTM</a:t>
            </a:r>
            <a:r>
              <a:rPr lang="en" altLang="zh-CN" sz="2800" b="1" spc="333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Heiti SC"/>
              </a:rPr>
              <a:t>L</a:t>
            </a:r>
            <a:r>
              <a:rPr lang="zh-CN" altLang="en" sz="2800" b="1" spc="333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  <a:cs typeface="Heiti SC"/>
              </a:rPr>
              <a:t>概述</a:t>
            </a:r>
            <a:endParaRPr lang="en" altLang="zh-CN" sz="28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  <a:cs typeface="Heiti SC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6FD67A-A9E7-4147-A66A-C170672E09EA}"/>
              </a:ext>
            </a:extLst>
          </p:cNvPr>
          <p:cNvSpPr/>
          <p:nvPr/>
        </p:nvSpPr>
        <p:spPr>
          <a:xfrm>
            <a:off x="1055440" y="678398"/>
            <a:ext cx="83469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HTML</a:t>
            </a:r>
            <a:r>
              <a:rPr lang="zh-CN" altLang="en" sz="2400" dirty="0">
                <a:latin typeface="KaiTi" panose="02010609060101010101" pitchFamily="49" charset="-122"/>
                <a:ea typeface="KaiTi" panose="02010609060101010101" pitchFamily="49" charset="-122"/>
              </a:rPr>
              <a:t>（</a:t>
            </a:r>
            <a:r>
              <a:rPr lang="en" altLang="zh-CN" sz="2400" dirty="0" err="1">
                <a:latin typeface="KaiTi" panose="02010609060101010101" pitchFamily="49" charset="-122"/>
                <a:ea typeface="KaiTi" panose="02010609060101010101" pitchFamily="49" charset="-122"/>
              </a:rPr>
              <a:t>HyperText</a:t>
            </a:r>
            <a:r>
              <a:rPr lang="en" altLang="zh-CN" sz="2400" dirty="0">
                <a:latin typeface="KaiTi" panose="02010609060101010101" pitchFamily="49" charset="-122"/>
                <a:ea typeface="KaiTi" panose="02010609060101010101" pitchFamily="49" charset="-122"/>
              </a:rPr>
              <a:t> Markup Language</a:t>
            </a:r>
            <a:r>
              <a:rPr lang="zh-CN" altLang="en" sz="24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CN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即超文本标记语言。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771763" y="2972644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581599" y="2972627"/>
            <a:ext cx="1809835" cy="1905000"/>
          </a:xfrm>
          <a:custGeom>
            <a:avLst/>
            <a:gdLst>
              <a:gd name="connsiteX0" fmla="*/ 0 w 1357376"/>
              <a:gd name="connsiteY0" fmla="*/ 1428750 h 1428750"/>
              <a:gd name="connsiteX1" fmla="*/ 1357376 w 1357376"/>
              <a:gd name="connsiteY1" fmla="*/ 1428750 h 1428750"/>
              <a:gd name="connsiteX2" fmla="*/ 1357376 w 1357376"/>
              <a:gd name="connsiteY2" fmla="*/ 0 h 1428750"/>
              <a:gd name="connsiteX3" fmla="*/ 0 w 1357376"/>
              <a:gd name="connsiteY3" fmla="*/ 0 h 1428750"/>
              <a:gd name="connsiteX4" fmla="*/ 0 w 1357376"/>
              <a:gd name="connsiteY4" fmla="*/ 1428750 h 1428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1428750">
                <a:moveTo>
                  <a:pt x="0" y="1428750"/>
                </a:moveTo>
                <a:lnTo>
                  <a:pt x="1357376" y="1428750"/>
                </a:lnTo>
                <a:lnTo>
                  <a:pt x="1357376" y="0"/>
                </a:lnTo>
                <a:lnTo>
                  <a:pt x="0" y="0"/>
                </a:lnTo>
                <a:lnTo>
                  <a:pt x="0" y="1428750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9391434" y="2972644"/>
            <a:ext cx="1809835" cy="904883"/>
          </a:xfrm>
          <a:custGeom>
            <a:avLst/>
            <a:gdLst>
              <a:gd name="connsiteX0" fmla="*/ 0 w 1357376"/>
              <a:gd name="connsiteY0" fmla="*/ 678662 h 678662"/>
              <a:gd name="connsiteX1" fmla="*/ 1357376 w 1357376"/>
              <a:gd name="connsiteY1" fmla="*/ 678662 h 678662"/>
              <a:gd name="connsiteX2" fmla="*/ 1357376 w 1357376"/>
              <a:gd name="connsiteY2" fmla="*/ 0 h 678662"/>
              <a:gd name="connsiteX3" fmla="*/ 0 w 1357376"/>
              <a:gd name="connsiteY3" fmla="*/ 0 h 678662"/>
              <a:gd name="connsiteX4" fmla="*/ 0 w 1357376"/>
              <a:gd name="connsiteY4" fmla="*/ 678662 h 6786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678662">
                <a:moveTo>
                  <a:pt x="0" y="678662"/>
                </a:moveTo>
                <a:lnTo>
                  <a:pt x="1357376" y="678662"/>
                </a:lnTo>
                <a:lnTo>
                  <a:pt x="1357376" y="0"/>
                </a:lnTo>
                <a:lnTo>
                  <a:pt x="0" y="0"/>
                </a:lnTo>
                <a:lnTo>
                  <a:pt x="0" y="678662"/>
                </a:lnTo>
              </a:path>
            </a:pathLst>
          </a:custGeom>
          <a:solidFill>
            <a:srgbClr val="4F81B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5771763" y="3877494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9391434" y="3877494"/>
            <a:ext cx="1809835" cy="1000133"/>
          </a:xfrm>
          <a:custGeom>
            <a:avLst/>
            <a:gdLst>
              <a:gd name="connsiteX0" fmla="*/ 0 w 1357376"/>
              <a:gd name="connsiteY0" fmla="*/ 750100 h 750100"/>
              <a:gd name="connsiteX1" fmla="*/ 1357376 w 1357376"/>
              <a:gd name="connsiteY1" fmla="*/ 750100 h 750100"/>
              <a:gd name="connsiteX2" fmla="*/ 1357376 w 1357376"/>
              <a:gd name="connsiteY2" fmla="*/ 0 h 750100"/>
              <a:gd name="connsiteX3" fmla="*/ 0 w 1357376"/>
              <a:gd name="connsiteY3" fmla="*/ 0 h 750100"/>
              <a:gd name="connsiteX4" fmla="*/ 0 w 1357376"/>
              <a:gd name="connsiteY4" fmla="*/ 750100 h 75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7376" h="750100">
                <a:moveTo>
                  <a:pt x="0" y="750100"/>
                </a:moveTo>
                <a:lnTo>
                  <a:pt x="1357376" y="750100"/>
                </a:lnTo>
                <a:lnTo>
                  <a:pt x="1357376" y="0"/>
                </a:lnTo>
                <a:lnTo>
                  <a:pt x="0" y="0"/>
                </a:lnTo>
                <a:lnTo>
                  <a:pt x="0" y="750100"/>
                </a:lnTo>
              </a:path>
            </a:pathLst>
          </a:custGeom>
          <a:solidFill>
            <a:srgbClr val="D0D8E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7573132" y="2955678"/>
            <a:ext cx="33867" cy="904916"/>
          </a:xfrm>
          <a:custGeom>
            <a:avLst/>
            <a:gdLst>
              <a:gd name="connsiteX0" fmla="*/ 6350 w 25400"/>
              <a:gd name="connsiteY0" fmla="*/ 6350 h 678687"/>
              <a:gd name="connsiteX1" fmla="*/ 6350 w 25400"/>
              <a:gd name="connsiteY1" fmla="*/ 672338 h 678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78687">
                <a:moveTo>
                  <a:pt x="6350" y="6350"/>
                </a:moveTo>
                <a:lnTo>
                  <a:pt x="6350" y="67233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7556199" y="3826728"/>
            <a:ext cx="101600" cy="1101699"/>
          </a:xfrm>
          <a:custGeom>
            <a:avLst/>
            <a:gdLst>
              <a:gd name="connsiteX0" fmla="*/ 19050 w 76200"/>
              <a:gd name="connsiteY0" fmla="*/ 19050 h 826274"/>
              <a:gd name="connsiteX1" fmla="*/ 19050 w 76200"/>
              <a:gd name="connsiteY1" fmla="*/ 807224 h 826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826274">
                <a:moveTo>
                  <a:pt x="19050" y="19050"/>
                </a:moveTo>
                <a:lnTo>
                  <a:pt x="19050" y="807224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9382967" y="2955678"/>
            <a:ext cx="33867" cy="904916"/>
          </a:xfrm>
          <a:custGeom>
            <a:avLst/>
            <a:gdLst>
              <a:gd name="connsiteX0" fmla="*/ 6350 w 25400"/>
              <a:gd name="connsiteY0" fmla="*/ 6350 h 678687"/>
              <a:gd name="connsiteX1" fmla="*/ 6350 w 25400"/>
              <a:gd name="connsiteY1" fmla="*/ 672338 h 6786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678687">
                <a:moveTo>
                  <a:pt x="6350" y="6350"/>
                </a:moveTo>
                <a:lnTo>
                  <a:pt x="6350" y="672338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9366034" y="3826728"/>
            <a:ext cx="101600" cy="1101699"/>
          </a:xfrm>
          <a:custGeom>
            <a:avLst/>
            <a:gdLst>
              <a:gd name="connsiteX0" fmla="*/ 19050 w 76200"/>
              <a:gd name="connsiteY0" fmla="*/ 19050 h 826274"/>
              <a:gd name="connsiteX1" fmla="*/ 19050 w 76200"/>
              <a:gd name="connsiteY1" fmla="*/ 807224 h 82627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826274">
                <a:moveTo>
                  <a:pt x="19050" y="19050"/>
                </a:moveTo>
                <a:lnTo>
                  <a:pt x="19050" y="807224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5737897" y="3852128"/>
            <a:ext cx="1894500" cy="101600"/>
          </a:xfrm>
          <a:custGeom>
            <a:avLst/>
            <a:gdLst>
              <a:gd name="connsiteX0" fmla="*/ 19050 w 1420875"/>
              <a:gd name="connsiteY0" fmla="*/ 19050 h 76200"/>
              <a:gd name="connsiteX1" fmla="*/ 1401826 w 142087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20875" h="76200">
                <a:moveTo>
                  <a:pt x="19050" y="19050"/>
                </a:moveTo>
                <a:lnTo>
                  <a:pt x="1401826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9340634" y="3852128"/>
            <a:ext cx="1894332" cy="101600"/>
          </a:xfrm>
          <a:custGeom>
            <a:avLst/>
            <a:gdLst>
              <a:gd name="connsiteX0" fmla="*/ 19050 w 1420749"/>
              <a:gd name="connsiteY0" fmla="*/ 19050 h 76200"/>
              <a:gd name="connsiteX1" fmla="*/ 1401698 w 142074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20749" h="76200">
                <a:moveTo>
                  <a:pt x="19050" y="19050"/>
                </a:moveTo>
                <a:lnTo>
                  <a:pt x="1401698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763296" y="2955678"/>
            <a:ext cx="33867" cy="1938883"/>
          </a:xfrm>
          <a:custGeom>
            <a:avLst/>
            <a:gdLst>
              <a:gd name="connsiteX0" fmla="*/ 6350 w 25400"/>
              <a:gd name="connsiteY0" fmla="*/ 6350 h 1454162"/>
              <a:gd name="connsiteX1" fmla="*/ 6350 w 25400"/>
              <a:gd name="connsiteY1" fmla="*/ 1447812 h 145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162">
                <a:moveTo>
                  <a:pt x="6350" y="6350"/>
                </a:moveTo>
                <a:lnTo>
                  <a:pt x="6350" y="14478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1192632" y="2955678"/>
            <a:ext cx="33867" cy="1938883"/>
          </a:xfrm>
          <a:custGeom>
            <a:avLst/>
            <a:gdLst>
              <a:gd name="connsiteX0" fmla="*/ 6350 w 25400"/>
              <a:gd name="connsiteY0" fmla="*/ 6350 h 1454162"/>
              <a:gd name="connsiteX1" fmla="*/ 6350 w 25400"/>
              <a:gd name="connsiteY1" fmla="*/ 1447812 h 14541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54162">
                <a:moveTo>
                  <a:pt x="6350" y="6350"/>
                </a:moveTo>
                <a:lnTo>
                  <a:pt x="6350" y="1447812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5754831" y="2964144"/>
            <a:ext cx="5463201" cy="33867"/>
          </a:xfrm>
          <a:custGeom>
            <a:avLst/>
            <a:gdLst>
              <a:gd name="connsiteX0" fmla="*/ 6350 w 4097401"/>
              <a:gd name="connsiteY0" fmla="*/ 6350 h 25400"/>
              <a:gd name="connsiteX1" fmla="*/ 4091051 w 4097401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097401" h="25400">
                <a:moveTo>
                  <a:pt x="6350" y="6350"/>
                </a:moveTo>
                <a:lnTo>
                  <a:pt x="4091051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754831" y="4869160"/>
            <a:ext cx="1809833" cy="33867"/>
          </a:xfrm>
          <a:custGeom>
            <a:avLst/>
            <a:gdLst>
              <a:gd name="connsiteX0" fmla="*/ 6350 w 1357375"/>
              <a:gd name="connsiteY0" fmla="*/ 6350 h 25400"/>
              <a:gd name="connsiteX1" fmla="*/ 1351026 w 135737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7375" h="25400">
                <a:moveTo>
                  <a:pt x="6350" y="6350"/>
                </a:moveTo>
                <a:lnTo>
                  <a:pt x="1351026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7530800" y="4852227"/>
            <a:ext cx="1911433" cy="101600"/>
          </a:xfrm>
          <a:custGeom>
            <a:avLst/>
            <a:gdLst>
              <a:gd name="connsiteX0" fmla="*/ 19050 w 1433575"/>
              <a:gd name="connsiteY0" fmla="*/ 19050 h 76200"/>
              <a:gd name="connsiteX1" fmla="*/ 1414526 w 1433575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33575" h="76200">
                <a:moveTo>
                  <a:pt x="19050" y="19050"/>
                </a:moveTo>
                <a:lnTo>
                  <a:pt x="1414526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408368" y="4869160"/>
            <a:ext cx="1809665" cy="33867"/>
          </a:xfrm>
          <a:custGeom>
            <a:avLst/>
            <a:gdLst>
              <a:gd name="connsiteX0" fmla="*/ 6350 w 1357249"/>
              <a:gd name="connsiteY0" fmla="*/ 6350 h 25400"/>
              <a:gd name="connsiteX1" fmla="*/ 1350898 w 135724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57249" h="25400">
                <a:moveTo>
                  <a:pt x="6350" y="6350"/>
                </a:moveTo>
                <a:lnTo>
                  <a:pt x="135089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41233" y="3205444"/>
            <a:ext cx="649217" cy="41767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116923" y="99332"/>
            <a:ext cx="4265078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跨行属性rowspan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153100" y="3713445"/>
            <a:ext cx="644407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</a:pPr>
            <a:r>
              <a:rPr lang="en-US" altLang="zh-CN" sz="24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939500" y="885578"/>
            <a:ext cx="6982681" cy="40344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rowspan=“2”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25559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9964966" y="3205444"/>
            <a:ext cx="649217" cy="135370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33866" algn="l"/>
              </a:tabLst>
            </a:pPr>
            <a:r>
              <a:rPr lang="en-US" altLang="zh-CN" sz="2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3467"/>
              </a:lnSpc>
              <a:tabLst>
                <a:tab pos="33866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XXX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C1239AF-AAEF-ED47-ADDD-BD45EB9447D2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501843" y="976464"/>
            <a:ext cx="5243780" cy="3240319"/>
          </a:xfrm>
          <a:custGeom>
            <a:avLst/>
            <a:gdLst>
              <a:gd name="connsiteX0" fmla="*/ 357163 w 3932835"/>
              <a:gd name="connsiteY0" fmla="*/ 800063 h 2430239"/>
              <a:gd name="connsiteX1" fmla="*/ 882943 w 3932835"/>
              <a:gd name="connsiteY1" fmla="*/ 218276 h 2430239"/>
              <a:gd name="connsiteX2" fmla="*/ 1276135 w 3932835"/>
              <a:gd name="connsiteY2" fmla="*/ 284443 h 2430239"/>
              <a:gd name="connsiteX3" fmla="*/ 1931963 w 3932835"/>
              <a:gd name="connsiteY3" fmla="*/ 115279 h 2430239"/>
              <a:gd name="connsiteX4" fmla="*/ 2044739 w 3932835"/>
              <a:gd name="connsiteY4" fmla="*/ 185002 h 2430239"/>
              <a:gd name="connsiteX5" fmla="*/ 2577123 w 3932835"/>
              <a:gd name="connsiteY5" fmla="*/ 35015 h 2430239"/>
              <a:gd name="connsiteX6" fmla="*/ 2715680 w 3932835"/>
              <a:gd name="connsiteY6" fmla="*/ 131408 h 2430239"/>
              <a:gd name="connsiteX7" fmla="*/ 3338234 w 3932835"/>
              <a:gd name="connsiteY7" fmla="*/ 88355 h 2430239"/>
              <a:gd name="connsiteX8" fmla="*/ 3487332 w 3932835"/>
              <a:gd name="connsiteY8" fmla="*/ 305525 h 2430239"/>
              <a:gd name="connsiteX9" fmla="*/ 3827946 w 3932835"/>
              <a:gd name="connsiteY9" fmla="*/ 807556 h 2430239"/>
              <a:gd name="connsiteX10" fmla="*/ 3805721 w 3932835"/>
              <a:gd name="connsiteY10" fmla="*/ 861277 h 2430239"/>
              <a:gd name="connsiteX11" fmla="*/ 3692310 w 3932835"/>
              <a:gd name="connsiteY11" fmla="*/ 1588352 h 2430239"/>
              <a:gd name="connsiteX12" fmla="*/ 3404273 w 3932835"/>
              <a:gd name="connsiteY12" fmla="*/ 1690333 h 2430239"/>
              <a:gd name="connsiteX13" fmla="*/ 2873922 w 3932835"/>
              <a:gd name="connsiteY13" fmla="*/ 2129245 h 2430239"/>
              <a:gd name="connsiteX14" fmla="*/ 2599475 w 3932835"/>
              <a:gd name="connsiteY14" fmla="*/ 2062062 h 2430239"/>
              <a:gd name="connsiteX15" fmla="*/ 1833792 w 3932835"/>
              <a:gd name="connsiteY15" fmla="*/ 2407883 h 2430239"/>
              <a:gd name="connsiteX16" fmla="*/ 1501306 w 3932835"/>
              <a:gd name="connsiteY16" fmla="*/ 2199857 h 2430239"/>
              <a:gd name="connsiteX17" fmla="*/ 537757 w 3932835"/>
              <a:gd name="connsiteY17" fmla="*/ 1997165 h 2430239"/>
              <a:gd name="connsiteX18" fmla="*/ 530391 w 3932835"/>
              <a:gd name="connsiteY18" fmla="*/ 1986497 h 2430239"/>
              <a:gd name="connsiteX19" fmla="*/ 90336 w 3932835"/>
              <a:gd name="connsiteY19" fmla="*/ 1694778 h 2430239"/>
              <a:gd name="connsiteX20" fmla="*/ 194730 w 3932835"/>
              <a:gd name="connsiteY20" fmla="*/ 1428586 h 2430239"/>
              <a:gd name="connsiteX21" fmla="*/ 53379 w 3932835"/>
              <a:gd name="connsiteY21" fmla="*/ 971132 h 2430239"/>
              <a:gd name="connsiteX22" fmla="*/ 353861 w 3932835"/>
              <a:gd name="connsiteY22" fmla="*/ 807556 h 2430239"/>
              <a:gd name="connsiteX23" fmla="*/ 357163 w 3932835"/>
              <a:gd name="connsiteY23" fmla="*/ 800063 h 24302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932835" h="2430239">
                <a:moveTo>
                  <a:pt x="357163" y="800063"/>
                </a:moveTo>
                <a:cubicBezTo>
                  <a:pt x="311443" y="517234"/>
                  <a:pt x="546774" y="256757"/>
                  <a:pt x="882943" y="218276"/>
                </a:cubicBezTo>
                <a:cubicBezTo>
                  <a:pt x="1019087" y="202782"/>
                  <a:pt x="1157517" y="226023"/>
                  <a:pt x="1276135" y="284443"/>
                </a:cubicBezTo>
                <a:cubicBezTo>
                  <a:pt x="1401865" y="85180"/>
                  <a:pt x="1695489" y="9361"/>
                  <a:pt x="1931963" y="115279"/>
                </a:cubicBezTo>
                <a:cubicBezTo>
                  <a:pt x="1973365" y="133821"/>
                  <a:pt x="2011338" y="157316"/>
                  <a:pt x="2044739" y="185002"/>
                </a:cubicBezTo>
                <a:cubicBezTo>
                  <a:pt x="2142656" y="19775"/>
                  <a:pt x="2381035" y="-47407"/>
                  <a:pt x="2577123" y="35015"/>
                </a:cubicBezTo>
                <a:cubicBezTo>
                  <a:pt x="2631479" y="57875"/>
                  <a:pt x="2678850" y="90895"/>
                  <a:pt x="2715680" y="131408"/>
                </a:cubicBezTo>
                <a:cubicBezTo>
                  <a:pt x="2873414" y="-24801"/>
                  <a:pt x="3152179" y="-44105"/>
                  <a:pt x="3338234" y="88355"/>
                </a:cubicBezTo>
                <a:cubicBezTo>
                  <a:pt x="3416466" y="143981"/>
                  <a:pt x="3469171" y="220816"/>
                  <a:pt x="3487332" y="305525"/>
                </a:cubicBezTo>
                <a:cubicBezTo>
                  <a:pt x="3745777" y="364834"/>
                  <a:pt x="3898304" y="589624"/>
                  <a:pt x="3827946" y="807556"/>
                </a:cubicBezTo>
                <a:cubicBezTo>
                  <a:pt x="3821977" y="825844"/>
                  <a:pt x="3814484" y="843878"/>
                  <a:pt x="3805721" y="861277"/>
                </a:cubicBezTo>
                <a:cubicBezTo>
                  <a:pt x="4012985" y="1088353"/>
                  <a:pt x="3962185" y="1413854"/>
                  <a:pt x="3692310" y="1588352"/>
                </a:cubicBezTo>
                <a:cubicBezTo>
                  <a:pt x="3608363" y="1642581"/>
                  <a:pt x="3509048" y="1677760"/>
                  <a:pt x="3404273" y="1690333"/>
                </a:cubicBezTo>
                <a:cubicBezTo>
                  <a:pt x="3401861" y="1934681"/>
                  <a:pt x="3164498" y="2131150"/>
                  <a:pt x="2873922" y="2129245"/>
                </a:cubicBezTo>
                <a:cubicBezTo>
                  <a:pt x="2776767" y="2128483"/>
                  <a:pt x="2681898" y="2105242"/>
                  <a:pt x="2599475" y="2062062"/>
                </a:cubicBezTo>
                <a:cubicBezTo>
                  <a:pt x="2501177" y="2336001"/>
                  <a:pt x="2158404" y="2490814"/>
                  <a:pt x="1833792" y="2407883"/>
                </a:cubicBezTo>
                <a:cubicBezTo>
                  <a:pt x="1697775" y="2373085"/>
                  <a:pt x="1580300" y="2299552"/>
                  <a:pt x="1501306" y="2199857"/>
                </a:cubicBezTo>
                <a:cubicBezTo>
                  <a:pt x="1168947" y="2368640"/>
                  <a:pt x="737528" y="2277835"/>
                  <a:pt x="537757" y="1997165"/>
                </a:cubicBezTo>
                <a:cubicBezTo>
                  <a:pt x="535344" y="1993736"/>
                  <a:pt x="532804" y="1990180"/>
                  <a:pt x="530391" y="1986497"/>
                </a:cubicBezTo>
                <a:cubicBezTo>
                  <a:pt x="312840" y="2007960"/>
                  <a:pt x="115863" y="1877404"/>
                  <a:pt x="90336" y="1694778"/>
                </a:cubicBezTo>
                <a:cubicBezTo>
                  <a:pt x="76747" y="1597496"/>
                  <a:pt x="114847" y="1500087"/>
                  <a:pt x="194730" y="1428586"/>
                </a:cubicBezTo>
                <a:cubicBezTo>
                  <a:pt x="6389" y="1335368"/>
                  <a:pt x="-56856" y="1130517"/>
                  <a:pt x="53379" y="971132"/>
                </a:cubicBezTo>
                <a:cubicBezTo>
                  <a:pt x="117006" y="879311"/>
                  <a:pt x="228639" y="818478"/>
                  <a:pt x="353861" y="807556"/>
                </a:cubicBezTo>
                <a:lnTo>
                  <a:pt x="357163" y="800063"/>
                </a:ln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6128854" y="3333535"/>
            <a:ext cx="180000" cy="180000"/>
          </a:xfrm>
          <a:custGeom>
            <a:avLst/>
            <a:gdLst>
              <a:gd name="connsiteX0" fmla="*/ 135000 w 135000"/>
              <a:gd name="connsiteY0" fmla="*/ 67563 h 135000"/>
              <a:gd name="connsiteX1" fmla="*/ 67563 w 135000"/>
              <a:gd name="connsiteY1" fmla="*/ 135001 h 135000"/>
              <a:gd name="connsiteX2" fmla="*/ 0 w 135000"/>
              <a:gd name="connsiteY2" fmla="*/ 67563 h 135000"/>
              <a:gd name="connsiteX3" fmla="*/ 67563 w 135000"/>
              <a:gd name="connsiteY3" fmla="*/ 0 h 135000"/>
              <a:gd name="connsiteX4" fmla="*/ 135000 w 135000"/>
              <a:gd name="connsiteY4" fmla="*/ 67563 h 135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5000" h="135000">
                <a:moveTo>
                  <a:pt x="135000" y="67563"/>
                </a:moveTo>
                <a:cubicBezTo>
                  <a:pt x="135000" y="104775"/>
                  <a:pt x="104775" y="135001"/>
                  <a:pt x="67563" y="135001"/>
                </a:cubicBezTo>
                <a:cubicBezTo>
                  <a:pt x="30225" y="135001"/>
                  <a:pt x="0" y="104775"/>
                  <a:pt x="0" y="67563"/>
                </a:cubicBezTo>
                <a:cubicBezTo>
                  <a:pt x="0" y="30226"/>
                  <a:pt x="30225" y="0"/>
                  <a:pt x="67563" y="0"/>
                </a:cubicBezTo>
                <a:cubicBezTo>
                  <a:pt x="104775" y="0"/>
                  <a:pt x="135000" y="30226"/>
                  <a:pt x="135000" y="67563"/>
                </a:cubicBez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6158657" y="3209075"/>
            <a:ext cx="359833" cy="359833"/>
          </a:xfrm>
          <a:custGeom>
            <a:avLst/>
            <a:gdLst>
              <a:gd name="connsiteX0" fmla="*/ 269875 w 269875"/>
              <a:gd name="connsiteY0" fmla="*/ 135001 h 269875"/>
              <a:gd name="connsiteX1" fmla="*/ 134873 w 269875"/>
              <a:gd name="connsiteY1" fmla="*/ 269875 h 269875"/>
              <a:gd name="connsiteX2" fmla="*/ 0 w 269875"/>
              <a:gd name="connsiteY2" fmla="*/ 135001 h 269875"/>
              <a:gd name="connsiteX3" fmla="*/ 134873 w 269875"/>
              <a:gd name="connsiteY3" fmla="*/ 0 h 269875"/>
              <a:gd name="connsiteX4" fmla="*/ 269875 w 269875"/>
              <a:gd name="connsiteY4" fmla="*/ 135001 h 269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69875" h="269875">
                <a:moveTo>
                  <a:pt x="269875" y="135001"/>
                </a:moveTo>
                <a:cubicBezTo>
                  <a:pt x="269875" y="209550"/>
                  <a:pt x="209423" y="269875"/>
                  <a:pt x="134873" y="269875"/>
                </a:cubicBezTo>
                <a:cubicBezTo>
                  <a:pt x="60452" y="269875"/>
                  <a:pt x="0" y="209550"/>
                  <a:pt x="0" y="135001"/>
                </a:cubicBezTo>
                <a:cubicBezTo>
                  <a:pt x="0" y="60452"/>
                  <a:pt x="60452" y="0"/>
                  <a:pt x="134873" y="0"/>
                </a:cubicBezTo>
                <a:cubicBezTo>
                  <a:pt x="209423" y="0"/>
                  <a:pt x="269875" y="60452"/>
                  <a:pt x="269875" y="135001"/>
                </a:cubicBez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361178" y="3034663"/>
            <a:ext cx="539835" cy="539833"/>
          </a:xfrm>
          <a:custGeom>
            <a:avLst/>
            <a:gdLst>
              <a:gd name="connsiteX0" fmla="*/ 404876 w 404876"/>
              <a:gd name="connsiteY0" fmla="*/ 202437 h 404875"/>
              <a:gd name="connsiteX1" fmla="*/ 202438 w 404876"/>
              <a:gd name="connsiteY1" fmla="*/ 404875 h 404875"/>
              <a:gd name="connsiteX2" fmla="*/ 0 w 404876"/>
              <a:gd name="connsiteY2" fmla="*/ 202437 h 404875"/>
              <a:gd name="connsiteX3" fmla="*/ 202438 w 404876"/>
              <a:gd name="connsiteY3" fmla="*/ 0 h 404875"/>
              <a:gd name="connsiteX4" fmla="*/ 404876 w 404876"/>
              <a:gd name="connsiteY4" fmla="*/ 202437 h 4048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4876" h="404875">
                <a:moveTo>
                  <a:pt x="404876" y="202437"/>
                </a:moveTo>
                <a:cubicBezTo>
                  <a:pt x="404876" y="314325"/>
                  <a:pt x="314325" y="404875"/>
                  <a:pt x="202438" y="404875"/>
                </a:cubicBezTo>
                <a:cubicBezTo>
                  <a:pt x="90678" y="404875"/>
                  <a:pt x="0" y="314325"/>
                  <a:pt x="0" y="202437"/>
                </a:cubicBezTo>
                <a:cubicBezTo>
                  <a:pt x="0" y="90677"/>
                  <a:pt x="90678" y="0"/>
                  <a:pt x="202438" y="0"/>
                </a:cubicBezTo>
                <a:cubicBezTo>
                  <a:pt x="314325" y="0"/>
                  <a:pt x="404876" y="90677"/>
                  <a:pt x="404876" y="202437"/>
                </a:cubicBezTo>
              </a:path>
            </a:pathLst>
          </a:custGeom>
          <a:solidFill>
            <a:srgbClr val="CF526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6493377" y="967997"/>
            <a:ext cx="5260713" cy="3257252"/>
          </a:xfrm>
          <a:custGeom>
            <a:avLst/>
            <a:gdLst>
              <a:gd name="connsiteX0" fmla="*/ 363513 w 3945535"/>
              <a:gd name="connsiteY0" fmla="*/ 806413 h 2442939"/>
              <a:gd name="connsiteX1" fmla="*/ 889293 w 3945535"/>
              <a:gd name="connsiteY1" fmla="*/ 224626 h 2442939"/>
              <a:gd name="connsiteX2" fmla="*/ 1282485 w 3945535"/>
              <a:gd name="connsiteY2" fmla="*/ 290793 h 2442939"/>
              <a:gd name="connsiteX3" fmla="*/ 1938313 w 3945535"/>
              <a:gd name="connsiteY3" fmla="*/ 121629 h 2442939"/>
              <a:gd name="connsiteX4" fmla="*/ 2051089 w 3945535"/>
              <a:gd name="connsiteY4" fmla="*/ 191352 h 2442939"/>
              <a:gd name="connsiteX5" fmla="*/ 2583473 w 3945535"/>
              <a:gd name="connsiteY5" fmla="*/ 41365 h 2442939"/>
              <a:gd name="connsiteX6" fmla="*/ 2722030 w 3945535"/>
              <a:gd name="connsiteY6" fmla="*/ 137758 h 2442939"/>
              <a:gd name="connsiteX7" fmla="*/ 3344584 w 3945535"/>
              <a:gd name="connsiteY7" fmla="*/ 94705 h 2442939"/>
              <a:gd name="connsiteX8" fmla="*/ 3493682 w 3945535"/>
              <a:gd name="connsiteY8" fmla="*/ 311875 h 2442939"/>
              <a:gd name="connsiteX9" fmla="*/ 3834296 w 3945535"/>
              <a:gd name="connsiteY9" fmla="*/ 813906 h 2442939"/>
              <a:gd name="connsiteX10" fmla="*/ 3812071 w 3945535"/>
              <a:gd name="connsiteY10" fmla="*/ 867627 h 2442939"/>
              <a:gd name="connsiteX11" fmla="*/ 3698660 w 3945535"/>
              <a:gd name="connsiteY11" fmla="*/ 1594702 h 2442939"/>
              <a:gd name="connsiteX12" fmla="*/ 3410623 w 3945535"/>
              <a:gd name="connsiteY12" fmla="*/ 1696683 h 2442939"/>
              <a:gd name="connsiteX13" fmla="*/ 2880272 w 3945535"/>
              <a:gd name="connsiteY13" fmla="*/ 2135595 h 2442939"/>
              <a:gd name="connsiteX14" fmla="*/ 2605825 w 3945535"/>
              <a:gd name="connsiteY14" fmla="*/ 2068412 h 2442939"/>
              <a:gd name="connsiteX15" fmla="*/ 1840142 w 3945535"/>
              <a:gd name="connsiteY15" fmla="*/ 2414233 h 2442939"/>
              <a:gd name="connsiteX16" fmla="*/ 1507656 w 3945535"/>
              <a:gd name="connsiteY16" fmla="*/ 2206207 h 2442939"/>
              <a:gd name="connsiteX17" fmla="*/ 544107 w 3945535"/>
              <a:gd name="connsiteY17" fmla="*/ 2003515 h 2442939"/>
              <a:gd name="connsiteX18" fmla="*/ 536741 w 3945535"/>
              <a:gd name="connsiteY18" fmla="*/ 1992847 h 2442939"/>
              <a:gd name="connsiteX19" fmla="*/ 96686 w 3945535"/>
              <a:gd name="connsiteY19" fmla="*/ 1701128 h 2442939"/>
              <a:gd name="connsiteX20" fmla="*/ 201080 w 3945535"/>
              <a:gd name="connsiteY20" fmla="*/ 1434936 h 2442939"/>
              <a:gd name="connsiteX21" fmla="*/ 59729 w 3945535"/>
              <a:gd name="connsiteY21" fmla="*/ 977482 h 2442939"/>
              <a:gd name="connsiteX22" fmla="*/ 360211 w 3945535"/>
              <a:gd name="connsiteY22" fmla="*/ 813906 h 2442939"/>
              <a:gd name="connsiteX23" fmla="*/ 363513 w 3945535"/>
              <a:gd name="connsiteY23" fmla="*/ 806413 h 24429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</a:cxnLst>
            <a:rect l="l" t="t" r="r" b="b"/>
            <a:pathLst>
              <a:path w="3945535" h="2442939">
                <a:moveTo>
                  <a:pt x="363513" y="806413"/>
                </a:moveTo>
                <a:cubicBezTo>
                  <a:pt x="317793" y="523584"/>
                  <a:pt x="553124" y="263107"/>
                  <a:pt x="889293" y="224626"/>
                </a:cubicBezTo>
                <a:cubicBezTo>
                  <a:pt x="1025437" y="209132"/>
                  <a:pt x="1163867" y="232373"/>
                  <a:pt x="1282485" y="290793"/>
                </a:cubicBezTo>
                <a:cubicBezTo>
                  <a:pt x="1408215" y="91530"/>
                  <a:pt x="1701839" y="15711"/>
                  <a:pt x="1938313" y="121629"/>
                </a:cubicBezTo>
                <a:cubicBezTo>
                  <a:pt x="1979715" y="140171"/>
                  <a:pt x="2017688" y="163666"/>
                  <a:pt x="2051089" y="191352"/>
                </a:cubicBezTo>
                <a:cubicBezTo>
                  <a:pt x="2149006" y="26125"/>
                  <a:pt x="2387385" y="-41057"/>
                  <a:pt x="2583473" y="41365"/>
                </a:cubicBezTo>
                <a:cubicBezTo>
                  <a:pt x="2637829" y="64225"/>
                  <a:pt x="2685200" y="97245"/>
                  <a:pt x="2722030" y="137758"/>
                </a:cubicBezTo>
                <a:cubicBezTo>
                  <a:pt x="2879764" y="-18451"/>
                  <a:pt x="3158529" y="-37755"/>
                  <a:pt x="3344584" y="94705"/>
                </a:cubicBezTo>
                <a:cubicBezTo>
                  <a:pt x="3422816" y="150331"/>
                  <a:pt x="3475521" y="227166"/>
                  <a:pt x="3493682" y="311875"/>
                </a:cubicBezTo>
                <a:cubicBezTo>
                  <a:pt x="3752127" y="371184"/>
                  <a:pt x="3904654" y="595974"/>
                  <a:pt x="3834296" y="813906"/>
                </a:cubicBezTo>
                <a:cubicBezTo>
                  <a:pt x="3828327" y="832194"/>
                  <a:pt x="3820834" y="850228"/>
                  <a:pt x="3812071" y="867627"/>
                </a:cubicBezTo>
                <a:cubicBezTo>
                  <a:pt x="4019335" y="1094703"/>
                  <a:pt x="3968535" y="1420204"/>
                  <a:pt x="3698660" y="1594702"/>
                </a:cubicBezTo>
                <a:cubicBezTo>
                  <a:pt x="3614713" y="1648931"/>
                  <a:pt x="3515398" y="1684110"/>
                  <a:pt x="3410623" y="1696683"/>
                </a:cubicBezTo>
                <a:cubicBezTo>
                  <a:pt x="3408211" y="1941031"/>
                  <a:pt x="3170848" y="2137500"/>
                  <a:pt x="2880272" y="2135595"/>
                </a:cubicBezTo>
                <a:cubicBezTo>
                  <a:pt x="2783117" y="2134833"/>
                  <a:pt x="2688248" y="2111592"/>
                  <a:pt x="2605825" y="2068412"/>
                </a:cubicBezTo>
                <a:cubicBezTo>
                  <a:pt x="2507527" y="2342351"/>
                  <a:pt x="2164754" y="2497164"/>
                  <a:pt x="1840142" y="2414233"/>
                </a:cubicBezTo>
                <a:cubicBezTo>
                  <a:pt x="1704125" y="2379435"/>
                  <a:pt x="1586650" y="2305902"/>
                  <a:pt x="1507656" y="2206207"/>
                </a:cubicBezTo>
                <a:cubicBezTo>
                  <a:pt x="1175297" y="2374990"/>
                  <a:pt x="743878" y="2284185"/>
                  <a:pt x="544107" y="2003515"/>
                </a:cubicBezTo>
                <a:cubicBezTo>
                  <a:pt x="541694" y="2000086"/>
                  <a:pt x="539154" y="1996530"/>
                  <a:pt x="536741" y="1992847"/>
                </a:cubicBezTo>
                <a:cubicBezTo>
                  <a:pt x="319190" y="2014310"/>
                  <a:pt x="122213" y="1883754"/>
                  <a:pt x="96686" y="1701128"/>
                </a:cubicBezTo>
                <a:cubicBezTo>
                  <a:pt x="83097" y="1603846"/>
                  <a:pt x="121197" y="1506437"/>
                  <a:pt x="201080" y="1434936"/>
                </a:cubicBezTo>
                <a:cubicBezTo>
                  <a:pt x="12739" y="1341718"/>
                  <a:pt x="-50506" y="1136867"/>
                  <a:pt x="59729" y="977482"/>
                </a:cubicBezTo>
                <a:cubicBezTo>
                  <a:pt x="123356" y="885661"/>
                  <a:pt x="234989" y="824828"/>
                  <a:pt x="360211" y="813906"/>
                </a:cubicBezTo>
                <a:lnTo>
                  <a:pt x="363513" y="806413"/>
                </a:lnTo>
              </a:path>
            </a:pathLst>
          </a:custGeom>
          <a:solidFill>
            <a:schemeClr val="bg1">
              <a:alpha val="0"/>
            </a:scheme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120388" y="3325069"/>
            <a:ext cx="196933" cy="196933"/>
          </a:xfrm>
          <a:custGeom>
            <a:avLst/>
            <a:gdLst>
              <a:gd name="connsiteX0" fmla="*/ 141350 w 147700"/>
              <a:gd name="connsiteY0" fmla="*/ 73913 h 147700"/>
              <a:gd name="connsiteX1" fmla="*/ 73913 w 147700"/>
              <a:gd name="connsiteY1" fmla="*/ 141351 h 147700"/>
              <a:gd name="connsiteX2" fmla="*/ 6350 w 147700"/>
              <a:gd name="connsiteY2" fmla="*/ 73913 h 147700"/>
              <a:gd name="connsiteX3" fmla="*/ 73913 w 147700"/>
              <a:gd name="connsiteY3" fmla="*/ 6350 h 147700"/>
              <a:gd name="connsiteX4" fmla="*/ 141350 w 147700"/>
              <a:gd name="connsiteY4" fmla="*/ 73913 h 147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7700" h="147700">
                <a:moveTo>
                  <a:pt x="141350" y="73913"/>
                </a:moveTo>
                <a:cubicBezTo>
                  <a:pt x="141350" y="111125"/>
                  <a:pt x="111125" y="141351"/>
                  <a:pt x="73913" y="141351"/>
                </a:cubicBezTo>
                <a:cubicBezTo>
                  <a:pt x="36575" y="141351"/>
                  <a:pt x="6350" y="111125"/>
                  <a:pt x="6350" y="73913"/>
                </a:cubicBezTo>
                <a:cubicBezTo>
                  <a:pt x="6350" y="36576"/>
                  <a:pt x="36575" y="6350"/>
                  <a:pt x="73913" y="6350"/>
                </a:cubicBezTo>
                <a:cubicBezTo>
                  <a:pt x="111125" y="6350"/>
                  <a:pt x="141350" y="36576"/>
                  <a:pt x="141350" y="7391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150190" y="3200608"/>
            <a:ext cx="376767" cy="376767"/>
          </a:xfrm>
          <a:custGeom>
            <a:avLst/>
            <a:gdLst>
              <a:gd name="connsiteX0" fmla="*/ 276225 w 282575"/>
              <a:gd name="connsiteY0" fmla="*/ 141351 h 282575"/>
              <a:gd name="connsiteX1" fmla="*/ 141223 w 282575"/>
              <a:gd name="connsiteY1" fmla="*/ 276225 h 282575"/>
              <a:gd name="connsiteX2" fmla="*/ 6350 w 282575"/>
              <a:gd name="connsiteY2" fmla="*/ 141351 h 282575"/>
              <a:gd name="connsiteX3" fmla="*/ 141223 w 282575"/>
              <a:gd name="connsiteY3" fmla="*/ 6350 h 282575"/>
              <a:gd name="connsiteX4" fmla="*/ 276225 w 282575"/>
              <a:gd name="connsiteY4" fmla="*/ 141351 h 282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2575" h="282575">
                <a:moveTo>
                  <a:pt x="276225" y="141351"/>
                </a:moveTo>
                <a:cubicBezTo>
                  <a:pt x="276225" y="215900"/>
                  <a:pt x="215773" y="276225"/>
                  <a:pt x="141223" y="276225"/>
                </a:cubicBezTo>
                <a:cubicBezTo>
                  <a:pt x="66802" y="276225"/>
                  <a:pt x="6350" y="215900"/>
                  <a:pt x="6350" y="141351"/>
                </a:cubicBezTo>
                <a:cubicBezTo>
                  <a:pt x="6350" y="66802"/>
                  <a:pt x="66802" y="6350"/>
                  <a:pt x="141223" y="6350"/>
                </a:cubicBezTo>
                <a:cubicBezTo>
                  <a:pt x="215773" y="6350"/>
                  <a:pt x="276225" y="66802"/>
                  <a:pt x="276225" y="14135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6352712" y="3026196"/>
            <a:ext cx="556768" cy="556767"/>
          </a:xfrm>
          <a:custGeom>
            <a:avLst/>
            <a:gdLst>
              <a:gd name="connsiteX0" fmla="*/ 411226 w 417576"/>
              <a:gd name="connsiteY0" fmla="*/ 208787 h 417575"/>
              <a:gd name="connsiteX1" fmla="*/ 208788 w 417576"/>
              <a:gd name="connsiteY1" fmla="*/ 411225 h 417575"/>
              <a:gd name="connsiteX2" fmla="*/ 6350 w 417576"/>
              <a:gd name="connsiteY2" fmla="*/ 208787 h 417575"/>
              <a:gd name="connsiteX3" fmla="*/ 208788 w 417576"/>
              <a:gd name="connsiteY3" fmla="*/ 6350 h 417575"/>
              <a:gd name="connsiteX4" fmla="*/ 411226 w 417576"/>
              <a:gd name="connsiteY4" fmla="*/ 208787 h 4175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7576" h="417575">
                <a:moveTo>
                  <a:pt x="411226" y="208787"/>
                </a:moveTo>
                <a:cubicBezTo>
                  <a:pt x="411226" y="320675"/>
                  <a:pt x="320675" y="411225"/>
                  <a:pt x="208788" y="411225"/>
                </a:cubicBezTo>
                <a:cubicBezTo>
                  <a:pt x="97028" y="411225"/>
                  <a:pt x="6350" y="320675"/>
                  <a:pt x="6350" y="208787"/>
                </a:cubicBezTo>
                <a:cubicBezTo>
                  <a:pt x="6350" y="97027"/>
                  <a:pt x="97028" y="6350"/>
                  <a:pt x="208788" y="6350"/>
                </a:cubicBezTo>
                <a:cubicBezTo>
                  <a:pt x="320675" y="6350"/>
                  <a:pt x="411226" y="97027"/>
                  <a:pt x="411226" y="208787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6758604" y="2860249"/>
            <a:ext cx="324103" cy="76749"/>
          </a:xfrm>
          <a:custGeom>
            <a:avLst/>
            <a:gdLst>
              <a:gd name="connsiteX0" fmla="*/ 236728 w 243077"/>
              <a:gd name="connsiteY0" fmla="*/ 51180 h 57562"/>
              <a:gd name="connsiteX1" fmla="*/ 6350 w 243077"/>
              <a:gd name="connsiteY1" fmla="*/ 6350 h 575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3077" h="57562">
                <a:moveTo>
                  <a:pt x="236728" y="51180"/>
                </a:moveTo>
                <a:cubicBezTo>
                  <a:pt x="156337" y="56388"/>
                  <a:pt x="75946" y="40766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7202428" y="3573820"/>
            <a:ext cx="151215" cy="45551"/>
          </a:xfrm>
          <a:custGeom>
            <a:avLst/>
            <a:gdLst>
              <a:gd name="connsiteX0" fmla="*/ 107060 w 113411"/>
              <a:gd name="connsiteY0" fmla="*/ 6350 h 34163"/>
              <a:gd name="connsiteX1" fmla="*/ 6350 w 113411"/>
              <a:gd name="connsiteY1" fmla="*/ 27812 h 34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411" h="34163">
                <a:moveTo>
                  <a:pt x="107060" y="6350"/>
                </a:moveTo>
                <a:cubicBezTo>
                  <a:pt x="74802" y="17272"/>
                  <a:pt x="40894" y="24511"/>
                  <a:pt x="6350" y="2781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8413838" y="3757716"/>
            <a:ext cx="97875" cy="147319"/>
          </a:xfrm>
          <a:custGeom>
            <a:avLst/>
            <a:gdLst>
              <a:gd name="connsiteX0" fmla="*/ 67055 w 73406"/>
              <a:gd name="connsiteY0" fmla="*/ 104139 h 110489"/>
              <a:gd name="connsiteX1" fmla="*/ 6350 w 73406"/>
              <a:gd name="connsiteY1" fmla="*/ 6350 h 1104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406" h="110489">
                <a:moveTo>
                  <a:pt x="67055" y="104139"/>
                </a:moveTo>
                <a:cubicBezTo>
                  <a:pt x="42798" y="73405"/>
                  <a:pt x="22352" y="40639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9959852" y="3562811"/>
            <a:ext cx="49275" cy="160019"/>
          </a:xfrm>
          <a:custGeom>
            <a:avLst/>
            <a:gdLst>
              <a:gd name="connsiteX0" fmla="*/ 30606 w 36956"/>
              <a:gd name="connsiteY0" fmla="*/ 6350 h 120014"/>
              <a:gd name="connsiteX1" fmla="*/ 6350 w 36956"/>
              <a:gd name="connsiteY1" fmla="*/ 113665 h 1200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6956" h="120014">
                <a:moveTo>
                  <a:pt x="30606" y="6350"/>
                </a:moveTo>
                <a:cubicBezTo>
                  <a:pt x="27051" y="42798"/>
                  <a:pt x="18922" y="78740"/>
                  <a:pt x="6350" y="11366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0635154" y="2678384"/>
            <a:ext cx="411311" cy="551857"/>
          </a:xfrm>
          <a:custGeom>
            <a:avLst/>
            <a:gdLst>
              <a:gd name="connsiteX0" fmla="*/ 6350 w 308483"/>
              <a:gd name="connsiteY0" fmla="*/ 6350 h 413893"/>
              <a:gd name="connsiteX1" fmla="*/ 302132 w 308483"/>
              <a:gd name="connsiteY1" fmla="*/ 407542 h 413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08483" h="413893">
                <a:moveTo>
                  <a:pt x="6350" y="6350"/>
                </a:moveTo>
                <a:cubicBezTo>
                  <a:pt x="188721" y="80898"/>
                  <a:pt x="303656" y="237108"/>
                  <a:pt x="302132" y="40754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1389532" y="2108408"/>
            <a:ext cx="192531" cy="217593"/>
          </a:xfrm>
          <a:custGeom>
            <a:avLst/>
            <a:gdLst>
              <a:gd name="connsiteX0" fmla="*/ 138048 w 144398"/>
              <a:gd name="connsiteY0" fmla="*/ 6350 h 163195"/>
              <a:gd name="connsiteX1" fmla="*/ 6350 w 144398"/>
              <a:gd name="connsiteY1" fmla="*/ 156845 h 16319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4398" h="163195">
                <a:moveTo>
                  <a:pt x="138048" y="6350"/>
                </a:moveTo>
                <a:cubicBezTo>
                  <a:pt x="108584" y="64516"/>
                  <a:pt x="63500" y="115951"/>
                  <a:pt x="6350" y="15684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1143829" y="1364188"/>
            <a:ext cx="26245" cy="111591"/>
          </a:xfrm>
          <a:custGeom>
            <a:avLst/>
            <a:gdLst>
              <a:gd name="connsiteX0" fmla="*/ 6350 w 19684"/>
              <a:gd name="connsiteY0" fmla="*/ 6350 h 83693"/>
              <a:gd name="connsiteX1" fmla="*/ 13334 w 19684"/>
              <a:gd name="connsiteY1" fmla="*/ 77342 h 836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9684" h="83693">
                <a:moveTo>
                  <a:pt x="6350" y="6350"/>
                </a:moveTo>
                <a:cubicBezTo>
                  <a:pt x="11430" y="29718"/>
                  <a:pt x="13716" y="53467"/>
                  <a:pt x="13334" y="7734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0022674" y="1132709"/>
            <a:ext cx="106848" cy="137836"/>
          </a:xfrm>
          <a:custGeom>
            <a:avLst/>
            <a:gdLst>
              <a:gd name="connsiteX0" fmla="*/ 6350 w 80136"/>
              <a:gd name="connsiteY0" fmla="*/ 97027 h 103377"/>
              <a:gd name="connsiteX1" fmla="*/ 73786 w 80136"/>
              <a:gd name="connsiteY1" fmla="*/ 6350 h 1033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136" h="103377">
                <a:moveTo>
                  <a:pt x="6350" y="97027"/>
                </a:moveTo>
                <a:cubicBezTo>
                  <a:pt x="23494" y="64261"/>
                  <a:pt x="46227" y="33655"/>
                  <a:pt x="73786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9181426" y="1207047"/>
            <a:ext cx="60620" cy="121073"/>
          </a:xfrm>
          <a:custGeom>
            <a:avLst/>
            <a:gdLst>
              <a:gd name="connsiteX0" fmla="*/ 6350 w 45465"/>
              <a:gd name="connsiteY0" fmla="*/ 84455 h 90805"/>
              <a:gd name="connsiteX1" fmla="*/ 39116 w 45465"/>
              <a:gd name="connsiteY1" fmla="*/ 6350 h 9080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5465" h="90805">
                <a:moveTo>
                  <a:pt x="6350" y="84455"/>
                </a:moveTo>
                <a:cubicBezTo>
                  <a:pt x="13461" y="57404"/>
                  <a:pt x="24384" y="31115"/>
                  <a:pt x="39116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8194381" y="1346576"/>
            <a:ext cx="174413" cy="118024"/>
          </a:xfrm>
          <a:custGeom>
            <a:avLst/>
            <a:gdLst>
              <a:gd name="connsiteX0" fmla="*/ 6350 w 130810"/>
              <a:gd name="connsiteY0" fmla="*/ 6350 h 88518"/>
              <a:gd name="connsiteX1" fmla="*/ 124460 w 130810"/>
              <a:gd name="connsiteY1" fmla="*/ 82169 h 8851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0810" h="88518">
                <a:moveTo>
                  <a:pt x="6350" y="6350"/>
                </a:moveTo>
                <a:cubicBezTo>
                  <a:pt x="49148" y="27432"/>
                  <a:pt x="88900" y="52959"/>
                  <a:pt x="124460" y="8216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6969595" y="2034748"/>
            <a:ext cx="44364" cy="123275"/>
          </a:xfrm>
          <a:custGeom>
            <a:avLst/>
            <a:gdLst>
              <a:gd name="connsiteX0" fmla="*/ 26923 w 33273"/>
              <a:gd name="connsiteY0" fmla="*/ 86105 h 92456"/>
              <a:gd name="connsiteX1" fmla="*/ 6350 w 33273"/>
              <a:gd name="connsiteY1" fmla="*/ 6350 h 92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273" h="92456">
                <a:moveTo>
                  <a:pt x="26923" y="86105"/>
                </a:moveTo>
                <a:cubicBezTo>
                  <a:pt x="17652" y="60070"/>
                  <a:pt x="10667" y="33400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071902" y="78159"/>
            <a:ext cx="2058256" cy="6617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表格嵌套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37910" y="967997"/>
            <a:ext cx="5472845" cy="49192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	</a:t>
            </a:r>
            <a:r>
              <a:rPr lang="en-US" altLang="zh-CN" sz="212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&lt;table&gt;</a:t>
            </a:r>
          </a:p>
          <a:p>
            <a:pPr>
              <a:lnSpc>
                <a:spcPts val="2533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			</a:t>
            </a:r>
            <a:r>
              <a:rPr lang="en-US" altLang="zh-CN" sz="212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&lt;tr&gt;</a:t>
            </a:r>
          </a:p>
          <a:p>
            <a:pPr>
              <a:lnSpc>
                <a:spcPts val="2533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					</a:t>
            </a:r>
            <a:r>
              <a:rPr lang="en-US" altLang="zh-CN" sz="2131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&lt;td&gt;…&lt;/td&gt;</a:t>
            </a:r>
          </a:p>
          <a:p>
            <a:pPr>
              <a:lnSpc>
                <a:spcPts val="2533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					</a:t>
            </a:r>
            <a:r>
              <a:rPr lang="en-US" altLang="zh-CN" sz="212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&lt;td&gt;...&lt;/td&gt;</a:t>
            </a:r>
          </a:p>
          <a:p>
            <a:pPr>
              <a:lnSpc>
                <a:spcPts val="2533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				</a:t>
            </a:r>
            <a:r>
              <a:rPr lang="en-US" altLang="zh-CN" sz="212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533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		</a:t>
            </a:r>
            <a:r>
              <a:rPr lang="en-US" altLang="zh-CN" sz="2128" b="1" dirty="0">
                <a:solidFill>
                  <a:srgbClr val="C9394A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&lt;/td&gt;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&lt;/tr&gt;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2800"/>
              </a:lnSpc>
              <a:tabLst>
                <a:tab pos="84665" algn="l"/>
                <a:tab pos="812780" algn="l"/>
                <a:tab pos="1642492" algn="l"/>
                <a:tab pos="2455272" algn="l"/>
                <a:tab pos="2489138" algn="l"/>
                <a:tab pos="3047924" algn="l"/>
                <a:tab pos="3132588" algn="l"/>
                <a:tab pos="3623643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&lt;/table&gt;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261018" y="1587540"/>
            <a:ext cx="3350725" cy="14779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643451" algn="l"/>
              </a:tabLst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嵌入表格说明：</a:t>
            </a:r>
          </a:p>
          <a:p>
            <a:pPr>
              <a:lnSpc>
                <a:spcPts val="4267"/>
              </a:lnSpc>
              <a:tabLst>
                <a:tab pos="643451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1.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完整表格结构</a:t>
            </a:r>
          </a:p>
          <a:p>
            <a:pPr>
              <a:lnSpc>
                <a:spcPts val="4267"/>
              </a:lnSpc>
              <a:tabLst>
                <a:tab pos="643451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	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2.</a:t>
            </a:r>
            <a:r>
              <a:rPr lang="en-US" altLang="zh-C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放到&lt;td&gt;标签中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0AABDFC-A391-C44D-A4D1-AA7AC45EF0FE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2.2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表格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>
            <a:extLst>
              <a:ext uri="{FF2B5EF4-FFF2-40B4-BE49-F238E27FC236}">
                <a16:creationId xmlns:a16="http://schemas.microsoft.com/office/drawing/2014/main" id="{258C588C-D6E7-124B-BD61-8D33E6D9B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433" y="1196752"/>
            <a:ext cx="5012267" cy="4910667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8048" y="1196752"/>
            <a:ext cx="4910667" cy="514773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057398" y="95456"/>
            <a:ext cx="3087384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表单应用场景</a:t>
            </a:r>
          </a:p>
        </p:txBody>
      </p:sp>
      <p:grpSp>
        <p:nvGrpSpPr>
          <p:cNvPr id="41" name="Group 4">
            <a:extLst>
              <a:ext uri="{FF2B5EF4-FFF2-40B4-BE49-F238E27FC236}">
                <a16:creationId xmlns:a16="http://schemas.microsoft.com/office/drawing/2014/main" id="{F72627B8-B3C8-5640-9646-C48CE64E7ED2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7902CF39-C471-C948-B973-3773E1315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D57A8BE4-2243-6A4B-AB07-6B188C0BD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7DC8FAA4-EA16-F143-827A-C553F1371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8">
              <a:extLst>
                <a:ext uri="{FF2B5EF4-FFF2-40B4-BE49-F238E27FC236}">
                  <a16:creationId xmlns:a16="http://schemas.microsoft.com/office/drawing/2014/main" id="{0C3FE46A-A73B-0642-AABE-070DBEEC5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9">
              <a:extLst>
                <a:ext uri="{FF2B5EF4-FFF2-40B4-BE49-F238E27FC236}">
                  <a16:creationId xmlns:a16="http://schemas.microsoft.com/office/drawing/2014/main" id="{BC2AF111-19EA-D14A-B1E5-A03FC80DB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709B86BC-A851-314A-9E4B-799B50538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A19036F5-CDBB-854A-9FCB-14C5C72C6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49" name="Rectangle 12">
              <a:extLst>
                <a:ext uri="{FF2B5EF4-FFF2-40B4-BE49-F238E27FC236}">
                  <a16:creationId xmlns:a16="http://schemas.microsoft.com/office/drawing/2014/main" id="{F3BF9CBB-248B-004B-A8AA-A85E04609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Rectangle 13">
              <a:extLst>
                <a:ext uri="{FF2B5EF4-FFF2-40B4-BE49-F238E27FC236}">
                  <a16:creationId xmlns:a16="http://schemas.microsoft.com/office/drawing/2014/main" id="{3A92804C-9462-D941-8926-04CA041A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1F948C09-9AFF-AC47-B663-5D7DC8B12646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667" y="2065867"/>
            <a:ext cx="9228667" cy="430106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572000" y="745067"/>
            <a:ext cx="3087384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表单工作原理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9032CE17-E130-4248-962F-F92EF607B0F7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8CD83A60-0C4C-9A4E-B9A2-3ACABE50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A9043F4-66A4-8B45-8AB7-3356E46B1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9B08DE34-EF1D-DB4A-9BB3-CF1A85BAE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78E2BC0-FF71-D44B-A711-5E9B1479E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01A5735-84C7-FF4E-8D38-48E418B5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6DCB336D-19CD-4648-9D09-28D29EFA6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42B42A58-52BC-8B43-A1FB-0EF6702AA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1597C14E-5EE5-4F49-845C-F6DCA8C6D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3F01F642-5F41-DD4D-9739-FF08B2B34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C51E8111-97CE-374F-B088-1180E0732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85DD6A-A7DA-934D-B4C9-F4BBE00CA5D8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512478" y="2505118"/>
            <a:ext cx="464988" cy="2705269"/>
          </a:xfrm>
          <a:custGeom>
            <a:avLst/>
            <a:gdLst>
              <a:gd name="connsiteX0" fmla="*/ 342391 w 348741"/>
              <a:gd name="connsiteY0" fmla="*/ 2022602 h 2028952"/>
              <a:gd name="connsiteX1" fmla="*/ 174370 w 348741"/>
              <a:gd name="connsiteY1" fmla="*/ 1854580 h 2028952"/>
              <a:gd name="connsiteX2" fmla="*/ 174370 w 348741"/>
              <a:gd name="connsiteY2" fmla="*/ 1182497 h 2028952"/>
              <a:gd name="connsiteX3" fmla="*/ 6350 w 348741"/>
              <a:gd name="connsiteY3" fmla="*/ 1014476 h 2028952"/>
              <a:gd name="connsiteX4" fmla="*/ 174370 w 348741"/>
              <a:gd name="connsiteY4" fmla="*/ 846454 h 2028952"/>
              <a:gd name="connsiteX5" fmla="*/ 174370 w 348741"/>
              <a:gd name="connsiteY5" fmla="*/ 174370 h 2028952"/>
              <a:gd name="connsiteX6" fmla="*/ 342391 w 348741"/>
              <a:gd name="connsiteY6" fmla="*/ 6350 h 202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8741" h="2028952">
                <a:moveTo>
                  <a:pt x="342391" y="2022602"/>
                </a:moveTo>
                <a:cubicBezTo>
                  <a:pt x="249554" y="2022602"/>
                  <a:pt x="174370" y="1947417"/>
                  <a:pt x="174370" y="1854580"/>
                </a:cubicBezTo>
                <a:lnTo>
                  <a:pt x="174370" y="1182497"/>
                </a:lnTo>
                <a:cubicBezTo>
                  <a:pt x="174370" y="1089660"/>
                  <a:pt x="99186" y="1014476"/>
                  <a:pt x="6350" y="1014476"/>
                </a:cubicBezTo>
                <a:cubicBezTo>
                  <a:pt x="99186" y="1014476"/>
                  <a:pt x="174370" y="939291"/>
                  <a:pt x="174370" y="846454"/>
                </a:cubicBezTo>
                <a:lnTo>
                  <a:pt x="174370" y="174370"/>
                </a:lnTo>
                <a:cubicBezTo>
                  <a:pt x="174370" y="81533"/>
                  <a:pt x="249554" y="6350"/>
                  <a:pt x="34239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9384454" y="2505118"/>
            <a:ext cx="464988" cy="2705269"/>
          </a:xfrm>
          <a:custGeom>
            <a:avLst/>
            <a:gdLst>
              <a:gd name="connsiteX0" fmla="*/ 6350 w 348741"/>
              <a:gd name="connsiteY0" fmla="*/ 6350 h 2028952"/>
              <a:gd name="connsiteX1" fmla="*/ 174370 w 348741"/>
              <a:gd name="connsiteY1" fmla="*/ 174370 h 2028952"/>
              <a:gd name="connsiteX2" fmla="*/ 174370 w 348741"/>
              <a:gd name="connsiteY2" fmla="*/ 846454 h 2028952"/>
              <a:gd name="connsiteX3" fmla="*/ 342391 w 348741"/>
              <a:gd name="connsiteY3" fmla="*/ 1014476 h 2028952"/>
              <a:gd name="connsiteX4" fmla="*/ 174370 w 348741"/>
              <a:gd name="connsiteY4" fmla="*/ 1182497 h 2028952"/>
              <a:gd name="connsiteX5" fmla="*/ 174370 w 348741"/>
              <a:gd name="connsiteY5" fmla="*/ 1854580 h 2028952"/>
              <a:gd name="connsiteX6" fmla="*/ 6350 w 348741"/>
              <a:gd name="connsiteY6" fmla="*/ 2022602 h 202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8741" h="2028952">
                <a:moveTo>
                  <a:pt x="6350" y="6350"/>
                </a:moveTo>
                <a:cubicBezTo>
                  <a:pt x="99186" y="6350"/>
                  <a:pt x="174370" y="81533"/>
                  <a:pt x="174370" y="174370"/>
                </a:cubicBezTo>
                <a:lnTo>
                  <a:pt x="174370" y="846454"/>
                </a:lnTo>
                <a:cubicBezTo>
                  <a:pt x="174370" y="939291"/>
                  <a:pt x="249554" y="1014476"/>
                  <a:pt x="342391" y="1014476"/>
                </a:cubicBezTo>
                <a:cubicBezTo>
                  <a:pt x="249554" y="1014476"/>
                  <a:pt x="174370" y="1089660"/>
                  <a:pt x="174370" y="1182497"/>
                </a:cubicBezTo>
                <a:lnTo>
                  <a:pt x="174370" y="1854580"/>
                </a:lnTo>
                <a:cubicBezTo>
                  <a:pt x="174370" y="1947417"/>
                  <a:pt x="99186" y="2022602"/>
                  <a:pt x="6350" y="202260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3166534"/>
            <a:ext cx="270933" cy="270933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8800" y="3522133"/>
            <a:ext cx="321733" cy="355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608667" y="745067"/>
            <a:ext cx="5047536" cy="16485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>
                <a:tab pos="3979234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5333"/>
              </a:lnSpc>
              <a:spcBef>
                <a:spcPts val="0"/>
              </a:spcBef>
              <a:spcAft>
                <a:spcPts val="0"/>
              </a:spcAft>
              <a:tabLst>
                <a:tab pos="3979234" algn="l"/>
              </a:tabLst>
            </a:pPr>
            <a:r>
              <a:rPr lang="en-US" altLang="zh-CN" sz="3200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218267" y="2794001"/>
            <a:ext cx="2404504" cy="20608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  <a:tabLst>
                <a:tab pos="1015975" algn="l"/>
              </a:tabLst>
            </a:pP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&lt;form&gt;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101597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672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表单元素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tabLst>
                <a:tab pos="1015975" algn="l"/>
              </a:tabLst>
            </a:pP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&lt;/form&gt;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874934" y="2590801"/>
            <a:ext cx="1033937" cy="25340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文本域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单选框</a:t>
            </a:r>
          </a:p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复选框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列表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按钮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333333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……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85BAB349-F1E4-9947-BABD-D3CA8D3E94B6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53AE8B1-009D-544F-8AA1-367CC0329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701C9B69-E5E0-0E46-A50A-40B6031A4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79EB3DB-94B9-DF47-9DF7-1593FB01C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AAF920C0-D926-D641-908E-E60C8FBB9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A840B509-AC99-E544-A358-C12DDEBE5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8D5E0BB7-F06C-EC4B-AAC2-B5E40E301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7017DBF-2CA6-7546-B290-0D238DC08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101D8F4C-77C7-C442-A63D-2EB307FE7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20370061-2835-8A41-A694-9032DA2D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5E44D6D1-EEE3-F64E-927C-194F2D45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1C612A9-CB7D-2F40-A57A-0D247C3D19ED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163911" y="3026680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5989828" y="3026680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163911" y="3489129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5989828" y="3489129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163911" y="3951579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989828" y="3951579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163911" y="4414028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5989828" y="4414028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2163911" y="4876427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989828" y="4876427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2163911" y="5338876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989828" y="5338876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981361" y="3009731"/>
            <a:ext cx="33867" cy="2808511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2130045" y="3463713"/>
            <a:ext cx="7961545" cy="101600"/>
          </a:xfrm>
          <a:custGeom>
            <a:avLst/>
            <a:gdLst>
              <a:gd name="connsiteX0" fmla="*/ 19050 w 5971159"/>
              <a:gd name="connsiteY0" fmla="*/ 19050 h 76200"/>
              <a:gd name="connsiteX1" fmla="*/ 5952109 w 597115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1159" h="76200">
                <a:moveTo>
                  <a:pt x="19050" y="19050"/>
                </a:moveTo>
                <a:lnTo>
                  <a:pt x="5952109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2146978" y="3943096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146978" y="4405545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2146978" y="4867995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146978" y="5330392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155444" y="3009731"/>
            <a:ext cx="33867" cy="2808511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10049256" y="3009731"/>
            <a:ext cx="33867" cy="2808511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146978" y="3018197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146978" y="5792841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6534" y="745067"/>
            <a:ext cx="6510628" cy="15755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>
                <a:tab pos="2861662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HTML</a:t>
            </a:r>
            <a:r>
              <a:rPr lang="en-US" altLang="zh-CN" sz="4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4667"/>
              </a:lnSpc>
              <a:spcBef>
                <a:spcPts val="0"/>
              </a:spcBef>
              <a:spcAft>
                <a:spcPts val="0"/>
              </a:spcAft>
              <a:tabLst>
                <a:tab pos="2861662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Form标签中，以下标签实现表单元素添加: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318934" y="3081867"/>
            <a:ext cx="1512658" cy="26039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875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&lt;select&gt;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&lt;option&gt;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&lt;textarea&gt;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&lt;optgroup&gt;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705601" y="3081867"/>
            <a:ext cx="2644955" cy="26007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592652" algn="l"/>
                <a:tab pos="711182" algn="l"/>
                <a:tab pos="106677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描述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592652" algn="l"/>
                <a:tab pos="711182" algn="l"/>
                <a:tab pos="106677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表单输入标签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592652" algn="l"/>
                <a:tab pos="711182" algn="l"/>
                <a:tab pos="106677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8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菜单和列表标签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592652" algn="l"/>
                <a:tab pos="711182" algn="l"/>
                <a:tab pos="106677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菜单和列表项目标签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592652" algn="l"/>
                <a:tab pos="711182" algn="l"/>
                <a:tab pos="106677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文字域标签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592652" algn="l"/>
                <a:tab pos="711182" algn="l"/>
                <a:tab pos="1066773" algn="l"/>
              </a:tabLst>
            </a:pP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菜单和列表项目分组标签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7E4C7731-CB04-724B-BD95-30AE939B3FB2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F34D4902-F216-054E-8A1D-92816E2CA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859A025-FE8C-B440-894D-3AE2B3F8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EE1E7B5D-3B62-CB4C-A57F-0D6992ABA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E59B8711-1733-494A-8346-36568E45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DE4E5D09-CA0B-414B-8741-AEE28BF83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57B979E9-F66F-9345-B425-1932FFA85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C5E3C6AD-3BAE-4E48-A0AE-A823E5DE4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508DE3AE-BF7B-BD40-8949-F5FE2E927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D0BBE461-B4D3-EB4F-BE85-AF5BB40F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Rectangle 6">
            <a:extLst>
              <a:ext uri="{FF2B5EF4-FFF2-40B4-BE49-F238E27FC236}">
                <a16:creationId xmlns:a16="http://schemas.microsoft.com/office/drawing/2014/main" id="{C012B82C-DC97-0D49-A699-F353C2E10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81DE80-8702-B44D-A0A9-E1A282D0F435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4667" y="4470400"/>
            <a:ext cx="270933" cy="270933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8267" y="4436533"/>
            <a:ext cx="321733" cy="338667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5067" y="4368800"/>
            <a:ext cx="1185333" cy="4064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51600" y="4351867"/>
            <a:ext cx="2810933" cy="50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507067" y="2726267"/>
            <a:ext cx="1178208" cy="4642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081867" y="2726267"/>
            <a:ext cx="3092193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FF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=“类型属性”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536267" y="2726267"/>
            <a:ext cx="4015523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name=“名称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”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……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507067" y="745067"/>
            <a:ext cx="6285375" cy="15755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>
                <a:tab pos="2946326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&lt;input&gt;</a:t>
            </a:r>
            <a:r>
              <a:rPr lang="en-US" altLang="zh-CN" sz="4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标签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4667"/>
              </a:lnSpc>
              <a:spcBef>
                <a:spcPts val="0"/>
              </a:spcBef>
              <a:spcAft>
                <a:spcPts val="0"/>
              </a:spcAft>
              <a:tabLst>
                <a:tab pos="2946326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DD8C5DC-94DB-0A4D-B5FE-DC9A2BEDA081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36D6C49C-4BF1-4048-8BD8-7310C507B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D663CF0C-8EBC-8349-8956-2E70287D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EBBA669B-874D-1C45-BBF2-F5254B6C0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E93978C8-D9D7-A84B-99B2-2E576A06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7CD8A3F8-F460-F445-902D-4EDCD56AC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DA3199E7-5E80-F947-9E31-F9D087B8F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C657D04-A263-334E-8C31-286308588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9010FBFA-81AB-AD4A-A275-FF975355A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DC515657-06E4-7F4B-8CD8-B66886C6D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D8D5CB4B-35DA-F340-A3C9-8D3865A5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3E7D6A-BAF5-594E-A7CA-992FDE7AB688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11600" y="2556934"/>
            <a:ext cx="4406656" cy="8635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6933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327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&lt;input&gt;</a:t>
            </a:r>
            <a:r>
              <a:rPr lang="en-US" altLang="zh-CN" sz="5327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5327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标签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F6162035-1420-3344-B52F-9FFE2D3815FF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42A3F3FC-365E-6C40-9FAE-2FEE229DB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3F5A0251-FAA7-654A-9A02-6470A18E5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0486A6C-7346-1647-81BA-577B9B50E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B6FB0A6A-987C-AB45-B509-8BE8CB785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6A95A244-2216-504D-ABD1-7C83B986D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DB87096B-BC55-8145-A8AB-E257938EA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73651377-54F1-3D43-A54D-1B7BB040F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89472F56-44E4-6642-ACA3-798F4CF0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9E944026-D328-7442-86B8-0C6157CAE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DE958BEE-AEEE-6944-8285-51A35C31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1E1EA3-254A-8947-AD18-B271489F9BE0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230120" y="2188973"/>
            <a:ext cx="3879257" cy="424180"/>
          </a:xfrm>
          <a:custGeom>
            <a:avLst/>
            <a:gdLst>
              <a:gd name="connsiteX0" fmla="*/ 0 w 2909443"/>
              <a:gd name="connsiteY0" fmla="*/ 318135 h 318135"/>
              <a:gd name="connsiteX1" fmla="*/ 2909443 w 2909443"/>
              <a:gd name="connsiteY1" fmla="*/ 318135 h 318135"/>
              <a:gd name="connsiteX2" fmla="*/ 2909443 w 2909443"/>
              <a:gd name="connsiteY2" fmla="*/ 0 h 318135"/>
              <a:gd name="connsiteX3" fmla="*/ 0 w 2909443"/>
              <a:gd name="connsiteY3" fmla="*/ 0 h 318135"/>
              <a:gd name="connsiteX4" fmla="*/ 0 w 29094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5">
                <a:moveTo>
                  <a:pt x="0" y="318135"/>
                </a:moveTo>
                <a:lnTo>
                  <a:pt x="2909443" y="318135"/>
                </a:lnTo>
                <a:lnTo>
                  <a:pt x="29094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6109546" y="2188973"/>
            <a:ext cx="4014724" cy="424180"/>
          </a:xfrm>
          <a:custGeom>
            <a:avLst/>
            <a:gdLst>
              <a:gd name="connsiteX0" fmla="*/ 0 w 3011043"/>
              <a:gd name="connsiteY0" fmla="*/ 318135 h 318135"/>
              <a:gd name="connsiteX1" fmla="*/ 3011043 w 3011043"/>
              <a:gd name="connsiteY1" fmla="*/ 318135 h 318135"/>
              <a:gd name="connsiteX2" fmla="*/ 3011043 w 3011043"/>
              <a:gd name="connsiteY2" fmla="*/ 0 h 318135"/>
              <a:gd name="connsiteX3" fmla="*/ 0 w 3011043"/>
              <a:gd name="connsiteY3" fmla="*/ 0 h 318135"/>
              <a:gd name="connsiteX4" fmla="*/ 0 w 30110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5">
                <a:moveTo>
                  <a:pt x="0" y="318135"/>
                </a:moveTo>
                <a:lnTo>
                  <a:pt x="3011043" y="318135"/>
                </a:lnTo>
                <a:lnTo>
                  <a:pt x="30110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230120" y="3037331"/>
            <a:ext cx="3879257" cy="424180"/>
          </a:xfrm>
          <a:custGeom>
            <a:avLst/>
            <a:gdLst>
              <a:gd name="connsiteX0" fmla="*/ 0 w 2909443"/>
              <a:gd name="connsiteY0" fmla="*/ 318135 h 318135"/>
              <a:gd name="connsiteX1" fmla="*/ 2909443 w 2909443"/>
              <a:gd name="connsiteY1" fmla="*/ 318135 h 318135"/>
              <a:gd name="connsiteX2" fmla="*/ 2909443 w 2909443"/>
              <a:gd name="connsiteY2" fmla="*/ 0 h 318135"/>
              <a:gd name="connsiteX3" fmla="*/ 0 w 2909443"/>
              <a:gd name="connsiteY3" fmla="*/ 0 h 318135"/>
              <a:gd name="connsiteX4" fmla="*/ 0 w 29094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5">
                <a:moveTo>
                  <a:pt x="0" y="318135"/>
                </a:moveTo>
                <a:lnTo>
                  <a:pt x="2909443" y="318135"/>
                </a:lnTo>
                <a:lnTo>
                  <a:pt x="29094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6109546" y="3037331"/>
            <a:ext cx="4014724" cy="424180"/>
          </a:xfrm>
          <a:custGeom>
            <a:avLst/>
            <a:gdLst>
              <a:gd name="connsiteX0" fmla="*/ 0 w 3011043"/>
              <a:gd name="connsiteY0" fmla="*/ 318135 h 318135"/>
              <a:gd name="connsiteX1" fmla="*/ 3011043 w 3011043"/>
              <a:gd name="connsiteY1" fmla="*/ 318135 h 318135"/>
              <a:gd name="connsiteX2" fmla="*/ 3011043 w 3011043"/>
              <a:gd name="connsiteY2" fmla="*/ 0 h 318135"/>
              <a:gd name="connsiteX3" fmla="*/ 0 w 3011043"/>
              <a:gd name="connsiteY3" fmla="*/ 0 h 318135"/>
              <a:gd name="connsiteX4" fmla="*/ 0 w 30110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5">
                <a:moveTo>
                  <a:pt x="0" y="318135"/>
                </a:moveTo>
                <a:lnTo>
                  <a:pt x="3011043" y="318135"/>
                </a:lnTo>
                <a:lnTo>
                  <a:pt x="30110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230120" y="3885693"/>
            <a:ext cx="3879257" cy="424180"/>
          </a:xfrm>
          <a:custGeom>
            <a:avLst/>
            <a:gdLst>
              <a:gd name="connsiteX0" fmla="*/ 0 w 2909443"/>
              <a:gd name="connsiteY0" fmla="*/ 318135 h 318135"/>
              <a:gd name="connsiteX1" fmla="*/ 2909443 w 2909443"/>
              <a:gd name="connsiteY1" fmla="*/ 318135 h 318135"/>
              <a:gd name="connsiteX2" fmla="*/ 2909443 w 2909443"/>
              <a:gd name="connsiteY2" fmla="*/ 0 h 318135"/>
              <a:gd name="connsiteX3" fmla="*/ 0 w 2909443"/>
              <a:gd name="connsiteY3" fmla="*/ 0 h 318135"/>
              <a:gd name="connsiteX4" fmla="*/ 0 w 29094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5">
                <a:moveTo>
                  <a:pt x="0" y="318135"/>
                </a:moveTo>
                <a:lnTo>
                  <a:pt x="2909443" y="318135"/>
                </a:lnTo>
                <a:lnTo>
                  <a:pt x="29094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109546" y="3885693"/>
            <a:ext cx="4014724" cy="424180"/>
          </a:xfrm>
          <a:custGeom>
            <a:avLst/>
            <a:gdLst>
              <a:gd name="connsiteX0" fmla="*/ 0 w 3011043"/>
              <a:gd name="connsiteY0" fmla="*/ 318135 h 318135"/>
              <a:gd name="connsiteX1" fmla="*/ 3011043 w 3011043"/>
              <a:gd name="connsiteY1" fmla="*/ 318135 h 318135"/>
              <a:gd name="connsiteX2" fmla="*/ 3011043 w 3011043"/>
              <a:gd name="connsiteY2" fmla="*/ 0 h 318135"/>
              <a:gd name="connsiteX3" fmla="*/ 0 w 3011043"/>
              <a:gd name="connsiteY3" fmla="*/ 0 h 318135"/>
              <a:gd name="connsiteX4" fmla="*/ 0 w 30110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5">
                <a:moveTo>
                  <a:pt x="0" y="318135"/>
                </a:moveTo>
                <a:lnTo>
                  <a:pt x="3011043" y="318135"/>
                </a:lnTo>
                <a:lnTo>
                  <a:pt x="30110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230120" y="4734052"/>
            <a:ext cx="3879257" cy="424179"/>
          </a:xfrm>
          <a:custGeom>
            <a:avLst/>
            <a:gdLst>
              <a:gd name="connsiteX0" fmla="*/ 0 w 2909443"/>
              <a:gd name="connsiteY0" fmla="*/ 318134 h 318134"/>
              <a:gd name="connsiteX1" fmla="*/ 2909443 w 2909443"/>
              <a:gd name="connsiteY1" fmla="*/ 318134 h 318134"/>
              <a:gd name="connsiteX2" fmla="*/ 2909443 w 2909443"/>
              <a:gd name="connsiteY2" fmla="*/ 0 h 318134"/>
              <a:gd name="connsiteX3" fmla="*/ 0 w 2909443"/>
              <a:gd name="connsiteY3" fmla="*/ 0 h 318134"/>
              <a:gd name="connsiteX4" fmla="*/ 0 w 29094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4">
                <a:moveTo>
                  <a:pt x="0" y="318134"/>
                </a:moveTo>
                <a:lnTo>
                  <a:pt x="2909443" y="318134"/>
                </a:lnTo>
                <a:lnTo>
                  <a:pt x="29094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6109546" y="4734052"/>
            <a:ext cx="4014724" cy="424179"/>
          </a:xfrm>
          <a:custGeom>
            <a:avLst/>
            <a:gdLst>
              <a:gd name="connsiteX0" fmla="*/ 0 w 3011043"/>
              <a:gd name="connsiteY0" fmla="*/ 318134 h 318134"/>
              <a:gd name="connsiteX1" fmla="*/ 3011043 w 3011043"/>
              <a:gd name="connsiteY1" fmla="*/ 318134 h 318134"/>
              <a:gd name="connsiteX2" fmla="*/ 3011043 w 3011043"/>
              <a:gd name="connsiteY2" fmla="*/ 0 h 318134"/>
              <a:gd name="connsiteX3" fmla="*/ 0 w 3011043"/>
              <a:gd name="connsiteY3" fmla="*/ 0 h 318134"/>
              <a:gd name="connsiteX4" fmla="*/ 0 w 30110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4">
                <a:moveTo>
                  <a:pt x="0" y="318134"/>
                </a:moveTo>
                <a:lnTo>
                  <a:pt x="3011043" y="318134"/>
                </a:lnTo>
                <a:lnTo>
                  <a:pt x="30110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2230120" y="5582377"/>
            <a:ext cx="3879257" cy="424179"/>
          </a:xfrm>
          <a:custGeom>
            <a:avLst/>
            <a:gdLst>
              <a:gd name="connsiteX0" fmla="*/ 0 w 2909443"/>
              <a:gd name="connsiteY0" fmla="*/ 318134 h 318134"/>
              <a:gd name="connsiteX1" fmla="*/ 2909443 w 2909443"/>
              <a:gd name="connsiteY1" fmla="*/ 318134 h 318134"/>
              <a:gd name="connsiteX2" fmla="*/ 2909443 w 2909443"/>
              <a:gd name="connsiteY2" fmla="*/ 0 h 318134"/>
              <a:gd name="connsiteX3" fmla="*/ 0 w 2909443"/>
              <a:gd name="connsiteY3" fmla="*/ 0 h 318134"/>
              <a:gd name="connsiteX4" fmla="*/ 0 w 29094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4">
                <a:moveTo>
                  <a:pt x="0" y="318134"/>
                </a:moveTo>
                <a:lnTo>
                  <a:pt x="2909443" y="318134"/>
                </a:lnTo>
                <a:lnTo>
                  <a:pt x="29094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6109546" y="5582377"/>
            <a:ext cx="4014724" cy="424179"/>
          </a:xfrm>
          <a:custGeom>
            <a:avLst/>
            <a:gdLst>
              <a:gd name="connsiteX0" fmla="*/ 0 w 3011043"/>
              <a:gd name="connsiteY0" fmla="*/ 318134 h 318134"/>
              <a:gd name="connsiteX1" fmla="*/ 3011043 w 3011043"/>
              <a:gd name="connsiteY1" fmla="*/ 318134 h 318134"/>
              <a:gd name="connsiteX2" fmla="*/ 3011043 w 3011043"/>
              <a:gd name="connsiteY2" fmla="*/ 0 h 318134"/>
              <a:gd name="connsiteX3" fmla="*/ 0 w 3011043"/>
              <a:gd name="connsiteY3" fmla="*/ 0 h 318134"/>
              <a:gd name="connsiteX4" fmla="*/ 0 w 30110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4">
                <a:moveTo>
                  <a:pt x="0" y="318134"/>
                </a:moveTo>
                <a:lnTo>
                  <a:pt x="3011043" y="318134"/>
                </a:lnTo>
                <a:lnTo>
                  <a:pt x="30110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6101079" y="1747859"/>
            <a:ext cx="33867" cy="4699812"/>
          </a:xfrm>
          <a:custGeom>
            <a:avLst/>
            <a:gdLst>
              <a:gd name="connsiteX0" fmla="*/ 6350 w 25400"/>
              <a:gd name="connsiteY0" fmla="*/ 6350 h 3524859"/>
              <a:gd name="connsiteX1" fmla="*/ 6350 w 25400"/>
              <a:gd name="connsiteY1" fmla="*/ 3518509 h 3524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524859">
                <a:moveTo>
                  <a:pt x="6350" y="6350"/>
                </a:moveTo>
                <a:lnTo>
                  <a:pt x="6350" y="3518509"/>
                </a:lnTo>
              </a:path>
            </a:pathLst>
          </a:custGeom>
          <a:ln w="127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2221653" y="2180505"/>
            <a:ext cx="7910913" cy="33867"/>
          </a:xfrm>
          <a:custGeom>
            <a:avLst/>
            <a:gdLst>
              <a:gd name="connsiteX0" fmla="*/ 6350 w 5933185"/>
              <a:gd name="connsiteY0" fmla="*/ 6350 h 25400"/>
              <a:gd name="connsiteX1" fmla="*/ 5926836 w 5933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3185" h="25400">
                <a:moveTo>
                  <a:pt x="6350" y="6350"/>
                </a:moveTo>
                <a:lnTo>
                  <a:pt x="5926836" y="6350"/>
                </a:lnTo>
              </a:path>
            </a:pathLst>
          </a:custGeom>
          <a:ln w="127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2221653" y="1756325"/>
            <a:ext cx="7910913" cy="33867"/>
          </a:xfrm>
          <a:custGeom>
            <a:avLst/>
            <a:gdLst>
              <a:gd name="connsiteX0" fmla="*/ 6350 w 5933185"/>
              <a:gd name="connsiteY0" fmla="*/ 6350 h 25400"/>
              <a:gd name="connsiteX1" fmla="*/ 5926836 w 5933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3185" h="25400">
                <a:moveTo>
                  <a:pt x="6350" y="6350"/>
                </a:moveTo>
                <a:lnTo>
                  <a:pt x="5926836" y="6350"/>
                </a:lnTo>
              </a:path>
            </a:pathLst>
          </a:custGeom>
          <a:ln w="127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2221653" y="6422271"/>
            <a:ext cx="7910913" cy="33867"/>
          </a:xfrm>
          <a:custGeom>
            <a:avLst/>
            <a:gdLst>
              <a:gd name="connsiteX0" fmla="*/ 6350 w 5933185"/>
              <a:gd name="connsiteY0" fmla="*/ 6350 h 25400"/>
              <a:gd name="connsiteX1" fmla="*/ 5926836 w 5933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3185" h="25400">
                <a:moveTo>
                  <a:pt x="6350" y="6350"/>
                </a:moveTo>
                <a:lnTo>
                  <a:pt x="5926836" y="6350"/>
                </a:lnTo>
              </a:path>
            </a:pathLst>
          </a:custGeom>
          <a:ln w="127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3467" y="745067"/>
            <a:ext cx="3310202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&lt;input&gt;</a:t>
            </a:r>
            <a:r>
              <a:rPr lang="en-US" altLang="zh-CN" sz="4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标签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522134" y="1794934"/>
            <a:ext cx="1297791" cy="45613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Type属性值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text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password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file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checkbox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radio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Button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Submit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Reset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Hidden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67732" algn="l"/>
                <a:tab pos="84665" algn="l"/>
                <a:tab pos="203195" algn="l"/>
                <a:tab pos="237061" algn="l"/>
                <a:tab pos="270927" algn="l"/>
                <a:tab pos="321725" algn="l"/>
                <a:tab pos="406390" algn="l"/>
                <a:tab pos="457189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</a:t>
            </a:r>
            <a:r>
              <a:rPr lang="en-US" altLang="zh-CN" sz="18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image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7636933" y="1794934"/>
            <a:ext cx="961802" cy="45613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描述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文字域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密码域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文件域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复选域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单选域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按钮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提交按钮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重置按钮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隐藏域</a:t>
            </a:r>
          </a:p>
          <a:p>
            <a:pPr defTabSz="1219170" fontAlgn="auto">
              <a:lnSpc>
                <a:spcPts val="3333"/>
              </a:lnSpc>
              <a:spcBef>
                <a:spcPts val="0"/>
              </a:spcBef>
              <a:spcAft>
                <a:spcPts val="0"/>
              </a:spcAft>
              <a:tabLst>
                <a:tab pos="118530" algn="l"/>
                <a:tab pos="237061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5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图像域</a:t>
            </a:r>
          </a:p>
        </p:txBody>
      </p:sp>
      <p:grpSp>
        <p:nvGrpSpPr>
          <p:cNvPr id="19" name="Group 4">
            <a:extLst>
              <a:ext uri="{FF2B5EF4-FFF2-40B4-BE49-F238E27FC236}">
                <a16:creationId xmlns:a16="http://schemas.microsoft.com/office/drawing/2014/main" id="{933AAD82-6A23-0843-9228-BAD78FA2C050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FE8EDA74-80ED-0248-ADE2-7196695C7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BECC4AC3-100A-4E41-9732-BBD320F2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73FDBCC-3662-E64C-B7BD-3419A13E0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8CF0C2FE-CF20-7948-A255-14A5B3C85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B24104D0-6DA5-3A4A-81BD-39C59724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A46929A6-AF5A-8C45-86E2-B7365E76C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5C0896CC-4BBE-CC44-9A2F-6290F6DDF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02B5B1C3-E615-D44C-AB6F-A3370C4B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13">
              <a:extLst>
                <a:ext uri="{FF2B5EF4-FFF2-40B4-BE49-F238E27FC236}">
                  <a16:creationId xmlns:a16="http://schemas.microsoft.com/office/drawing/2014/main" id="{3E280737-07E6-D449-81E6-F0C3C400A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9" name="Rectangle 6">
            <a:extLst>
              <a:ext uri="{FF2B5EF4-FFF2-40B4-BE49-F238E27FC236}">
                <a16:creationId xmlns:a16="http://schemas.microsoft.com/office/drawing/2014/main" id="{ED3653CA-86C6-1649-B4CE-27D33353A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7978F3-54CE-D14F-B328-F716E3FE265A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6933" y="1761067"/>
            <a:ext cx="2794000" cy="50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05468" y="745067"/>
            <a:ext cx="6026971" cy="20853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>
                <a:tab pos="3420448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单行文本域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tabLst>
                <a:tab pos="3420448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195734" y="3640667"/>
            <a:ext cx="1033937" cy="4640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…..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5467" y="3234267"/>
            <a:ext cx="6472606" cy="1302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  <a:tabLst>
                <a:tab pos="609585" algn="l"/>
              </a:tabLs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&lt;form&gt;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60958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672" b="1" dirty="0">
                <a:solidFill>
                  <a:srgbClr val="FF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type="text"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</a:p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  <a:tabLst>
                <a:tab pos="609585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&lt;/form&gt;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32BABC89-4958-7847-89D0-210C83D36D63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98C80B5-8A79-E149-A73A-19FF8820C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654FD89-8C0E-4944-B0B7-3A404C149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B91C896-781A-F04F-BC58-3E3D7DF36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61F2C2F-F57F-A944-9CD9-0E7EA738C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E1027425-9038-9D45-A1FC-B0492E32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ABCE58E9-009A-3340-8443-5763017CF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3A30474-50A4-3044-A22E-76D8384BA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CA24822-C552-7A40-8D40-F80C8292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DC3FD8F9-1F48-1D4C-AB03-954A183C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25979177-E5E7-7C42-8562-591B31FFC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031083-FF82-0545-9F26-5FBDDC307543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3792" y="119115"/>
            <a:ext cx="3092027" cy="571096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" sz="3600" spc="587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</a:t>
            </a:r>
            <a:r>
              <a:rPr lang="en" sz="3600" spc="333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L</a:t>
            </a:r>
            <a:r>
              <a:rPr lang="zh-CN" altLang="en-US" sz="3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发展史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5440" y="951632"/>
            <a:ext cx="9865096" cy="495473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714DCA3-6159-8C48-B1F7-9121E92D64C1}"/>
              </a:ext>
            </a:extLst>
          </p:cNvPr>
          <p:cNvSpPr/>
          <p:nvPr/>
        </p:nvSpPr>
        <p:spPr>
          <a:xfrm>
            <a:off x="887349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2598928" y="2084815"/>
            <a:ext cx="2036233" cy="456708"/>
          </a:xfrm>
          <a:custGeom>
            <a:avLst/>
            <a:gdLst>
              <a:gd name="connsiteX0" fmla="*/ 0 w 1527175"/>
              <a:gd name="connsiteY0" fmla="*/ 342531 h 342531"/>
              <a:gd name="connsiteX1" fmla="*/ 1527175 w 1527175"/>
              <a:gd name="connsiteY1" fmla="*/ 342531 h 342531"/>
              <a:gd name="connsiteX2" fmla="*/ 1527175 w 1527175"/>
              <a:gd name="connsiteY2" fmla="*/ 0 h 342531"/>
              <a:gd name="connsiteX3" fmla="*/ 0 w 1527175"/>
              <a:gd name="connsiteY3" fmla="*/ 0 h 342531"/>
              <a:gd name="connsiteX4" fmla="*/ 0 w 152717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42531">
                <a:moveTo>
                  <a:pt x="0" y="342531"/>
                </a:moveTo>
                <a:lnTo>
                  <a:pt x="1527175" y="342531"/>
                </a:lnTo>
                <a:lnTo>
                  <a:pt x="152717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635162" y="2084815"/>
            <a:ext cx="4987713" cy="456708"/>
          </a:xfrm>
          <a:custGeom>
            <a:avLst/>
            <a:gdLst>
              <a:gd name="connsiteX0" fmla="*/ 0 w 3740785"/>
              <a:gd name="connsiteY0" fmla="*/ 342531 h 342531"/>
              <a:gd name="connsiteX1" fmla="*/ 3740785 w 3740785"/>
              <a:gd name="connsiteY1" fmla="*/ 342531 h 342531"/>
              <a:gd name="connsiteX2" fmla="*/ 3740785 w 3740785"/>
              <a:gd name="connsiteY2" fmla="*/ 0 h 342531"/>
              <a:gd name="connsiteX3" fmla="*/ 0 w 3740785"/>
              <a:gd name="connsiteY3" fmla="*/ 0 h 342531"/>
              <a:gd name="connsiteX4" fmla="*/ 0 w 374078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42531">
                <a:moveTo>
                  <a:pt x="0" y="342531"/>
                </a:moveTo>
                <a:lnTo>
                  <a:pt x="3740785" y="342531"/>
                </a:lnTo>
                <a:lnTo>
                  <a:pt x="374078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598928" y="2541575"/>
            <a:ext cx="2036233" cy="427684"/>
          </a:xfrm>
          <a:custGeom>
            <a:avLst/>
            <a:gdLst>
              <a:gd name="connsiteX0" fmla="*/ 0 w 1527175"/>
              <a:gd name="connsiteY0" fmla="*/ 320763 h 320763"/>
              <a:gd name="connsiteX1" fmla="*/ 1527175 w 1527175"/>
              <a:gd name="connsiteY1" fmla="*/ 320763 h 320763"/>
              <a:gd name="connsiteX2" fmla="*/ 1527175 w 1527175"/>
              <a:gd name="connsiteY2" fmla="*/ 0 h 320763"/>
              <a:gd name="connsiteX3" fmla="*/ 0 w 1527175"/>
              <a:gd name="connsiteY3" fmla="*/ 0 h 320763"/>
              <a:gd name="connsiteX4" fmla="*/ 0 w 1527175"/>
              <a:gd name="connsiteY4" fmla="*/ 320763 h 32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20763">
                <a:moveTo>
                  <a:pt x="0" y="320763"/>
                </a:moveTo>
                <a:lnTo>
                  <a:pt x="1527175" y="320763"/>
                </a:lnTo>
                <a:lnTo>
                  <a:pt x="1527175" y="0"/>
                </a:lnTo>
                <a:lnTo>
                  <a:pt x="0" y="0"/>
                </a:lnTo>
                <a:lnTo>
                  <a:pt x="0" y="320763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635162" y="2541575"/>
            <a:ext cx="4987713" cy="427684"/>
          </a:xfrm>
          <a:custGeom>
            <a:avLst/>
            <a:gdLst>
              <a:gd name="connsiteX0" fmla="*/ 0 w 3740785"/>
              <a:gd name="connsiteY0" fmla="*/ 320763 h 320763"/>
              <a:gd name="connsiteX1" fmla="*/ 3740785 w 3740785"/>
              <a:gd name="connsiteY1" fmla="*/ 320763 h 320763"/>
              <a:gd name="connsiteX2" fmla="*/ 3740785 w 3740785"/>
              <a:gd name="connsiteY2" fmla="*/ 0 h 320763"/>
              <a:gd name="connsiteX3" fmla="*/ 0 w 3740785"/>
              <a:gd name="connsiteY3" fmla="*/ 0 h 320763"/>
              <a:gd name="connsiteX4" fmla="*/ 0 w 3740785"/>
              <a:gd name="connsiteY4" fmla="*/ 320763 h 32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20763">
                <a:moveTo>
                  <a:pt x="0" y="320763"/>
                </a:moveTo>
                <a:lnTo>
                  <a:pt x="3740785" y="320763"/>
                </a:lnTo>
                <a:lnTo>
                  <a:pt x="3740785" y="0"/>
                </a:lnTo>
                <a:lnTo>
                  <a:pt x="0" y="0"/>
                </a:lnTo>
                <a:lnTo>
                  <a:pt x="0" y="320763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598928" y="2969243"/>
            <a:ext cx="2036233" cy="456708"/>
          </a:xfrm>
          <a:custGeom>
            <a:avLst/>
            <a:gdLst>
              <a:gd name="connsiteX0" fmla="*/ 0 w 1527175"/>
              <a:gd name="connsiteY0" fmla="*/ 342531 h 342531"/>
              <a:gd name="connsiteX1" fmla="*/ 1527175 w 1527175"/>
              <a:gd name="connsiteY1" fmla="*/ 342531 h 342531"/>
              <a:gd name="connsiteX2" fmla="*/ 1527175 w 1527175"/>
              <a:gd name="connsiteY2" fmla="*/ 0 h 342531"/>
              <a:gd name="connsiteX3" fmla="*/ 0 w 1527175"/>
              <a:gd name="connsiteY3" fmla="*/ 0 h 342531"/>
              <a:gd name="connsiteX4" fmla="*/ 0 w 152717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42531">
                <a:moveTo>
                  <a:pt x="0" y="342531"/>
                </a:moveTo>
                <a:lnTo>
                  <a:pt x="1527175" y="342531"/>
                </a:lnTo>
                <a:lnTo>
                  <a:pt x="152717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635162" y="2969243"/>
            <a:ext cx="4987713" cy="456708"/>
          </a:xfrm>
          <a:custGeom>
            <a:avLst/>
            <a:gdLst>
              <a:gd name="connsiteX0" fmla="*/ 0 w 3740785"/>
              <a:gd name="connsiteY0" fmla="*/ 342531 h 342531"/>
              <a:gd name="connsiteX1" fmla="*/ 3740785 w 3740785"/>
              <a:gd name="connsiteY1" fmla="*/ 342531 h 342531"/>
              <a:gd name="connsiteX2" fmla="*/ 3740785 w 3740785"/>
              <a:gd name="connsiteY2" fmla="*/ 0 h 342531"/>
              <a:gd name="connsiteX3" fmla="*/ 0 w 3740785"/>
              <a:gd name="connsiteY3" fmla="*/ 0 h 342531"/>
              <a:gd name="connsiteX4" fmla="*/ 0 w 374078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42531">
                <a:moveTo>
                  <a:pt x="0" y="342531"/>
                </a:moveTo>
                <a:lnTo>
                  <a:pt x="3740785" y="342531"/>
                </a:lnTo>
                <a:lnTo>
                  <a:pt x="374078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598928" y="3425885"/>
            <a:ext cx="2036233" cy="606111"/>
          </a:xfrm>
          <a:custGeom>
            <a:avLst/>
            <a:gdLst>
              <a:gd name="connsiteX0" fmla="*/ 0 w 1527175"/>
              <a:gd name="connsiteY0" fmla="*/ 454583 h 454583"/>
              <a:gd name="connsiteX1" fmla="*/ 1527175 w 1527175"/>
              <a:gd name="connsiteY1" fmla="*/ 454583 h 454583"/>
              <a:gd name="connsiteX2" fmla="*/ 1527175 w 1527175"/>
              <a:gd name="connsiteY2" fmla="*/ 0 h 454583"/>
              <a:gd name="connsiteX3" fmla="*/ 0 w 1527175"/>
              <a:gd name="connsiteY3" fmla="*/ 0 h 454583"/>
              <a:gd name="connsiteX4" fmla="*/ 0 w 152717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454583">
                <a:moveTo>
                  <a:pt x="0" y="454583"/>
                </a:moveTo>
                <a:lnTo>
                  <a:pt x="1527175" y="454583"/>
                </a:lnTo>
                <a:lnTo>
                  <a:pt x="152717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635162" y="3425885"/>
            <a:ext cx="4987713" cy="606111"/>
          </a:xfrm>
          <a:custGeom>
            <a:avLst/>
            <a:gdLst>
              <a:gd name="connsiteX0" fmla="*/ 0 w 3740785"/>
              <a:gd name="connsiteY0" fmla="*/ 454583 h 454583"/>
              <a:gd name="connsiteX1" fmla="*/ 3740785 w 3740785"/>
              <a:gd name="connsiteY1" fmla="*/ 454583 h 454583"/>
              <a:gd name="connsiteX2" fmla="*/ 3740785 w 3740785"/>
              <a:gd name="connsiteY2" fmla="*/ 0 h 454583"/>
              <a:gd name="connsiteX3" fmla="*/ 0 w 3740785"/>
              <a:gd name="connsiteY3" fmla="*/ 0 h 454583"/>
              <a:gd name="connsiteX4" fmla="*/ 0 w 374078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454583">
                <a:moveTo>
                  <a:pt x="0" y="454583"/>
                </a:moveTo>
                <a:lnTo>
                  <a:pt x="3740785" y="454583"/>
                </a:lnTo>
                <a:lnTo>
                  <a:pt x="374078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2598928" y="4031979"/>
            <a:ext cx="2036233" cy="519023"/>
          </a:xfrm>
          <a:custGeom>
            <a:avLst/>
            <a:gdLst>
              <a:gd name="connsiteX0" fmla="*/ 0 w 1527175"/>
              <a:gd name="connsiteY0" fmla="*/ 389267 h 389267"/>
              <a:gd name="connsiteX1" fmla="*/ 1527175 w 1527175"/>
              <a:gd name="connsiteY1" fmla="*/ 389267 h 389267"/>
              <a:gd name="connsiteX2" fmla="*/ 1527175 w 1527175"/>
              <a:gd name="connsiteY2" fmla="*/ 0 h 389267"/>
              <a:gd name="connsiteX3" fmla="*/ 0 w 1527175"/>
              <a:gd name="connsiteY3" fmla="*/ 0 h 389267"/>
              <a:gd name="connsiteX4" fmla="*/ 0 w 1527175"/>
              <a:gd name="connsiteY4" fmla="*/ 389267 h 38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89267">
                <a:moveTo>
                  <a:pt x="0" y="389267"/>
                </a:moveTo>
                <a:lnTo>
                  <a:pt x="1527175" y="389267"/>
                </a:lnTo>
                <a:lnTo>
                  <a:pt x="1527175" y="0"/>
                </a:lnTo>
                <a:lnTo>
                  <a:pt x="0" y="0"/>
                </a:lnTo>
                <a:lnTo>
                  <a:pt x="0" y="389267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635162" y="4031979"/>
            <a:ext cx="4987713" cy="519023"/>
          </a:xfrm>
          <a:custGeom>
            <a:avLst/>
            <a:gdLst>
              <a:gd name="connsiteX0" fmla="*/ 0 w 3740785"/>
              <a:gd name="connsiteY0" fmla="*/ 389267 h 389267"/>
              <a:gd name="connsiteX1" fmla="*/ 3740785 w 3740785"/>
              <a:gd name="connsiteY1" fmla="*/ 389267 h 389267"/>
              <a:gd name="connsiteX2" fmla="*/ 3740785 w 3740785"/>
              <a:gd name="connsiteY2" fmla="*/ 0 h 389267"/>
              <a:gd name="connsiteX3" fmla="*/ 0 w 3740785"/>
              <a:gd name="connsiteY3" fmla="*/ 0 h 389267"/>
              <a:gd name="connsiteX4" fmla="*/ 0 w 3740785"/>
              <a:gd name="connsiteY4" fmla="*/ 389267 h 38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89267">
                <a:moveTo>
                  <a:pt x="0" y="389267"/>
                </a:moveTo>
                <a:lnTo>
                  <a:pt x="3740785" y="389267"/>
                </a:lnTo>
                <a:lnTo>
                  <a:pt x="3740785" y="0"/>
                </a:lnTo>
                <a:lnTo>
                  <a:pt x="0" y="0"/>
                </a:lnTo>
                <a:lnTo>
                  <a:pt x="0" y="389267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2598928" y="4551105"/>
            <a:ext cx="2036233" cy="606111"/>
          </a:xfrm>
          <a:custGeom>
            <a:avLst/>
            <a:gdLst>
              <a:gd name="connsiteX0" fmla="*/ 0 w 1527175"/>
              <a:gd name="connsiteY0" fmla="*/ 454583 h 454583"/>
              <a:gd name="connsiteX1" fmla="*/ 1527175 w 1527175"/>
              <a:gd name="connsiteY1" fmla="*/ 454583 h 454583"/>
              <a:gd name="connsiteX2" fmla="*/ 1527175 w 1527175"/>
              <a:gd name="connsiteY2" fmla="*/ 0 h 454583"/>
              <a:gd name="connsiteX3" fmla="*/ 0 w 1527175"/>
              <a:gd name="connsiteY3" fmla="*/ 0 h 454583"/>
              <a:gd name="connsiteX4" fmla="*/ 0 w 152717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454583">
                <a:moveTo>
                  <a:pt x="0" y="454583"/>
                </a:moveTo>
                <a:lnTo>
                  <a:pt x="1527175" y="454583"/>
                </a:lnTo>
                <a:lnTo>
                  <a:pt x="152717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635162" y="4551105"/>
            <a:ext cx="4987713" cy="606111"/>
          </a:xfrm>
          <a:custGeom>
            <a:avLst/>
            <a:gdLst>
              <a:gd name="connsiteX0" fmla="*/ 0 w 3740785"/>
              <a:gd name="connsiteY0" fmla="*/ 454583 h 454583"/>
              <a:gd name="connsiteX1" fmla="*/ 3740785 w 3740785"/>
              <a:gd name="connsiteY1" fmla="*/ 454583 h 454583"/>
              <a:gd name="connsiteX2" fmla="*/ 3740785 w 3740785"/>
              <a:gd name="connsiteY2" fmla="*/ 0 h 454583"/>
              <a:gd name="connsiteX3" fmla="*/ 0 w 3740785"/>
              <a:gd name="connsiteY3" fmla="*/ 0 h 454583"/>
              <a:gd name="connsiteX4" fmla="*/ 0 w 374078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454583">
                <a:moveTo>
                  <a:pt x="0" y="454583"/>
                </a:moveTo>
                <a:lnTo>
                  <a:pt x="3740785" y="454583"/>
                </a:lnTo>
                <a:lnTo>
                  <a:pt x="374078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4626695" y="2067900"/>
            <a:ext cx="33867" cy="3106233"/>
          </a:xfrm>
          <a:custGeom>
            <a:avLst/>
            <a:gdLst>
              <a:gd name="connsiteX0" fmla="*/ 6350 w 25400"/>
              <a:gd name="connsiteY0" fmla="*/ 6350 h 2329675"/>
              <a:gd name="connsiteX1" fmla="*/ 6350 w 25400"/>
              <a:gd name="connsiteY1" fmla="*/ 2323325 h 2329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9675">
                <a:moveTo>
                  <a:pt x="6350" y="6350"/>
                </a:moveTo>
                <a:lnTo>
                  <a:pt x="6350" y="232332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2565061" y="2516123"/>
            <a:ext cx="7091511" cy="101600"/>
          </a:xfrm>
          <a:custGeom>
            <a:avLst/>
            <a:gdLst>
              <a:gd name="connsiteX0" fmla="*/ 19050 w 5318633"/>
              <a:gd name="connsiteY0" fmla="*/ 19050 h 76200"/>
              <a:gd name="connsiteX1" fmla="*/ 5299583 w 5318633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18633" h="76200">
                <a:moveTo>
                  <a:pt x="19050" y="19050"/>
                </a:moveTo>
                <a:lnTo>
                  <a:pt x="5299583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2581994" y="2960793"/>
            <a:ext cx="7057644" cy="33867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581994" y="3417485"/>
            <a:ext cx="7057644" cy="33867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2581994" y="4023529"/>
            <a:ext cx="7057644" cy="33867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581994" y="4542536"/>
            <a:ext cx="7057644" cy="33867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590460" y="2067900"/>
            <a:ext cx="33867" cy="3106233"/>
          </a:xfrm>
          <a:custGeom>
            <a:avLst/>
            <a:gdLst>
              <a:gd name="connsiteX0" fmla="*/ 6350 w 25400"/>
              <a:gd name="connsiteY0" fmla="*/ 6350 h 2329675"/>
              <a:gd name="connsiteX1" fmla="*/ 6350 w 25400"/>
              <a:gd name="connsiteY1" fmla="*/ 2323325 h 2329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9675">
                <a:moveTo>
                  <a:pt x="6350" y="6350"/>
                </a:moveTo>
                <a:lnTo>
                  <a:pt x="6350" y="232332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9614239" y="2067900"/>
            <a:ext cx="33867" cy="3106233"/>
          </a:xfrm>
          <a:custGeom>
            <a:avLst/>
            <a:gdLst>
              <a:gd name="connsiteX0" fmla="*/ 6350 w 25400"/>
              <a:gd name="connsiteY0" fmla="*/ 6350 h 2329675"/>
              <a:gd name="connsiteX1" fmla="*/ 6350 w 25400"/>
              <a:gd name="connsiteY1" fmla="*/ 2323325 h 2329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9675">
                <a:moveTo>
                  <a:pt x="6350" y="6350"/>
                </a:moveTo>
                <a:lnTo>
                  <a:pt x="6350" y="232332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581994" y="2076365"/>
            <a:ext cx="7057644" cy="33867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581994" y="5148748"/>
            <a:ext cx="7057644" cy="33867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26000" y="745067"/>
            <a:ext cx="2572820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单行文本域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115733" y="2184401"/>
            <a:ext cx="1006686" cy="275088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tabLst>
                <a:tab pos="33866" algn="l"/>
                <a:tab pos="237061" algn="l"/>
                <a:tab pos="270927" algn="l"/>
                <a:tab pos="32172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328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属性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133"/>
              </a:lnSpc>
              <a:spcBef>
                <a:spcPts val="0"/>
              </a:spcBef>
              <a:spcAft>
                <a:spcPts val="0"/>
              </a:spcAft>
              <a:tabLst>
                <a:tab pos="33866" algn="l"/>
                <a:tab pos="237061" algn="l"/>
                <a:tab pos="270927" algn="l"/>
                <a:tab pos="32172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328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133"/>
              </a:lnSpc>
              <a:spcBef>
                <a:spcPts val="0"/>
              </a:spcBef>
              <a:spcAft>
                <a:spcPts val="0"/>
              </a:spcAft>
              <a:tabLst>
                <a:tab pos="33866" algn="l"/>
                <a:tab pos="237061" algn="l"/>
                <a:tab pos="270927" algn="l"/>
                <a:tab pos="32172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33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Maxlength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tabLst>
                <a:tab pos="33866" algn="l"/>
                <a:tab pos="237061" algn="l"/>
                <a:tab pos="270927" algn="l"/>
                <a:tab pos="32172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33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Size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tabLst>
                <a:tab pos="33866" algn="l"/>
                <a:tab pos="237061" algn="l"/>
                <a:tab pos="270927" algn="l"/>
                <a:tab pos="32172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328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tabLst>
                <a:tab pos="33866" algn="l"/>
                <a:tab pos="237061" algn="l"/>
                <a:tab pos="270927" algn="l"/>
                <a:tab pos="321725" algn="l"/>
              </a:tabLst>
            </a:pPr>
            <a:r>
              <a:rPr lang="en-US" altLang="zh-CN" sz="1328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placeholder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604933" y="2184400"/>
            <a:ext cx="3087384" cy="28044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tabLst>
                <a:tab pos="321725" algn="l"/>
                <a:tab pos="423323" algn="l"/>
                <a:tab pos="761981" algn="l"/>
                <a:tab pos="1015975" algn="l"/>
                <a:tab pos="135463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</a:t>
            </a:r>
            <a:r>
              <a:rPr lang="en-US" altLang="zh-CN" sz="1328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描述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133"/>
              </a:lnSpc>
              <a:spcBef>
                <a:spcPts val="0"/>
              </a:spcBef>
              <a:spcAft>
                <a:spcPts val="0"/>
              </a:spcAft>
              <a:tabLst>
                <a:tab pos="321725" algn="l"/>
                <a:tab pos="423323" algn="l"/>
                <a:tab pos="761981" algn="l"/>
                <a:tab pos="1015975" algn="l"/>
                <a:tab pos="135463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3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文字域的名称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133"/>
              </a:lnSpc>
              <a:spcBef>
                <a:spcPts val="0"/>
              </a:spcBef>
              <a:spcAft>
                <a:spcPts val="0"/>
              </a:spcAft>
              <a:tabLst>
                <a:tab pos="321725" algn="l"/>
                <a:tab pos="423323" algn="l"/>
                <a:tab pos="761981" algn="l"/>
                <a:tab pos="1015975" algn="l"/>
                <a:tab pos="135463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33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指用户输入的最大字符长度。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tabLst>
                <a:tab pos="321725" algn="l"/>
                <a:tab pos="423323" algn="l"/>
                <a:tab pos="761981" algn="l"/>
                <a:tab pos="1015975" algn="l"/>
                <a:tab pos="1354633" algn="l"/>
              </a:tabLst>
            </a:pPr>
            <a:r>
              <a:rPr lang="en-US" altLang="zh-CN" sz="133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指定文本框的宽度，以字符个数为单位；</a:t>
            </a:r>
          </a:p>
          <a:p>
            <a:pPr defTabSz="1219170" fontAlgn="auto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tabLst>
                <a:tab pos="321725" algn="l"/>
                <a:tab pos="423323" algn="l"/>
                <a:tab pos="761981" algn="l"/>
                <a:tab pos="1015975" algn="l"/>
                <a:tab pos="135463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3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文本框的缺省宽度是20个字符。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267"/>
              </a:lnSpc>
              <a:spcBef>
                <a:spcPts val="0"/>
              </a:spcBef>
              <a:spcAft>
                <a:spcPts val="0"/>
              </a:spcAft>
              <a:tabLst>
                <a:tab pos="321725" algn="l"/>
                <a:tab pos="423323" algn="l"/>
                <a:tab pos="761981" algn="l"/>
                <a:tab pos="1015975" algn="l"/>
                <a:tab pos="135463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3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指定文本框的默认值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733"/>
              </a:lnSpc>
              <a:spcBef>
                <a:spcPts val="0"/>
              </a:spcBef>
              <a:spcAft>
                <a:spcPts val="0"/>
              </a:spcAft>
              <a:tabLst>
                <a:tab pos="321725" algn="l"/>
                <a:tab pos="423323" algn="l"/>
                <a:tab pos="761981" algn="l"/>
                <a:tab pos="1015975" algn="l"/>
                <a:tab pos="1354633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3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规定用户填写输入字段的提示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6EEB90CC-7E1C-E64B-8A32-9EC60A8F5162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21012751-7DC4-7A49-A895-C57B3976A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2C95057B-F20B-CF40-9685-7803A06B5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B91F7169-73D4-8548-B08E-1FEFD627A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F77E4566-684C-E643-9454-67EF17006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2FE14FBB-FAC5-1E47-9F2D-1CE16C23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4A9E3B0D-5C1B-2448-8955-F5688723F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845D529B-FD3E-F242-B5BB-8C92E6297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5F529F35-4936-974F-A435-49D537B66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1216A234-F88C-4243-8564-6997C653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Rectangle 6">
            <a:extLst>
              <a:ext uri="{FF2B5EF4-FFF2-40B4-BE49-F238E27FC236}">
                <a16:creationId xmlns:a16="http://schemas.microsoft.com/office/drawing/2014/main" id="{A98C0C88-307C-1D46-ACA7-BFF2A404D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8261818-7B61-EA4A-BB61-C70BCF2C3C8E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10267"/>
            <a:ext cx="3911600" cy="626533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405467" y="745067"/>
            <a:ext cx="5510804" cy="20853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>
                <a:tab pos="392843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40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密码框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tabLst>
                <a:tab pos="3928435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9076267" y="3640667"/>
            <a:ext cx="1033937" cy="4640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…..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5467" y="3234267"/>
            <a:ext cx="7321556" cy="27757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  <a:tabLst>
                <a:tab pos="609585" algn="l"/>
              </a:tabLs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&lt;form&gt;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609585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type="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password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"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name=““</a:t>
            </a:r>
          </a:p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  <a:tabLst>
                <a:tab pos="609585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&lt;/form&gt;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2667"/>
              </a:lnSpc>
              <a:spcBef>
                <a:spcPts val="0"/>
              </a:spcBef>
              <a:spcAft>
                <a:spcPts val="0"/>
              </a:spcAft>
              <a:tabLst>
                <a:tab pos="609585" algn="l"/>
              </a:tabLst>
            </a:pPr>
            <a:r>
              <a:rPr lang="en-US" altLang="zh-CN" sz="16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注意：密码域也是文本域的形式，输入到文本域的文字“……”显示。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D4EB045-E8EC-F046-860A-1B1F11246594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B6B2C8C-4AB7-5444-A9FC-DBEF1ABAF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BA8380C0-17F0-C84A-933C-42F9005E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C93CB30B-2D92-7246-BDED-9FA2A08BD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AEFECA0-1367-6540-BFE0-2EC30935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0BA373D-623B-1140-97AF-296AD27D8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D10978C-35C9-054E-BFE8-64420106F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F91BAAB-44AA-E747-92CB-9F8BA69D6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1272DB3-7FE9-7042-B078-424E22076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CDA4CF4B-BB07-7F46-AAC8-8A8B7759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79755255-020F-8D4C-AE28-DFBC619EA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FE1C45-0391-B643-A8F9-6FC97433027F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61067"/>
            <a:ext cx="3318933" cy="389467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8667" y="1761067"/>
            <a:ext cx="3860800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83201" y="745067"/>
            <a:ext cx="1649491" cy="7080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2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文件域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5467" y="2421467"/>
            <a:ext cx="1033937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405467" y="3234267"/>
            <a:ext cx="1371401" cy="4644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&lt;form&gt;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15067" y="3640667"/>
            <a:ext cx="6647204" cy="4640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type="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file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"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05467" y="4047067"/>
            <a:ext cx="1531701" cy="4642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&lt;/form&gt;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405467" y="5774267"/>
            <a:ext cx="3308598" cy="2846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注意：不同浏览器，外观显示不同。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16A6239-C7BE-734C-B7C9-D5DC6A87EAF3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B5CCEBC4-394D-0841-B656-36DFA2D36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8CF31A96-9F14-B149-BDB4-1905E3F0C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50A69BDB-8AE4-E44A-B694-28E0ED75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9995B0C-D36C-8F47-8AA6-550601E3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77BC7CA0-A6A8-9F4E-8B91-3DB28FFCC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EBC05014-7D6F-7343-86F7-FA40C31C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08242133-1C99-D34B-B466-3D5F05D03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CA9F85C6-35CE-7248-8E78-4A1EBEAD1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67ECC8FD-F654-0747-9191-527BC5475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Rectangle 6">
            <a:extLst>
              <a:ext uri="{FF2B5EF4-FFF2-40B4-BE49-F238E27FC236}">
                <a16:creationId xmlns:a16="http://schemas.microsoft.com/office/drawing/2014/main" id="{894A00A2-D618-CC4B-9F5D-8E9FEAF61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AC3CF4-DC8C-F040-B6BB-3074F61F8BC4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0800" y="1778000"/>
            <a:ext cx="2523067" cy="38946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83201" y="745067"/>
            <a:ext cx="1649491" cy="7080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2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单选框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05467" y="2421467"/>
            <a:ext cx="1033937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5467" y="3234267"/>
            <a:ext cx="1371401" cy="4644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&lt;form&gt;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15067" y="3674534"/>
            <a:ext cx="9832756" cy="41735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type=“radio”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value=“…”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checked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05467" y="4047067"/>
            <a:ext cx="1531701" cy="4642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&lt;/form&gt;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05467" y="5774267"/>
            <a:ext cx="3055324" cy="2846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注意：同一组的name值要相同。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794FCAA2-AF15-204C-9B19-4C1CE9F0BF86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9071D3F6-9218-694F-AA0F-8D554CBC3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DA685273-CEC0-494A-A43B-C34B0747C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06B9B1CA-6232-404D-9817-D6B0641EA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6D0953F1-23CF-3B49-A1D5-CD8D7E57E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626EDB7-080B-D640-A754-C783F973E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FF8F9D35-7FF3-C649-A476-D7E7F3F91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ED338575-6FFA-B24C-BD4A-2D58288F2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23561091-4D2F-8244-A296-7B586AC60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BC11C1D2-1353-794D-9CDA-0C781CF68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6B762561-3845-944A-BCC3-78E26A3B7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8CC539-6316-3849-8ECD-35DF3D147503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0000" y="1794933"/>
            <a:ext cx="2929467" cy="40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83201" y="745067"/>
            <a:ext cx="1649491" cy="7080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2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复选框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05467" y="2421467"/>
            <a:ext cx="1033937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5467" y="3234267"/>
            <a:ext cx="1228670" cy="4176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&lt;form&gt;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15067" y="3674534"/>
            <a:ext cx="9301714" cy="3705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6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128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128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type=“checkbox”</a:t>
            </a:r>
            <a:r>
              <a:rPr lang="en-US" altLang="zh-CN" sz="2128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  <a:r>
              <a:rPr lang="en-US" altLang="zh-CN" sz="2128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value=“…”</a:t>
            </a:r>
            <a:r>
              <a:rPr lang="en-US" altLang="zh-CN" sz="2128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checked</a:t>
            </a:r>
            <a:r>
              <a:rPr lang="en-US" altLang="zh-CN" sz="2128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05467" y="4013200"/>
            <a:ext cx="1374543" cy="4175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&lt;/form&gt;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3E51814-1EC4-D847-8BAF-0F3B29276682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FFC8944F-79AD-2D4A-A3F8-17356E29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9DAF2E8-2BC9-604A-87F1-41CDEF90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0F961CB6-CDFF-8A47-8BEB-D456D47E6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E18EE12B-913C-E14B-A9CF-9CF6A2017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6536ABBA-DAAB-FB4F-B85E-FDA03BC9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4BB592E5-B8F8-644E-8D9E-F4902ED9D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B71EE794-6618-CE4F-BAE0-72F2CF27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09A294D4-025E-0044-BB5C-A4C5D3E7B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36913700-9709-694D-A5A5-BA2D776A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Rectangle 6">
            <a:extLst>
              <a:ext uri="{FF2B5EF4-FFF2-40B4-BE49-F238E27FC236}">
                <a16:creationId xmlns:a16="http://schemas.microsoft.com/office/drawing/2014/main" id="{C514AB30-23C4-BD41-8E4D-194E38137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F9C9239-82EC-974E-80AD-7331C46F7319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4134" y="745067"/>
            <a:ext cx="1099660" cy="7080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2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按钮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05467" y="2421467"/>
            <a:ext cx="1033937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05467" y="3234267"/>
            <a:ext cx="9541523" cy="1302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675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type=“button”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value=“…”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type=“submit”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value=“…”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type=“reset”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value=“…”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C90272-B936-0449-B032-FD16482A6963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F2EA7A-3BFF-0D4D-8335-349E4DC5E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A7B4D6-8964-F447-A964-C4969817A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BCFB08-4CC5-0D40-8096-AF78A7D7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87D381B-B025-834D-BC8A-5143796A1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77A510-88AF-AC47-84C2-ED6D51361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7E860D3-20EC-2841-A06D-742D8ED6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F1F9F-0CEE-B440-A913-B7A72EED5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EAEA76-D3CE-7E44-98BA-2DD3F611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D8EF2D-B1B7-3B40-9C4A-6F7D118D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AB93C64A-518A-B648-B6AD-F39F9D508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35D9985-9B00-B545-8EA7-D13A53B762C8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5734" y="745067"/>
            <a:ext cx="6048131" cy="7080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2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图像域（图像提交按钮）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05467" y="2421467"/>
            <a:ext cx="1033937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405467" y="3234267"/>
            <a:ext cx="10414133" cy="464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lang="en-US" altLang="zh-CN" sz="2675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type=“image”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src=“imageurl”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FD54E8-F29C-2A42-AFB0-A1427338AA3C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DDC01F-39B4-4E44-8860-47463EB3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2EEAB7-5C8D-0E4A-BCC7-5CDDDD3E4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D5B3D2-2DCD-9247-9552-6A373575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416B1BE-1923-3C4E-B449-614833900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1704B5-CBB4-6B4C-8985-0B06CFDEF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667028-1212-6A42-A94A-A7D0A7A0C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6EA016-A4F3-3347-8C05-DF4091118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76093BE-144B-9447-A597-455B55A49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757BA35-2523-A048-8971-2F6CEAA08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AB542200-19F9-E046-AF23-8C421B2D7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0AF8D1-51F4-FD4A-B032-D8E8B365CB4A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5467" y="745067"/>
            <a:ext cx="5565306" cy="20981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tabLst>
                <a:tab pos="3877636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42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隐藏域</a:t>
            </a: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1333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400" dirty="0">
              <a:solidFill>
                <a:prstClr val="black"/>
              </a:solidFill>
              <a:latin typeface="Calibri"/>
              <a:ea typeface="宋体" panose="02010600030101010101" pitchFamily="2" charset="-122"/>
              <a:cs typeface="+mn-cs"/>
            </a:endParaRPr>
          </a:p>
          <a:p>
            <a:pPr defTabSz="1219170" fontAlgn="auto">
              <a:lnSpc>
                <a:spcPts val="4400"/>
              </a:lnSpc>
              <a:spcBef>
                <a:spcPts val="0"/>
              </a:spcBef>
              <a:spcAft>
                <a:spcPts val="0"/>
              </a:spcAft>
              <a:tabLst>
                <a:tab pos="3877636" algn="l"/>
              </a:tabLs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05467" y="3234267"/>
            <a:ext cx="6807441" cy="464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</a:t>
            </a:r>
            <a:r>
              <a:rPr lang="en-US" altLang="zh-CN" sz="2675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type=“hidden”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name=“…“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534400" y="3234267"/>
            <a:ext cx="2750048" cy="464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value=“…”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0C5488-A7C8-4C4C-B24F-AE64C87099B8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906FC4-0150-CD41-AD84-96C3E5229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CC82CA-0A74-B94D-B679-46C22002A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0F43D-6056-D44E-9424-F099C2F86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131D2B-CB10-0244-8D72-620564F2F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B0B2A1-7ECF-8C4D-B3E5-CD0149484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18F242-8F7C-2244-95E4-1175E8FD3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B089FD-67BC-9140-83C2-30A76CFE1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8BA5703-DC60-D541-8898-648CA3A0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AA8A98-CEB5-374C-82EF-A5E7EF35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DBECDAE5-D4F4-B842-BF1D-B9EB9E538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188821-7E6B-7A43-8FE6-A0275C4CB68A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64934" y="2556934"/>
            <a:ext cx="6174767" cy="86350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6933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5327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下拉菜单和列表标签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EC1D8E22-BF07-EC4A-B24D-E75FC2884E76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465678C-1EFA-7B46-AE65-2ED08583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DBEB92A9-499F-0441-8344-C8B6E4F78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CDAEEB0-C667-1B42-B9DB-F0A3FD680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12EDABEB-4996-864F-9751-A724CFC3D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946214A9-2657-C847-B11F-51E0AC756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70FC5EBE-38CC-7940-BFCB-AEBAB0CE9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AB5DA778-FD24-8A42-94C6-CBC4102B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61DD6343-E8C7-F14C-8E10-0E195208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2BCAE125-09DF-9847-9AD7-8BD40A391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812D5E0F-AC5D-394B-A038-A7FD7AACA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CAC4ED-E789-E345-B4AE-BE43FD379E1F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072373" y="1614846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4898290" y="1614846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072373" y="2077295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898290" y="2077295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072373" y="2539745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898290" y="2539745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072373" y="3002194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898290" y="3002194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1072373" y="3464593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898290" y="3464593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1072373" y="3927042"/>
            <a:ext cx="3825917" cy="462432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898290" y="3927042"/>
            <a:ext cx="4068064" cy="462432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4889823" y="1597897"/>
            <a:ext cx="33867" cy="2808511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1038507" y="2051879"/>
            <a:ext cx="7961545" cy="101600"/>
          </a:xfrm>
          <a:custGeom>
            <a:avLst/>
            <a:gdLst>
              <a:gd name="connsiteX0" fmla="*/ 19050 w 5971159"/>
              <a:gd name="connsiteY0" fmla="*/ 19050 h 76200"/>
              <a:gd name="connsiteX1" fmla="*/ 5952109 w 597115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1159" h="76200">
                <a:moveTo>
                  <a:pt x="19050" y="19050"/>
                </a:moveTo>
                <a:lnTo>
                  <a:pt x="5952109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1055440" y="2531262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055440" y="2993711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1055440" y="3456161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1055440" y="3918558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1063906" y="1597897"/>
            <a:ext cx="33867" cy="2808511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8957718" y="1597897"/>
            <a:ext cx="33867" cy="2808511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1055440" y="1606363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1055440" y="4381007"/>
            <a:ext cx="7927679" cy="33867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fontAlgn="auto">
              <a:spcBef>
                <a:spcPts val="0"/>
              </a:spcBef>
              <a:spcAft>
                <a:spcPts val="0"/>
              </a:spcAft>
            </a:pPr>
            <a:endParaRPr lang="zh-CN" altLang="en-US" sz="240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2227396" y="1670033"/>
            <a:ext cx="1512658" cy="26280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&lt;input&gt;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875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&lt;select&gt;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&lt;option&gt;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&lt;optgroup&gt;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84665" algn="l"/>
                <a:tab pos="169329" algn="l"/>
                <a:tab pos="220128" algn="l"/>
                <a:tab pos="253994" algn="l"/>
                <a:tab pos="507987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&lt;textarea&gt;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376995" y="1670033"/>
            <a:ext cx="3125856" cy="26280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829713" algn="l"/>
                <a:tab pos="948243" algn="l"/>
                <a:tab pos="1303834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	</a:t>
            </a:r>
            <a:r>
              <a:rPr lang="en-US" altLang="zh-CN" sz="1871" b="1" dirty="0">
                <a:solidFill>
                  <a:srgbClr val="FFFFFF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描述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829713" algn="l"/>
                <a:tab pos="948243" algn="l"/>
                <a:tab pos="1303834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表单输入标签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829713" algn="l"/>
                <a:tab pos="948243" algn="l"/>
                <a:tab pos="1303834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</a:t>
            </a:r>
            <a:r>
              <a:rPr lang="en-US" altLang="zh-CN" sz="18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下拉菜单和列表标签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829713" algn="l"/>
                <a:tab pos="948243" algn="l"/>
                <a:tab pos="1303834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下拉菜单和列表项目标签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829713" algn="l"/>
                <a:tab pos="948243" algn="l"/>
                <a:tab pos="1303834" algn="l"/>
              </a:tabLst>
            </a:pP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下拉菜单和列表项目分组标签</a:t>
            </a:r>
          </a:p>
          <a:p>
            <a:pPr defTabSz="1219170" fontAlgn="auto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tabLst>
                <a:tab pos="237061" algn="l"/>
                <a:tab pos="474121" algn="l"/>
                <a:tab pos="829713" algn="l"/>
                <a:tab pos="948243" algn="l"/>
                <a:tab pos="1303834" algn="l"/>
              </a:tabLst>
            </a:pPr>
            <a:r>
              <a: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				</a:t>
            </a:r>
            <a:r>
              <a:rPr lang="en-US" altLang="zh-CN" sz="1871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文字域标签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CFAF81E4-8A81-D948-A4BE-19C0ECE62EF2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2E4B1C30-705E-8C40-99D9-DFE909E98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0A89E85C-B1F4-4B43-987C-A48049CA2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F8807832-78BC-7D43-BC83-BB27F3DA3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C0216C42-30B9-E548-969A-4889742A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4FE4EE6D-013B-B848-B1D4-412461CDA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9D2E846C-8D1A-2F48-8CD6-F6BD3050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35DCA0F8-49CF-2544-9FD1-B85C4253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8323C415-93D2-6E44-A031-352785D89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68BCA9D7-CF04-664C-8391-692EEFFA2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" name="Rectangle 6">
            <a:extLst>
              <a:ext uri="{FF2B5EF4-FFF2-40B4-BE49-F238E27FC236}">
                <a16:creationId xmlns:a16="http://schemas.microsoft.com/office/drawing/2014/main" id="{6C8442BB-6F37-594E-A696-42C313CF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EB79F8B-0164-914C-AF9E-986BB62F3DA2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CC786E-C75B-574E-A64B-3DAC114AA724}"/>
              </a:ext>
            </a:extLst>
          </p:cNvPr>
          <p:cNvSpPr/>
          <p:nvPr/>
        </p:nvSpPr>
        <p:spPr>
          <a:xfrm>
            <a:off x="4190345" y="4466"/>
            <a:ext cx="2802370" cy="67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tabLst>
                <a:tab pos="2861662" algn="l"/>
              </a:tabLst>
            </a:pPr>
            <a:r>
              <a:rPr lang="en-US" altLang="zh-CN" sz="28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HTML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概述</a:t>
            </a:r>
            <a:endParaRPr lang="en-US" altLang="zh-CN" sz="2800" b="1" dirty="0">
              <a:solidFill>
                <a:schemeClr val="bg1"/>
              </a:solidFill>
              <a:latin typeface="微软雅黑" pitchFamily="18" charset="0"/>
              <a:ea typeface="宋体" panose="02010600030101010101" pitchFamily="2" charset="-122"/>
              <a:cs typeface="微软雅黑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0B2567F-547B-E84B-804F-292999CE18DE}"/>
              </a:ext>
            </a:extLst>
          </p:cNvPr>
          <p:cNvSpPr/>
          <p:nvPr/>
        </p:nvSpPr>
        <p:spPr>
          <a:xfrm>
            <a:off x="911424" y="863001"/>
            <a:ext cx="89818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Form标签中，以下标签实现表单元素添加: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1784" y="25854"/>
            <a:ext cx="6187582" cy="694207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33"/>
              </a:spcBef>
            </a:pPr>
            <a:r>
              <a:rPr spc="587" dirty="0"/>
              <a:t>HTM</a:t>
            </a:r>
            <a:r>
              <a:rPr spc="333" dirty="0"/>
              <a:t>L</a:t>
            </a:r>
            <a:r>
              <a:rPr dirty="0"/>
              <a:t>特点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368" y="1052736"/>
            <a:ext cx="8800811" cy="3094331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473275" indent="-457189">
              <a:spcBef>
                <a:spcPts val="1727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667" b="1" spc="35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不需要编译，直接由浏览</a:t>
            </a:r>
            <a:r>
              <a:rPr sz="2667" b="1" spc="-2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器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执行</a:t>
            </a:r>
            <a:endParaRPr sz="26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473275" indent="-457189">
              <a:spcBef>
                <a:spcPts val="16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667" b="1" spc="35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文件是一个文本文件</a:t>
            </a:r>
            <a:endParaRPr sz="26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474121" indent="-457189">
              <a:spcBef>
                <a:spcPts val="16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667" b="1" spc="35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文件必须使用</a:t>
            </a:r>
            <a:r>
              <a:rPr sz="2667" b="1" spc="16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</a:t>
            </a:r>
            <a:r>
              <a:rPr sz="2667" b="1" spc="-2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或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者</a:t>
            </a:r>
            <a:r>
              <a:rPr sz="2667" b="1" spc="20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xml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为文</a:t>
            </a:r>
            <a:r>
              <a:rPr sz="2667" b="1" spc="-20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件</a:t>
            </a:r>
            <a:r>
              <a:rPr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名后缀</a:t>
            </a:r>
            <a:endParaRPr sz="26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474121" indent="-457189">
              <a:spcBef>
                <a:spcPts val="16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667" b="1" spc="353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</a:t>
            </a:r>
            <a:r>
              <a:rPr sz="2667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大小写不敏感</a:t>
            </a:r>
            <a:r>
              <a:rPr sz="2667" b="1" spc="28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，HTML</a:t>
            </a:r>
            <a:r>
              <a:rPr sz="2667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和</a:t>
            </a:r>
            <a:r>
              <a:rPr sz="2667" b="1" spc="16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</a:t>
            </a:r>
            <a:r>
              <a:rPr sz="2667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一样</a:t>
            </a:r>
            <a:endParaRPr lang="en-US" sz="2667" b="1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  <a:p>
            <a:pPr marL="474121" indent="-457189">
              <a:spcBef>
                <a:spcPts val="16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-US" altLang="zh-CN"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</a:t>
            </a:r>
            <a:r>
              <a:rPr lang="zh-CN" altLang="en-US" sz="2667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的常用工具</a:t>
            </a:r>
            <a:endParaRPr sz="2667" dirty="0">
              <a:latin typeface="Microsoft YaHei" panose="020B0503020204020204" pitchFamily="34" charset="-122"/>
              <a:ea typeface="Microsoft YaHei" panose="020B0503020204020204" pitchFamily="34" charset="-122"/>
              <a:cs typeface="Heiti SC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5D48FA0-C52A-394B-982F-A969674272DD}"/>
              </a:ext>
            </a:extLst>
          </p:cNvPr>
          <p:cNvSpPr/>
          <p:nvPr/>
        </p:nvSpPr>
        <p:spPr>
          <a:xfrm>
            <a:off x="887349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23579" y="728071"/>
            <a:ext cx="1033937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50476" y="731736"/>
            <a:ext cx="1679947" cy="4640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</a:t>
            </a:r>
            <a:r>
              <a:rPr lang="en-US" altLang="zh-CN" sz="2672" b="1" dirty="0">
                <a:solidFill>
                  <a:srgbClr val="4F81BD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select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60075" y="1138135"/>
            <a:ext cx="6665543" cy="90537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option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=“…“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&gt;选项&lt;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/option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&gt;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option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value=“…“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&gt;选项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&lt;/option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361675" y="1950936"/>
            <a:ext cx="525785" cy="46442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…..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50475" y="2357335"/>
            <a:ext cx="1671933" cy="4642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</a:t>
            </a:r>
            <a:r>
              <a:rPr lang="en-US" altLang="zh-CN" sz="2672" b="1" dirty="0">
                <a:solidFill>
                  <a:srgbClr val="4F81BD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select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&gt;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70466CE1-9BB7-FF42-B1AD-F8E186B8F8A0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7219E3F-D570-2443-9443-AE2BBE7CF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875248B2-3566-9B46-A7DB-03572640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AD5274A5-D90B-964D-8A1A-8BFC817E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9475CB71-D53F-3544-8C62-4BD2D09D0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6EBD9596-1ED9-4246-8417-53426D64A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7BC3F1C9-A3BE-C147-8BDF-BC0CE86EB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6B2A5F59-5B71-944E-849C-0E6BB39B4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3689ED05-6F48-2443-AB73-B42122437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0421A1A1-7886-BC46-8989-342B83251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Rectangle 6">
            <a:extLst>
              <a:ext uri="{FF2B5EF4-FFF2-40B4-BE49-F238E27FC236}">
                <a16:creationId xmlns:a16="http://schemas.microsoft.com/office/drawing/2014/main" id="{51981626-0DDD-1641-B436-B2DD5DAF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C038BB-3499-5045-80D6-A1891E9FFC71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1B2CCD9-7690-9342-A262-7954886A75B0}"/>
              </a:ext>
            </a:extLst>
          </p:cNvPr>
          <p:cNvSpPr txBox="1"/>
          <p:nvPr/>
        </p:nvSpPr>
        <p:spPr>
          <a:xfrm>
            <a:off x="4057398" y="69602"/>
            <a:ext cx="4631076" cy="7001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下拉菜单和列表标签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19DB51C-2BFE-BA4C-8F14-181217B03313}"/>
              </a:ext>
            </a:extLst>
          </p:cNvPr>
          <p:cNvGrpSpPr/>
          <p:nvPr/>
        </p:nvGrpSpPr>
        <p:grpSpPr>
          <a:xfrm>
            <a:off x="181499" y="3460899"/>
            <a:ext cx="6058517" cy="2771945"/>
            <a:chOff x="822483" y="1089103"/>
            <a:chExt cx="9116517" cy="2877820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B58099B0-3D33-E64B-8D5A-FFC5C87A1ED9}"/>
                </a:ext>
              </a:extLst>
            </p:cNvPr>
            <p:cNvSpPr/>
            <p:nvPr/>
          </p:nvSpPr>
          <p:spPr>
            <a:xfrm>
              <a:off x="856350" y="1106171"/>
              <a:ext cx="2623311" cy="591853"/>
            </a:xfrm>
            <a:custGeom>
              <a:avLst/>
              <a:gdLst>
                <a:gd name="connsiteX0" fmla="*/ 0 w 1967483"/>
                <a:gd name="connsiteY0" fmla="*/ 443890 h 443890"/>
                <a:gd name="connsiteX1" fmla="*/ 1967483 w 1967483"/>
                <a:gd name="connsiteY1" fmla="*/ 443890 h 443890"/>
                <a:gd name="connsiteX2" fmla="*/ 1967483 w 1967483"/>
                <a:gd name="connsiteY2" fmla="*/ 0 h 443890"/>
                <a:gd name="connsiteX3" fmla="*/ 0 w 1967483"/>
                <a:gd name="connsiteY3" fmla="*/ 0 h 443890"/>
                <a:gd name="connsiteX4" fmla="*/ 0 w 1967483"/>
                <a:gd name="connsiteY4" fmla="*/ 443890 h 44389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67483" h="443890">
                  <a:moveTo>
                    <a:pt x="0" y="443890"/>
                  </a:moveTo>
                  <a:lnTo>
                    <a:pt x="1967483" y="443890"/>
                  </a:lnTo>
                  <a:lnTo>
                    <a:pt x="1967483" y="0"/>
                  </a:lnTo>
                  <a:lnTo>
                    <a:pt x="0" y="0"/>
                  </a:lnTo>
                  <a:lnTo>
                    <a:pt x="0" y="443890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B058726F-AEA7-8549-8ADB-43E5DA0C8CA8}"/>
                </a:ext>
              </a:extLst>
            </p:cNvPr>
            <p:cNvSpPr/>
            <p:nvPr/>
          </p:nvSpPr>
          <p:spPr>
            <a:xfrm>
              <a:off x="3479609" y="1106171"/>
              <a:ext cx="6425523" cy="591853"/>
            </a:xfrm>
            <a:custGeom>
              <a:avLst/>
              <a:gdLst>
                <a:gd name="connsiteX0" fmla="*/ 0 w 4819142"/>
                <a:gd name="connsiteY0" fmla="*/ 443890 h 443890"/>
                <a:gd name="connsiteX1" fmla="*/ 4819142 w 4819142"/>
                <a:gd name="connsiteY1" fmla="*/ 443890 h 443890"/>
                <a:gd name="connsiteX2" fmla="*/ 4819142 w 4819142"/>
                <a:gd name="connsiteY2" fmla="*/ 0 h 443890"/>
                <a:gd name="connsiteX3" fmla="*/ 0 w 4819142"/>
                <a:gd name="connsiteY3" fmla="*/ 0 h 443890"/>
                <a:gd name="connsiteX4" fmla="*/ 0 w 4819142"/>
                <a:gd name="connsiteY4" fmla="*/ 443890 h 44389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19142" h="443890">
                  <a:moveTo>
                    <a:pt x="0" y="443890"/>
                  </a:moveTo>
                  <a:lnTo>
                    <a:pt x="4819142" y="443890"/>
                  </a:lnTo>
                  <a:lnTo>
                    <a:pt x="4819142" y="0"/>
                  </a:lnTo>
                  <a:lnTo>
                    <a:pt x="0" y="0"/>
                  </a:lnTo>
                  <a:lnTo>
                    <a:pt x="0" y="443890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15F32F08-7886-DA4A-BA2D-7DDDFAE8A1B0}"/>
                </a:ext>
              </a:extLst>
            </p:cNvPr>
            <p:cNvSpPr/>
            <p:nvPr/>
          </p:nvSpPr>
          <p:spPr>
            <a:xfrm>
              <a:off x="856350" y="1697923"/>
              <a:ext cx="2623311" cy="785469"/>
            </a:xfrm>
            <a:custGeom>
              <a:avLst/>
              <a:gdLst>
                <a:gd name="connsiteX0" fmla="*/ 0 w 1967483"/>
                <a:gd name="connsiteY0" fmla="*/ 589102 h 589102"/>
                <a:gd name="connsiteX1" fmla="*/ 1967483 w 1967483"/>
                <a:gd name="connsiteY1" fmla="*/ 589102 h 589102"/>
                <a:gd name="connsiteX2" fmla="*/ 1967483 w 1967483"/>
                <a:gd name="connsiteY2" fmla="*/ 0 h 589102"/>
                <a:gd name="connsiteX3" fmla="*/ 0 w 1967483"/>
                <a:gd name="connsiteY3" fmla="*/ 0 h 589102"/>
                <a:gd name="connsiteX4" fmla="*/ 0 w 1967483"/>
                <a:gd name="connsiteY4" fmla="*/ 589102 h 58910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67483" h="589102">
                  <a:moveTo>
                    <a:pt x="0" y="589102"/>
                  </a:moveTo>
                  <a:lnTo>
                    <a:pt x="1967483" y="589102"/>
                  </a:lnTo>
                  <a:lnTo>
                    <a:pt x="1967483" y="0"/>
                  </a:lnTo>
                  <a:lnTo>
                    <a:pt x="0" y="0"/>
                  </a:lnTo>
                  <a:lnTo>
                    <a:pt x="0" y="589102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386B449B-3370-D14D-B5BE-D7EF898C00FD}"/>
                </a:ext>
              </a:extLst>
            </p:cNvPr>
            <p:cNvSpPr/>
            <p:nvPr/>
          </p:nvSpPr>
          <p:spPr>
            <a:xfrm>
              <a:off x="3479609" y="1697923"/>
              <a:ext cx="6425523" cy="785469"/>
            </a:xfrm>
            <a:custGeom>
              <a:avLst/>
              <a:gdLst>
                <a:gd name="connsiteX0" fmla="*/ 0 w 4819142"/>
                <a:gd name="connsiteY0" fmla="*/ 589102 h 589102"/>
                <a:gd name="connsiteX1" fmla="*/ 4819142 w 4819142"/>
                <a:gd name="connsiteY1" fmla="*/ 589102 h 589102"/>
                <a:gd name="connsiteX2" fmla="*/ 4819142 w 4819142"/>
                <a:gd name="connsiteY2" fmla="*/ 0 h 589102"/>
                <a:gd name="connsiteX3" fmla="*/ 0 w 4819142"/>
                <a:gd name="connsiteY3" fmla="*/ 0 h 589102"/>
                <a:gd name="connsiteX4" fmla="*/ 0 w 4819142"/>
                <a:gd name="connsiteY4" fmla="*/ 589102 h 58910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19142" h="589102">
                  <a:moveTo>
                    <a:pt x="0" y="589102"/>
                  </a:moveTo>
                  <a:lnTo>
                    <a:pt x="4819142" y="589102"/>
                  </a:lnTo>
                  <a:lnTo>
                    <a:pt x="4819142" y="0"/>
                  </a:lnTo>
                  <a:lnTo>
                    <a:pt x="0" y="0"/>
                  </a:lnTo>
                  <a:lnTo>
                    <a:pt x="0" y="589102"/>
                  </a:lnTo>
                </a:path>
              </a:pathLst>
            </a:custGeom>
            <a:solidFill>
              <a:srgbClr val="E3CFC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7A31B9C6-AD05-B34E-81ED-193EF8A60828}"/>
                </a:ext>
              </a:extLst>
            </p:cNvPr>
            <p:cNvSpPr/>
            <p:nvPr/>
          </p:nvSpPr>
          <p:spPr>
            <a:xfrm>
              <a:off x="856350" y="2483461"/>
              <a:ext cx="2623311" cy="785469"/>
            </a:xfrm>
            <a:custGeom>
              <a:avLst/>
              <a:gdLst>
                <a:gd name="connsiteX0" fmla="*/ 0 w 1967483"/>
                <a:gd name="connsiteY0" fmla="*/ 589102 h 589102"/>
                <a:gd name="connsiteX1" fmla="*/ 1967483 w 1967483"/>
                <a:gd name="connsiteY1" fmla="*/ 589102 h 589102"/>
                <a:gd name="connsiteX2" fmla="*/ 1967483 w 1967483"/>
                <a:gd name="connsiteY2" fmla="*/ 0 h 589102"/>
                <a:gd name="connsiteX3" fmla="*/ 0 w 1967483"/>
                <a:gd name="connsiteY3" fmla="*/ 0 h 589102"/>
                <a:gd name="connsiteX4" fmla="*/ 0 w 1967483"/>
                <a:gd name="connsiteY4" fmla="*/ 589102 h 58910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67483" h="589102">
                  <a:moveTo>
                    <a:pt x="0" y="589102"/>
                  </a:moveTo>
                  <a:lnTo>
                    <a:pt x="1967483" y="589102"/>
                  </a:lnTo>
                  <a:lnTo>
                    <a:pt x="1967483" y="0"/>
                  </a:lnTo>
                  <a:lnTo>
                    <a:pt x="0" y="0"/>
                  </a:lnTo>
                  <a:lnTo>
                    <a:pt x="0" y="589102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C1B77C96-125C-1B43-B0EC-423F90BD2894}"/>
                </a:ext>
              </a:extLst>
            </p:cNvPr>
            <p:cNvSpPr/>
            <p:nvPr/>
          </p:nvSpPr>
          <p:spPr>
            <a:xfrm>
              <a:off x="3479609" y="2483461"/>
              <a:ext cx="6425523" cy="785469"/>
            </a:xfrm>
            <a:custGeom>
              <a:avLst/>
              <a:gdLst>
                <a:gd name="connsiteX0" fmla="*/ 0 w 4819142"/>
                <a:gd name="connsiteY0" fmla="*/ 589102 h 589102"/>
                <a:gd name="connsiteX1" fmla="*/ 4819142 w 4819142"/>
                <a:gd name="connsiteY1" fmla="*/ 589102 h 589102"/>
                <a:gd name="connsiteX2" fmla="*/ 4819142 w 4819142"/>
                <a:gd name="connsiteY2" fmla="*/ 0 h 589102"/>
                <a:gd name="connsiteX3" fmla="*/ 0 w 4819142"/>
                <a:gd name="connsiteY3" fmla="*/ 0 h 589102"/>
                <a:gd name="connsiteX4" fmla="*/ 0 w 4819142"/>
                <a:gd name="connsiteY4" fmla="*/ 589102 h 58910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19142" h="589102">
                  <a:moveTo>
                    <a:pt x="0" y="589102"/>
                  </a:moveTo>
                  <a:lnTo>
                    <a:pt x="4819142" y="589102"/>
                  </a:lnTo>
                  <a:lnTo>
                    <a:pt x="4819142" y="0"/>
                  </a:lnTo>
                  <a:lnTo>
                    <a:pt x="0" y="0"/>
                  </a:lnTo>
                  <a:lnTo>
                    <a:pt x="0" y="589102"/>
                  </a:lnTo>
                </a:path>
              </a:pathLst>
            </a:custGeom>
            <a:solidFill>
              <a:srgbClr val="F2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68AAB8F3-918A-6743-A885-6CB91F0425CE}"/>
                </a:ext>
              </a:extLst>
            </p:cNvPr>
            <p:cNvSpPr/>
            <p:nvPr/>
          </p:nvSpPr>
          <p:spPr>
            <a:xfrm>
              <a:off x="856350" y="3268914"/>
              <a:ext cx="2623311" cy="672608"/>
            </a:xfrm>
            <a:custGeom>
              <a:avLst/>
              <a:gdLst>
                <a:gd name="connsiteX0" fmla="*/ 0 w 1967483"/>
                <a:gd name="connsiteY0" fmla="*/ 504456 h 504456"/>
                <a:gd name="connsiteX1" fmla="*/ 1967483 w 1967483"/>
                <a:gd name="connsiteY1" fmla="*/ 504456 h 504456"/>
                <a:gd name="connsiteX2" fmla="*/ 1967483 w 1967483"/>
                <a:gd name="connsiteY2" fmla="*/ 0 h 504456"/>
                <a:gd name="connsiteX3" fmla="*/ 0 w 1967483"/>
                <a:gd name="connsiteY3" fmla="*/ 0 h 504456"/>
                <a:gd name="connsiteX4" fmla="*/ 0 w 1967483"/>
                <a:gd name="connsiteY4" fmla="*/ 504456 h 50445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67483" h="504456">
                  <a:moveTo>
                    <a:pt x="0" y="504456"/>
                  </a:moveTo>
                  <a:lnTo>
                    <a:pt x="1967483" y="504456"/>
                  </a:lnTo>
                  <a:lnTo>
                    <a:pt x="1967483" y="0"/>
                  </a:lnTo>
                  <a:lnTo>
                    <a:pt x="0" y="0"/>
                  </a:lnTo>
                  <a:lnTo>
                    <a:pt x="0" y="504456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B2B0B920-B414-274B-AB0E-4FCA9735ECD4}"/>
                </a:ext>
              </a:extLst>
            </p:cNvPr>
            <p:cNvSpPr/>
            <p:nvPr/>
          </p:nvSpPr>
          <p:spPr>
            <a:xfrm>
              <a:off x="3479609" y="3268914"/>
              <a:ext cx="6425523" cy="672608"/>
            </a:xfrm>
            <a:custGeom>
              <a:avLst/>
              <a:gdLst>
                <a:gd name="connsiteX0" fmla="*/ 0 w 4819142"/>
                <a:gd name="connsiteY0" fmla="*/ 504456 h 504456"/>
                <a:gd name="connsiteX1" fmla="*/ 4819142 w 4819142"/>
                <a:gd name="connsiteY1" fmla="*/ 504456 h 504456"/>
                <a:gd name="connsiteX2" fmla="*/ 4819142 w 4819142"/>
                <a:gd name="connsiteY2" fmla="*/ 0 h 504456"/>
                <a:gd name="connsiteX3" fmla="*/ 0 w 4819142"/>
                <a:gd name="connsiteY3" fmla="*/ 0 h 504456"/>
                <a:gd name="connsiteX4" fmla="*/ 0 w 4819142"/>
                <a:gd name="connsiteY4" fmla="*/ 504456 h 50445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19142" h="504456">
                  <a:moveTo>
                    <a:pt x="0" y="504456"/>
                  </a:moveTo>
                  <a:lnTo>
                    <a:pt x="4819142" y="504456"/>
                  </a:lnTo>
                  <a:lnTo>
                    <a:pt x="4819142" y="0"/>
                  </a:lnTo>
                  <a:lnTo>
                    <a:pt x="0" y="0"/>
                  </a:lnTo>
                  <a:lnTo>
                    <a:pt x="0" y="504456"/>
                  </a:lnTo>
                </a:path>
              </a:pathLst>
            </a:custGeom>
            <a:solidFill>
              <a:srgbClr val="E3CFC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6DCF2185-34D3-A944-83B7-AB4FDE61F236}"/>
                </a:ext>
              </a:extLst>
            </p:cNvPr>
            <p:cNvSpPr/>
            <p:nvPr/>
          </p:nvSpPr>
          <p:spPr>
            <a:xfrm>
              <a:off x="3471142" y="1089103"/>
              <a:ext cx="33867" cy="2869352"/>
            </a:xfrm>
            <a:custGeom>
              <a:avLst/>
              <a:gdLst>
                <a:gd name="connsiteX0" fmla="*/ 6350 w 25400"/>
                <a:gd name="connsiteY0" fmla="*/ 6350 h 2152014"/>
                <a:gd name="connsiteX1" fmla="*/ 6350 w 25400"/>
                <a:gd name="connsiteY1" fmla="*/ 2145664 h 215201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152014">
                  <a:moveTo>
                    <a:pt x="6350" y="6350"/>
                  </a:moveTo>
                  <a:lnTo>
                    <a:pt x="6350" y="2145664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FAE06219-65C9-2144-A254-CCBD3EE3DCCC}"/>
                </a:ext>
              </a:extLst>
            </p:cNvPr>
            <p:cNvSpPr/>
            <p:nvPr/>
          </p:nvSpPr>
          <p:spPr>
            <a:xfrm>
              <a:off x="822483" y="1672624"/>
              <a:ext cx="9116517" cy="101600"/>
            </a:xfrm>
            <a:custGeom>
              <a:avLst/>
              <a:gdLst>
                <a:gd name="connsiteX0" fmla="*/ 19050 w 6837388"/>
                <a:gd name="connsiteY0" fmla="*/ 19050 h 76200"/>
                <a:gd name="connsiteX1" fmla="*/ 6818337 w 6837388"/>
                <a:gd name="connsiteY1" fmla="*/ 19050 h 76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37388" h="76200">
                  <a:moveTo>
                    <a:pt x="19050" y="19050"/>
                  </a:moveTo>
                  <a:lnTo>
                    <a:pt x="6818337" y="19050"/>
                  </a:lnTo>
                </a:path>
              </a:pathLst>
            </a:custGeom>
            <a:ln w="381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09E00E5C-488D-C840-B002-DCEBEFB9D8D4}"/>
                </a:ext>
              </a:extLst>
            </p:cNvPr>
            <p:cNvSpPr/>
            <p:nvPr/>
          </p:nvSpPr>
          <p:spPr>
            <a:xfrm>
              <a:off x="839416" y="2474926"/>
              <a:ext cx="9082651" cy="33867"/>
            </a:xfrm>
            <a:custGeom>
              <a:avLst/>
              <a:gdLst>
                <a:gd name="connsiteX0" fmla="*/ 6350 w 6811988"/>
                <a:gd name="connsiteY0" fmla="*/ 6350 h 25400"/>
                <a:gd name="connsiteX1" fmla="*/ 6805637 w 681198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11988" h="25400">
                  <a:moveTo>
                    <a:pt x="6350" y="6350"/>
                  </a:moveTo>
                  <a:lnTo>
                    <a:pt x="6805637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E4A7424E-98EB-F04D-B08F-7783BD920302}"/>
                </a:ext>
              </a:extLst>
            </p:cNvPr>
            <p:cNvSpPr/>
            <p:nvPr/>
          </p:nvSpPr>
          <p:spPr>
            <a:xfrm>
              <a:off x="839416" y="3260463"/>
              <a:ext cx="9082651" cy="33867"/>
            </a:xfrm>
            <a:custGeom>
              <a:avLst/>
              <a:gdLst>
                <a:gd name="connsiteX0" fmla="*/ 6350 w 6811988"/>
                <a:gd name="connsiteY0" fmla="*/ 6350 h 25400"/>
                <a:gd name="connsiteX1" fmla="*/ 6805637 w 681198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11988" h="25400">
                  <a:moveTo>
                    <a:pt x="6350" y="6350"/>
                  </a:moveTo>
                  <a:lnTo>
                    <a:pt x="6805637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A1988F81-74BC-684F-8728-0A0D2D70737E}"/>
                </a:ext>
              </a:extLst>
            </p:cNvPr>
            <p:cNvSpPr/>
            <p:nvPr/>
          </p:nvSpPr>
          <p:spPr>
            <a:xfrm>
              <a:off x="847882" y="1089103"/>
              <a:ext cx="33867" cy="2869352"/>
            </a:xfrm>
            <a:custGeom>
              <a:avLst/>
              <a:gdLst>
                <a:gd name="connsiteX0" fmla="*/ 6350 w 25400"/>
                <a:gd name="connsiteY0" fmla="*/ 6350 h 2152014"/>
                <a:gd name="connsiteX1" fmla="*/ 6350 w 25400"/>
                <a:gd name="connsiteY1" fmla="*/ 2145664 h 215201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152014">
                  <a:moveTo>
                    <a:pt x="6350" y="6350"/>
                  </a:moveTo>
                  <a:lnTo>
                    <a:pt x="6350" y="2145664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B06A5FE4-D0E2-3443-B4C7-70468F91E554}"/>
                </a:ext>
              </a:extLst>
            </p:cNvPr>
            <p:cNvSpPr/>
            <p:nvPr/>
          </p:nvSpPr>
          <p:spPr>
            <a:xfrm>
              <a:off x="9896666" y="1089103"/>
              <a:ext cx="33867" cy="2869352"/>
            </a:xfrm>
            <a:custGeom>
              <a:avLst/>
              <a:gdLst>
                <a:gd name="connsiteX0" fmla="*/ 6350 w 25400"/>
                <a:gd name="connsiteY0" fmla="*/ 6350 h 2152014"/>
                <a:gd name="connsiteX1" fmla="*/ 6350 w 25400"/>
                <a:gd name="connsiteY1" fmla="*/ 2145664 h 215201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152014">
                  <a:moveTo>
                    <a:pt x="6350" y="6350"/>
                  </a:moveTo>
                  <a:lnTo>
                    <a:pt x="6350" y="2145664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A1BBD5E7-8F1B-A64B-8EF9-9796412ABECE}"/>
                </a:ext>
              </a:extLst>
            </p:cNvPr>
            <p:cNvSpPr/>
            <p:nvPr/>
          </p:nvSpPr>
          <p:spPr>
            <a:xfrm>
              <a:off x="839416" y="1097570"/>
              <a:ext cx="9082651" cy="33867"/>
            </a:xfrm>
            <a:custGeom>
              <a:avLst/>
              <a:gdLst>
                <a:gd name="connsiteX0" fmla="*/ 6350 w 6811988"/>
                <a:gd name="connsiteY0" fmla="*/ 6350 h 25400"/>
                <a:gd name="connsiteX1" fmla="*/ 6805637 w 681198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11988" h="25400">
                  <a:moveTo>
                    <a:pt x="6350" y="6350"/>
                  </a:moveTo>
                  <a:lnTo>
                    <a:pt x="6805637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976D0009-40EE-D245-AE57-9943F2CEEBCD}"/>
                </a:ext>
              </a:extLst>
            </p:cNvPr>
            <p:cNvSpPr/>
            <p:nvPr/>
          </p:nvSpPr>
          <p:spPr>
            <a:xfrm>
              <a:off x="839416" y="3933056"/>
              <a:ext cx="9082651" cy="33867"/>
            </a:xfrm>
            <a:custGeom>
              <a:avLst/>
              <a:gdLst>
                <a:gd name="connsiteX0" fmla="*/ 6350 w 6811988"/>
                <a:gd name="connsiteY0" fmla="*/ 6350 h 25400"/>
                <a:gd name="connsiteX1" fmla="*/ 6805637 w 681198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11988" h="25400">
                  <a:moveTo>
                    <a:pt x="6350" y="6350"/>
                  </a:moveTo>
                  <a:lnTo>
                    <a:pt x="6805637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TextBox 1">
              <a:extLst>
                <a:ext uri="{FF2B5EF4-FFF2-40B4-BE49-F238E27FC236}">
                  <a16:creationId xmlns:a16="http://schemas.microsoft.com/office/drawing/2014/main" id="{33EF04F4-CE86-8A42-9A9B-EFD74707C9A5}"/>
                </a:ext>
              </a:extLst>
            </p:cNvPr>
            <p:cNvSpPr txBox="1"/>
            <p:nvPr/>
          </p:nvSpPr>
          <p:spPr>
            <a:xfrm>
              <a:off x="1472333" y="1189856"/>
              <a:ext cx="1288814" cy="261353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203195" algn="l"/>
                  <a:tab pos="355591" algn="l"/>
                  <a:tab pos="38945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属性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  <a:tabLst>
                  <a:tab pos="203195" algn="l"/>
                  <a:tab pos="355591" algn="l"/>
                  <a:tab pos="38945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name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  <a:tabLst>
                  <a:tab pos="203195" algn="l"/>
                  <a:tab pos="355591" algn="l"/>
                  <a:tab pos="389457" algn="l"/>
                </a:tabLs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multiple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400"/>
                </a:lnSpc>
                <a:spcBef>
                  <a:spcPts val="0"/>
                </a:spcBef>
                <a:spcAft>
                  <a:spcPts val="0"/>
                </a:spcAft>
                <a:tabLst>
                  <a:tab pos="203195" algn="l"/>
                  <a:tab pos="355591" algn="l"/>
                  <a:tab pos="38945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2403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size</a:t>
              </a:r>
            </a:p>
          </p:txBody>
        </p:sp>
        <p:sp>
          <p:nvSpPr>
            <p:cNvPr id="39" name="TextBox 1">
              <a:extLst>
                <a:ext uri="{FF2B5EF4-FFF2-40B4-BE49-F238E27FC236}">
                  <a16:creationId xmlns:a16="http://schemas.microsoft.com/office/drawing/2014/main" id="{45BD2A4C-6377-0D4A-AEDC-48C8ECBC322A}"/>
                </a:ext>
              </a:extLst>
            </p:cNvPr>
            <p:cNvSpPr txBox="1"/>
            <p:nvPr/>
          </p:nvSpPr>
          <p:spPr>
            <a:xfrm>
              <a:off x="3603464" y="1209555"/>
              <a:ext cx="5944458" cy="2702776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457189" algn="l"/>
                  <a:tab pos="157476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描述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  <a:tabLst>
                  <a:tab pos="457189" algn="l"/>
                  <a:tab pos="1574761" algn="l"/>
                </a:tabLst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设置下拉菜单和列表的名称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  <a:tabLst>
                  <a:tab pos="457189" algn="l"/>
                  <a:tab pos="157476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设置可选择多个选项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400"/>
                </a:lnSpc>
                <a:spcBef>
                  <a:spcPts val="0"/>
                </a:spcBef>
                <a:spcAft>
                  <a:spcPts val="0"/>
                </a:spcAft>
                <a:tabLst>
                  <a:tab pos="457189" algn="l"/>
                  <a:tab pos="1574761" algn="l"/>
                </a:tabLst>
              </a:pPr>
              <a:r>
                <a:rPr lang="en-US" altLang="zh-CN" sz="2403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设置列表中可见选项的数目</a:t>
              </a:r>
            </a:p>
          </p:txBody>
        </p:sp>
      </p:grpSp>
      <p:sp>
        <p:nvSpPr>
          <p:cNvPr id="40" name="TextBox 1">
            <a:extLst>
              <a:ext uri="{FF2B5EF4-FFF2-40B4-BE49-F238E27FC236}">
                <a16:creationId xmlns:a16="http://schemas.microsoft.com/office/drawing/2014/main" id="{9B9CF442-E0CF-3745-A8BC-ED3754343A0E}"/>
              </a:ext>
            </a:extLst>
          </p:cNvPr>
          <p:cNvSpPr txBox="1"/>
          <p:nvPr/>
        </p:nvSpPr>
        <p:spPr>
          <a:xfrm>
            <a:off x="237764" y="2945985"/>
            <a:ext cx="3026470" cy="6270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206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&lt;select&gt;标签属性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E5A489C8-4810-4B40-9ACE-13E78B115F7F}"/>
              </a:ext>
            </a:extLst>
          </p:cNvPr>
          <p:cNvGrpSpPr/>
          <p:nvPr/>
        </p:nvGrpSpPr>
        <p:grpSpPr>
          <a:xfrm>
            <a:off x="6305445" y="3489589"/>
            <a:ext cx="5719632" cy="2243667"/>
            <a:chOff x="1585350" y="2163233"/>
            <a:chExt cx="9116517" cy="2243667"/>
          </a:xfrm>
        </p:grpSpPr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815DF91F-B74D-F343-B722-E9EEAB7A7687}"/>
                </a:ext>
              </a:extLst>
            </p:cNvPr>
            <p:cNvSpPr/>
            <p:nvPr/>
          </p:nvSpPr>
          <p:spPr>
            <a:xfrm>
              <a:off x="1619217" y="2180064"/>
              <a:ext cx="2623311" cy="680144"/>
            </a:xfrm>
            <a:custGeom>
              <a:avLst/>
              <a:gdLst>
                <a:gd name="connsiteX0" fmla="*/ 0 w 1967483"/>
                <a:gd name="connsiteY0" fmla="*/ 510108 h 510108"/>
                <a:gd name="connsiteX1" fmla="*/ 1967483 w 1967483"/>
                <a:gd name="connsiteY1" fmla="*/ 510108 h 510108"/>
                <a:gd name="connsiteX2" fmla="*/ 1967483 w 1967483"/>
                <a:gd name="connsiteY2" fmla="*/ 0 h 510108"/>
                <a:gd name="connsiteX3" fmla="*/ 0 w 1967483"/>
                <a:gd name="connsiteY3" fmla="*/ 0 h 510108"/>
                <a:gd name="connsiteX4" fmla="*/ 0 w 1967483"/>
                <a:gd name="connsiteY4" fmla="*/ 510108 h 51010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67483" h="510108">
                  <a:moveTo>
                    <a:pt x="0" y="510108"/>
                  </a:moveTo>
                  <a:lnTo>
                    <a:pt x="1967483" y="510108"/>
                  </a:lnTo>
                  <a:lnTo>
                    <a:pt x="1967483" y="0"/>
                  </a:lnTo>
                  <a:lnTo>
                    <a:pt x="0" y="0"/>
                  </a:lnTo>
                  <a:lnTo>
                    <a:pt x="0" y="510108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DD81A3C2-00AE-5748-BBEF-77AFEA4D514C}"/>
                </a:ext>
              </a:extLst>
            </p:cNvPr>
            <p:cNvSpPr/>
            <p:nvPr/>
          </p:nvSpPr>
          <p:spPr>
            <a:xfrm>
              <a:off x="4242476" y="2180064"/>
              <a:ext cx="6425523" cy="680144"/>
            </a:xfrm>
            <a:custGeom>
              <a:avLst/>
              <a:gdLst>
                <a:gd name="connsiteX0" fmla="*/ 0 w 4819142"/>
                <a:gd name="connsiteY0" fmla="*/ 510108 h 510108"/>
                <a:gd name="connsiteX1" fmla="*/ 4819142 w 4819142"/>
                <a:gd name="connsiteY1" fmla="*/ 510108 h 510108"/>
                <a:gd name="connsiteX2" fmla="*/ 4819142 w 4819142"/>
                <a:gd name="connsiteY2" fmla="*/ 0 h 510108"/>
                <a:gd name="connsiteX3" fmla="*/ 0 w 4819142"/>
                <a:gd name="connsiteY3" fmla="*/ 0 h 510108"/>
                <a:gd name="connsiteX4" fmla="*/ 0 w 4819142"/>
                <a:gd name="connsiteY4" fmla="*/ 510108 h 51010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19142" h="510108">
                  <a:moveTo>
                    <a:pt x="0" y="510108"/>
                  </a:moveTo>
                  <a:lnTo>
                    <a:pt x="4819142" y="510108"/>
                  </a:lnTo>
                  <a:lnTo>
                    <a:pt x="4819142" y="0"/>
                  </a:lnTo>
                  <a:lnTo>
                    <a:pt x="0" y="0"/>
                  </a:lnTo>
                  <a:lnTo>
                    <a:pt x="0" y="510108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3DA84BA7-7C95-BC4E-BC0F-5AB8A2A643FE}"/>
                </a:ext>
              </a:extLst>
            </p:cNvPr>
            <p:cNvSpPr/>
            <p:nvPr/>
          </p:nvSpPr>
          <p:spPr>
            <a:xfrm>
              <a:off x="1619217" y="2860175"/>
              <a:ext cx="2623311" cy="689051"/>
            </a:xfrm>
            <a:custGeom>
              <a:avLst/>
              <a:gdLst>
                <a:gd name="connsiteX0" fmla="*/ 0 w 1967483"/>
                <a:gd name="connsiteY0" fmla="*/ 516788 h 516788"/>
                <a:gd name="connsiteX1" fmla="*/ 1967483 w 1967483"/>
                <a:gd name="connsiteY1" fmla="*/ 516788 h 516788"/>
                <a:gd name="connsiteX2" fmla="*/ 1967483 w 1967483"/>
                <a:gd name="connsiteY2" fmla="*/ 0 h 516788"/>
                <a:gd name="connsiteX3" fmla="*/ 0 w 1967483"/>
                <a:gd name="connsiteY3" fmla="*/ 0 h 516788"/>
                <a:gd name="connsiteX4" fmla="*/ 0 w 1967483"/>
                <a:gd name="connsiteY4" fmla="*/ 516788 h 5167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67483" h="516788">
                  <a:moveTo>
                    <a:pt x="0" y="516788"/>
                  </a:moveTo>
                  <a:lnTo>
                    <a:pt x="1967483" y="516788"/>
                  </a:lnTo>
                  <a:lnTo>
                    <a:pt x="1967483" y="0"/>
                  </a:lnTo>
                  <a:lnTo>
                    <a:pt x="0" y="0"/>
                  </a:lnTo>
                  <a:lnTo>
                    <a:pt x="0" y="516788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01EA7814-66A6-9740-A5AC-D66AB924D9A4}"/>
                </a:ext>
              </a:extLst>
            </p:cNvPr>
            <p:cNvSpPr/>
            <p:nvPr/>
          </p:nvSpPr>
          <p:spPr>
            <a:xfrm>
              <a:off x="4242476" y="2860175"/>
              <a:ext cx="6425523" cy="689051"/>
            </a:xfrm>
            <a:custGeom>
              <a:avLst/>
              <a:gdLst>
                <a:gd name="connsiteX0" fmla="*/ 0 w 4819142"/>
                <a:gd name="connsiteY0" fmla="*/ 516788 h 516788"/>
                <a:gd name="connsiteX1" fmla="*/ 4819142 w 4819142"/>
                <a:gd name="connsiteY1" fmla="*/ 516788 h 516788"/>
                <a:gd name="connsiteX2" fmla="*/ 4819142 w 4819142"/>
                <a:gd name="connsiteY2" fmla="*/ 0 h 516788"/>
                <a:gd name="connsiteX3" fmla="*/ 0 w 4819142"/>
                <a:gd name="connsiteY3" fmla="*/ 0 h 516788"/>
                <a:gd name="connsiteX4" fmla="*/ 0 w 4819142"/>
                <a:gd name="connsiteY4" fmla="*/ 516788 h 5167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19142" h="516788">
                  <a:moveTo>
                    <a:pt x="0" y="516788"/>
                  </a:moveTo>
                  <a:lnTo>
                    <a:pt x="4819142" y="516788"/>
                  </a:lnTo>
                  <a:lnTo>
                    <a:pt x="4819142" y="0"/>
                  </a:lnTo>
                  <a:lnTo>
                    <a:pt x="0" y="0"/>
                  </a:lnTo>
                  <a:lnTo>
                    <a:pt x="0" y="516788"/>
                  </a:lnTo>
                </a:path>
              </a:pathLst>
            </a:custGeom>
            <a:solidFill>
              <a:srgbClr val="E3CFC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9EC7EFA3-C18C-AA4D-AEE7-3F0AEFA359AC}"/>
                </a:ext>
              </a:extLst>
            </p:cNvPr>
            <p:cNvSpPr/>
            <p:nvPr/>
          </p:nvSpPr>
          <p:spPr>
            <a:xfrm>
              <a:off x="1619217" y="3549294"/>
              <a:ext cx="2623311" cy="832205"/>
            </a:xfrm>
            <a:custGeom>
              <a:avLst/>
              <a:gdLst>
                <a:gd name="connsiteX0" fmla="*/ 0 w 1967483"/>
                <a:gd name="connsiteY0" fmla="*/ 624154 h 624154"/>
                <a:gd name="connsiteX1" fmla="*/ 1967483 w 1967483"/>
                <a:gd name="connsiteY1" fmla="*/ 624154 h 624154"/>
                <a:gd name="connsiteX2" fmla="*/ 1967483 w 1967483"/>
                <a:gd name="connsiteY2" fmla="*/ 0 h 624154"/>
                <a:gd name="connsiteX3" fmla="*/ 0 w 1967483"/>
                <a:gd name="connsiteY3" fmla="*/ 0 h 624154"/>
                <a:gd name="connsiteX4" fmla="*/ 0 w 1967483"/>
                <a:gd name="connsiteY4" fmla="*/ 624154 h 62415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67483" h="624154">
                  <a:moveTo>
                    <a:pt x="0" y="624154"/>
                  </a:moveTo>
                  <a:lnTo>
                    <a:pt x="1967483" y="624154"/>
                  </a:lnTo>
                  <a:lnTo>
                    <a:pt x="1967483" y="0"/>
                  </a:lnTo>
                  <a:lnTo>
                    <a:pt x="0" y="0"/>
                  </a:lnTo>
                  <a:lnTo>
                    <a:pt x="0" y="624154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2BC210FD-E235-B14A-8AB5-DC9359EE98E4}"/>
                </a:ext>
              </a:extLst>
            </p:cNvPr>
            <p:cNvSpPr/>
            <p:nvPr/>
          </p:nvSpPr>
          <p:spPr>
            <a:xfrm>
              <a:off x="4242476" y="3549294"/>
              <a:ext cx="6425523" cy="832205"/>
            </a:xfrm>
            <a:custGeom>
              <a:avLst/>
              <a:gdLst>
                <a:gd name="connsiteX0" fmla="*/ 0 w 4819142"/>
                <a:gd name="connsiteY0" fmla="*/ 624154 h 624154"/>
                <a:gd name="connsiteX1" fmla="*/ 4819142 w 4819142"/>
                <a:gd name="connsiteY1" fmla="*/ 624154 h 624154"/>
                <a:gd name="connsiteX2" fmla="*/ 4819142 w 4819142"/>
                <a:gd name="connsiteY2" fmla="*/ 0 h 624154"/>
                <a:gd name="connsiteX3" fmla="*/ 0 w 4819142"/>
                <a:gd name="connsiteY3" fmla="*/ 0 h 624154"/>
                <a:gd name="connsiteX4" fmla="*/ 0 w 4819142"/>
                <a:gd name="connsiteY4" fmla="*/ 624154 h 62415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19142" h="624154">
                  <a:moveTo>
                    <a:pt x="0" y="624154"/>
                  </a:moveTo>
                  <a:lnTo>
                    <a:pt x="4819142" y="624154"/>
                  </a:lnTo>
                  <a:lnTo>
                    <a:pt x="4819142" y="0"/>
                  </a:lnTo>
                  <a:lnTo>
                    <a:pt x="0" y="0"/>
                  </a:lnTo>
                  <a:lnTo>
                    <a:pt x="0" y="624154"/>
                  </a:lnTo>
                </a:path>
              </a:pathLst>
            </a:custGeom>
            <a:solidFill>
              <a:srgbClr val="F2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4F64624A-2573-4443-A2F4-563252383A46}"/>
                </a:ext>
              </a:extLst>
            </p:cNvPr>
            <p:cNvSpPr/>
            <p:nvPr/>
          </p:nvSpPr>
          <p:spPr>
            <a:xfrm>
              <a:off x="4234009" y="2163233"/>
              <a:ext cx="33867" cy="2235200"/>
            </a:xfrm>
            <a:custGeom>
              <a:avLst/>
              <a:gdLst>
                <a:gd name="connsiteX0" fmla="*/ 6350 w 25400"/>
                <a:gd name="connsiteY0" fmla="*/ 6350 h 1676400"/>
                <a:gd name="connsiteX1" fmla="*/ 6350 w 25400"/>
                <a:gd name="connsiteY1" fmla="*/ 1670050 h 1676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1676400">
                  <a:moveTo>
                    <a:pt x="6350" y="6350"/>
                  </a:moveTo>
                  <a:lnTo>
                    <a:pt x="6350" y="16700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Freeform 3">
              <a:extLst>
                <a:ext uri="{FF2B5EF4-FFF2-40B4-BE49-F238E27FC236}">
                  <a16:creationId xmlns:a16="http://schemas.microsoft.com/office/drawing/2014/main" id="{98ABB262-65B2-B847-85DF-4B0DA7018E00}"/>
                </a:ext>
              </a:extLst>
            </p:cNvPr>
            <p:cNvSpPr/>
            <p:nvPr/>
          </p:nvSpPr>
          <p:spPr>
            <a:xfrm>
              <a:off x="1585350" y="2834809"/>
              <a:ext cx="9116517" cy="101600"/>
            </a:xfrm>
            <a:custGeom>
              <a:avLst/>
              <a:gdLst>
                <a:gd name="connsiteX0" fmla="*/ 19050 w 6837388"/>
                <a:gd name="connsiteY0" fmla="*/ 19050 h 76200"/>
                <a:gd name="connsiteX1" fmla="*/ 6818337 w 6837388"/>
                <a:gd name="connsiteY1" fmla="*/ 19050 h 76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37388" h="76200">
                  <a:moveTo>
                    <a:pt x="19050" y="19050"/>
                  </a:moveTo>
                  <a:lnTo>
                    <a:pt x="6818337" y="19050"/>
                  </a:lnTo>
                </a:path>
              </a:pathLst>
            </a:custGeom>
            <a:ln w="381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7BDD2213-86BD-3041-A1FF-88EF9E341C0A}"/>
                </a:ext>
              </a:extLst>
            </p:cNvPr>
            <p:cNvSpPr/>
            <p:nvPr/>
          </p:nvSpPr>
          <p:spPr>
            <a:xfrm>
              <a:off x="1602283" y="3540760"/>
              <a:ext cx="9082651" cy="33867"/>
            </a:xfrm>
            <a:custGeom>
              <a:avLst/>
              <a:gdLst>
                <a:gd name="connsiteX0" fmla="*/ 6350 w 6811988"/>
                <a:gd name="connsiteY0" fmla="*/ 6350 h 25400"/>
                <a:gd name="connsiteX1" fmla="*/ 6805637 w 681198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11988" h="25400">
                  <a:moveTo>
                    <a:pt x="6350" y="6350"/>
                  </a:moveTo>
                  <a:lnTo>
                    <a:pt x="6805637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Freeform 3">
              <a:extLst>
                <a:ext uri="{FF2B5EF4-FFF2-40B4-BE49-F238E27FC236}">
                  <a16:creationId xmlns:a16="http://schemas.microsoft.com/office/drawing/2014/main" id="{A37BD51E-5A57-CD46-A9DC-6CC340372586}"/>
                </a:ext>
              </a:extLst>
            </p:cNvPr>
            <p:cNvSpPr/>
            <p:nvPr/>
          </p:nvSpPr>
          <p:spPr>
            <a:xfrm>
              <a:off x="1610749" y="2163233"/>
              <a:ext cx="33867" cy="2235200"/>
            </a:xfrm>
            <a:custGeom>
              <a:avLst/>
              <a:gdLst>
                <a:gd name="connsiteX0" fmla="*/ 6350 w 25400"/>
                <a:gd name="connsiteY0" fmla="*/ 6350 h 1676400"/>
                <a:gd name="connsiteX1" fmla="*/ 6350 w 25400"/>
                <a:gd name="connsiteY1" fmla="*/ 1670050 h 1676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1676400">
                  <a:moveTo>
                    <a:pt x="6350" y="6350"/>
                  </a:moveTo>
                  <a:lnTo>
                    <a:pt x="6350" y="16700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2" name="Freeform 3">
              <a:extLst>
                <a:ext uri="{FF2B5EF4-FFF2-40B4-BE49-F238E27FC236}">
                  <a16:creationId xmlns:a16="http://schemas.microsoft.com/office/drawing/2014/main" id="{0C3C0195-9E0C-DB44-AD6D-062412F93EFF}"/>
                </a:ext>
              </a:extLst>
            </p:cNvPr>
            <p:cNvSpPr/>
            <p:nvPr/>
          </p:nvSpPr>
          <p:spPr>
            <a:xfrm>
              <a:off x="10659533" y="2163233"/>
              <a:ext cx="33867" cy="2235200"/>
            </a:xfrm>
            <a:custGeom>
              <a:avLst/>
              <a:gdLst>
                <a:gd name="connsiteX0" fmla="*/ 6350 w 25400"/>
                <a:gd name="connsiteY0" fmla="*/ 6350 h 1676400"/>
                <a:gd name="connsiteX1" fmla="*/ 6350 w 25400"/>
                <a:gd name="connsiteY1" fmla="*/ 1670050 h 1676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1676400">
                  <a:moveTo>
                    <a:pt x="6350" y="6350"/>
                  </a:moveTo>
                  <a:lnTo>
                    <a:pt x="6350" y="16700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3" name="Freeform 3">
              <a:extLst>
                <a:ext uri="{FF2B5EF4-FFF2-40B4-BE49-F238E27FC236}">
                  <a16:creationId xmlns:a16="http://schemas.microsoft.com/office/drawing/2014/main" id="{499FEFF6-B559-D348-87F4-AB59B3F33FD1}"/>
                </a:ext>
              </a:extLst>
            </p:cNvPr>
            <p:cNvSpPr/>
            <p:nvPr/>
          </p:nvSpPr>
          <p:spPr>
            <a:xfrm>
              <a:off x="1602283" y="2171700"/>
              <a:ext cx="9082651" cy="33867"/>
            </a:xfrm>
            <a:custGeom>
              <a:avLst/>
              <a:gdLst>
                <a:gd name="connsiteX0" fmla="*/ 6350 w 6811988"/>
                <a:gd name="connsiteY0" fmla="*/ 6350 h 25400"/>
                <a:gd name="connsiteX1" fmla="*/ 6805637 w 681198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11988" h="25400">
                  <a:moveTo>
                    <a:pt x="6350" y="6350"/>
                  </a:moveTo>
                  <a:lnTo>
                    <a:pt x="6805637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4" name="Freeform 3">
              <a:extLst>
                <a:ext uri="{FF2B5EF4-FFF2-40B4-BE49-F238E27FC236}">
                  <a16:creationId xmlns:a16="http://schemas.microsoft.com/office/drawing/2014/main" id="{8874A409-9F83-D947-B140-21E79F664595}"/>
                </a:ext>
              </a:extLst>
            </p:cNvPr>
            <p:cNvSpPr/>
            <p:nvPr/>
          </p:nvSpPr>
          <p:spPr>
            <a:xfrm>
              <a:off x="1602283" y="4373033"/>
              <a:ext cx="9082651" cy="33867"/>
            </a:xfrm>
            <a:custGeom>
              <a:avLst/>
              <a:gdLst>
                <a:gd name="connsiteX0" fmla="*/ 6350 w 6811988"/>
                <a:gd name="connsiteY0" fmla="*/ 6350 h 25400"/>
                <a:gd name="connsiteX1" fmla="*/ 6805637 w 6811988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11988" h="25400">
                  <a:moveTo>
                    <a:pt x="6350" y="6350"/>
                  </a:moveTo>
                  <a:lnTo>
                    <a:pt x="6805637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5" name="TextBox 1">
              <a:extLst>
                <a:ext uri="{FF2B5EF4-FFF2-40B4-BE49-F238E27FC236}">
                  <a16:creationId xmlns:a16="http://schemas.microsoft.com/office/drawing/2014/main" id="{E60267B4-7564-1241-B037-E603B8736952}"/>
                </a:ext>
              </a:extLst>
            </p:cNvPr>
            <p:cNvSpPr txBox="1"/>
            <p:nvPr/>
          </p:nvSpPr>
          <p:spPr>
            <a:xfrm>
              <a:off x="1703882" y="2302934"/>
              <a:ext cx="2491276" cy="1882567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237061" algn="l"/>
                  <a:tab pos="38945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属性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267"/>
                </a:lnSpc>
                <a:spcBef>
                  <a:spcPts val="0"/>
                </a:spcBef>
                <a:spcAft>
                  <a:spcPts val="0"/>
                </a:spcAft>
                <a:tabLst>
                  <a:tab pos="237061" algn="l"/>
                  <a:tab pos="389457" algn="l"/>
                </a:tabLs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selected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200"/>
                </a:lnSpc>
                <a:spcBef>
                  <a:spcPts val="0"/>
                </a:spcBef>
                <a:spcAft>
                  <a:spcPts val="0"/>
                </a:spcAft>
                <a:tabLst>
                  <a:tab pos="237061" algn="l"/>
                  <a:tab pos="38945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2403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value</a:t>
              </a:r>
            </a:p>
          </p:txBody>
        </p:sp>
        <p:sp>
          <p:nvSpPr>
            <p:cNvPr id="56" name="TextBox 1">
              <a:extLst>
                <a:ext uri="{FF2B5EF4-FFF2-40B4-BE49-F238E27FC236}">
                  <a16:creationId xmlns:a16="http://schemas.microsoft.com/office/drawing/2014/main" id="{7E3EC3CF-2126-0D4A-8A2D-17EFC2465CC0}"/>
                </a:ext>
              </a:extLst>
            </p:cNvPr>
            <p:cNvSpPr txBox="1"/>
            <p:nvPr/>
          </p:nvSpPr>
          <p:spPr>
            <a:xfrm>
              <a:off x="4335661" y="2302933"/>
              <a:ext cx="6183419" cy="1862754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203195" algn="l"/>
                  <a:tab pos="157476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描述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tabLst>
                  <a:tab pos="203195" algn="l"/>
                  <a:tab pos="157476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设置选项初始选中状态。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  <a:tabLst>
                  <a:tab pos="203195" algn="l"/>
                  <a:tab pos="1574761" algn="l"/>
                </a:tabLst>
              </a:pPr>
              <a:r>
                <a:rPr lang="en-US" altLang="zh-CN" sz="2403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定义送往服务器的选项值。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8C88C599-18EF-E446-B8AB-05CEB328B479}"/>
              </a:ext>
            </a:extLst>
          </p:cNvPr>
          <p:cNvSpPr txBox="1"/>
          <p:nvPr/>
        </p:nvSpPr>
        <p:spPr>
          <a:xfrm>
            <a:off x="6379811" y="2996952"/>
            <a:ext cx="3021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002060"/>
                </a:solidFill>
              </a:rPr>
              <a:t>&lt;option&gt;</a:t>
            </a:r>
            <a:r>
              <a:rPr kumimoji="1" lang="zh-CN" altLang="en-US" sz="2800" dirty="0">
                <a:solidFill>
                  <a:srgbClr val="002060"/>
                </a:solidFill>
              </a:rPr>
              <a:t>标签属性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E0E82B-854B-E64F-AFE4-B92E40B65072}"/>
              </a:ext>
            </a:extLst>
          </p:cNvPr>
          <p:cNvGrpSpPr/>
          <p:nvPr/>
        </p:nvGrpSpPr>
        <p:grpSpPr>
          <a:xfrm>
            <a:off x="506100" y="916198"/>
            <a:ext cx="6547094" cy="4875009"/>
            <a:chOff x="1253067" y="1828801"/>
            <a:chExt cx="6547094" cy="4875009"/>
          </a:xfrm>
        </p:grpSpPr>
        <p:sp>
          <p:nvSpPr>
            <p:cNvPr id="3" name="TextBox 1"/>
            <p:cNvSpPr txBox="1"/>
            <p:nvPr/>
          </p:nvSpPr>
          <p:spPr>
            <a:xfrm>
              <a:off x="1253067" y="1828801"/>
              <a:ext cx="1033937" cy="45986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72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语法：</a:t>
              </a:r>
            </a:p>
          </p:txBody>
        </p:sp>
        <p:sp>
          <p:nvSpPr>
            <p:cNvPr id="4" name="TextBox 1"/>
            <p:cNvSpPr txBox="1"/>
            <p:nvPr/>
          </p:nvSpPr>
          <p:spPr>
            <a:xfrm>
              <a:off x="1862667" y="2421467"/>
              <a:ext cx="2922275" cy="37055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&lt;select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name=“”&gt;</a:t>
              </a:r>
            </a:p>
          </p:txBody>
        </p:sp>
        <p:sp>
          <p:nvSpPr>
            <p:cNvPr id="5" name="TextBox 1"/>
            <p:cNvSpPr txBox="1"/>
            <p:nvPr/>
          </p:nvSpPr>
          <p:spPr>
            <a:xfrm>
              <a:off x="2353734" y="2743201"/>
              <a:ext cx="3786934" cy="36734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3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</a:t>
              </a:r>
              <a:r>
                <a:rPr lang="en-US" altLang="zh-CN" sz="2131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optgroup</a:t>
              </a:r>
              <a:r>
                <a:rPr lang="en-US" altLang="zh-CN" sz="213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31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label=“组1”</a:t>
              </a:r>
              <a:r>
                <a:rPr lang="en-US" altLang="zh-CN" sz="213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</a:t>
              </a:r>
            </a:p>
          </p:txBody>
        </p:sp>
        <p:sp>
          <p:nvSpPr>
            <p:cNvPr id="6" name="TextBox 1"/>
            <p:cNvSpPr txBox="1"/>
            <p:nvPr/>
          </p:nvSpPr>
          <p:spPr>
            <a:xfrm>
              <a:off x="2353734" y="3081867"/>
              <a:ext cx="5446427" cy="7130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&lt;option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value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=“…“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&gt;选项&lt;/option&gt;</a:t>
              </a:r>
            </a:p>
            <a:p>
              <a:pPr defTabSz="1219170" fontAlgn="auto">
                <a:lnSpc>
                  <a:spcPts val="25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&lt;option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value=“…“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&gt;选项&lt;/option&gt;</a:t>
              </a:r>
            </a:p>
          </p:txBody>
        </p:sp>
        <p:sp>
          <p:nvSpPr>
            <p:cNvPr id="7" name="TextBox 1"/>
            <p:cNvSpPr txBox="1"/>
            <p:nvPr/>
          </p:nvSpPr>
          <p:spPr>
            <a:xfrm>
              <a:off x="2421467" y="3725334"/>
              <a:ext cx="419987" cy="3707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…..</a:t>
              </a:r>
            </a:p>
          </p:txBody>
        </p:sp>
        <p:sp>
          <p:nvSpPr>
            <p:cNvPr id="8" name="TextBox 1"/>
            <p:cNvSpPr txBox="1"/>
            <p:nvPr/>
          </p:nvSpPr>
          <p:spPr>
            <a:xfrm>
              <a:off x="2269067" y="4047067"/>
              <a:ext cx="1848904" cy="3707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</a:t>
              </a:r>
              <a:r>
                <a:rPr lang="en-US" altLang="zh-CN" sz="2128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/optgroup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</a:t>
              </a:r>
            </a:p>
          </p:txBody>
        </p:sp>
        <p:sp>
          <p:nvSpPr>
            <p:cNvPr id="9" name="TextBox 1"/>
            <p:cNvSpPr txBox="1"/>
            <p:nvPr/>
          </p:nvSpPr>
          <p:spPr>
            <a:xfrm>
              <a:off x="2269067" y="4368801"/>
              <a:ext cx="3786934" cy="36734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3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</a:t>
              </a:r>
              <a:r>
                <a:rPr lang="en-US" altLang="zh-CN" sz="2131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optgroup</a:t>
              </a:r>
              <a:r>
                <a:rPr lang="en-US" altLang="zh-CN" sz="213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31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label=“组2”</a:t>
              </a:r>
              <a:r>
                <a:rPr lang="en-US" altLang="zh-CN" sz="213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</a:t>
              </a:r>
            </a:p>
          </p:txBody>
        </p:sp>
        <p:sp>
          <p:nvSpPr>
            <p:cNvPr id="10" name="TextBox 1"/>
            <p:cNvSpPr txBox="1"/>
            <p:nvPr/>
          </p:nvSpPr>
          <p:spPr>
            <a:xfrm>
              <a:off x="2353734" y="4707467"/>
              <a:ext cx="5446427" cy="71301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&lt;option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value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=“…“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&gt;选项&lt;/option&gt;</a:t>
              </a:r>
            </a:p>
            <a:p>
              <a:pPr defTabSz="1219170" fontAlgn="auto">
                <a:lnSpc>
                  <a:spcPts val="25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&lt;option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value=“…“</a:t>
              </a:r>
              <a:r>
                <a:rPr lang="en-US" altLang="zh-CN" sz="2128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 </a:t>
              </a: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&gt;选项&lt;/option&gt;</a:t>
              </a:r>
            </a:p>
          </p:txBody>
        </p:sp>
        <p:sp>
          <p:nvSpPr>
            <p:cNvPr id="11" name="TextBox 1"/>
            <p:cNvSpPr txBox="1"/>
            <p:nvPr/>
          </p:nvSpPr>
          <p:spPr>
            <a:xfrm>
              <a:off x="2421467" y="5350934"/>
              <a:ext cx="419987" cy="3707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…..</a:t>
              </a: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2269067" y="5672667"/>
              <a:ext cx="1855316" cy="37087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3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</a:t>
              </a:r>
              <a:r>
                <a:rPr lang="en-US" altLang="zh-CN" sz="2131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/optgroup</a:t>
              </a:r>
              <a:r>
                <a:rPr lang="en-US" altLang="zh-CN" sz="213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</a:t>
              </a:r>
            </a:p>
          </p:txBody>
        </p:sp>
        <p:sp>
          <p:nvSpPr>
            <p:cNvPr id="13" name="TextBox 1"/>
            <p:cNvSpPr txBox="1"/>
            <p:nvPr/>
          </p:nvSpPr>
          <p:spPr>
            <a:xfrm>
              <a:off x="2353734" y="6011334"/>
              <a:ext cx="525785" cy="3707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……</a:t>
              </a:r>
            </a:p>
          </p:txBody>
        </p:sp>
        <p:sp>
          <p:nvSpPr>
            <p:cNvPr id="14" name="TextBox 1"/>
            <p:cNvSpPr txBox="1"/>
            <p:nvPr/>
          </p:nvSpPr>
          <p:spPr>
            <a:xfrm>
              <a:off x="1862667" y="6333067"/>
              <a:ext cx="1330492" cy="3707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6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28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&lt;/select&gt;</a:t>
              </a:r>
            </a:p>
          </p:txBody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471F41B0-AC9D-264B-A85E-2AF6E000313A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3AFF7107-ADB1-8141-B8E4-52879E8A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6ADA82F1-0F00-0447-ACEA-85B05E756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1CD037D1-86C9-2E49-9946-629BA89E2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DE6412F7-6346-F245-85C6-A95328A64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5EC5A122-EA9B-C54D-858A-FAFD439F1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D94396CF-86E7-BF47-8517-014C99744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A824FF2F-1B68-DD4C-A9DF-007572CB1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E9CE15E5-6CD7-6945-9DCF-DEAA6B12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D7330719-CBFF-4544-806C-64241118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5" name="Rectangle 6">
            <a:extLst>
              <a:ext uri="{FF2B5EF4-FFF2-40B4-BE49-F238E27FC236}">
                <a16:creationId xmlns:a16="http://schemas.microsoft.com/office/drawing/2014/main" id="{4EA9A218-AA31-9348-B599-4201E64F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4DA2AA0-8B4C-294A-9284-F0B8EF0A9C72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  <p:sp>
        <p:nvSpPr>
          <p:cNvPr id="27" name="TextBox 1">
            <a:extLst>
              <a:ext uri="{FF2B5EF4-FFF2-40B4-BE49-F238E27FC236}">
                <a16:creationId xmlns:a16="http://schemas.microsoft.com/office/drawing/2014/main" id="{0977199B-CC2D-B248-8C7C-D7020E30754F}"/>
              </a:ext>
            </a:extLst>
          </p:cNvPr>
          <p:cNvSpPr txBox="1"/>
          <p:nvPr/>
        </p:nvSpPr>
        <p:spPr>
          <a:xfrm>
            <a:off x="3995864" y="55012"/>
            <a:ext cx="5660204" cy="7001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分组下拉菜单和列表标签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6304" y="893821"/>
            <a:ext cx="1033937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34291" y="1314085"/>
            <a:ext cx="8438079" cy="4640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</a:t>
            </a:r>
            <a:r>
              <a:rPr lang="en-US" altLang="zh-CN" sz="2672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textarea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name=“..”rows=“..”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cols=“..”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…&gt;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228002" y="1918991"/>
            <a:ext cx="1300036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内容</a:t>
            </a:r>
            <a:r>
              <a:rPr lang="en-US" altLang="zh-CN" sz="2672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…..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15202" y="2528590"/>
            <a:ext cx="2284280" cy="46416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&lt;/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5" b="1" dirty="0">
                <a:solidFill>
                  <a:srgbClr val="C9425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textarea</a:t>
            </a:r>
            <a:r>
              <a:rPr lang="en-US" altLang="zh-CN" sz="2675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&gt;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E8E8266E-C3BB-C544-88A7-E1A4C6DB47FB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BE8A4BDC-59E2-D84A-9650-103BE321C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0D12BC04-6AEB-DE46-88F3-F9711FE33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D647F59-62C6-2A4D-B664-61F021F65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22CD2E47-8BDA-EB43-93BD-B8E09D968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AC8BC390-97CF-1443-A599-24F989FBA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9B56B4D6-BAC4-3746-B208-C4F7FCD19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F1A8A831-42ED-E44D-9E85-725244172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B6C23E1-AFF1-1B4C-8016-0D9610D0F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6D20D241-1128-134F-AD32-5C257264A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813CB235-C7C2-C04E-90EA-49F3FDB49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B9ACCD-F5B5-504B-8A4C-FFBDB58235BA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76037FBD-D55C-714D-9374-DD834462EEB7}"/>
              </a:ext>
            </a:extLst>
          </p:cNvPr>
          <p:cNvSpPr txBox="1"/>
          <p:nvPr/>
        </p:nvSpPr>
        <p:spPr>
          <a:xfrm>
            <a:off x="4055457" y="95367"/>
            <a:ext cx="5483937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多行文本域&lt;textarea&gt;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D87F9EC-6D32-E94A-9FDF-7682B7AAE2A6}"/>
              </a:ext>
            </a:extLst>
          </p:cNvPr>
          <p:cNvGrpSpPr/>
          <p:nvPr/>
        </p:nvGrpSpPr>
        <p:grpSpPr>
          <a:xfrm>
            <a:off x="2951594" y="3249353"/>
            <a:ext cx="9211852" cy="3482017"/>
            <a:chOff x="1585350" y="2067899"/>
            <a:chExt cx="9211852" cy="3482017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D1372526-856D-FB46-BB59-FE9700ABDBB1}"/>
                </a:ext>
              </a:extLst>
            </p:cNvPr>
            <p:cNvSpPr/>
            <p:nvPr/>
          </p:nvSpPr>
          <p:spPr>
            <a:xfrm>
              <a:off x="1619217" y="2084797"/>
              <a:ext cx="2650913" cy="629107"/>
            </a:xfrm>
            <a:custGeom>
              <a:avLst/>
              <a:gdLst>
                <a:gd name="connsiteX0" fmla="*/ 0 w 1988185"/>
                <a:gd name="connsiteY0" fmla="*/ 471830 h 471830"/>
                <a:gd name="connsiteX1" fmla="*/ 1988185 w 1988185"/>
                <a:gd name="connsiteY1" fmla="*/ 471830 h 471830"/>
                <a:gd name="connsiteX2" fmla="*/ 1988185 w 1988185"/>
                <a:gd name="connsiteY2" fmla="*/ 0 h 471830"/>
                <a:gd name="connsiteX3" fmla="*/ 0 w 1988185"/>
                <a:gd name="connsiteY3" fmla="*/ 0 h 471830"/>
                <a:gd name="connsiteX4" fmla="*/ 0 w 1988185"/>
                <a:gd name="connsiteY4" fmla="*/ 471830 h 47183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88185" h="471830">
                  <a:moveTo>
                    <a:pt x="0" y="471830"/>
                  </a:moveTo>
                  <a:lnTo>
                    <a:pt x="1988185" y="471830"/>
                  </a:lnTo>
                  <a:lnTo>
                    <a:pt x="1988185" y="0"/>
                  </a:lnTo>
                  <a:lnTo>
                    <a:pt x="0" y="0"/>
                  </a:lnTo>
                  <a:lnTo>
                    <a:pt x="0" y="471830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3B5C389E-AC35-F446-82EE-C2D8F752C6F2}"/>
                </a:ext>
              </a:extLst>
            </p:cNvPr>
            <p:cNvSpPr/>
            <p:nvPr/>
          </p:nvSpPr>
          <p:spPr>
            <a:xfrm>
              <a:off x="4270077" y="2084797"/>
              <a:ext cx="6493256" cy="629107"/>
            </a:xfrm>
            <a:custGeom>
              <a:avLst/>
              <a:gdLst>
                <a:gd name="connsiteX0" fmla="*/ 0 w 4869942"/>
                <a:gd name="connsiteY0" fmla="*/ 471830 h 471830"/>
                <a:gd name="connsiteX1" fmla="*/ 4869942 w 4869942"/>
                <a:gd name="connsiteY1" fmla="*/ 471830 h 471830"/>
                <a:gd name="connsiteX2" fmla="*/ 4869942 w 4869942"/>
                <a:gd name="connsiteY2" fmla="*/ 0 h 471830"/>
                <a:gd name="connsiteX3" fmla="*/ 0 w 4869942"/>
                <a:gd name="connsiteY3" fmla="*/ 0 h 471830"/>
                <a:gd name="connsiteX4" fmla="*/ 0 w 4869942"/>
                <a:gd name="connsiteY4" fmla="*/ 471830 h 47183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69942" h="471830">
                  <a:moveTo>
                    <a:pt x="0" y="471830"/>
                  </a:moveTo>
                  <a:lnTo>
                    <a:pt x="4869942" y="471830"/>
                  </a:lnTo>
                  <a:lnTo>
                    <a:pt x="4869942" y="0"/>
                  </a:lnTo>
                  <a:lnTo>
                    <a:pt x="0" y="0"/>
                  </a:lnTo>
                  <a:lnTo>
                    <a:pt x="0" y="471830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2FFBB09F-3F79-494E-9BC4-CFA3438057C0}"/>
                </a:ext>
              </a:extLst>
            </p:cNvPr>
            <p:cNvSpPr/>
            <p:nvPr/>
          </p:nvSpPr>
          <p:spPr>
            <a:xfrm>
              <a:off x="1619217" y="2713906"/>
              <a:ext cx="2650913" cy="728809"/>
            </a:xfrm>
            <a:custGeom>
              <a:avLst/>
              <a:gdLst>
                <a:gd name="connsiteX0" fmla="*/ 0 w 1988185"/>
                <a:gd name="connsiteY0" fmla="*/ 546607 h 546607"/>
                <a:gd name="connsiteX1" fmla="*/ 1988185 w 1988185"/>
                <a:gd name="connsiteY1" fmla="*/ 546607 h 546607"/>
                <a:gd name="connsiteX2" fmla="*/ 1988185 w 1988185"/>
                <a:gd name="connsiteY2" fmla="*/ 0 h 546607"/>
                <a:gd name="connsiteX3" fmla="*/ 0 w 1988185"/>
                <a:gd name="connsiteY3" fmla="*/ 0 h 546607"/>
                <a:gd name="connsiteX4" fmla="*/ 0 w 1988185"/>
                <a:gd name="connsiteY4" fmla="*/ 546607 h 5466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88185" h="546607">
                  <a:moveTo>
                    <a:pt x="0" y="546607"/>
                  </a:moveTo>
                  <a:lnTo>
                    <a:pt x="1988185" y="546607"/>
                  </a:lnTo>
                  <a:lnTo>
                    <a:pt x="1988185" y="0"/>
                  </a:lnTo>
                  <a:lnTo>
                    <a:pt x="0" y="0"/>
                  </a:lnTo>
                  <a:lnTo>
                    <a:pt x="0" y="546607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4602FD8D-CFCE-3343-A16F-22B2028DE742}"/>
                </a:ext>
              </a:extLst>
            </p:cNvPr>
            <p:cNvSpPr/>
            <p:nvPr/>
          </p:nvSpPr>
          <p:spPr>
            <a:xfrm>
              <a:off x="4270077" y="2713906"/>
              <a:ext cx="6493256" cy="728809"/>
            </a:xfrm>
            <a:custGeom>
              <a:avLst/>
              <a:gdLst>
                <a:gd name="connsiteX0" fmla="*/ 0 w 4869942"/>
                <a:gd name="connsiteY0" fmla="*/ 546607 h 546607"/>
                <a:gd name="connsiteX1" fmla="*/ 4869942 w 4869942"/>
                <a:gd name="connsiteY1" fmla="*/ 546607 h 546607"/>
                <a:gd name="connsiteX2" fmla="*/ 4869942 w 4869942"/>
                <a:gd name="connsiteY2" fmla="*/ 0 h 546607"/>
                <a:gd name="connsiteX3" fmla="*/ 0 w 4869942"/>
                <a:gd name="connsiteY3" fmla="*/ 0 h 546607"/>
                <a:gd name="connsiteX4" fmla="*/ 0 w 4869942"/>
                <a:gd name="connsiteY4" fmla="*/ 546607 h 5466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69942" h="546607">
                  <a:moveTo>
                    <a:pt x="0" y="546607"/>
                  </a:moveTo>
                  <a:lnTo>
                    <a:pt x="4869942" y="546607"/>
                  </a:lnTo>
                  <a:lnTo>
                    <a:pt x="4869942" y="0"/>
                  </a:lnTo>
                  <a:lnTo>
                    <a:pt x="0" y="0"/>
                  </a:lnTo>
                  <a:lnTo>
                    <a:pt x="0" y="546607"/>
                  </a:lnTo>
                </a:path>
              </a:pathLst>
            </a:custGeom>
            <a:solidFill>
              <a:srgbClr val="E3CFC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D0BC258C-897D-7F47-8F58-D7050C966E4F}"/>
                </a:ext>
              </a:extLst>
            </p:cNvPr>
            <p:cNvSpPr/>
            <p:nvPr/>
          </p:nvSpPr>
          <p:spPr>
            <a:xfrm>
              <a:off x="1619217" y="3442783"/>
              <a:ext cx="2650913" cy="624095"/>
            </a:xfrm>
            <a:custGeom>
              <a:avLst/>
              <a:gdLst>
                <a:gd name="connsiteX0" fmla="*/ 0 w 1988185"/>
                <a:gd name="connsiteY0" fmla="*/ 468071 h 468071"/>
                <a:gd name="connsiteX1" fmla="*/ 1988185 w 1988185"/>
                <a:gd name="connsiteY1" fmla="*/ 468071 h 468071"/>
                <a:gd name="connsiteX2" fmla="*/ 1988185 w 1988185"/>
                <a:gd name="connsiteY2" fmla="*/ 0 h 468071"/>
                <a:gd name="connsiteX3" fmla="*/ 0 w 1988185"/>
                <a:gd name="connsiteY3" fmla="*/ 0 h 468071"/>
                <a:gd name="connsiteX4" fmla="*/ 0 w 1988185"/>
                <a:gd name="connsiteY4" fmla="*/ 468071 h 4680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88185" h="468071">
                  <a:moveTo>
                    <a:pt x="0" y="468071"/>
                  </a:moveTo>
                  <a:lnTo>
                    <a:pt x="1988185" y="468071"/>
                  </a:lnTo>
                  <a:lnTo>
                    <a:pt x="1988185" y="0"/>
                  </a:lnTo>
                  <a:lnTo>
                    <a:pt x="0" y="0"/>
                  </a:lnTo>
                  <a:lnTo>
                    <a:pt x="0" y="468071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9D36BC7-1161-B64F-B104-660015E0F7A7}"/>
                </a:ext>
              </a:extLst>
            </p:cNvPr>
            <p:cNvSpPr/>
            <p:nvPr/>
          </p:nvSpPr>
          <p:spPr>
            <a:xfrm>
              <a:off x="4270077" y="3442783"/>
              <a:ext cx="6493256" cy="624095"/>
            </a:xfrm>
            <a:custGeom>
              <a:avLst/>
              <a:gdLst>
                <a:gd name="connsiteX0" fmla="*/ 0 w 4869942"/>
                <a:gd name="connsiteY0" fmla="*/ 468071 h 468071"/>
                <a:gd name="connsiteX1" fmla="*/ 4869942 w 4869942"/>
                <a:gd name="connsiteY1" fmla="*/ 468071 h 468071"/>
                <a:gd name="connsiteX2" fmla="*/ 4869942 w 4869942"/>
                <a:gd name="connsiteY2" fmla="*/ 0 h 468071"/>
                <a:gd name="connsiteX3" fmla="*/ 0 w 4869942"/>
                <a:gd name="connsiteY3" fmla="*/ 0 h 468071"/>
                <a:gd name="connsiteX4" fmla="*/ 0 w 4869942"/>
                <a:gd name="connsiteY4" fmla="*/ 468071 h 46807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69942" h="468071">
                  <a:moveTo>
                    <a:pt x="0" y="468071"/>
                  </a:moveTo>
                  <a:lnTo>
                    <a:pt x="4869942" y="468071"/>
                  </a:lnTo>
                  <a:lnTo>
                    <a:pt x="4869942" y="0"/>
                  </a:lnTo>
                  <a:lnTo>
                    <a:pt x="0" y="0"/>
                  </a:lnTo>
                  <a:lnTo>
                    <a:pt x="0" y="468071"/>
                  </a:lnTo>
                </a:path>
              </a:pathLst>
            </a:custGeom>
            <a:solidFill>
              <a:srgbClr val="F2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3877DA86-1C20-F347-98A0-8E804ABDB99A}"/>
                </a:ext>
              </a:extLst>
            </p:cNvPr>
            <p:cNvSpPr/>
            <p:nvPr/>
          </p:nvSpPr>
          <p:spPr>
            <a:xfrm>
              <a:off x="1619217" y="4066878"/>
              <a:ext cx="2650913" cy="728809"/>
            </a:xfrm>
            <a:custGeom>
              <a:avLst/>
              <a:gdLst>
                <a:gd name="connsiteX0" fmla="*/ 0 w 1988185"/>
                <a:gd name="connsiteY0" fmla="*/ 546607 h 546607"/>
                <a:gd name="connsiteX1" fmla="*/ 1988185 w 1988185"/>
                <a:gd name="connsiteY1" fmla="*/ 546607 h 546607"/>
                <a:gd name="connsiteX2" fmla="*/ 1988185 w 1988185"/>
                <a:gd name="connsiteY2" fmla="*/ 0 h 546607"/>
                <a:gd name="connsiteX3" fmla="*/ 0 w 1988185"/>
                <a:gd name="connsiteY3" fmla="*/ 0 h 546607"/>
                <a:gd name="connsiteX4" fmla="*/ 0 w 1988185"/>
                <a:gd name="connsiteY4" fmla="*/ 546607 h 5466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88185" h="546607">
                  <a:moveTo>
                    <a:pt x="0" y="546607"/>
                  </a:moveTo>
                  <a:lnTo>
                    <a:pt x="1988185" y="546607"/>
                  </a:lnTo>
                  <a:lnTo>
                    <a:pt x="1988185" y="0"/>
                  </a:lnTo>
                  <a:lnTo>
                    <a:pt x="0" y="0"/>
                  </a:lnTo>
                  <a:lnTo>
                    <a:pt x="0" y="546607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791FC691-CFBB-3645-BB82-D2BF6B2EE27E}"/>
                </a:ext>
              </a:extLst>
            </p:cNvPr>
            <p:cNvSpPr/>
            <p:nvPr/>
          </p:nvSpPr>
          <p:spPr>
            <a:xfrm>
              <a:off x="4270077" y="4066878"/>
              <a:ext cx="6493256" cy="728809"/>
            </a:xfrm>
            <a:custGeom>
              <a:avLst/>
              <a:gdLst>
                <a:gd name="connsiteX0" fmla="*/ 0 w 4869942"/>
                <a:gd name="connsiteY0" fmla="*/ 546607 h 546607"/>
                <a:gd name="connsiteX1" fmla="*/ 4869942 w 4869942"/>
                <a:gd name="connsiteY1" fmla="*/ 546607 h 546607"/>
                <a:gd name="connsiteX2" fmla="*/ 4869942 w 4869942"/>
                <a:gd name="connsiteY2" fmla="*/ 0 h 546607"/>
                <a:gd name="connsiteX3" fmla="*/ 0 w 4869942"/>
                <a:gd name="connsiteY3" fmla="*/ 0 h 546607"/>
                <a:gd name="connsiteX4" fmla="*/ 0 w 4869942"/>
                <a:gd name="connsiteY4" fmla="*/ 546607 h 54660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69942" h="546607">
                  <a:moveTo>
                    <a:pt x="0" y="546607"/>
                  </a:moveTo>
                  <a:lnTo>
                    <a:pt x="4869942" y="546607"/>
                  </a:lnTo>
                  <a:lnTo>
                    <a:pt x="4869942" y="0"/>
                  </a:lnTo>
                  <a:lnTo>
                    <a:pt x="0" y="0"/>
                  </a:lnTo>
                  <a:lnTo>
                    <a:pt x="0" y="546607"/>
                  </a:lnTo>
                </a:path>
              </a:pathLst>
            </a:custGeom>
            <a:solidFill>
              <a:srgbClr val="E3CFC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C3C2FA2C-8451-F440-8F6D-A4D4D8BB4026}"/>
                </a:ext>
              </a:extLst>
            </p:cNvPr>
            <p:cNvSpPr/>
            <p:nvPr/>
          </p:nvSpPr>
          <p:spPr>
            <a:xfrm>
              <a:off x="1619217" y="4795705"/>
              <a:ext cx="2650913" cy="728811"/>
            </a:xfrm>
            <a:custGeom>
              <a:avLst/>
              <a:gdLst>
                <a:gd name="connsiteX0" fmla="*/ 0 w 1988185"/>
                <a:gd name="connsiteY0" fmla="*/ 546608 h 546608"/>
                <a:gd name="connsiteX1" fmla="*/ 1988185 w 1988185"/>
                <a:gd name="connsiteY1" fmla="*/ 546608 h 546608"/>
                <a:gd name="connsiteX2" fmla="*/ 1988185 w 1988185"/>
                <a:gd name="connsiteY2" fmla="*/ 0 h 546608"/>
                <a:gd name="connsiteX3" fmla="*/ 0 w 1988185"/>
                <a:gd name="connsiteY3" fmla="*/ 0 h 546608"/>
                <a:gd name="connsiteX4" fmla="*/ 0 w 1988185"/>
                <a:gd name="connsiteY4" fmla="*/ 546608 h 54660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88185" h="546608">
                  <a:moveTo>
                    <a:pt x="0" y="546608"/>
                  </a:moveTo>
                  <a:lnTo>
                    <a:pt x="1988185" y="546608"/>
                  </a:lnTo>
                  <a:lnTo>
                    <a:pt x="1988185" y="0"/>
                  </a:lnTo>
                  <a:lnTo>
                    <a:pt x="0" y="0"/>
                  </a:lnTo>
                  <a:lnTo>
                    <a:pt x="0" y="546608"/>
                  </a:lnTo>
                </a:path>
              </a:pathLst>
            </a:custGeom>
            <a:solidFill>
              <a:srgbClr val="AE4845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7CC52A6-3742-6146-B93C-9ADF19FA8657}"/>
                </a:ext>
              </a:extLst>
            </p:cNvPr>
            <p:cNvSpPr/>
            <p:nvPr/>
          </p:nvSpPr>
          <p:spPr>
            <a:xfrm>
              <a:off x="4270077" y="4795705"/>
              <a:ext cx="6493256" cy="728811"/>
            </a:xfrm>
            <a:custGeom>
              <a:avLst/>
              <a:gdLst>
                <a:gd name="connsiteX0" fmla="*/ 0 w 4869942"/>
                <a:gd name="connsiteY0" fmla="*/ 546608 h 546608"/>
                <a:gd name="connsiteX1" fmla="*/ 4869942 w 4869942"/>
                <a:gd name="connsiteY1" fmla="*/ 546608 h 546608"/>
                <a:gd name="connsiteX2" fmla="*/ 4869942 w 4869942"/>
                <a:gd name="connsiteY2" fmla="*/ 0 h 546608"/>
                <a:gd name="connsiteX3" fmla="*/ 0 w 4869942"/>
                <a:gd name="connsiteY3" fmla="*/ 0 h 546608"/>
                <a:gd name="connsiteX4" fmla="*/ 0 w 4869942"/>
                <a:gd name="connsiteY4" fmla="*/ 546608 h 54660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4869942" h="546608">
                  <a:moveTo>
                    <a:pt x="0" y="546608"/>
                  </a:moveTo>
                  <a:lnTo>
                    <a:pt x="4869942" y="546608"/>
                  </a:lnTo>
                  <a:lnTo>
                    <a:pt x="4869942" y="0"/>
                  </a:lnTo>
                  <a:lnTo>
                    <a:pt x="0" y="0"/>
                  </a:lnTo>
                  <a:lnTo>
                    <a:pt x="0" y="546608"/>
                  </a:lnTo>
                </a:path>
              </a:pathLst>
            </a:custGeom>
            <a:solidFill>
              <a:srgbClr val="F2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C0EEE2C5-6EA4-0F43-960C-F03E16A54980}"/>
                </a:ext>
              </a:extLst>
            </p:cNvPr>
            <p:cNvSpPr/>
            <p:nvPr/>
          </p:nvSpPr>
          <p:spPr>
            <a:xfrm>
              <a:off x="4261611" y="2067899"/>
              <a:ext cx="33867" cy="3473551"/>
            </a:xfrm>
            <a:custGeom>
              <a:avLst/>
              <a:gdLst>
                <a:gd name="connsiteX0" fmla="*/ 6350 w 25400"/>
                <a:gd name="connsiteY0" fmla="*/ 6350 h 2605163"/>
                <a:gd name="connsiteX1" fmla="*/ 6350 w 25400"/>
                <a:gd name="connsiteY1" fmla="*/ 2598813 h 260516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605163">
                  <a:moveTo>
                    <a:pt x="6350" y="6350"/>
                  </a:moveTo>
                  <a:lnTo>
                    <a:pt x="6350" y="2598813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620582DD-C7F7-C44D-B1D4-BAC2B444B446}"/>
                </a:ext>
              </a:extLst>
            </p:cNvPr>
            <p:cNvSpPr/>
            <p:nvPr/>
          </p:nvSpPr>
          <p:spPr>
            <a:xfrm>
              <a:off x="1585350" y="2688505"/>
              <a:ext cx="9211852" cy="101600"/>
            </a:xfrm>
            <a:custGeom>
              <a:avLst/>
              <a:gdLst>
                <a:gd name="connsiteX0" fmla="*/ 19050 w 6908889"/>
                <a:gd name="connsiteY0" fmla="*/ 19050 h 76200"/>
                <a:gd name="connsiteX1" fmla="*/ 6889838 w 6908889"/>
                <a:gd name="connsiteY1" fmla="*/ 19050 h 76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908889" h="76200">
                  <a:moveTo>
                    <a:pt x="19050" y="19050"/>
                  </a:moveTo>
                  <a:lnTo>
                    <a:pt x="6889838" y="19050"/>
                  </a:lnTo>
                </a:path>
              </a:pathLst>
            </a:custGeom>
            <a:ln w="381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30C518B3-897F-BE42-9C17-EE4041F93753}"/>
                </a:ext>
              </a:extLst>
            </p:cNvPr>
            <p:cNvSpPr/>
            <p:nvPr/>
          </p:nvSpPr>
          <p:spPr>
            <a:xfrm>
              <a:off x="1602284" y="3434248"/>
              <a:ext cx="9177985" cy="33867"/>
            </a:xfrm>
            <a:custGeom>
              <a:avLst/>
              <a:gdLst>
                <a:gd name="connsiteX0" fmla="*/ 6350 w 6883489"/>
                <a:gd name="connsiteY0" fmla="*/ 6350 h 25400"/>
                <a:gd name="connsiteX1" fmla="*/ 6877138 w 6883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83489" h="25400">
                  <a:moveTo>
                    <a:pt x="6350" y="6350"/>
                  </a:moveTo>
                  <a:lnTo>
                    <a:pt x="6877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52ED4907-614A-DB45-89EB-753D86F7C753}"/>
                </a:ext>
              </a:extLst>
            </p:cNvPr>
            <p:cNvSpPr/>
            <p:nvPr/>
          </p:nvSpPr>
          <p:spPr>
            <a:xfrm>
              <a:off x="1602284" y="4058411"/>
              <a:ext cx="9177985" cy="33867"/>
            </a:xfrm>
            <a:custGeom>
              <a:avLst/>
              <a:gdLst>
                <a:gd name="connsiteX0" fmla="*/ 6350 w 6883489"/>
                <a:gd name="connsiteY0" fmla="*/ 6350 h 25400"/>
                <a:gd name="connsiteX1" fmla="*/ 6877138 w 6883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83489" h="25400">
                  <a:moveTo>
                    <a:pt x="6350" y="6350"/>
                  </a:moveTo>
                  <a:lnTo>
                    <a:pt x="6877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D2A0D521-C1B8-2F4B-A08C-3A96709878BB}"/>
                </a:ext>
              </a:extLst>
            </p:cNvPr>
            <p:cNvSpPr/>
            <p:nvPr/>
          </p:nvSpPr>
          <p:spPr>
            <a:xfrm>
              <a:off x="1602284" y="4787221"/>
              <a:ext cx="9177985" cy="33867"/>
            </a:xfrm>
            <a:custGeom>
              <a:avLst/>
              <a:gdLst>
                <a:gd name="connsiteX0" fmla="*/ 6350 w 6883489"/>
                <a:gd name="connsiteY0" fmla="*/ 6350 h 25400"/>
                <a:gd name="connsiteX1" fmla="*/ 6877138 w 6883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83489" h="25400">
                  <a:moveTo>
                    <a:pt x="6350" y="6350"/>
                  </a:moveTo>
                  <a:lnTo>
                    <a:pt x="6877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D2585590-5FF5-B84D-97EA-3D243715D912}"/>
                </a:ext>
              </a:extLst>
            </p:cNvPr>
            <p:cNvSpPr/>
            <p:nvPr/>
          </p:nvSpPr>
          <p:spPr>
            <a:xfrm>
              <a:off x="1610749" y="2067899"/>
              <a:ext cx="33867" cy="3473551"/>
            </a:xfrm>
            <a:custGeom>
              <a:avLst/>
              <a:gdLst>
                <a:gd name="connsiteX0" fmla="*/ 6350 w 25400"/>
                <a:gd name="connsiteY0" fmla="*/ 6350 h 2605163"/>
                <a:gd name="connsiteX1" fmla="*/ 6350 w 25400"/>
                <a:gd name="connsiteY1" fmla="*/ 2598813 h 260516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605163">
                  <a:moveTo>
                    <a:pt x="6350" y="6350"/>
                  </a:moveTo>
                  <a:lnTo>
                    <a:pt x="6350" y="2598813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D884AE73-D5ED-874B-9394-1F21D7A8A031}"/>
                </a:ext>
              </a:extLst>
            </p:cNvPr>
            <p:cNvSpPr/>
            <p:nvPr/>
          </p:nvSpPr>
          <p:spPr>
            <a:xfrm>
              <a:off x="10754868" y="2067899"/>
              <a:ext cx="33867" cy="3473551"/>
            </a:xfrm>
            <a:custGeom>
              <a:avLst/>
              <a:gdLst>
                <a:gd name="connsiteX0" fmla="*/ 6350 w 25400"/>
                <a:gd name="connsiteY0" fmla="*/ 6350 h 2605163"/>
                <a:gd name="connsiteX1" fmla="*/ 6350 w 25400"/>
                <a:gd name="connsiteY1" fmla="*/ 2598813 h 260516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2605163">
                  <a:moveTo>
                    <a:pt x="6350" y="6350"/>
                  </a:moveTo>
                  <a:lnTo>
                    <a:pt x="6350" y="2598813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3CBDBCD-01ED-844C-A991-E06DDE3EDF1C}"/>
                </a:ext>
              </a:extLst>
            </p:cNvPr>
            <p:cNvSpPr/>
            <p:nvPr/>
          </p:nvSpPr>
          <p:spPr>
            <a:xfrm>
              <a:off x="1602284" y="2076365"/>
              <a:ext cx="9177985" cy="33867"/>
            </a:xfrm>
            <a:custGeom>
              <a:avLst/>
              <a:gdLst>
                <a:gd name="connsiteX0" fmla="*/ 6350 w 6883489"/>
                <a:gd name="connsiteY0" fmla="*/ 6350 h 25400"/>
                <a:gd name="connsiteX1" fmla="*/ 6877138 w 6883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83489" h="25400">
                  <a:moveTo>
                    <a:pt x="6350" y="6350"/>
                  </a:moveTo>
                  <a:lnTo>
                    <a:pt x="6877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Freeform 3">
              <a:extLst>
                <a:ext uri="{FF2B5EF4-FFF2-40B4-BE49-F238E27FC236}">
                  <a16:creationId xmlns:a16="http://schemas.microsoft.com/office/drawing/2014/main" id="{C30801BF-BB42-A24B-9B33-0C7B4F064CD9}"/>
                </a:ext>
              </a:extLst>
            </p:cNvPr>
            <p:cNvSpPr/>
            <p:nvPr/>
          </p:nvSpPr>
          <p:spPr>
            <a:xfrm>
              <a:off x="1602284" y="5516049"/>
              <a:ext cx="9177985" cy="33867"/>
            </a:xfrm>
            <a:custGeom>
              <a:avLst/>
              <a:gdLst>
                <a:gd name="connsiteX0" fmla="*/ 6350 w 6883489"/>
                <a:gd name="connsiteY0" fmla="*/ 6350 h 25400"/>
                <a:gd name="connsiteX1" fmla="*/ 6877138 w 6883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6883489" h="25400">
                  <a:moveTo>
                    <a:pt x="6350" y="6350"/>
                  </a:moveTo>
                  <a:lnTo>
                    <a:pt x="6877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TextBox 1">
              <a:extLst>
                <a:ext uri="{FF2B5EF4-FFF2-40B4-BE49-F238E27FC236}">
                  <a16:creationId xmlns:a16="http://schemas.microsoft.com/office/drawing/2014/main" id="{EAF359DE-E226-5440-9262-281B3D628293}"/>
                </a:ext>
              </a:extLst>
            </p:cNvPr>
            <p:cNvSpPr txBox="1"/>
            <p:nvPr/>
          </p:nvSpPr>
          <p:spPr>
            <a:xfrm>
              <a:off x="1998134" y="2184401"/>
              <a:ext cx="1819409" cy="313932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474121" algn="l"/>
                  <a:tab pos="524920" algn="l"/>
                  <a:tab pos="609585" algn="l"/>
                  <a:tab pos="626518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属性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133"/>
                </a:lnSpc>
                <a:spcBef>
                  <a:spcPts val="0"/>
                </a:spcBef>
                <a:spcAft>
                  <a:spcPts val="0"/>
                </a:spcAft>
                <a:tabLst>
                  <a:tab pos="474121" algn="l"/>
                  <a:tab pos="524920" algn="l"/>
                  <a:tab pos="609585" algn="l"/>
                  <a:tab pos="626518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name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867"/>
                </a:lnSpc>
                <a:spcBef>
                  <a:spcPts val="0"/>
                </a:spcBef>
                <a:spcAft>
                  <a:spcPts val="0"/>
                </a:spcAft>
                <a:tabLst>
                  <a:tab pos="474121" algn="l"/>
                  <a:tab pos="524920" algn="l"/>
                  <a:tab pos="609585" algn="l"/>
                  <a:tab pos="626518" algn="l"/>
                </a:tabLst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placeholder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867"/>
                </a:lnSpc>
                <a:spcBef>
                  <a:spcPts val="0"/>
                </a:spcBef>
                <a:spcAft>
                  <a:spcPts val="0"/>
                </a:spcAft>
                <a:tabLst>
                  <a:tab pos="474121" algn="l"/>
                  <a:tab pos="524920" algn="l"/>
                  <a:tab pos="609585" algn="l"/>
                  <a:tab pos="626518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rows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400"/>
                </a:lnSpc>
                <a:spcBef>
                  <a:spcPts val="0"/>
                </a:spcBef>
                <a:spcAft>
                  <a:spcPts val="0"/>
                </a:spcAft>
                <a:tabLst>
                  <a:tab pos="474121" algn="l"/>
                  <a:tab pos="524920" algn="l"/>
                  <a:tab pos="609585" algn="l"/>
                  <a:tab pos="626518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cols</a:t>
              </a:r>
            </a:p>
          </p:txBody>
        </p:sp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6E443D59-7714-EE49-8B02-55B62494AE3D}"/>
                </a:ext>
              </a:extLst>
            </p:cNvPr>
            <p:cNvSpPr txBox="1"/>
            <p:nvPr/>
          </p:nvSpPr>
          <p:spPr>
            <a:xfrm>
              <a:off x="4876801" y="2184401"/>
              <a:ext cx="5259453" cy="313508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761981" algn="l"/>
                  <a:tab pos="1219170" algn="l"/>
                  <a:tab pos="2319809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</a:t>
              </a:r>
              <a:r>
                <a:rPr lang="en-US" altLang="zh-CN" sz="2400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描述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133"/>
                </a:lnSpc>
                <a:spcBef>
                  <a:spcPts val="0"/>
                </a:spcBef>
                <a:spcAft>
                  <a:spcPts val="0"/>
                </a:spcAft>
                <a:tabLst>
                  <a:tab pos="761981" algn="l"/>
                  <a:tab pos="1219170" algn="l"/>
                  <a:tab pos="2319809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设置文本区的名称。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867"/>
                </a:lnSpc>
                <a:spcBef>
                  <a:spcPts val="0"/>
                </a:spcBef>
                <a:spcAft>
                  <a:spcPts val="0"/>
                </a:spcAft>
                <a:tabLst>
                  <a:tab pos="761981" algn="l"/>
                  <a:tab pos="1219170" algn="l"/>
                  <a:tab pos="2319809" algn="l"/>
                </a:tabLst>
              </a:pPr>
              <a:r>
                <a:rPr lang="en-US" altLang="zh-CN" sz="24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设置描述文本区域预期值的简短提示。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867"/>
                </a:lnSpc>
                <a:spcBef>
                  <a:spcPts val="0"/>
                </a:spcBef>
                <a:spcAft>
                  <a:spcPts val="0"/>
                </a:spcAft>
                <a:tabLst>
                  <a:tab pos="761981" algn="l"/>
                  <a:tab pos="1219170" algn="l"/>
                  <a:tab pos="2319809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设置文本区内的可见行数。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4400"/>
                </a:lnSpc>
                <a:spcBef>
                  <a:spcPts val="0"/>
                </a:spcBef>
                <a:spcAft>
                  <a:spcPts val="0"/>
                </a:spcAft>
                <a:tabLst>
                  <a:tab pos="761981" algn="l"/>
                  <a:tab pos="1219170" algn="l"/>
                  <a:tab pos="2319809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24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设置文本区内的可见宽度。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9416" y="1196752"/>
            <a:ext cx="10657184" cy="4966248"/>
          </a:xfrm>
          <a:prstGeom prst="rect">
            <a:avLst/>
          </a:prstGeom>
          <a:noFill/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76317B40-523A-0C48-8835-846A49A5CC32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D4A7D8B-5E26-2142-972E-30E4DD18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5D3C9E6-A5C3-8441-81F2-DFF5F7926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29460F9-CD08-2544-A0A6-4A91F0E11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CB07CD7-96D9-0741-849D-0E0DEC8A8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4F2EBD5C-1FB6-4B40-8572-089BEB60F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FD3C6902-C988-534B-B71C-25C2FAE11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72180DFD-1355-6C42-9311-19B4943D4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FB4C6C8-FBB8-4146-9706-DD00DB60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C80FCBAD-EA42-F241-B403-29F4A56A2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Rectangle 6">
            <a:extLst>
              <a:ext uri="{FF2B5EF4-FFF2-40B4-BE49-F238E27FC236}">
                <a16:creationId xmlns:a16="http://schemas.microsoft.com/office/drawing/2014/main" id="{12280BAF-8FE2-7748-A4C9-8C213590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E1FDDD-1A54-EE40-85CE-B393F9721F5C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6453E237-D2C0-F641-8B73-F615BDB12A83}"/>
              </a:ext>
            </a:extLst>
          </p:cNvPr>
          <p:cNvSpPr txBox="1"/>
          <p:nvPr/>
        </p:nvSpPr>
        <p:spPr>
          <a:xfrm>
            <a:off x="4070652" y="116632"/>
            <a:ext cx="3087384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表单工作原理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3492CA10-E59C-0F46-B54D-474305A834C4}"/>
              </a:ext>
            </a:extLst>
          </p:cNvPr>
          <p:cNvSpPr/>
          <p:nvPr/>
        </p:nvSpPr>
        <p:spPr>
          <a:xfrm>
            <a:off x="677997" y="778288"/>
            <a:ext cx="10664123" cy="13464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CFAB124-2B85-3A48-BF4C-6E86C5E80645}"/>
              </a:ext>
            </a:extLst>
          </p:cNvPr>
          <p:cNvGrpSpPr/>
          <p:nvPr/>
        </p:nvGrpSpPr>
        <p:grpSpPr>
          <a:xfrm>
            <a:off x="1089308" y="815394"/>
            <a:ext cx="7418384" cy="1226534"/>
            <a:chOff x="375215" y="899199"/>
            <a:chExt cx="6228115" cy="1309348"/>
          </a:xfrm>
        </p:grpSpPr>
        <p:sp>
          <p:nvSpPr>
            <p:cNvPr id="4" name="TextBox 1"/>
            <p:cNvSpPr txBox="1"/>
            <p:nvPr/>
          </p:nvSpPr>
          <p:spPr>
            <a:xfrm>
              <a:off x="375215" y="899199"/>
              <a:ext cx="6228115" cy="44358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&lt;form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</a:t>
              </a:r>
              <a:r>
                <a:rPr lang="en-US" altLang="zh-CN" sz="2000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action=“”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 </a:t>
              </a:r>
              <a:r>
                <a:rPr lang="en-US" altLang="zh-CN" sz="2000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method=“”</a:t>
              </a:r>
              <a:r>
                <a:rPr lang="en-US" altLang="zh-CN" sz="2000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lang="en-US" altLang="zh-CN" sz="2000" b="1" dirty="0">
                  <a:solidFill>
                    <a:srgbClr val="C94251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name=“”…</a:t>
              </a:r>
              <a:r>
                <a:rPr lang="en-US" altLang="zh-CN" sz="20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&gt;</a:t>
              </a:r>
            </a:p>
          </p:txBody>
        </p:sp>
        <p:sp>
          <p:nvSpPr>
            <p:cNvPr id="5" name="TextBox 1"/>
            <p:cNvSpPr txBox="1"/>
            <p:nvPr/>
          </p:nvSpPr>
          <p:spPr>
            <a:xfrm>
              <a:off x="701768" y="1299081"/>
              <a:ext cx="1032334" cy="440442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表单元素</a:t>
              </a:r>
            </a:p>
          </p:txBody>
        </p:sp>
        <p:sp>
          <p:nvSpPr>
            <p:cNvPr id="6" name="TextBox 1"/>
            <p:cNvSpPr txBox="1"/>
            <p:nvPr/>
          </p:nvSpPr>
          <p:spPr>
            <a:xfrm>
              <a:off x="375215" y="1764771"/>
              <a:ext cx="1146789" cy="44377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&lt;/form&gt;</a:t>
              </a:r>
            </a:p>
          </p:txBody>
        </p:sp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DBFCD340-19B9-494C-B971-5DBFF3C734BD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58D4F600-134D-1F45-9730-97F9F5878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64FFD7EC-1D8D-1F42-B0FA-73ECE5E8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58A55D3C-CAE4-524F-8A8F-7E6D508C9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DEA6B6C-883E-B243-A79E-4E70F1C33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ED797A38-43B4-5F4B-96C2-AD84F70D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78B2733-9016-AC42-B7F4-4843F5349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ED259768-3C2E-A045-A6B6-AC51F547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1528DBC1-59C2-474E-9A27-F1B0D3A27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824DB490-26C3-9C44-98F5-3A8352D53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2FE38E77-1440-E949-BBC4-B3385C83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23544E-010F-0C4D-850F-F6E469246487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BCBA4D4C-90A3-2542-9C57-D9F80DF2DC17}"/>
              </a:ext>
            </a:extLst>
          </p:cNvPr>
          <p:cNvSpPr txBox="1"/>
          <p:nvPr/>
        </p:nvSpPr>
        <p:spPr>
          <a:xfrm>
            <a:off x="4190345" y="116632"/>
            <a:ext cx="3079048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&lt;form&gt;标签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EDE1D5F-A024-BF45-B559-3BFB52E9A184}"/>
              </a:ext>
            </a:extLst>
          </p:cNvPr>
          <p:cNvGrpSpPr/>
          <p:nvPr/>
        </p:nvGrpSpPr>
        <p:grpSpPr>
          <a:xfrm>
            <a:off x="623202" y="2269172"/>
            <a:ext cx="10735852" cy="4472196"/>
            <a:chOff x="823350" y="1744471"/>
            <a:chExt cx="10735852" cy="4472196"/>
          </a:xfrm>
        </p:grpSpPr>
        <p:sp>
          <p:nvSpPr>
            <p:cNvPr id="22" name="Freeform 3">
              <a:extLst>
                <a:ext uri="{FF2B5EF4-FFF2-40B4-BE49-F238E27FC236}">
                  <a16:creationId xmlns:a16="http://schemas.microsoft.com/office/drawing/2014/main" id="{014D9CC3-6867-F748-B532-AF8AEF2C0B99}"/>
                </a:ext>
              </a:extLst>
            </p:cNvPr>
            <p:cNvSpPr/>
            <p:nvPr/>
          </p:nvSpPr>
          <p:spPr>
            <a:xfrm>
              <a:off x="857216" y="1761489"/>
              <a:ext cx="1524016" cy="604435"/>
            </a:xfrm>
            <a:custGeom>
              <a:avLst/>
              <a:gdLst>
                <a:gd name="connsiteX0" fmla="*/ 0 w 1143012"/>
                <a:gd name="connsiteY0" fmla="*/ 453326 h 453326"/>
                <a:gd name="connsiteX1" fmla="*/ 1143012 w 1143012"/>
                <a:gd name="connsiteY1" fmla="*/ 453326 h 453326"/>
                <a:gd name="connsiteX2" fmla="*/ 1143012 w 1143012"/>
                <a:gd name="connsiteY2" fmla="*/ 0 h 453326"/>
                <a:gd name="connsiteX3" fmla="*/ 0 w 1143012"/>
                <a:gd name="connsiteY3" fmla="*/ 0 h 453326"/>
                <a:gd name="connsiteX4" fmla="*/ 0 w 1143012"/>
                <a:gd name="connsiteY4" fmla="*/ 453326 h 4533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43012" h="453326">
                  <a:moveTo>
                    <a:pt x="0" y="453326"/>
                  </a:moveTo>
                  <a:lnTo>
                    <a:pt x="1143012" y="453326"/>
                  </a:lnTo>
                  <a:lnTo>
                    <a:pt x="1143012" y="0"/>
                  </a:lnTo>
                  <a:lnTo>
                    <a:pt x="0" y="0"/>
                  </a:lnTo>
                  <a:lnTo>
                    <a:pt x="0" y="453326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F4133E13-90F9-984A-BA64-9F33C5729EBE}"/>
                </a:ext>
              </a:extLst>
            </p:cNvPr>
            <p:cNvSpPr/>
            <p:nvPr/>
          </p:nvSpPr>
          <p:spPr>
            <a:xfrm>
              <a:off x="2381165" y="1761489"/>
              <a:ext cx="4762500" cy="604435"/>
            </a:xfrm>
            <a:custGeom>
              <a:avLst/>
              <a:gdLst>
                <a:gd name="connsiteX0" fmla="*/ 0 w 3571875"/>
                <a:gd name="connsiteY0" fmla="*/ 453326 h 453326"/>
                <a:gd name="connsiteX1" fmla="*/ 3571875 w 3571875"/>
                <a:gd name="connsiteY1" fmla="*/ 453326 h 453326"/>
                <a:gd name="connsiteX2" fmla="*/ 3571875 w 3571875"/>
                <a:gd name="connsiteY2" fmla="*/ 0 h 453326"/>
                <a:gd name="connsiteX3" fmla="*/ 0 w 3571875"/>
                <a:gd name="connsiteY3" fmla="*/ 0 h 453326"/>
                <a:gd name="connsiteX4" fmla="*/ 0 w 3571875"/>
                <a:gd name="connsiteY4" fmla="*/ 453326 h 4533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571875" h="453326">
                  <a:moveTo>
                    <a:pt x="0" y="453326"/>
                  </a:moveTo>
                  <a:lnTo>
                    <a:pt x="3571875" y="453326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453326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2FE3646E-920A-D341-8A78-F41694A75221}"/>
                </a:ext>
              </a:extLst>
            </p:cNvPr>
            <p:cNvSpPr/>
            <p:nvPr/>
          </p:nvSpPr>
          <p:spPr>
            <a:xfrm>
              <a:off x="7143835" y="1761489"/>
              <a:ext cx="4381500" cy="604435"/>
            </a:xfrm>
            <a:custGeom>
              <a:avLst/>
              <a:gdLst>
                <a:gd name="connsiteX0" fmla="*/ 0 w 3286125"/>
                <a:gd name="connsiteY0" fmla="*/ 453326 h 453326"/>
                <a:gd name="connsiteX1" fmla="*/ 3286125 w 3286125"/>
                <a:gd name="connsiteY1" fmla="*/ 453326 h 453326"/>
                <a:gd name="connsiteX2" fmla="*/ 3286125 w 3286125"/>
                <a:gd name="connsiteY2" fmla="*/ 0 h 453326"/>
                <a:gd name="connsiteX3" fmla="*/ 0 w 3286125"/>
                <a:gd name="connsiteY3" fmla="*/ 0 h 453326"/>
                <a:gd name="connsiteX4" fmla="*/ 0 w 3286125"/>
                <a:gd name="connsiteY4" fmla="*/ 453326 h 4533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286125" h="453326">
                  <a:moveTo>
                    <a:pt x="0" y="453326"/>
                  </a:moveTo>
                  <a:lnTo>
                    <a:pt x="3286125" y="453326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453326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7A225748-46FA-7446-9DFE-89C9F2FB18CF}"/>
                </a:ext>
              </a:extLst>
            </p:cNvPr>
            <p:cNvSpPr/>
            <p:nvPr/>
          </p:nvSpPr>
          <p:spPr>
            <a:xfrm>
              <a:off x="857216" y="2365773"/>
              <a:ext cx="1524016" cy="586892"/>
            </a:xfrm>
            <a:custGeom>
              <a:avLst/>
              <a:gdLst>
                <a:gd name="connsiteX0" fmla="*/ 0 w 1143012"/>
                <a:gd name="connsiteY0" fmla="*/ 440169 h 440169"/>
                <a:gd name="connsiteX1" fmla="*/ 1143012 w 1143012"/>
                <a:gd name="connsiteY1" fmla="*/ 440169 h 440169"/>
                <a:gd name="connsiteX2" fmla="*/ 1143012 w 1143012"/>
                <a:gd name="connsiteY2" fmla="*/ 0 h 440169"/>
                <a:gd name="connsiteX3" fmla="*/ 0 w 1143012"/>
                <a:gd name="connsiteY3" fmla="*/ 0 h 440169"/>
                <a:gd name="connsiteX4" fmla="*/ 0 w 1143012"/>
                <a:gd name="connsiteY4" fmla="*/ 440169 h 44016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43012" h="440169">
                  <a:moveTo>
                    <a:pt x="0" y="440169"/>
                  </a:moveTo>
                  <a:lnTo>
                    <a:pt x="1143012" y="440169"/>
                  </a:lnTo>
                  <a:lnTo>
                    <a:pt x="1143012" y="0"/>
                  </a:lnTo>
                  <a:lnTo>
                    <a:pt x="0" y="0"/>
                  </a:lnTo>
                  <a:lnTo>
                    <a:pt x="0" y="440169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EFE592E2-CD2D-C942-9705-E637720DFF02}"/>
                </a:ext>
              </a:extLst>
            </p:cNvPr>
            <p:cNvSpPr/>
            <p:nvPr/>
          </p:nvSpPr>
          <p:spPr>
            <a:xfrm>
              <a:off x="2381165" y="2365773"/>
              <a:ext cx="4762500" cy="586892"/>
            </a:xfrm>
            <a:custGeom>
              <a:avLst/>
              <a:gdLst>
                <a:gd name="connsiteX0" fmla="*/ 0 w 3571875"/>
                <a:gd name="connsiteY0" fmla="*/ 440169 h 440169"/>
                <a:gd name="connsiteX1" fmla="*/ 3571875 w 3571875"/>
                <a:gd name="connsiteY1" fmla="*/ 440169 h 440169"/>
                <a:gd name="connsiteX2" fmla="*/ 3571875 w 3571875"/>
                <a:gd name="connsiteY2" fmla="*/ 0 h 440169"/>
                <a:gd name="connsiteX3" fmla="*/ 0 w 3571875"/>
                <a:gd name="connsiteY3" fmla="*/ 0 h 440169"/>
                <a:gd name="connsiteX4" fmla="*/ 0 w 3571875"/>
                <a:gd name="connsiteY4" fmla="*/ 440169 h 44016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571875" h="440169">
                  <a:moveTo>
                    <a:pt x="0" y="440169"/>
                  </a:moveTo>
                  <a:lnTo>
                    <a:pt x="3571875" y="440169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440169"/>
                  </a:lnTo>
                </a:path>
              </a:pathLst>
            </a:custGeom>
            <a:solidFill>
              <a:srgbClr val="E8D0D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7" name="Freeform 3">
              <a:extLst>
                <a:ext uri="{FF2B5EF4-FFF2-40B4-BE49-F238E27FC236}">
                  <a16:creationId xmlns:a16="http://schemas.microsoft.com/office/drawing/2014/main" id="{14EC3D1E-E837-744B-9BA1-20EC5F8E021F}"/>
                </a:ext>
              </a:extLst>
            </p:cNvPr>
            <p:cNvSpPr/>
            <p:nvPr/>
          </p:nvSpPr>
          <p:spPr>
            <a:xfrm>
              <a:off x="7143835" y="2365773"/>
              <a:ext cx="4381500" cy="586892"/>
            </a:xfrm>
            <a:custGeom>
              <a:avLst/>
              <a:gdLst>
                <a:gd name="connsiteX0" fmla="*/ 0 w 3286125"/>
                <a:gd name="connsiteY0" fmla="*/ 440169 h 440169"/>
                <a:gd name="connsiteX1" fmla="*/ 3286125 w 3286125"/>
                <a:gd name="connsiteY1" fmla="*/ 440169 h 440169"/>
                <a:gd name="connsiteX2" fmla="*/ 3286125 w 3286125"/>
                <a:gd name="connsiteY2" fmla="*/ 0 h 440169"/>
                <a:gd name="connsiteX3" fmla="*/ 0 w 3286125"/>
                <a:gd name="connsiteY3" fmla="*/ 0 h 440169"/>
                <a:gd name="connsiteX4" fmla="*/ 0 w 3286125"/>
                <a:gd name="connsiteY4" fmla="*/ 440169 h 44016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286125" h="440169">
                  <a:moveTo>
                    <a:pt x="0" y="440169"/>
                  </a:moveTo>
                  <a:lnTo>
                    <a:pt x="3286125" y="440169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440169"/>
                  </a:lnTo>
                </a:path>
              </a:pathLst>
            </a:custGeom>
            <a:solidFill>
              <a:srgbClr val="E8D0D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C3592C21-6BF2-9042-9050-33C976E0475B}"/>
                </a:ext>
              </a:extLst>
            </p:cNvPr>
            <p:cNvSpPr/>
            <p:nvPr/>
          </p:nvSpPr>
          <p:spPr>
            <a:xfrm>
              <a:off x="857216" y="2952784"/>
              <a:ext cx="1524016" cy="701937"/>
            </a:xfrm>
            <a:custGeom>
              <a:avLst/>
              <a:gdLst>
                <a:gd name="connsiteX0" fmla="*/ 0 w 1143012"/>
                <a:gd name="connsiteY0" fmla="*/ 526453 h 526453"/>
                <a:gd name="connsiteX1" fmla="*/ 1143012 w 1143012"/>
                <a:gd name="connsiteY1" fmla="*/ 526453 h 526453"/>
                <a:gd name="connsiteX2" fmla="*/ 1143012 w 1143012"/>
                <a:gd name="connsiteY2" fmla="*/ 0 h 526453"/>
                <a:gd name="connsiteX3" fmla="*/ 0 w 1143012"/>
                <a:gd name="connsiteY3" fmla="*/ 0 h 526453"/>
                <a:gd name="connsiteX4" fmla="*/ 0 w 1143012"/>
                <a:gd name="connsiteY4" fmla="*/ 526453 h 52645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43012" h="526453">
                  <a:moveTo>
                    <a:pt x="0" y="526453"/>
                  </a:moveTo>
                  <a:lnTo>
                    <a:pt x="1143012" y="526453"/>
                  </a:lnTo>
                  <a:lnTo>
                    <a:pt x="1143012" y="0"/>
                  </a:lnTo>
                  <a:lnTo>
                    <a:pt x="0" y="0"/>
                  </a:lnTo>
                  <a:lnTo>
                    <a:pt x="0" y="526453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B1F481D4-A28C-BB40-8EA6-7BA564CE3253}"/>
                </a:ext>
              </a:extLst>
            </p:cNvPr>
            <p:cNvSpPr/>
            <p:nvPr/>
          </p:nvSpPr>
          <p:spPr>
            <a:xfrm>
              <a:off x="2381165" y="2952784"/>
              <a:ext cx="4762500" cy="701937"/>
            </a:xfrm>
            <a:custGeom>
              <a:avLst/>
              <a:gdLst>
                <a:gd name="connsiteX0" fmla="*/ 0 w 3571875"/>
                <a:gd name="connsiteY0" fmla="*/ 526453 h 526453"/>
                <a:gd name="connsiteX1" fmla="*/ 3571875 w 3571875"/>
                <a:gd name="connsiteY1" fmla="*/ 526453 h 526453"/>
                <a:gd name="connsiteX2" fmla="*/ 3571875 w 3571875"/>
                <a:gd name="connsiteY2" fmla="*/ 0 h 526453"/>
                <a:gd name="connsiteX3" fmla="*/ 0 w 3571875"/>
                <a:gd name="connsiteY3" fmla="*/ 0 h 526453"/>
                <a:gd name="connsiteX4" fmla="*/ 0 w 3571875"/>
                <a:gd name="connsiteY4" fmla="*/ 526453 h 52645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571875" h="526453">
                  <a:moveTo>
                    <a:pt x="0" y="526453"/>
                  </a:moveTo>
                  <a:lnTo>
                    <a:pt x="3571875" y="526453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526453"/>
                  </a:lnTo>
                </a:path>
              </a:pathLst>
            </a:custGeom>
            <a:solidFill>
              <a:srgbClr val="F4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3DD94079-8DA9-7142-9B00-2A150E527AD5}"/>
                </a:ext>
              </a:extLst>
            </p:cNvPr>
            <p:cNvSpPr/>
            <p:nvPr/>
          </p:nvSpPr>
          <p:spPr>
            <a:xfrm>
              <a:off x="7143835" y="2952784"/>
              <a:ext cx="4381500" cy="701937"/>
            </a:xfrm>
            <a:custGeom>
              <a:avLst/>
              <a:gdLst>
                <a:gd name="connsiteX0" fmla="*/ 0 w 3286125"/>
                <a:gd name="connsiteY0" fmla="*/ 526453 h 526453"/>
                <a:gd name="connsiteX1" fmla="*/ 3286125 w 3286125"/>
                <a:gd name="connsiteY1" fmla="*/ 526453 h 526453"/>
                <a:gd name="connsiteX2" fmla="*/ 3286125 w 3286125"/>
                <a:gd name="connsiteY2" fmla="*/ 0 h 526453"/>
                <a:gd name="connsiteX3" fmla="*/ 0 w 3286125"/>
                <a:gd name="connsiteY3" fmla="*/ 0 h 526453"/>
                <a:gd name="connsiteX4" fmla="*/ 0 w 3286125"/>
                <a:gd name="connsiteY4" fmla="*/ 526453 h 52645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286125" h="526453">
                  <a:moveTo>
                    <a:pt x="0" y="526453"/>
                  </a:moveTo>
                  <a:lnTo>
                    <a:pt x="3286125" y="526453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526453"/>
                  </a:lnTo>
                </a:path>
              </a:pathLst>
            </a:custGeom>
            <a:solidFill>
              <a:srgbClr val="F4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6CDCA441-1B58-E04D-B452-873FC468ADA8}"/>
                </a:ext>
              </a:extLst>
            </p:cNvPr>
            <p:cNvSpPr/>
            <p:nvPr/>
          </p:nvSpPr>
          <p:spPr>
            <a:xfrm>
              <a:off x="857216" y="3654772"/>
              <a:ext cx="1524016" cy="631563"/>
            </a:xfrm>
            <a:custGeom>
              <a:avLst/>
              <a:gdLst>
                <a:gd name="connsiteX0" fmla="*/ 0 w 1143012"/>
                <a:gd name="connsiteY0" fmla="*/ 473672 h 473672"/>
                <a:gd name="connsiteX1" fmla="*/ 1143012 w 1143012"/>
                <a:gd name="connsiteY1" fmla="*/ 473672 h 473672"/>
                <a:gd name="connsiteX2" fmla="*/ 1143012 w 1143012"/>
                <a:gd name="connsiteY2" fmla="*/ 0 h 473672"/>
                <a:gd name="connsiteX3" fmla="*/ 0 w 1143012"/>
                <a:gd name="connsiteY3" fmla="*/ 0 h 473672"/>
                <a:gd name="connsiteX4" fmla="*/ 0 w 1143012"/>
                <a:gd name="connsiteY4" fmla="*/ 473672 h 47367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43012" h="473672">
                  <a:moveTo>
                    <a:pt x="0" y="473672"/>
                  </a:moveTo>
                  <a:lnTo>
                    <a:pt x="1143012" y="473672"/>
                  </a:lnTo>
                  <a:lnTo>
                    <a:pt x="1143012" y="0"/>
                  </a:lnTo>
                  <a:lnTo>
                    <a:pt x="0" y="0"/>
                  </a:lnTo>
                  <a:lnTo>
                    <a:pt x="0" y="473672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893AED81-00DA-444F-82D7-5085818F77E9}"/>
                </a:ext>
              </a:extLst>
            </p:cNvPr>
            <p:cNvSpPr/>
            <p:nvPr/>
          </p:nvSpPr>
          <p:spPr>
            <a:xfrm>
              <a:off x="2381165" y="3654772"/>
              <a:ext cx="4762500" cy="631563"/>
            </a:xfrm>
            <a:custGeom>
              <a:avLst/>
              <a:gdLst>
                <a:gd name="connsiteX0" fmla="*/ 0 w 3571875"/>
                <a:gd name="connsiteY0" fmla="*/ 473672 h 473672"/>
                <a:gd name="connsiteX1" fmla="*/ 3571875 w 3571875"/>
                <a:gd name="connsiteY1" fmla="*/ 473672 h 473672"/>
                <a:gd name="connsiteX2" fmla="*/ 3571875 w 3571875"/>
                <a:gd name="connsiteY2" fmla="*/ 0 h 473672"/>
                <a:gd name="connsiteX3" fmla="*/ 0 w 3571875"/>
                <a:gd name="connsiteY3" fmla="*/ 0 h 473672"/>
                <a:gd name="connsiteX4" fmla="*/ 0 w 3571875"/>
                <a:gd name="connsiteY4" fmla="*/ 473672 h 47367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571875" h="473672">
                  <a:moveTo>
                    <a:pt x="0" y="473672"/>
                  </a:moveTo>
                  <a:lnTo>
                    <a:pt x="3571875" y="473672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473672"/>
                  </a:lnTo>
                </a:path>
              </a:pathLst>
            </a:custGeom>
            <a:solidFill>
              <a:srgbClr val="E8D0D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73AEA579-ABA8-1149-90F7-B5C205171C6B}"/>
                </a:ext>
              </a:extLst>
            </p:cNvPr>
            <p:cNvSpPr/>
            <p:nvPr/>
          </p:nvSpPr>
          <p:spPr>
            <a:xfrm>
              <a:off x="7143835" y="3654772"/>
              <a:ext cx="4381500" cy="631563"/>
            </a:xfrm>
            <a:custGeom>
              <a:avLst/>
              <a:gdLst>
                <a:gd name="connsiteX0" fmla="*/ 0 w 3286125"/>
                <a:gd name="connsiteY0" fmla="*/ 473672 h 473672"/>
                <a:gd name="connsiteX1" fmla="*/ 3286125 w 3286125"/>
                <a:gd name="connsiteY1" fmla="*/ 473672 h 473672"/>
                <a:gd name="connsiteX2" fmla="*/ 3286125 w 3286125"/>
                <a:gd name="connsiteY2" fmla="*/ 0 h 473672"/>
                <a:gd name="connsiteX3" fmla="*/ 0 w 3286125"/>
                <a:gd name="connsiteY3" fmla="*/ 0 h 473672"/>
                <a:gd name="connsiteX4" fmla="*/ 0 w 3286125"/>
                <a:gd name="connsiteY4" fmla="*/ 473672 h 47367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286125" h="473672">
                  <a:moveTo>
                    <a:pt x="0" y="473672"/>
                  </a:moveTo>
                  <a:lnTo>
                    <a:pt x="3286125" y="473672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473672"/>
                  </a:lnTo>
                </a:path>
              </a:pathLst>
            </a:custGeom>
            <a:solidFill>
              <a:srgbClr val="E8D0D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16D14718-3933-CC4B-B890-D84C8AB1FF4E}"/>
                </a:ext>
              </a:extLst>
            </p:cNvPr>
            <p:cNvSpPr/>
            <p:nvPr/>
          </p:nvSpPr>
          <p:spPr>
            <a:xfrm>
              <a:off x="857216" y="4286250"/>
              <a:ext cx="1524016" cy="857249"/>
            </a:xfrm>
            <a:custGeom>
              <a:avLst/>
              <a:gdLst>
                <a:gd name="connsiteX0" fmla="*/ 0 w 1143012"/>
                <a:gd name="connsiteY0" fmla="*/ 642937 h 642937"/>
                <a:gd name="connsiteX1" fmla="*/ 1143012 w 1143012"/>
                <a:gd name="connsiteY1" fmla="*/ 642937 h 642937"/>
                <a:gd name="connsiteX2" fmla="*/ 1143012 w 1143012"/>
                <a:gd name="connsiteY2" fmla="*/ 0 h 642937"/>
                <a:gd name="connsiteX3" fmla="*/ 0 w 1143012"/>
                <a:gd name="connsiteY3" fmla="*/ 0 h 642937"/>
                <a:gd name="connsiteX4" fmla="*/ 0 w 1143012"/>
                <a:gd name="connsiteY4" fmla="*/ 642937 h 64293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43012" h="642937">
                  <a:moveTo>
                    <a:pt x="0" y="642937"/>
                  </a:moveTo>
                  <a:lnTo>
                    <a:pt x="1143012" y="642937"/>
                  </a:lnTo>
                  <a:lnTo>
                    <a:pt x="1143012" y="0"/>
                  </a:lnTo>
                  <a:lnTo>
                    <a:pt x="0" y="0"/>
                  </a:lnTo>
                  <a:lnTo>
                    <a:pt x="0" y="642937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DD7163B-BCBC-074B-8C82-8CEEE7089DB7}"/>
                </a:ext>
              </a:extLst>
            </p:cNvPr>
            <p:cNvSpPr/>
            <p:nvPr/>
          </p:nvSpPr>
          <p:spPr>
            <a:xfrm>
              <a:off x="2381165" y="4286250"/>
              <a:ext cx="4762500" cy="857249"/>
            </a:xfrm>
            <a:custGeom>
              <a:avLst/>
              <a:gdLst>
                <a:gd name="connsiteX0" fmla="*/ 0 w 3571875"/>
                <a:gd name="connsiteY0" fmla="*/ 642937 h 642937"/>
                <a:gd name="connsiteX1" fmla="*/ 3571875 w 3571875"/>
                <a:gd name="connsiteY1" fmla="*/ 642937 h 642937"/>
                <a:gd name="connsiteX2" fmla="*/ 3571875 w 3571875"/>
                <a:gd name="connsiteY2" fmla="*/ 0 h 642937"/>
                <a:gd name="connsiteX3" fmla="*/ 0 w 3571875"/>
                <a:gd name="connsiteY3" fmla="*/ 0 h 642937"/>
                <a:gd name="connsiteX4" fmla="*/ 0 w 3571875"/>
                <a:gd name="connsiteY4" fmla="*/ 642937 h 64293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571875" h="642937">
                  <a:moveTo>
                    <a:pt x="0" y="642937"/>
                  </a:moveTo>
                  <a:lnTo>
                    <a:pt x="3571875" y="642937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642937"/>
                  </a:lnTo>
                </a:path>
              </a:pathLst>
            </a:custGeom>
            <a:solidFill>
              <a:srgbClr val="F4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F3C1C5B3-C8D3-C44C-ADC9-111EF0680DF7}"/>
                </a:ext>
              </a:extLst>
            </p:cNvPr>
            <p:cNvSpPr/>
            <p:nvPr/>
          </p:nvSpPr>
          <p:spPr>
            <a:xfrm>
              <a:off x="7143835" y="4286250"/>
              <a:ext cx="4381500" cy="857249"/>
            </a:xfrm>
            <a:custGeom>
              <a:avLst/>
              <a:gdLst>
                <a:gd name="connsiteX0" fmla="*/ 0 w 3286125"/>
                <a:gd name="connsiteY0" fmla="*/ 642937 h 642937"/>
                <a:gd name="connsiteX1" fmla="*/ 3286125 w 3286125"/>
                <a:gd name="connsiteY1" fmla="*/ 642937 h 642937"/>
                <a:gd name="connsiteX2" fmla="*/ 3286125 w 3286125"/>
                <a:gd name="connsiteY2" fmla="*/ 0 h 642937"/>
                <a:gd name="connsiteX3" fmla="*/ 0 w 3286125"/>
                <a:gd name="connsiteY3" fmla="*/ 0 h 642937"/>
                <a:gd name="connsiteX4" fmla="*/ 0 w 3286125"/>
                <a:gd name="connsiteY4" fmla="*/ 642937 h 64293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286125" h="642937">
                  <a:moveTo>
                    <a:pt x="0" y="642937"/>
                  </a:moveTo>
                  <a:lnTo>
                    <a:pt x="3286125" y="642937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642937"/>
                  </a:lnTo>
                </a:path>
              </a:pathLst>
            </a:custGeom>
            <a:solidFill>
              <a:srgbClr val="F4E9E9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7" name="Freeform 3">
              <a:extLst>
                <a:ext uri="{FF2B5EF4-FFF2-40B4-BE49-F238E27FC236}">
                  <a16:creationId xmlns:a16="http://schemas.microsoft.com/office/drawing/2014/main" id="{8B453DCE-EB16-D840-9B3E-EA95F9B147E9}"/>
                </a:ext>
              </a:extLst>
            </p:cNvPr>
            <p:cNvSpPr/>
            <p:nvPr/>
          </p:nvSpPr>
          <p:spPr>
            <a:xfrm>
              <a:off x="857216" y="5143516"/>
              <a:ext cx="1524016" cy="1047749"/>
            </a:xfrm>
            <a:custGeom>
              <a:avLst/>
              <a:gdLst>
                <a:gd name="connsiteX0" fmla="*/ 0 w 1143012"/>
                <a:gd name="connsiteY0" fmla="*/ 785812 h 785812"/>
                <a:gd name="connsiteX1" fmla="*/ 1143012 w 1143012"/>
                <a:gd name="connsiteY1" fmla="*/ 785812 h 785812"/>
                <a:gd name="connsiteX2" fmla="*/ 1143012 w 1143012"/>
                <a:gd name="connsiteY2" fmla="*/ 0 h 785812"/>
                <a:gd name="connsiteX3" fmla="*/ 0 w 1143012"/>
                <a:gd name="connsiteY3" fmla="*/ 0 h 785812"/>
                <a:gd name="connsiteX4" fmla="*/ 0 w 1143012"/>
                <a:gd name="connsiteY4" fmla="*/ 785812 h 78581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143012" h="785812">
                  <a:moveTo>
                    <a:pt x="0" y="785812"/>
                  </a:moveTo>
                  <a:lnTo>
                    <a:pt x="1143012" y="785812"/>
                  </a:lnTo>
                  <a:lnTo>
                    <a:pt x="1143012" y="0"/>
                  </a:lnTo>
                  <a:lnTo>
                    <a:pt x="0" y="0"/>
                  </a:lnTo>
                  <a:lnTo>
                    <a:pt x="0" y="785812"/>
                  </a:lnTo>
                </a:path>
              </a:pathLst>
            </a:custGeom>
            <a:solidFill>
              <a:srgbClr val="C0504D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Freeform 3">
              <a:extLst>
                <a:ext uri="{FF2B5EF4-FFF2-40B4-BE49-F238E27FC236}">
                  <a16:creationId xmlns:a16="http://schemas.microsoft.com/office/drawing/2014/main" id="{36C46135-466B-9341-893E-282F52A8A944}"/>
                </a:ext>
              </a:extLst>
            </p:cNvPr>
            <p:cNvSpPr/>
            <p:nvPr/>
          </p:nvSpPr>
          <p:spPr>
            <a:xfrm>
              <a:off x="2381165" y="5143516"/>
              <a:ext cx="4762500" cy="1047749"/>
            </a:xfrm>
            <a:custGeom>
              <a:avLst/>
              <a:gdLst>
                <a:gd name="connsiteX0" fmla="*/ 0 w 3571875"/>
                <a:gd name="connsiteY0" fmla="*/ 785812 h 785812"/>
                <a:gd name="connsiteX1" fmla="*/ 3571875 w 3571875"/>
                <a:gd name="connsiteY1" fmla="*/ 785812 h 785812"/>
                <a:gd name="connsiteX2" fmla="*/ 3571875 w 3571875"/>
                <a:gd name="connsiteY2" fmla="*/ 0 h 785812"/>
                <a:gd name="connsiteX3" fmla="*/ 0 w 3571875"/>
                <a:gd name="connsiteY3" fmla="*/ 0 h 785812"/>
                <a:gd name="connsiteX4" fmla="*/ 0 w 3571875"/>
                <a:gd name="connsiteY4" fmla="*/ 785812 h 78581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571875" h="785812">
                  <a:moveTo>
                    <a:pt x="0" y="785812"/>
                  </a:moveTo>
                  <a:lnTo>
                    <a:pt x="3571875" y="785812"/>
                  </a:lnTo>
                  <a:lnTo>
                    <a:pt x="3571875" y="0"/>
                  </a:lnTo>
                  <a:lnTo>
                    <a:pt x="0" y="0"/>
                  </a:lnTo>
                  <a:lnTo>
                    <a:pt x="0" y="785812"/>
                  </a:lnTo>
                </a:path>
              </a:pathLst>
            </a:custGeom>
            <a:solidFill>
              <a:srgbClr val="E8D0D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9" name="Freeform 3">
              <a:extLst>
                <a:ext uri="{FF2B5EF4-FFF2-40B4-BE49-F238E27FC236}">
                  <a16:creationId xmlns:a16="http://schemas.microsoft.com/office/drawing/2014/main" id="{65F1B2C5-0F65-9A44-9DBA-7C7AC186436F}"/>
                </a:ext>
              </a:extLst>
            </p:cNvPr>
            <p:cNvSpPr/>
            <p:nvPr/>
          </p:nvSpPr>
          <p:spPr>
            <a:xfrm>
              <a:off x="7143835" y="5143516"/>
              <a:ext cx="4381500" cy="1047749"/>
            </a:xfrm>
            <a:custGeom>
              <a:avLst/>
              <a:gdLst>
                <a:gd name="connsiteX0" fmla="*/ 0 w 3286125"/>
                <a:gd name="connsiteY0" fmla="*/ 785812 h 785812"/>
                <a:gd name="connsiteX1" fmla="*/ 3286125 w 3286125"/>
                <a:gd name="connsiteY1" fmla="*/ 785812 h 785812"/>
                <a:gd name="connsiteX2" fmla="*/ 3286125 w 3286125"/>
                <a:gd name="connsiteY2" fmla="*/ 0 h 785812"/>
                <a:gd name="connsiteX3" fmla="*/ 0 w 3286125"/>
                <a:gd name="connsiteY3" fmla="*/ 0 h 785812"/>
                <a:gd name="connsiteX4" fmla="*/ 0 w 3286125"/>
                <a:gd name="connsiteY4" fmla="*/ 785812 h 78581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3286125" h="785812">
                  <a:moveTo>
                    <a:pt x="0" y="785812"/>
                  </a:moveTo>
                  <a:lnTo>
                    <a:pt x="3286125" y="785812"/>
                  </a:lnTo>
                  <a:lnTo>
                    <a:pt x="3286125" y="0"/>
                  </a:lnTo>
                  <a:lnTo>
                    <a:pt x="0" y="0"/>
                  </a:lnTo>
                  <a:lnTo>
                    <a:pt x="0" y="785812"/>
                  </a:lnTo>
                </a:path>
              </a:pathLst>
            </a:custGeom>
            <a:solidFill>
              <a:srgbClr val="E8D0D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Freeform 3">
              <a:extLst>
                <a:ext uri="{FF2B5EF4-FFF2-40B4-BE49-F238E27FC236}">
                  <a16:creationId xmlns:a16="http://schemas.microsoft.com/office/drawing/2014/main" id="{B8FE477B-D4CE-E14B-B40E-17993AA6A0AA}"/>
                </a:ext>
              </a:extLst>
            </p:cNvPr>
            <p:cNvSpPr/>
            <p:nvPr/>
          </p:nvSpPr>
          <p:spPr>
            <a:xfrm>
              <a:off x="2372697" y="1744471"/>
              <a:ext cx="33867" cy="4463728"/>
            </a:xfrm>
            <a:custGeom>
              <a:avLst/>
              <a:gdLst>
                <a:gd name="connsiteX0" fmla="*/ 6350 w 25400"/>
                <a:gd name="connsiteY0" fmla="*/ 6350 h 3347796"/>
                <a:gd name="connsiteX1" fmla="*/ 6350 w 25400"/>
                <a:gd name="connsiteY1" fmla="*/ 3341446 h 33477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3347796">
                  <a:moveTo>
                    <a:pt x="6350" y="6350"/>
                  </a:moveTo>
                  <a:lnTo>
                    <a:pt x="6350" y="3341446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1" name="Freeform 3">
              <a:extLst>
                <a:ext uri="{FF2B5EF4-FFF2-40B4-BE49-F238E27FC236}">
                  <a16:creationId xmlns:a16="http://schemas.microsoft.com/office/drawing/2014/main" id="{6F6099BA-5431-F041-BA3A-5D937DE4D29A}"/>
                </a:ext>
              </a:extLst>
            </p:cNvPr>
            <p:cNvSpPr/>
            <p:nvPr/>
          </p:nvSpPr>
          <p:spPr>
            <a:xfrm>
              <a:off x="7135368" y="1744471"/>
              <a:ext cx="33867" cy="4463728"/>
            </a:xfrm>
            <a:custGeom>
              <a:avLst/>
              <a:gdLst>
                <a:gd name="connsiteX0" fmla="*/ 6350 w 25400"/>
                <a:gd name="connsiteY0" fmla="*/ 6350 h 3347796"/>
                <a:gd name="connsiteX1" fmla="*/ 6350 w 25400"/>
                <a:gd name="connsiteY1" fmla="*/ 3341446 h 33477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3347796">
                  <a:moveTo>
                    <a:pt x="6350" y="6350"/>
                  </a:moveTo>
                  <a:lnTo>
                    <a:pt x="6350" y="3341446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2" name="Freeform 3">
              <a:extLst>
                <a:ext uri="{FF2B5EF4-FFF2-40B4-BE49-F238E27FC236}">
                  <a16:creationId xmlns:a16="http://schemas.microsoft.com/office/drawing/2014/main" id="{7864DD6F-D52B-CC48-94EA-DEACBD06AA43}"/>
                </a:ext>
              </a:extLst>
            </p:cNvPr>
            <p:cNvSpPr/>
            <p:nvPr/>
          </p:nvSpPr>
          <p:spPr>
            <a:xfrm>
              <a:off x="823350" y="2340525"/>
              <a:ext cx="10735852" cy="101600"/>
            </a:xfrm>
            <a:custGeom>
              <a:avLst/>
              <a:gdLst>
                <a:gd name="connsiteX0" fmla="*/ 19050 w 8051889"/>
                <a:gd name="connsiteY0" fmla="*/ 19050 h 76200"/>
                <a:gd name="connsiteX1" fmla="*/ 8032838 w 8051889"/>
                <a:gd name="connsiteY1" fmla="*/ 19050 h 76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051889" h="76200">
                  <a:moveTo>
                    <a:pt x="19050" y="19050"/>
                  </a:moveTo>
                  <a:lnTo>
                    <a:pt x="8032838" y="19050"/>
                  </a:lnTo>
                </a:path>
              </a:pathLst>
            </a:custGeom>
            <a:ln w="381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C9FD40BD-8882-1544-8A64-87B04A819F72}"/>
                </a:ext>
              </a:extLst>
            </p:cNvPr>
            <p:cNvSpPr/>
            <p:nvPr/>
          </p:nvSpPr>
          <p:spPr>
            <a:xfrm>
              <a:off x="840284" y="2944197"/>
              <a:ext cx="10701985" cy="33867"/>
            </a:xfrm>
            <a:custGeom>
              <a:avLst/>
              <a:gdLst>
                <a:gd name="connsiteX0" fmla="*/ 6350 w 8026489"/>
                <a:gd name="connsiteY0" fmla="*/ 6350 h 25400"/>
                <a:gd name="connsiteX1" fmla="*/ 8020138 w 8026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026489" h="25400">
                  <a:moveTo>
                    <a:pt x="6350" y="6350"/>
                  </a:moveTo>
                  <a:lnTo>
                    <a:pt x="8020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DF1E8190-D46C-DC42-BE19-BD8CEFDD8B10}"/>
                </a:ext>
              </a:extLst>
            </p:cNvPr>
            <p:cNvSpPr/>
            <p:nvPr/>
          </p:nvSpPr>
          <p:spPr>
            <a:xfrm>
              <a:off x="840284" y="3646255"/>
              <a:ext cx="10701985" cy="33867"/>
            </a:xfrm>
            <a:custGeom>
              <a:avLst/>
              <a:gdLst>
                <a:gd name="connsiteX0" fmla="*/ 6350 w 8026489"/>
                <a:gd name="connsiteY0" fmla="*/ 6350 h 25400"/>
                <a:gd name="connsiteX1" fmla="*/ 8020138 w 8026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026489" h="25400">
                  <a:moveTo>
                    <a:pt x="6350" y="6350"/>
                  </a:moveTo>
                  <a:lnTo>
                    <a:pt x="8020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5" name="Freeform 3">
              <a:extLst>
                <a:ext uri="{FF2B5EF4-FFF2-40B4-BE49-F238E27FC236}">
                  <a16:creationId xmlns:a16="http://schemas.microsoft.com/office/drawing/2014/main" id="{B23B1C3F-1833-864C-B72F-4C28AF719AE5}"/>
                </a:ext>
              </a:extLst>
            </p:cNvPr>
            <p:cNvSpPr/>
            <p:nvPr/>
          </p:nvSpPr>
          <p:spPr>
            <a:xfrm>
              <a:off x="840284" y="4277868"/>
              <a:ext cx="10701985" cy="33867"/>
            </a:xfrm>
            <a:custGeom>
              <a:avLst/>
              <a:gdLst>
                <a:gd name="connsiteX0" fmla="*/ 6350 w 8026489"/>
                <a:gd name="connsiteY0" fmla="*/ 6350 h 25400"/>
                <a:gd name="connsiteX1" fmla="*/ 8020138 w 8026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026489" h="25400">
                  <a:moveTo>
                    <a:pt x="6350" y="6350"/>
                  </a:moveTo>
                  <a:lnTo>
                    <a:pt x="8020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6" name="Freeform 3">
              <a:extLst>
                <a:ext uri="{FF2B5EF4-FFF2-40B4-BE49-F238E27FC236}">
                  <a16:creationId xmlns:a16="http://schemas.microsoft.com/office/drawing/2014/main" id="{984A7DCF-851C-DF40-9AAF-C10E72A7CBCE}"/>
                </a:ext>
              </a:extLst>
            </p:cNvPr>
            <p:cNvSpPr/>
            <p:nvPr/>
          </p:nvSpPr>
          <p:spPr>
            <a:xfrm>
              <a:off x="840284" y="5135033"/>
              <a:ext cx="10701985" cy="33867"/>
            </a:xfrm>
            <a:custGeom>
              <a:avLst/>
              <a:gdLst>
                <a:gd name="connsiteX0" fmla="*/ 6350 w 8026489"/>
                <a:gd name="connsiteY0" fmla="*/ 6350 h 25400"/>
                <a:gd name="connsiteX1" fmla="*/ 8020138 w 8026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026489" h="25400">
                  <a:moveTo>
                    <a:pt x="6350" y="6350"/>
                  </a:moveTo>
                  <a:lnTo>
                    <a:pt x="8020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8DBB6D4C-8005-AB42-B8A7-F6EC1817DE76}"/>
                </a:ext>
              </a:extLst>
            </p:cNvPr>
            <p:cNvSpPr/>
            <p:nvPr/>
          </p:nvSpPr>
          <p:spPr>
            <a:xfrm>
              <a:off x="848749" y="1744471"/>
              <a:ext cx="33867" cy="4463728"/>
            </a:xfrm>
            <a:custGeom>
              <a:avLst/>
              <a:gdLst>
                <a:gd name="connsiteX0" fmla="*/ 6350 w 25400"/>
                <a:gd name="connsiteY0" fmla="*/ 6350 h 3347796"/>
                <a:gd name="connsiteX1" fmla="*/ 6350 w 25400"/>
                <a:gd name="connsiteY1" fmla="*/ 3341446 h 33477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3347796">
                  <a:moveTo>
                    <a:pt x="6350" y="6350"/>
                  </a:moveTo>
                  <a:lnTo>
                    <a:pt x="6350" y="3341446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8" name="Freeform 3">
              <a:extLst>
                <a:ext uri="{FF2B5EF4-FFF2-40B4-BE49-F238E27FC236}">
                  <a16:creationId xmlns:a16="http://schemas.microsoft.com/office/drawing/2014/main" id="{B1C03317-735F-824F-8517-307D4CC51538}"/>
                </a:ext>
              </a:extLst>
            </p:cNvPr>
            <p:cNvSpPr/>
            <p:nvPr/>
          </p:nvSpPr>
          <p:spPr>
            <a:xfrm>
              <a:off x="11516868" y="1744471"/>
              <a:ext cx="33867" cy="4463728"/>
            </a:xfrm>
            <a:custGeom>
              <a:avLst/>
              <a:gdLst>
                <a:gd name="connsiteX0" fmla="*/ 6350 w 25400"/>
                <a:gd name="connsiteY0" fmla="*/ 6350 h 3347796"/>
                <a:gd name="connsiteX1" fmla="*/ 6350 w 25400"/>
                <a:gd name="connsiteY1" fmla="*/ 3341446 h 334779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5400" h="3347796">
                  <a:moveTo>
                    <a:pt x="6350" y="6350"/>
                  </a:moveTo>
                  <a:lnTo>
                    <a:pt x="6350" y="3341446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9" name="Freeform 3">
              <a:extLst>
                <a:ext uri="{FF2B5EF4-FFF2-40B4-BE49-F238E27FC236}">
                  <a16:creationId xmlns:a16="http://schemas.microsoft.com/office/drawing/2014/main" id="{DB986DC2-3A5E-2F47-BBD2-BEE847E13140}"/>
                </a:ext>
              </a:extLst>
            </p:cNvPr>
            <p:cNvSpPr/>
            <p:nvPr/>
          </p:nvSpPr>
          <p:spPr>
            <a:xfrm>
              <a:off x="840284" y="1752937"/>
              <a:ext cx="10701985" cy="33867"/>
            </a:xfrm>
            <a:custGeom>
              <a:avLst/>
              <a:gdLst>
                <a:gd name="connsiteX0" fmla="*/ 6350 w 8026489"/>
                <a:gd name="connsiteY0" fmla="*/ 6350 h 25400"/>
                <a:gd name="connsiteX1" fmla="*/ 8020138 w 8026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026489" h="25400">
                  <a:moveTo>
                    <a:pt x="6350" y="6350"/>
                  </a:moveTo>
                  <a:lnTo>
                    <a:pt x="8020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AC40292D-E17D-5D4D-8196-F570DB09158C}"/>
                </a:ext>
              </a:extLst>
            </p:cNvPr>
            <p:cNvSpPr/>
            <p:nvPr/>
          </p:nvSpPr>
          <p:spPr>
            <a:xfrm>
              <a:off x="840284" y="6182800"/>
              <a:ext cx="10701985" cy="33867"/>
            </a:xfrm>
            <a:custGeom>
              <a:avLst/>
              <a:gdLst>
                <a:gd name="connsiteX0" fmla="*/ 6350 w 8026489"/>
                <a:gd name="connsiteY0" fmla="*/ 6350 h 25400"/>
                <a:gd name="connsiteX1" fmla="*/ 8020138 w 8026489"/>
                <a:gd name="connsiteY1" fmla="*/ 6350 h 254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026489" h="25400">
                  <a:moveTo>
                    <a:pt x="6350" y="6350"/>
                  </a:moveTo>
                  <a:lnTo>
                    <a:pt x="8020138" y="6350"/>
                  </a:lnTo>
                </a:path>
              </a:pathLst>
            </a:custGeom>
            <a:ln w="12700">
              <a:solidFill>
                <a:srgbClr val="FFFFFF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51" name="TextBox 1">
              <a:extLst>
                <a:ext uri="{FF2B5EF4-FFF2-40B4-BE49-F238E27FC236}">
                  <a16:creationId xmlns:a16="http://schemas.microsoft.com/office/drawing/2014/main" id="{EE5B8165-AB9A-144E-8EA0-9544B9786CFB}"/>
                </a:ext>
              </a:extLst>
            </p:cNvPr>
            <p:cNvSpPr txBox="1"/>
            <p:nvPr/>
          </p:nvSpPr>
          <p:spPr>
            <a:xfrm>
              <a:off x="1100667" y="1896533"/>
              <a:ext cx="955390" cy="388952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152396" algn="l"/>
                  <a:tab pos="27092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</a:t>
              </a:r>
              <a:r>
                <a:rPr lang="en-US" altLang="zh-CN" sz="1875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属性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152396" algn="l"/>
                  <a:tab pos="27092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1871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action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733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152396" algn="l"/>
                  <a:tab pos="270927" algn="l"/>
                </a:tabLst>
              </a:pPr>
              <a:r>
                <a:rPr lang="en-US" altLang="zh-CN" sz="1871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method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2533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152396" algn="l"/>
                  <a:tab pos="27092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1871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name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152396" algn="l"/>
                  <a:tab pos="270927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1871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target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152396" algn="l"/>
                  <a:tab pos="270927" algn="l"/>
                </a:tabLst>
              </a:pPr>
              <a:r>
                <a:rPr lang="en-US" altLang="zh-CN" sz="1871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enctype</a:t>
              </a:r>
            </a:p>
          </p:txBody>
        </p:sp>
        <p:sp>
          <p:nvSpPr>
            <p:cNvPr id="53" name="TextBox 1">
              <a:extLst>
                <a:ext uri="{FF2B5EF4-FFF2-40B4-BE49-F238E27FC236}">
                  <a16:creationId xmlns:a16="http://schemas.microsoft.com/office/drawing/2014/main" id="{A25EAF87-3875-C24F-9360-B8EB0F97E437}"/>
                </a:ext>
              </a:extLst>
            </p:cNvPr>
            <p:cNvSpPr txBox="1"/>
            <p:nvPr/>
          </p:nvSpPr>
          <p:spPr>
            <a:xfrm>
              <a:off x="7281334" y="1896534"/>
              <a:ext cx="4087657" cy="388638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defTabSz="1219170" fontAlgn="auto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355591" algn="l"/>
                  <a:tab pos="745048" algn="l"/>
                  <a:tab pos="1422364" algn="l"/>
                  <a:tab pos="181182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		</a:t>
              </a:r>
              <a:r>
                <a:rPr lang="en-US" altLang="zh-CN" sz="1875" b="1" dirty="0">
                  <a:solidFill>
                    <a:srgbClr val="FFFFFF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描述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355591" algn="l"/>
                  <a:tab pos="745048" algn="l"/>
                  <a:tab pos="1422364" algn="l"/>
                  <a:tab pos="181182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</a:t>
              </a:r>
              <a:r>
                <a:rPr lang="en-US" altLang="zh-CN" sz="187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提交表单时向何处发送表单数据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733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355591" algn="l"/>
                  <a:tab pos="745048" algn="l"/>
                  <a:tab pos="1422364" algn="l"/>
                  <a:tab pos="181182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</a:t>
              </a:r>
              <a:r>
                <a:rPr lang="en-US" altLang="zh-CN" sz="187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设置表单以何种方式发送到指定页面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2533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355591" algn="l"/>
                  <a:tab pos="745048" algn="l"/>
                  <a:tab pos="1422364" algn="l"/>
                  <a:tab pos="181182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	</a:t>
              </a:r>
              <a:r>
                <a:rPr lang="en-US" altLang="zh-CN" sz="187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表单的名称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067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355591" algn="l"/>
                  <a:tab pos="745048" algn="l"/>
                  <a:tab pos="1422364" algn="l"/>
                  <a:tab pos="1811821" algn="l"/>
                </a:tabLst>
              </a:pPr>
              <a:r>
                <a:rPr lang="en-US" altLang="zh-CN" sz="2400" dirty="0">
                  <a:solidFill>
                    <a:prstClr val="black"/>
                  </a:solidFill>
                  <a:latin typeface="Calibri"/>
                  <a:ea typeface="宋体" panose="02010600030101010101" pitchFamily="2" charset="-122"/>
                  <a:cs typeface="+mn-cs"/>
                </a:rPr>
                <a:t>			</a:t>
              </a:r>
              <a:r>
                <a:rPr lang="en-US" altLang="zh-CN" sz="187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在何处打开</a:t>
              </a:r>
              <a:r>
                <a:rPr lang="en-US" altLang="zh-CN" sz="187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lang="en-US" altLang="zh-CN" sz="187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action</a:t>
              </a:r>
              <a:r>
                <a:rPr lang="en-US" altLang="zh-CN" sz="1871" dirty="0">
                  <a:solidFill>
                    <a:prstClr val="black"/>
                  </a:solidFill>
                  <a:latin typeface="Times New Roman" pitchFamily="18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lang="en-US" altLang="zh-CN" sz="187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URL</a:t>
              </a: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1333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altLang="zh-CN" sz="24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endParaRPr>
            </a:p>
            <a:p>
              <a:pPr defTabSz="1219170" fontAlgn="auto">
                <a:lnSpc>
                  <a:spcPts val="3467"/>
                </a:lnSpc>
                <a:spcBef>
                  <a:spcPts val="0"/>
                </a:spcBef>
                <a:spcAft>
                  <a:spcPts val="0"/>
                </a:spcAft>
                <a:tabLst>
                  <a:tab pos="118530" algn="l"/>
                  <a:tab pos="355591" algn="l"/>
                  <a:tab pos="745048" algn="l"/>
                  <a:tab pos="1422364" algn="l"/>
                  <a:tab pos="1811821" algn="l"/>
                </a:tabLst>
              </a:pPr>
              <a:r>
                <a:rPr lang="en-US" altLang="zh-CN" sz="1871" b="1" dirty="0">
                  <a:solidFill>
                    <a:srgbClr val="000000"/>
                  </a:solidFill>
                  <a:latin typeface="微软雅黑" pitchFamily="18" charset="0"/>
                  <a:ea typeface="宋体" panose="02010600030101010101" pitchFamily="2" charset="-122"/>
                  <a:cs typeface="微软雅黑" pitchFamily="18" charset="0"/>
                </a:rPr>
                <a:t>在发送表单数据之前如何对其进行编码</a:t>
              </a:r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B9F93468-3D97-534B-972D-28E7918A74F8}"/>
              </a:ext>
            </a:extLst>
          </p:cNvPr>
          <p:cNvSpPr/>
          <p:nvPr/>
        </p:nvSpPr>
        <p:spPr>
          <a:xfrm>
            <a:off x="2279576" y="5678961"/>
            <a:ext cx="4537753" cy="99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fontAlgn="auto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tabLst>
                <a:tab pos="982109" algn="l"/>
                <a:tab pos="1456230" algn="l"/>
                <a:tab pos="1540895" algn="l"/>
                <a:tab pos="1625559" algn="l"/>
                <a:tab pos="1642492" algn="l"/>
                <a:tab pos="1981150" algn="l"/>
                <a:tab pos="2133547" algn="l"/>
              </a:tabLst>
            </a:pPr>
            <a:r>
              <a:rPr lang="en-US" altLang="zh-CN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application/x-www-form-</a:t>
            </a:r>
            <a:r>
              <a:rPr lang="en-US" altLang="zh-CN" b="1" dirty="0" err="1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urlencoded</a:t>
            </a:r>
            <a:endParaRPr lang="en-US" altLang="zh-CN" b="1" dirty="0">
              <a:solidFill>
                <a:srgbClr val="000000"/>
              </a:solidFill>
              <a:latin typeface="微软雅黑" pitchFamily="18" charset="0"/>
              <a:ea typeface="宋体" panose="02010600030101010101" pitchFamily="2" charset="-122"/>
              <a:cs typeface="微软雅黑" pitchFamily="18" charset="0"/>
            </a:endParaRPr>
          </a:p>
          <a:p>
            <a:pPr defTabSz="1219170" fontAlgn="auto">
              <a:lnSpc>
                <a:spcPts val="2133"/>
              </a:lnSpc>
              <a:spcBef>
                <a:spcPts val="0"/>
              </a:spcBef>
              <a:spcAft>
                <a:spcPts val="0"/>
              </a:spcAft>
              <a:tabLst>
                <a:tab pos="982109" algn="l"/>
                <a:tab pos="1456230" algn="l"/>
                <a:tab pos="1540895" algn="l"/>
                <a:tab pos="1625559" algn="l"/>
                <a:tab pos="1642492" algn="l"/>
                <a:tab pos="1981150" algn="l"/>
                <a:tab pos="2133547" algn="l"/>
              </a:tabLst>
            </a:pP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multipart/form-data</a:t>
            </a:r>
          </a:p>
          <a:p>
            <a:pPr defTabSz="1219170" fontAlgn="auto">
              <a:lnSpc>
                <a:spcPts val="2133"/>
              </a:lnSpc>
              <a:spcBef>
                <a:spcPts val="0"/>
              </a:spcBef>
              <a:spcAft>
                <a:spcPts val="0"/>
              </a:spcAft>
              <a:tabLst>
                <a:tab pos="982109" algn="l"/>
                <a:tab pos="1456230" algn="l"/>
                <a:tab pos="1540895" algn="l"/>
                <a:tab pos="1625559" algn="l"/>
                <a:tab pos="1642492" algn="l"/>
                <a:tab pos="1981150" algn="l"/>
                <a:tab pos="2133547" algn="l"/>
              </a:tabLst>
            </a:pPr>
            <a:r>
              <a:rPr lang="en-US" altLang="zh-CN" sz="20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				</a:t>
            </a:r>
            <a:r>
              <a:rPr lang="en-US" altLang="zh-CN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text/plain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413206C-6551-7142-A6A5-8D723823F1C7}"/>
              </a:ext>
            </a:extLst>
          </p:cNvPr>
          <p:cNvSpPr/>
          <p:nvPr/>
        </p:nvSpPr>
        <p:spPr>
          <a:xfrm>
            <a:off x="2298497" y="5111439"/>
            <a:ext cx="4255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000" b="1" dirty="0"/>
              <a:t>_blank</a:t>
            </a:r>
            <a:r>
              <a:rPr lang="zh-CN" altLang="en" sz="2000" b="1" dirty="0"/>
              <a:t>、</a:t>
            </a:r>
            <a:r>
              <a:rPr lang="en" altLang="zh-CN" sz="2000" b="1" dirty="0"/>
              <a:t>_self</a:t>
            </a:r>
            <a:r>
              <a:rPr lang="zh-CN" altLang="en" sz="2000" b="1" dirty="0"/>
              <a:t>、</a:t>
            </a:r>
            <a:r>
              <a:rPr lang="en" altLang="zh-CN" sz="2000" b="1" dirty="0"/>
              <a:t>_parent</a:t>
            </a:r>
            <a:r>
              <a:rPr lang="zh-CN" altLang="en" sz="2000" b="1" dirty="0"/>
              <a:t>、</a:t>
            </a:r>
            <a:r>
              <a:rPr lang="en" altLang="zh-CN" sz="2000" b="1" dirty="0"/>
              <a:t>_top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20724CF8-C603-ED47-A218-E12E39048B51}"/>
              </a:ext>
            </a:extLst>
          </p:cNvPr>
          <p:cNvSpPr/>
          <p:nvPr/>
        </p:nvSpPr>
        <p:spPr>
          <a:xfrm>
            <a:off x="2511265" y="4273038"/>
            <a:ext cx="18453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400" b="1" dirty="0" err="1"/>
              <a:t>form_name</a:t>
            </a:r>
            <a:endParaRPr lang="zh-CN" altLang="en-US" sz="2400" b="1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2E42FC9-44B7-6640-9F08-D0912312290F}"/>
              </a:ext>
            </a:extLst>
          </p:cNvPr>
          <p:cNvSpPr/>
          <p:nvPr/>
        </p:nvSpPr>
        <p:spPr>
          <a:xfrm>
            <a:off x="2517783" y="3573016"/>
            <a:ext cx="2044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400" b="1" dirty="0"/>
              <a:t>get</a:t>
            </a:r>
            <a:r>
              <a:rPr lang="zh-CN" altLang="en" sz="2400" b="1" dirty="0"/>
              <a:t>、</a:t>
            </a:r>
            <a:r>
              <a:rPr lang="en" altLang="zh-CN" sz="2400" b="1" dirty="0"/>
              <a:t>post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696816B-0009-7B4F-9F77-0837A4B04C1B}"/>
              </a:ext>
            </a:extLst>
          </p:cNvPr>
          <p:cNvSpPr/>
          <p:nvPr/>
        </p:nvSpPr>
        <p:spPr>
          <a:xfrm>
            <a:off x="2606129" y="303029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URL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875651" y="1134616"/>
            <a:ext cx="1020600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GET：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709543" y="1622077"/>
            <a:ext cx="4480394" cy="13029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使用URL传递参数</a:t>
            </a:r>
          </a:p>
          <a:p>
            <a:pPr defTabSz="1219170" fontAlgn="auto">
              <a:lnSpc>
                <a:spcPts val="30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对所发送信息的数量也有限制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一般用于信息获取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75652" y="3166616"/>
            <a:ext cx="1271182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POST：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31504" y="3823529"/>
            <a:ext cx="5425331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3467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表单数据作为HTTP请求体的一部分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对所发送信息的数量无限制</a:t>
            </a:r>
          </a:p>
          <a:p>
            <a:pPr defTabSz="121917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一般用于修改服务器上的资源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87909CF-97EF-AF4F-8229-EAC5AB96F751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A79EC60-7350-654E-8FA0-E526C4264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BE95896-A8BA-7A4B-BA0D-8CD8DE7B7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EDB99DB2-6037-3449-AA62-8929615B3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905B9CE3-D133-0C47-9268-A38D8C669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40DEA914-4258-584B-BBC6-C51F8E31B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E54C34AA-08C6-6740-9900-669C28C18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CA29ED86-6DE1-FE46-A6DE-BFC198AE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70D9BB40-18DF-6D47-9877-2CE418B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3F5DD22B-4F4E-C142-9EFB-9B3BD2DA4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Rectangle 6">
            <a:extLst>
              <a:ext uri="{FF2B5EF4-FFF2-40B4-BE49-F238E27FC236}">
                <a16:creationId xmlns:a16="http://schemas.microsoft.com/office/drawing/2014/main" id="{E9A6FEFC-5605-5F45-B1B9-9E8257FB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0" y="131155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864EA2-5B01-5546-B937-7523B5607B53}"/>
              </a:ext>
            </a:extLst>
          </p:cNvPr>
          <p:cNvSpPr txBox="1"/>
          <p:nvPr/>
        </p:nvSpPr>
        <p:spPr>
          <a:xfrm>
            <a:off x="609600" y="116632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2.3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表单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B8F7122A-08E0-F347-B2DE-A36BB5B85822}"/>
              </a:ext>
            </a:extLst>
          </p:cNvPr>
          <p:cNvSpPr txBox="1"/>
          <p:nvPr/>
        </p:nvSpPr>
        <p:spPr>
          <a:xfrm>
            <a:off x="4080749" y="26712"/>
            <a:ext cx="3541034" cy="66165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1219170" fontAlgn="auto">
              <a:lnSpc>
                <a:spcPts val="52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ea typeface="宋体" panose="02010600030101010101" pitchFamily="2" charset="-122"/>
                <a:cs typeface="微软雅黑" pitchFamily="18" charset="0"/>
              </a:rPr>
              <a:t>post和get区别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49F4383D-67B0-7B44-9B6C-C5F2D6206679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EAD10EF-8CB4-0043-AC8B-7034FB8D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642C0C81-3733-FD47-8A34-23809E0D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9321C9F0-662A-8842-9670-3D931CADC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39AE094-ACFD-0344-A529-2E9DA941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962D644-5542-BD4D-8A13-0AC97CD89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A12C1AD-A1EC-5945-9D95-678B312BA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737F28EB-8C6F-C846-9AED-257ED8B5F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66EB7178-4668-EE4F-9290-80F227C57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269212E8-5E4B-BB49-8D36-E782E164C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FED538A3-EB91-C241-B4C1-B9B83A6FBAA3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D022627-FCF1-3D44-B359-40800438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DAC418F1-7760-F44D-B687-CAA3E6190C67}"/>
              </a:ext>
            </a:extLst>
          </p:cNvPr>
          <p:cNvSpPr txBox="1"/>
          <p:nvPr/>
        </p:nvSpPr>
        <p:spPr>
          <a:xfrm>
            <a:off x="4057397" y="-60458"/>
            <a:ext cx="8051487" cy="825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如何设计</a:t>
            </a:r>
            <a:r>
              <a:rPr lang="en-US" altLang="zh-CN" sz="4000" b="1" dirty="0" err="1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搭建网页HTML结构</a:t>
            </a:r>
            <a:endParaRPr lang="en-US" altLang="zh-CN" sz="4000" b="1" dirty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D7505CEF-FC9B-964C-8E61-556287283760}"/>
              </a:ext>
            </a:extLst>
          </p:cNvPr>
          <p:cNvSpPr txBox="1"/>
          <p:nvPr/>
        </p:nvSpPr>
        <p:spPr>
          <a:xfrm>
            <a:off x="335360" y="1092531"/>
            <a:ext cx="2327560" cy="5329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&lt;div&gt;标签</a:t>
            </a:r>
          </a:p>
        </p:txBody>
      </p:sp>
      <p:sp>
        <p:nvSpPr>
          <p:cNvPr id="20" name="TextBox 1">
            <a:extLst>
              <a:ext uri="{FF2B5EF4-FFF2-40B4-BE49-F238E27FC236}">
                <a16:creationId xmlns:a16="http://schemas.microsoft.com/office/drawing/2014/main" id="{8C8D9669-E49C-5544-A475-FF68E28C8ADE}"/>
              </a:ext>
            </a:extLst>
          </p:cNvPr>
          <p:cNvSpPr txBox="1"/>
          <p:nvPr/>
        </p:nvSpPr>
        <p:spPr>
          <a:xfrm>
            <a:off x="335360" y="1820663"/>
            <a:ext cx="2670603" cy="5328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&lt;span&gt;标签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FDA26D8A-F264-2B42-9A59-98E759724C1F}"/>
              </a:ext>
            </a:extLst>
          </p:cNvPr>
          <p:cNvSpPr txBox="1"/>
          <p:nvPr/>
        </p:nvSpPr>
        <p:spPr>
          <a:xfrm>
            <a:off x="335360" y="2548797"/>
            <a:ext cx="3954609" cy="12541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块级标签和行内标签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44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标签嵌套规则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1C437B37-A1C7-0A4A-8E9E-EFBBBDF807F4}"/>
              </a:ext>
            </a:extLst>
          </p:cNvPr>
          <p:cNvSpPr txBox="1"/>
          <p:nvPr/>
        </p:nvSpPr>
        <p:spPr>
          <a:xfrm>
            <a:off x="335360" y="4005064"/>
            <a:ext cx="5193729" cy="5329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案例：搭建网页HTML结构</a:t>
            </a:r>
          </a:p>
        </p:txBody>
      </p:sp>
      <p:pic>
        <p:nvPicPr>
          <p:cNvPr id="23" name="Picture 3">
            <a:extLst>
              <a:ext uri="{FF2B5EF4-FFF2-40B4-BE49-F238E27FC236}">
                <a16:creationId xmlns:a16="http://schemas.microsoft.com/office/drawing/2014/main" id="{691DC9E3-FDCC-0048-A2DD-3CECE5A88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2616" y="780732"/>
            <a:ext cx="4742326" cy="600200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07368" y="939728"/>
            <a:ext cx="2327560" cy="5329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&lt;div&gt;标签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07368" y="1667861"/>
            <a:ext cx="11449272" cy="148053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是一个区块容器标记，&lt;div&gt;&lt;/div&gt;之间是一个容器，可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4400"/>
              </a:lnSpc>
            </a:pPr>
            <a:r>
              <a:rPr lang="en-US" altLang="zh-CN" sz="32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以包含段落、表格、图片等各种HTML元素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</p:txBody>
      </p:sp>
      <p:sp>
        <p:nvSpPr>
          <p:cNvPr id="5" name="TextBox 1"/>
          <p:cNvSpPr txBox="1"/>
          <p:nvPr/>
        </p:nvSpPr>
        <p:spPr>
          <a:xfrm>
            <a:off x="407368" y="3852261"/>
            <a:ext cx="5334794" cy="5329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没有实际意义，为了应用样式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25C1083-09EE-FE47-A037-17E22D17A663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EBAD86C-1EF2-5144-A4D9-23321FD9E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B4AEAD5-8EEB-A045-B589-238F5326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5247F210-FE8A-D64C-BF4D-89D9A5D7E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CA2DF92-DAFA-3F4C-9A14-9C0F15E4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B1E4327-C541-464B-A453-2145DA11A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8D50FD-1A7A-AD40-B7EC-3BBE16075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EC49026-04C4-4D48-9972-F1037971C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3AE277A-1724-A14C-A77B-1633885E7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AFB476EF-2D3D-824D-BD69-E24766DE7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1D209D6-7FD3-EB45-91CD-2DD59EDEA9C3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1A7ACF3-97C9-044A-AA1B-7D1A62D2B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D4CCE045-A825-2F4E-9B6F-832C74B3ABB3}"/>
              </a:ext>
            </a:extLst>
          </p:cNvPr>
          <p:cNvSpPr txBox="1"/>
          <p:nvPr/>
        </p:nvSpPr>
        <p:spPr>
          <a:xfrm>
            <a:off x="4057397" y="-60458"/>
            <a:ext cx="8051487" cy="825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en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&lt;div&gt;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和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span&gt;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2878232-ECDA-C94B-962A-65569096CFFE}"/>
              </a:ext>
            </a:extLst>
          </p:cNvPr>
          <p:cNvSpPr/>
          <p:nvPr/>
        </p:nvSpPr>
        <p:spPr>
          <a:xfrm>
            <a:off x="385351" y="3152644"/>
            <a:ext cx="2855269" cy="607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&lt;span&gt;</a:t>
            </a:r>
            <a:r>
              <a:rPr lang="en-US" altLang="zh-CN" sz="3200" b="1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标签</a:t>
            </a:r>
            <a:endParaRPr lang="en-US" altLang="zh-CN" sz="3200" b="1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66ED9C62-09EF-6D42-B762-E3722428E32F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4BB58C0-57E0-404A-8F5E-3F97EC8B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224595F-3259-7D44-9845-0098F6D0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3F306133-8811-7A4C-AB06-26FC3F75F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E5ED0401-7D7F-304D-A652-0F96E2016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320AFD25-8828-994B-8BFA-35DFD1C3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D43F4AC9-9202-9F48-9805-B5FBA77B0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5EA36F3D-4E83-A149-98FC-C087F58A2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AA413AE0-DE71-364D-9506-D114D7C8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AF3C776F-B879-EA49-BDD0-EA2EB584B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B0BC0FD-C16B-A648-8F93-4507DBB55E0B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23C6D38-DDDE-7F47-9437-8C91EB210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64A43DF-946F-444E-8A92-C8EAF19B45F8}"/>
              </a:ext>
            </a:extLst>
          </p:cNvPr>
          <p:cNvSpPr txBox="1"/>
          <p:nvPr/>
        </p:nvSpPr>
        <p:spPr>
          <a:xfrm>
            <a:off x="4057397" y="-60458"/>
            <a:ext cx="8051487" cy="825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en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标签分类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79C1D412-7E79-5A46-B52F-D0FE1EFDD3CE}"/>
              </a:ext>
            </a:extLst>
          </p:cNvPr>
          <p:cNvSpPr txBox="1"/>
          <p:nvPr/>
        </p:nvSpPr>
        <p:spPr>
          <a:xfrm>
            <a:off x="491441" y="834757"/>
            <a:ext cx="11317728" cy="105868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zh-CN" altLang="en-US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块级标签：占据一行，换行</a:t>
            </a:r>
          </a:p>
          <a:p>
            <a:pPr>
              <a:lnSpc>
                <a:spcPts val="4133"/>
              </a:lnSpc>
            </a:pP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•</a:t>
            </a:r>
            <a:r>
              <a:rPr lang="zh-CN" altLang="en-US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行内标签：在一行，不换行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E6872487-DB72-7F43-ABA8-7D2418ECCB0A}"/>
              </a:ext>
            </a:extLst>
          </p:cNvPr>
          <p:cNvSpPr txBox="1"/>
          <p:nvPr/>
        </p:nvSpPr>
        <p:spPr>
          <a:xfrm>
            <a:off x="577325" y="2341523"/>
            <a:ext cx="8414163" cy="21749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</a:pPr>
            <a:r>
              <a:rPr lang="zh-CN" altLang="en-US" sz="2675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常用</a:t>
            </a: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zh-CN" altLang="en-US" sz="2675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标签：</a:t>
            </a:r>
            <a:endParaRPr lang="en-US" altLang="zh-CN" sz="2675" b="1" dirty="0">
              <a:solidFill>
                <a:srgbClr val="000000"/>
              </a:solidFill>
              <a:latin typeface="微软雅黑" pitchFamily="18" charset="0"/>
              <a:cs typeface="微软雅黑" pitchFamily="18" charset="0"/>
            </a:endParaRPr>
          </a:p>
          <a:p>
            <a:pPr>
              <a:lnSpc>
                <a:spcPts val="3467"/>
              </a:lnSpc>
            </a:pPr>
            <a:r>
              <a:rPr lang="en-US" altLang="zh-CN" sz="2675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&lt;div&gt;、&lt;ul&gt;、&lt;ol&gt;、&lt;li&gt;、&lt;dl&gt;、&lt;dt&gt;、&lt;dd&gt;</a:t>
            </a:r>
          </a:p>
          <a:p>
            <a:pPr>
              <a:lnSpc>
                <a:spcPts val="3200"/>
              </a:lnSpc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&lt;h1&gt;~&lt;h6&gt;、&lt;p&gt;、&lt;form&gt;、&lt;hr&gt;、&lt;b&gt;</a:t>
            </a:r>
          </a:p>
          <a:p>
            <a:pPr>
              <a:lnSpc>
                <a:spcPts val="3200"/>
              </a:lnSpc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672" b="1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em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  <a:r>
              <a:rPr lang="zh-CN" altLang="en-US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672" b="1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img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  <a:r>
              <a:rPr lang="zh-CN" altLang="en-US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  <a:r>
              <a:rPr lang="zh-CN" altLang="en-US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&lt;a&gt;</a:t>
            </a:r>
            <a:r>
              <a:rPr lang="zh-CN" altLang="en-US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&lt;sup&gt;</a:t>
            </a:r>
            <a:r>
              <a:rPr lang="zh-CN" altLang="en-US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&lt;sub&gt;</a:t>
            </a:r>
          </a:p>
          <a:p>
            <a:pPr>
              <a:lnSpc>
                <a:spcPts val="3200"/>
              </a:lnSpc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672" b="1" dirty="0" err="1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textarea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  <a:r>
              <a:rPr lang="zh-CN" altLang="en-US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、</a:t>
            </a: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&lt;span&gt;……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593825" y="1079706"/>
            <a:ext cx="5602496" cy="5328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块级标签：占据一行，换行。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93825" y="3027039"/>
            <a:ext cx="5602496" cy="5328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行内标签：在一行，不换行。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17159" y="1723173"/>
            <a:ext cx="9031319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33"/>
              </a:lnSpc>
            </a:pPr>
            <a:r>
              <a:rPr lang="en-US" altLang="zh-CN" sz="2931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&lt;div&gt;、&lt;ul&gt;、&lt;ol&gt;、&lt;li&gt;、&lt;dl&gt;、&lt;dt&gt;、&lt;dd&gt;</a:t>
            </a:r>
          </a:p>
          <a:p>
            <a:pPr>
              <a:lnSpc>
                <a:spcPts val="3467"/>
              </a:lnSpc>
            </a:pPr>
            <a:r>
              <a:rPr lang="en-US" altLang="zh-CN" sz="2927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&lt;h1&gt;~&lt;h6&gt;、&lt;p&gt;、&lt;form&gt;、&lt;hr&gt;……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17159" y="3789040"/>
            <a:ext cx="9149941" cy="96949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733"/>
              </a:lnSpc>
            </a:pPr>
            <a:r>
              <a:rPr lang="en-US" altLang="zh-CN" sz="2931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&lt;b&gt;、&lt;em&gt;、&lt;img&gt;、&lt;input&gt;、&lt;a&gt;、&lt;sup&gt;、</a:t>
            </a:r>
          </a:p>
          <a:p>
            <a:pPr>
              <a:lnSpc>
                <a:spcPts val="3467"/>
              </a:lnSpc>
            </a:pPr>
            <a:r>
              <a:rPr lang="en-US" altLang="zh-CN" sz="2927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&lt;sub&gt;、&lt;textarea&gt;、&lt;span&gt;……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557A51C-00AD-254C-87E1-F0775ADEE870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D960D27D-699A-5B4A-800F-C0021BF7E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DCF40DA8-CBC6-2341-A385-1DABE723E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9808362A-EF3B-384A-B4EE-FD234D4C6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BE886C8-01E7-F443-9FF6-9A454626F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7772E36-D2B9-3C4B-934E-5D3D495F1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0E51023D-C9B3-DD48-A3C3-7E2A585E1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3AED5054-0792-8D49-BD2F-1B3A87DD1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116224E6-8F91-434A-996A-F76F73F2C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FB0D771-2A40-4C41-93CC-198ACBAF4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7223ECF-1824-AC46-99E0-CC148869708B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AEBA944D-4C96-0842-96FA-F2960BC44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90677A59-FEFE-0945-88EF-6C94D07B21F8}"/>
              </a:ext>
            </a:extLst>
          </p:cNvPr>
          <p:cNvSpPr txBox="1"/>
          <p:nvPr/>
        </p:nvSpPr>
        <p:spPr>
          <a:xfrm>
            <a:off x="4057397" y="-60458"/>
            <a:ext cx="8051487" cy="825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en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标签分类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3792" y="17653"/>
            <a:ext cx="3224657" cy="694207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开发工具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360" y="919431"/>
            <a:ext cx="3888432" cy="8516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3275" indent="-457189">
              <a:spcBef>
                <a:spcPts val="14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" sz="2667" b="1" spc="100" dirty="0">
                <a:latin typeface="Heiti SC"/>
                <a:cs typeface="Heiti SC"/>
              </a:rPr>
              <a:t>S</a:t>
            </a:r>
            <a:r>
              <a:rPr sz="2667" b="1" spc="100" dirty="0" err="1">
                <a:latin typeface="Heiti SC"/>
                <a:cs typeface="Heiti SC"/>
              </a:rPr>
              <a:t>ublime</a:t>
            </a:r>
            <a:r>
              <a:rPr lang="en-US" sz="2667" b="1" spc="100" dirty="0">
                <a:latin typeface="Heiti SC"/>
                <a:cs typeface="Heiti SC"/>
              </a:rPr>
              <a:t> text</a:t>
            </a:r>
            <a:endParaRPr lang="en-US" sz="2667" b="1" spc="-180" dirty="0">
              <a:latin typeface="Heiti SC"/>
              <a:cs typeface="Heiti SC"/>
            </a:endParaRPr>
          </a:p>
          <a:p>
            <a:pPr marL="473275" indent="-457189">
              <a:spcBef>
                <a:spcPts val="14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endParaRPr sz="2667" dirty="0">
              <a:latin typeface="Heiti SC"/>
              <a:cs typeface="Heiti SC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8F5ADB-E3B3-554F-90BE-B603F5B25DB4}"/>
              </a:ext>
            </a:extLst>
          </p:cNvPr>
          <p:cNvSpPr/>
          <p:nvPr/>
        </p:nvSpPr>
        <p:spPr>
          <a:xfrm>
            <a:off x="887349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76E6DB7-FDE8-7845-AD39-EF0A76403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5" y="1628800"/>
            <a:ext cx="6169348" cy="38610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23161A5-581F-0C41-B21B-FF8F5368F664}"/>
              </a:ext>
            </a:extLst>
          </p:cNvPr>
          <p:cNvSpPr/>
          <p:nvPr/>
        </p:nvSpPr>
        <p:spPr>
          <a:xfrm>
            <a:off x="7104112" y="919431"/>
            <a:ext cx="3001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3275" indent="-457189">
              <a:spcBef>
                <a:spcPts val="14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lang="en" altLang="zh-CN" sz="2800" b="1" dirty="0"/>
              <a:t>Dreamweaver</a:t>
            </a:r>
          </a:p>
        </p:txBody>
      </p:sp>
      <p:pic>
        <p:nvPicPr>
          <p:cNvPr id="1026" name="Picture 2" descr="截图">
            <a:extLst>
              <a:ext uri="{FF2B5EF4-FFF2-40B4-BE49-F238E27FC236}">
                <a16:creationId xmlns:a16="http://schemas.microsoft.com/office/drawing/2014/main" id="{ABCDCE4A-F5CF-8147-BA43-6BC40ADCB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666258"/>
            <a:ext cx="5528162" cy="3786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445" y="1205798"/>
            <a:ext cx="1476366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无序列表: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23445" y="1815398"/>
            <a:ext cx="3213700" cy="25848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067"/>
              </a:lnSpc>
              <a:tabLst>
                <a:tab pos="829713" algn="l"/>
                <a:tab pos="914377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&lt;ul&gt;</a:t>
            </a:r>
          </a:p>
          <a:p>
            <a:pPr>
              <a:lnSpc>
                <a:spcPts val="4267"/>
              </a:lnSpc>
              <a:tabLst>
                <a:tab pos="829713" algn="l"/>
                <a:tab pos="914377" algn="l"/>
              </a:tabLst>
            </a:pPr>
            <a:r>
              <a:rPr lang="en-US" altLang="zh-CN" dirty="0"/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&lt;li&gt;列表项&lt;/li&gt;</a:t>
            </a:r>
          </a:p>
          <a:p>
            <a:pPr>
              <a:lnSpc>
                <a:spcPts val="4267"/>
              </a:lnSpc>
              <a:tabLst>
                <a:tab pos="829713" algn="l"/>
                <a:tab pos="914377" algn="l"/>
              </a:tabLst>
            </a:pPr>
            <a:r>
              <a:rPr lang="en-US" altLang="zh-CN" dirty="0"/>
              <a:t>	</a:t>
            </a:r>
            <a:r>
              <a:rPr lang="en-US" altLang="zh-CN" sz="2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&lt;li&gt;列表项&lt;/li&gt;</a:t>
            </a:r>
          </a:p>
          <a:p>
            <a:pPr>
              <a:lnSpc>
                <a:spcPts val="4267"/>
              </a:lnSpc>
              <a:tabLst>
                <a:tab pos="829713" algn="l"/>
                <a:tab pos="914377" algn="l"/>
              </a:tabLst>
            </a:pPr>
            <a:r>
              <a:rPr lang="en-US" altLang="zh-CN" dirty="0"/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4267"/>
              </a:lnSpc>
              <a:tabLst>
                <a:tab pos="829713" algn="l"/>
                <a:tab pos="914377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&lt;/ul&gt;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766379" y="1121131"/>
            <a:ext cx="1723229" cy="4598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67"/>
              </a:lnSpc>
            </a:pPr>
            <a:r>
              <a:rPr lang="en-US" altLang="zh-CN" sz="267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定义列表：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6375979" y="1713798"/>
            <a:ext cx="678071" cy="3707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67"/>
              </a:lnSpc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&lt;dl&gt;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104112" y="2204864"/>
            <a:ext cx="3056927" cy="22331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67"/>
              </a:lnSpc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&lt;dt&gt;定义列表项&lt;/dt&gt;</a:t>
            </a:r>
          </a:p>
          <a:p>
            <a:pPr>
              <a:lnSpc>
                <a:spcPts val="3733"/>
              </a:lnSpc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&lt;dd&gt;列表项描述&lt;/dd&gt;</a:t>
            </a:r>
          </a:p>
          <a:p>
            <a:pPr>
              <a:lnSpc>
                <a:spcPts val="3733"/>
              </a:lnSpc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&lt;dd&gt;列表项描述&lt;/dd&gt;</a:t>
            </a:r>
          </a:p>
          <a:p>
            <a:pPr>
              <a:lnSpc>
                <a:spcPts val="3733"/>
              </a:lnSpc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&lt;dt&gt;定义列表项&lt;/dt&gt;</a:t>
            </a:r>
          </a:p>
          <a:p>
            <a:pPr>
              <a:lnSpc>
                <a:spcPts val="3733"/>
              </a:lnSpc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&lt;dd&gt;列表项描述&lt;/dd&gt;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375978" y="4643265"/>
            <a:ext cx="1346522" cy="8131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67"/>
              </a:lnSpc>
              <a:tabLst>
                <a:tab pos="812780" algn="l"/>
              </a:tabLst>
            </a:pPr>
            <a:r>
              <a:rPr lang="en-US" altLang="zh-CN" dirty="0"/>
              <a:t>	</a:t>
            </a: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  <a:p>
            <a:pPr>
              <a:lnSpc>
                <a:spcPts val="3733"/>
              </a:lnSpc>
              <a:tabLst>
                <a:tab pos="812780" algn="l"/>
              </a:tabLst>
            </a:pPr>
            <a:r>
              <a:rPr lang="en-US" altLang="zh-CN" sz="212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&lt;/dl&gt;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6D49965C-1B02-594E-8D12-C6E97A29F628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78F24FC9-498A-F144-8B72-158839030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B85C81C6-99BB-504E-8F63-C21411DB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C34BE03D-15AA-C94A-AC54-F728D510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3FA4FB6-2593-3E45-8EAD-5D40D7915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F5C0E6A6-05D0-7F4A-93F1-40164E51A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A5456387-4260-8B4D-8AFD-F221E4DC6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3ABF473-1944-0444-A0BD-ED77FBFCE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E971CE62-7BD1-8B49-9F15-79ABF2716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3C81F92-9B56-CE49-8EE0-82230845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D0027ADB-B7ED-EF4E-B9DC-5ADEE6ED28F0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16CDEB6-411C-8C4A-B237-9F5DD9490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A512DFAE-8EEC-E04E-845F-2497CE281E49}"/>
              </a:ext>
            </a:extLst>
          </p:cNvPr>
          <p:cNvSpPr txBox="1"/>
          <p:nvPr/>
        </p:nvSpPr>
        <p:spPr>
          <a:xfrm>
            <a:off x="4057397" y="-60458"/>
            <a:ext cx="8051487" cy="825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列表标签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76652" y="1067543"/>
            <a:ext cx="7662354" cy="5328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块级元素可包含行内元素和某些块级元素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476653" y="1795677"/>
            <a:ext cx="9310241" cy="12541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行内元素不能包含块元素，只能包含其他行内元素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44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块级元素不能放在&lt;p&gt;标签内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76653" y="3268877"/>
            <a:ext cx="10134185" cy="12541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特殊块级元素只能包含行内元素，不能在包含块级元素</a:t>
            </a:r>
          </a:p>
          <a:p>
            <a:pPr>
              <a:lnSpc>
                <a:spcPts val="1333"/>
              </a:lnSpc>
            </a:pPr>
            <a:endParaRPr lang="en-US" altLang="zh-CN" dirty="0"/>
          </a:p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，如：h1、h2、h3、h4、h5、h6、p、dt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476653" y="4725144"/>
            <a:ext cx="9310241" cy="5329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33"/>
              </a:lnSpc>
            </a:pPr>
            <a:r>
              <a:rPr lang="en-US" altLang="zh-CN" sz="32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32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块级元素与块元素并列，行内元素和行内元素并列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2E05B4E-B938-784E-AA8F-229D3432E26A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5B3A6F50-BB19-F444-9BBE-14F101AB1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BAB191BD-3741-284D-ADDC-B6A22F270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97DCE282-A7E2-C147-B076-9F30692D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7DDBBBF-BC15-724F-A190-9A28317B3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2DDF50F-CBF2-8949-A546-3AA83EB9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C333F33D-CB75-F244-8570-0DEC7E8CE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50EA0E56-B919-554E-8839-F954C128C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7A498D28-7071-D94B-8029-F7BB325A3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17B6F0A4-60E0-CA44-A58D-83B622C3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5C1152D6-88F1-D743-BA2E-E931F7EDC344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736A11B4-9CEA-A946-A0E6-D2478830F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79369E41-A7B9-964B-976A-4A35F9B13E97}"/>
              </a:ext>
            </a:extLst>
          </p:cNvPr>
          <p:cNvSpPr txBox="1"/>
          <p:nvPr/>
        </p:nvSpPr>
        <p:spPr>
          <a:xfrm>
            <a:off x="4057397" y="-60458"/>
            <a:ext cx="8051487" cy="825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标签嵌套规则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5720" y="764704"/>
            <a:ext cx="5418667" cy="6074444"/>
          </a:xfrm>
          <a:prstGeom prst="rect">
            <a:avLst/>
          </a:prstGeom>
          <a:noFill/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92F8163D-2A5E-6841-AFB3-BD39017D8F6C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A71EED6F-20F9-A044-BFA8-9B3F7FA9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BB2D0CBF-782D-334B-BC3D-7FDF1BA24B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790F27F7-3706-0149-ADF2-EE00E067E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3938338B-8A1C-FD48-90A7-1262B3E57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CEF43612-94F1-DB49-B75A-D8A8CEF1E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2B2D8CE-396A-4B43-A260-2A21017F3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643AE2B0-A484-344F-BEFB-341A4B77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5BEFA5CB-1F1E-4A46-8044-2829336B8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A6013F42-1F28-0E47-A9C4-5AFB038D9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6081338-DEF0-6F40-B710-10F76B0D37F9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76A54A0-36BD-4448-8937-2A4DA9D79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58EE96A8-FF65-8542-8A3F-B3A0D020BEBD}"/>
              </a:ext>
            </a:extLst>
          </p:cNvPr>
          <p:cNvSpPr txBox="1"/>
          <p:nvPr/>
        </p:nvSpPr>
        <p:spPr>
          <a:xfrm>
            <a:off x="4057397" y="-60458"/>
            <a:ext cx="8051487" cy="82516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案例：搭建网页</a:t>
            </a:r>
            <a:r>
              <a:rPr lang="en" altLang="zh-CN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zh-CN" altLang="en-US" sz="40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结构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67" y="1794933"/>
            <a:ext cx="12090400" cy="4419600"/>
          </a:xfrm>
          <a:prstGeom prst="rect">
            <a:avLst/>
          </a:prstGeom>
          <a:noFill/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06B228C3-38BB-A142-9985-F806B703E43F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6D815AE-F21E-D24F-AE74-BFCF9DD8C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FFA66CA-E87E-2D49-BB92-424C51C98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FBEE8B67-FF0B-014E-806E-0B75AE9E4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512CD78-B680-4A4C-8951-BB69B8335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DAC2975-4D0E-C747-BCCD-902BE571B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141A0117-97C4-814A-B798-C682CCB6D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F3BE3E36-7AD8-1648-90D6-2D116286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8B49CD0F-9500-CA4E-9E4F-02B702E32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8CDABCE4-9A0E-DE4C-B152-843124A5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5E1CEAA-A14B-D647-B5E4-0D83F6D84C92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96405524-43EA-E940-9A84-C79A0F5B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BB24CFA7-C692-9D44-BA2E-963471452E55}"/>
              </a:ext>
            </a:extLst>
          </p:cNvPr>
          <p:cNvSpPr txBox="1"/>
          <p:nvPr/>
        </p:nvSpPr>
        <p:spPr>
          <a:xfrm>
            <a:off x="4057397" y="-60458"/>
            <a:ext cx="8051487" cy="8136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案例：搭建网页</a:t>
            </a:r>
            <a:r>
              <a:rPr lang="en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结构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-</a:t>
            </a:r>
            <a:r>
              <a:rPr lang="en-US" altLang="zh-CN" sz="3600" b="1" dirty="0" err="1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页头部分</a:t>
            </a:r>
            <a:endParaRPr lang="en-US" altLang="zh-CN" sz="3600" b="1" dirty="0">
              <a:solidFill>
                <a:schemeClr val="bg1"/>
              </a:solidFill>
              <a:latin typeface="微软雅黑" pitchFamily="18" charset="0"/>
              <a:cs typeface="微软雅黑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11" y="1700808"/>
            <a:ext cx="12090400" cy="999067"/>
          </a:xfrm>
          <a:prstGeom prst="rect">
            <a:avLst/>
          </a:prstGeom>
          <a:noFill/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8318050-6C62-534D-AC01-1848ED75A19B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DCB6D7E-B439-1A4E-8618-9D60AAAD1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F517E398-7C34-4F46-A0ED-5083F2ED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85E9BCEE-3943-914F-A58E-5BA9B88E6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A313F3D6-8350-3546-9643-4A6D6BC22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223428B2-0764-314D-A72A-D0CEB4AC6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C527FC32-619A-1241-9CCA-C17523A44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01B8BE7A-5DE3-3047-B575-B10A1F11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042A9A02-E33A-304E-AF1F-625DEB49A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E73B9E10-BC68-064F-9659-3BCFA038B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B0496AC-9304-114D-8AD5-E42BC97A2E7B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AC34049-3E80-4F40-A067-7CC482B51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E6586EA9-C30B-6647-9CF7-0774DD3C3D79}"/>
              </a:ext>
            </a:extLst>
          </p:cNvPr>
          <p:cNvSpPr txBox="1"/>
          <p:nvPr/>
        </p:nvSpPr>
        <p:spPr>
          <a:xfrm>
            <a:off x="4057397" y="-60458"/>
            <a:ext cx="8051487" cy="8136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案例：搭建网页</a:t>
            </a:r>
            <a:r>
              <a:rPr lang="en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结构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页脚部分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6933" y="982133"/>
            <a:ext cx="6993467" cy="5875867"/>
          </a:xfrm>
          <a:prstGeom prst="rect">
            <a:avLst/>
          </a:prstGeom>
          <a:noFill/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0249D771-9975-624B-B805-4EE856960572}"/>
              </a:ext>
            </a:extLst>
          </p:cNvPr>
          <p:cNvGrpSpPr>
            <a:grpSpLocks/>
          </p:cNvGrpSpPr>
          <p:nvPr/>
        </p:nvGrpSpPr>
        <p:grpSpPr bwMode="auto">
          <a:xfrm>
            <a:off x="-312712" y="546"/>
            <a:ext cx="4175629" cy="692150"/>
            <a:chOff x="0" y="0"/>
            <a:chExt cx="1825" cy="4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2951365-945B-9D4D-BAE3-EA4BE1A54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89CA109-7152-6E43-854D-28B73C19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1565" cy="351"/>
            </a:xfrm>
            <a:prstGeom prst="rect">
              <a:avLst/>
            </a:prstGeom>
            <a:solidFill>
              <a:srgbClr val="CACAFF">
                <a:lumMod val="25000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97C3D593-42D8-914A-B7FB-62C9775C7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7A60FBCA-4508-8B47-9B10-D397AEF72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687A15E6-78C0-A84D-9FD6-A233948E0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4CBF1651-3A70-5F45-8DB0-2A42D6D0F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22335839-0930-9447-80D0-FA977EA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08B8E8BE-46B3-9B4C-A193-C8EE8642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678FA4F3-ECC8-EC40-A9DA-B9AEC061E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400AB58-64FA-1844-A87A-DF27F406F638}"/>
              </a:ext>
            </a:extLst>
          </p:cNvPr>
          <p:cNvSpPr txBox="1"/>
          <p:nvPr/>
        </p:nvSpPr>
        <p:spPr>
          <a:xfrm>
            <a:off x="609600" y="116632"/>
            <a:ext cx="2571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2.4</a:t>
            </a:r>
            <a:r>
              <a:rPr kumimoji="1"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页面开发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AA75E7C-F32C-F048-AB4D-20C6CA068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41" y="132069"/>
            <a:ext cx="8242259" cy="557213"/>
          </a:xfrm>
          <a:prstGeom prst="rect">
            <a:avLst/>
          </a:prstGeom>
          <a:solidFill>
            <a:srgbClr val="CACAFF">
              <a:lumMod val="2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3C6C3C84-0C56-C74C-9D16-C892E7C88388}"/>
              </a:ext>
            </a:extLst>
          </p:cNvPr>
          <p:cNvSpPr txBox="1"/>
          <p:nvPr/>
        </p:nvSpPr>
        <p:spPr>
          <a:xfrm>
            <a:off x="4057397" y="-60458"/>
            <a:ext cx="8051487" cy="81368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6933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案例：搭建网页</a:t>
            </a:r>
            <a:r>
              <a:rPr lang="en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结构</a:t>
            </a:r>
            <a:r>
              <a:rPr lang="en-US" altLang="zh-CN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-</a:t>
            </a:r>
            <a:r>
              <a:rPr lang="zh-CN" altLang="en-US" sz="3600" b="1" dirty="0">
                <a:solidFill>
                  <a:schemeClr val="bg1"/>
                </a:solidFill>
                <a:latin typeface="微软雅黑" pitchFamily="18" charset="0"/>
                <a:cs typeface="微软雅黑" pitchFamily="18" charset="0"/>
              </a:rPr>
              <a:t>主体部分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A04F2-0467-8749-B721-63D1ADBD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0876E2-ACFF-824A-AE25-515A93187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学习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基础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 dirty="0"/>
              <a:t>表格</a:t>
            </a:r>
            <a:endParaRPr kumimoji="1" lang="en-US" altLang="zh-CN" dirty="0"/>
          </a:p>
          <a:p>
            <a:r>
              <a:rPr kumimoji="1" lang="en-US" altLang="zh-CN" dirty="0"/>
              <a:t>HTML</a:t>
            </a:r>
            <a:r>
              <a:rPr kumimoji="1" lang="zh-CN" altLang="en-US"/>
              <a:t>表单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787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0" y="807225"/>
            <a:ext cx="7272808" cy="694207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33"/>
              </a:spcBef>
            </a:pPr>
            <a:r>
              <a:rPr lang="zh-CN" altLang="en-US" dirty="0"/>
              <a:t>基础语法</a:t>
            </a:r>
            <a:endParaRPr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D503C-CEED-7242-B2A0-E1B04CC7B995}"/>
              </a:ext>
            </a:extLst>
          </p:cNvPr>
          <p:cNvSpPr/>
          <p:nvPr/>
        </p:nvSpPr>
        <p:spPr>
          <a:xfrm>
            <a:off x="887349" y="188640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C10A556-149E-6E4C-99AC-515316624AF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625" y="1196752"/>
            <a:ext cx="7731804" cy="4159816"/>
          </a:xfrm>
          <a:prstGeom prst="rect">
            <a:avLst/>
          </a:prstGeom>
        </p:spPr>
      </p:pic>
      <p:grpSp>
        <p:nvGrpSpPr>
          <p:cNvPr id="6" name="object 5">
            <a:extLst>
              <a:ext uri="{FF2B5EF4-FFF2-40B4-BE49-F238E27FC236}">
                <a16:creationId xmlns:a16="http://schemas.microsoft.com/office/drawing/2014/main" id="{8589B0AC-10D5-B148-8429-31B1EE64F56E}"/>
              </a:ext>
            </a:extLst>
          </p:cNvPr>
          <p:cNvGrpSpPr/>
          <p:nvPr/>
        </p:nvGrpSpPr>
        <p:grpSpPr>
          <a:xfrm>
            <a:off x="1199455" y="2060848"/>
            <a:ext cx="1512169" cy="2453578"/>
            <a:chOff x="1831850" y="2206750"/>
            <a:chExt cx="160020" cy="1628139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F1AA9E3-C7AC-8A41-816D-C210CBCE4E59}"/>
                </a:ext>
              </a:extLst>
            </p:cNvPr>
            <p:cNvSpPr/>
            <p:nvPr/>
          </p:nvSpPr>
          <p:spPr>
            <a:xfrm>
              <a:off x="1836422" y="2211322"/>
              <a:ext cx="151130" cy="792480"/>
            </a:xfrm>
            <a:custGeom>
              <a:avLst/>
              <a:gdLst/>
              <a:ahLst/>
              <a:cxnLst/>
              <a:rect l="l" t="t" r="r" b="b"/>
              <a:pathLst>
                <a:path w="151130" h="792480">
                  <a:moveTo>
                    <a:pt x="150799" y="792480"/>
                  </a:moveTo>
                  <a:lnTo>
                    <a:pt x="97472" y="788835"/>
                  </a:lnTo>
                  <a:lnTo>
                    <a:pt x="75171" y="402209"/>
                  </a:lnTo>
                  <a:lnTo>
                    <a:pt x="72491" y="398907"/>
                  </a:lnTo>
                  <a:lnTo>
                    <a:pt x="19989" y="390105"/>
                  </a:lnTo>
                  <a:lnTo>
                    <a:pt x="0" y="389636"/>
                  </a:lnTo>
                  <a:lnTo>
                    <a:pt x="19951" y="389191"/>
                  </a:lnTo>
                  <a:lnTo>
                    <a:pt x="64947" y="383400"/>
                  </a:lnTo>
                  <a:lnTo>
                    <a:pt x="75171" y="12573"/>
                  </a:lnTo>
                  <a:lnTo>
                    <a:pt x="77850" y="9232"/>
                  </a:lnTo>
                  <a:lnTo>
                    <a:pt x="85420" y="6235"/>
                  </a:lnTo>
                  <a:lnTo>
                    <a:pt x="97180" y="3695"/>
                  </a:lnTo>
                  <a:lnTo>
                    <a:pt x="112382" y="1727"/>
                  </a:lnTo>
                  <a:lnTo>
                    <a:pt x="130352" y="457"/>
                  </a:lnTo>
                  <a:lnTo>
                    <a:pt x="15034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04E44670-6DFB-CB4D-A5D2-DDB4E264333F}"/>
                </a:ext>
              </a:extLst>
            </p:cNvPr>
            <p:cNvSpPr/>
            <p:nvPr/>
          </p:nvSpPr>
          <p:spPr>
            <a:xfrm>
              <a:off x="1836422" y="3037332"/>
              <a:ext cx="151130" cy="792480"/>
            </a:xfrm>
            <a:custGeom>
              <a:avLst/>
              <a:gdLst/>
              <a:ahLst/>
              <a:cxnLst/>
              <a:rect l="l" t="t" r="r" b="b"/>
              <a:pathLst>
                <a:path w="151130" h="792479">
                  <a:moveTo>
                    <a:pt x="150799" y="792480"/>
                  </a:moveTo>
                  <a:lnTo>
                    <a:pt x="97472" y="788835"/>
                  </a:lnTo>
                  <a:lnTo>
                    <a:pt x="75171" y="402209"/>
                  </a:lnTo>
                  <a:lnTo>
                    <a:pt x="72491" y="398907"/>
                  </a:lnTo>
                  <a:lnTo>
                    <a:pt x="19989" y="390105"/>
                  </a:lnTo>
                  <a:lnTo>
                    <a:pt x="0" y="389636"/>
                  </a:lnTo>
                  <a:lnTo>
                    <a:pt x="19951" y="389191"/>
                  </a:lnTo>
                  <a:lnTo>
                    <a:pt x="64947" y="383400"/>
                  </a:lnTo>
                  <a:lnTo>
                    <a:pt x="75171" y="12573"/>
                  </a:lnTo>
                  <a:lnTo>
                    <a:pt x="77850" y="9232"/>
                  </a:lnTo>
                  <a:lnTo>
                    <a:pt x="85420" y="6223"/>
                  </a:lnTo>
                  <a:lnTo>
                    <a:pt x="97180" y="3695"/>
                  </a:lnTo>
                  <a:lnTo>
                    <a:pt x="112382" y="1727"/>
                  </a:lnTo>
                  <a:lnTo>
                    <a:pt x="130352" y="457"/>
                  </a:lnTo>
                  <a:lnTo>
                    <a:pt x="15034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b="1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9" name="object 8">
            <a:extLst>
              <a:ext uri="{FF2B5EF4-FFF2-40B4-BE49-F238E27FC236}">
                <a16:creationId xmlns:a16="http://schemas.microsoft.com/office/drawing/2014/main" id="{15ABC488-837C-5E4E-8F17-E3F85BFD25A3}"/>
              </a:ext>
            </a:extLst>
          </p:cNvPr>
          <p:cNvSpPr txBox="1"/>
          <p:nvPr/>
        </p:nvSpPr>
        <p:spPr>
          <a:xfrm>
            <a:off x="423869" y="2480431"/>
            <a:ext cx="444500" cy="536899"/>
          </a:xfrm>
          <a:prstGeom prst="rect">
            <a:avLst/>
          </a:prstGeom>
        </p:spPr>
        <p:txBody>
          <a:bodyPr vert="horz" wrap="square" lIns="0" tIns="31327" rIns="0" bIns="0" rtlCol="0">
            <a:spAutoFit/>
          </a:bodyPr>
          <a:lstStyle/>
          <a:p>
            <a:pPr marL="16933">
              <a:spcBef>
                <a:spcPts val="247"/>
              </a:spcBef>
            </a:pPr>
            <a:r>
              <a:rPr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头部</a:t>
            </a:r>
          </a:p>
          <a:p>
            <a:pPr marL="16933">
              <a:spcBef>
                <a:spcPts val="107"/>
              </a:spcBef>
            </a:pPr>
            <a:r>
              <a:rPr sz="1600" b="1" spc="13" dirty="0">
                <a:latin typeface="Microsoft YaHei" panose="020B0503020204020204" pitchFamily="34" charset="-122"/>
                <a:ea typeface="Microsoft YaHei" panose="020B0503020204020204" pitchFamily="34" charset="-122"/>
                <a:cs typeface="Songti SC"/>
              </a:rPr>
              <a:t>信息</a:t>
            </a:r>
            <a:endParaRPr sz="1600" b="1" dirty="0">
              <a:latin typeface="Microsoft YaHei" panose="020B0503020204020204" pitchFamily="34" charset="-122"/>
              <a:ea typeface="Microsoft YaHei" panose="020B0503020204020204" pitchFamily="34" charset="-122"/>
              <a:cs typeface="Songti SC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0FA6A22-3ADE-2D4A-ABDA-439D73DBB14C}"/>
              </a:ext>
            </a:extLst>
          </p:cNvPr>
          <p:cNvSpPr txBox="1"/>
          <p:nvPr/>
        </p:nvSpPr>
        <p:spPr>
          <a:xfrm>
            <a:off x="423869" y="3589903"/>
            <a:ext cx="44450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>
              <a:spcBef>
                <a:spcPts val="133"/>
              </a:spcBef>
            </a:pPr>
            <a:r>
              <a:rPr sz="1600" b="1" spc="13" dirty="0">
                <a:latin typeface="Microsoft YaHei" panose="020B0503020204020204" pitchFamily="34" charset="-122"/>
                <a:ea typeface="Microsoft YaHei" panose="020B0503020204020204" pitchFamily="34" charset="-122"/>
                <a:cs typeface="Songti SC"/>
              </a:rPr>
              <a:t>网页 内容</a:t>
            </a:r>
            <a:endParaRPr sz="1600" b="1">
              <a:latin typeface="Microsoft YaHei" panose="020B0503020204020204" pitchFamily="34" charset="-122"/>
              <a:ea typeface="Microsoft YaHei" panose="020B0503020204020204" pitchFamily="34" charset="-122"/>
              <a:cs typeface="Songti SC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F19E28C5-6A5A-8E4A-83A2-EEC39CB4C389}"/>
              </a:ext>
            </a:extLst>
          </p:cNvPr>
          <p:cNvSpPr/>
          <p:nvPr/>
        </p:nvSpPr>
        <p:spPr>
          <a:xfrm>
            <a:off x="10443429" y="1787897"/>
            <a:ext cx="371687" cy="3169920"/>
          </a:xfrm>
          <a:custGeom>
            <a:avLst/>
            <a:gdLst/>
            <a:ahLst/>
            <a:cxnLst/>
            <a:rect l="l" t="t" r="r" b="b"/>
            <a:pathLst>
              <a:path w="278765" h="2377440">
                <a:moveTo>
                  <a:pt x="0" y="2377287"/>
                </a:moveTo>
                <a:lnTo>
                  <a:pt x="39865" y="2376373"/>
                </a:lnTo>
                <a:lnTo>
                  <a:pt x="91440" y="2371991"/>
                </a:lnTo>
                <a:lnTo>
                  <a:pt x="137071" y="2361780"/>
                </a:lnTo>
                <a:lnTo>
                  <a:pt x="147561" y="1193520"/>
                </a:lnTo>
                <a:lnTo>
                  <a:pt x="148945" y="1190129"/>
                </a:lnTo>
                <a:lnTo>
                  <a:pt x="192138" y="1175880"/>
                </a:lnTo>
                <a:lnTo>
                  <a:pt x="240372" y="1170635"/>
                </a:lnTo>
                <a:lnTo>
                  <a:pt x="278752" y="1169035"/>
                </a:lnTo>
                <a:lnTo>
                  <a:pt x="260235" y="1168704"/>
                </a:lnTo>
                <a:lnTo>
                  <a:pt x="207797" y="1164602"/>
                </a:lnTo>
                <a:lnTo>
                  <a:pt x="167322" y="1156741"/>
                </a:lnTo>
                <a:lnTo>
                  <a:pt x="147561" y="24485"/>
                </a:lnTo>
                <a:lnTo>
                  <a:pt x="146164" y="21094"/>
                </a:lnTo>
                <a:lnTo>
                  <a:pt x="102984" y="6845"/>
                </a:lnTo>
                <a:lnTo>
                  <a:pt x="54749" y="1600"/>
                </a:lnTo>
                <a:lnTo>
                  <a:pt x="36055" y="584"/>
                </a:lnTo>
                <a:lnTo>
                  <a:pt x="16357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9754368C-A19E-CD4B-BB94-827312961DF4}"/>
              </a:ext>
            </a:extLst>
          </p:cNvPr>
          <p:cNvSpPr txBox="1"/>
          <p:nvPr/>
        </p:nvSpPr>
        <p:spPr>
          <a:xfrm>
            <a:off x="10992544" y="3067538"/>
            <a:ext cx="525780" cy="52236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187" dirty="0">
                <a:latin typeface="Arial"/>
                <a:cs typeface="Arial"/>
              </a:rPr>
              <a:t>H</a:t>
            </a:r>
            <a:r>
              <a:rPr sz="1600" b="1" spc="-147" dirty="0">
                <a:latin typeface="Arial"/>
                <a:cs typeface="Arial"/>
              </a:rPr>
              <a:t>T</a:t>
            </a:r>
            <a:r>
              <a:rPr sz="1600" b="1" spc="-127" dirty="0">
                <a:latin typeface="Arial"/>
                <a:cs typeface="Arial"/>
              </a:rPr>
              <a:t>ML</a:t>
            </a:r>
            <a:endParaRPr sz="1600" dirty="0">
              <a:latin typeface="Arial"/>
              <a:cs typeface="Arial"/>
            </a:endParaRPr>
          </a:p>
          <a:p>
            <a:pPr marL="16933">
              <a:spcBef>
                <a:spcPts val="93"/>
              </a:spcBef>
            </a:pPr>
            <a:r>
              <a:rPr sz="1600" b="1" spc="13" dirty="0">
                <a:latin typeface="Songti SC"/>
                <a:cs typeface="Songti SC"/>
              </a:rPr>
              <a:t>文件</a:t>
            </a:r>
            <a:endParaRPr sz="1600" dirty="0">
              <a:latin typeface="Songti SC"/>
              <a:cs typeface="Songti SC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BE3D1B-2E13-874E-B40B-FADF744C7590}"/>
              </a:ext>
            </a:extLst>
          </p:cNvPr>
          <p:cNvSpPr/>
          <p:nvPr/>
        </p:nvSpPr>
        <p:spPr>
          <a:xfrm>
            <a:off x="4114752" y="219418"/>
            <a:ext cx="24002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727"/>
              </a:spcBef>
              <a:buSzPct val="95000"/>
              <a:tabLst>
                <a:tab pos="138003" algn="l"/>
              </a:tabLst>
            </a:pPr>
            <a:r>
              <a:rPr lang="en" altLang="zh-CN" sz="2400" b="1" spc="1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H</a:t>
            </a:r>
            <a:r>
              <a:rPr lang="en" altLang="zh-CN" sz="2400" b="1" spc="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T</a:t>
            </a:r>
            <a:r>
              <a:rPr lang="en" altLang="zh-CN" sz="2400" b="1" spc="152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M</a:t>
            </a:r>
            <a:r>
              <a:rPr lang="en" altLang="zh-CN" sz="2400" b="1" spc="107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L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基本结构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1A4DC1-1310-D745-8257-3140F2C37D75}"/>
              </a:ext>
            </a:extLst>
          </p:cNvPr>
          <p:cNvSpPr/>
          <p:nvPr/>
        </p:nvSpPr>
        <p:spPr>
          <a:xfrm>
            <a:off x="887349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4B5B9D-B348-B74D-8EC1-DF5DBB5D3CCB}"/>
              </a:ext>
            </a:extLst>
          </p:cNvPr>
          <p:cNvSpPr txBox="1"/>
          <p:nvPr/>
        </p:nvSpPr>
        <p:spPr>
          <a:xfrm>
            <a:off x="119336" y="692667"/>
            <a:ext cx="120190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20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标签：</a:t>
            </a:r>
            <a:r>
              <a:rPr lang="en-US" altLang="zh-CN" sz="2800" b="1" spc="20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lang="en" altLang="zh-CN" sz="2800" b="1" spc="20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html&gt;…&lt;/html&gt;</a:t>
            </a:r>
          </a:p>
          <a:p>
            <a:r>
              <a:rPr lang="zh-CN" altLang="en-US" sz="2800" b="1" spc="-27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语法</a:t>
            </a:r>
            <a:r>
              <a:rPr lang="zh-CN" altLang="en-US" sz="2800" b="1" spc="213" dirty="0"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：</a:t>
            </a:r>
            <a:r>
              <a:rPr lang="en-US" altLang="zh-CN" sz="2800" b="1" spc="213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</a:t>
            </a:r>
            <a:r>
              <a:rPr lang="zh-CN" altLang="en-US" sz="2800" b="1" spc="-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标</a:t>
            </a:r>
            <a:r>
              <a:rPr lang="zh-CN" altLang="en-US" sz="2800" b="1" spc="-2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签</a:t>
            </a:r>
            <a:r>
              <a:rPr lang="zh-CN" altLang="en-US" sz="2800" b="1" spc="-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名</a:t>
            </a:r>
            <a:r>
              <a:rPr lang="en-US" altLang="zh-CN" sz="2800" b="1" spc="44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r>
              <a:rPr lang="zh-CN" altLang="en-US" sz="2800" b="1" spc="26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 </a:t>
            </a:r>
            <a:r>
              <a:rPr lang="en-US" altLang="zh-CN" sz="2800" b="1" spc="24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&lt;/</a:t>
            </a:r>
            <a:r>
              <a:rPr lang="zh-CN" altLang="en-US" sz="2800" b="1" spc="-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标</a:t>
            </a:r>
            <a:r>
              <a:rPr lang="zh-CN" altLang="en-US" sz="2800" b="1" spc="-2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签</a:t>
            </a:r>
            <a:r>
              <a:rPr lang="zh-CN" altLang="en-US" sz="2800" b="1" spc="-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名</a:t>
            </a:r>
            <a:r>
              <a:rPr lang="en-US" altLang="zh-CN" sz="2800" b="1" spc="447" dirty="0">
                <a:solidFill>
                  <a:srgbClr val="1F232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Heiti SC"/>
              </a:rPr>
              <a:t>&gt;</a:t>
            </a:r>
            <a:endParaRPr kumimoji="1" lang="zh-CN" altLang="en-US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括起来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）一般成对出现，分开始标签和结束标签 结束标签比开始标签多了一个</a:t>
            </a:r>
            <a:r>
              <a:rPr kumimoji="1" lang="en-US" altLang="zh-CN" sz="2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）单标签：没有结束标签 </a:t>
            </a:r>
            <a:r>
              <a:rPr kumimoji="1"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&lt;hr/&gt;</a:t>
            </a:r>
            <a:endParaRPr kumimoji="1" lang="en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B6C83139-DC2A-8C41-8E03-52CAFF53653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36" y="3883983"/>
            <a:ext cx="4554881" cy="2857385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89563886-5803-114A-9BAA-9A53C7586B6E}"/>
              </a:ext>
            </a:extLst>
          </p:cNvPr>
          <p:cNvSpPr txBox="1"/>
          <p:nvPr/>
        </p:nvSpPr>
        <p:spPr>
          <a:xfrm>
            <a:off x="4801642" y="3766815"/>
            <a:ext cx="7127006" cy="195951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vert="horz" wrap="square" lIns="0" tIns="284480" rIns="0" bIns="0" rtlCol="0">
            <a:spAutoFit/>
          </a:bodyPr>
          <a:lstStyle/>
          <a:p>
            <a:pPr marL="16933">
              <a:spcBef>
                <a:spcPts val="2240"/>
              </a:spcBef>
            </a:pPr>
            <a:r>
              <a:rPr sz="2400" b="1" spc="407" dirty="0">
                <a:latin typeface="Heiti SC"/>
                <a:cs typeface="Heiti SC"/>
              </a:rPr>
              <a:t>&lt;</a:t>
            </a:r>
            <a:r>
              <a:rPr sz="2400" b="1" dirty="0" err="1">
                <a:latin typeface="Heiti SC"/>
                <a:cs typeface="Heiti SC"/>
              </a:rPr>
              <a:t>标签名</a:t>
            </a:r>
            <a:r>
              <a:rPr lang="zh-CN" altLang="en-US" sz="2400" b="1" dirty="0">
                <a:latin typeface="Heiti SC"/>
                <a:cs typeface="Heiti SC"/>
              </a:rPr>
              <a:t> </a:t>
            </a:r>
            <a:r>
              <a:rPr sz="2400" b="1" dirty="0">
                <a:latin typeface="Heiti SC"/>
                <a:cs typeface="Heiti SC"/>
              </a:rPr>
              <a:t>属性名</a:t>
            </a:r>
            <a:r>
              <a:rPr sz="2400" b="1" spc="280" dirty="0">
                <a:latin typeface="Heiti SC"/>
                <a:cs typeface="Heiti SC"/>
              </a:rPr>
              <a:t>1</a:t>
            </a:r>
            <a:r>
              <a:rPr sz="2400" b="1" spc="300" dirty="0">
                <a:latin typeface="Heiti SC"/>
                <a:cs typeface="Heiti SC"/>
              </a:rPr>
              <a:t>=</a:t>
            </a:r>
            <a:r>
              <a:rPr sz="2400" b="1" spc="567" dirty="0">
                <a:latin typeface="Heiti SC"/>
                <a:cs typeface="Heiti SC"/>
              </a:rPr>
              <a:t>"</a:t>
            </a:r>
            <a:r>
              <a:rPr sz="2400" b="1" dirty="0" err="1">
                <a:latin typeface="Heiti SC"/>
                <a:cs typeface="Heiti SC"/>
              </a:rPr>
              <a:t>值</a:t>
            </a:r>
            <a:r>
              <a:rPr sz="2400" b="1" spc="567" dirty="0">
                <a:latin typeface="Heiti SC"/>
                <a:cs typeface="Heiti SC"/>
              </a:rPr>
              <a:t>"</a:t>
            </a:r>
            <a:r>
              <a:rPr lang="zh-CN" altLang="en-US" sz="2400" b="1" spc="567" dirty="0">
                <a:latin typeface="Heiti SC"/>
                <a:cs typeface="Heiti SC"/>
              </a:rPr>
              <a:t> </a:t>
            </a:r>
            <a:r>
              <a:rPr lang="zh-CN" altLang="en-US" sz="2400" b="1" dirty="0">
                <a:latin typeface="Heiti SC"/>
                <a:cs typeface="Heiti SC"/>
              </a:rPr>
              <a:t>属性名</a:t>
            </a:r>
            <a:r>
              <a:rPr lang="en-US" altLang="zh-CN" sz="2400" b="1" spc="380" dirty="0">
                <a:latin typeface="Heiti SC"/>
                <a:cs typeface="Heiti SC"/>
              </a:rPr>
              <a:t>2="</a:t>
            </a:r>
            <a:r>
              <a:rPr lang="zh-CN" altLang="en-US" sz="2400" b="1" dirty="0">
                <a:latin typeface="Heiti SC"/>
                <a:cs typeface="Heiti SC"/>
              </a:rPr>
              <a:t>值</a:t>
            </a:r>
            <a:r>
              <a:rPr lang="en-US" altLang="zh-CN" sz="2400" b="1" spc="567" dirty="0">
                <a:latin typeface="Heiti SC"/>
                <a:cs typeface="Heiti SC"/>
              </a:rPr>
              <a:t>"</a:t>
            </a:r>
            <a:r>
              <a:rPr lang="zh-CN" altLang="en-US" sz="2400" b="1" spc="73" dirty="0">
                <a:latin typeface="Heiti SC"/>
                <a:cs typeface="Heiti SC"/>
              </a:rPr>
              <a:t> </a:t>
            </a:r>
            <a:r>
              <a:rPr lang="en-US" altLang="zh-CN" sz="2400" b="1" spc="20" dirty="0">
                <a:latin typeface="Heiti SC"/>
                <a:cs typeface="Heiti SC"/>
              </a:rPr>
              <a:t>...</a:t>
            </a:r>
            <a:r>
              <a:rPr lang="zh-CN" altLang="en-US" sz="2400" b="1" spc="133" dirty="0">
                <a:latin typeface="Heiti SC"/>
                <a:cs typeface="Heiti SC"/>
              </a:rPr>
              <a:t> </a:t>
            </a:r>
            <a:r>
              <a:rPr lang="en-US" altLang="zh-CN" sz="2400" b="1" spc="413" dirty="0">
                <a:latin typeface="Heiti SC"/>
                <a:cs typeface="Heiti SC"/>
              </a:rPr>
              <a:t>&gt;</a:t>
            </a:r>
          </a:p>
          <a:p>
            <a:pPr marL="16933">
              <a:spcBef>
                <a:spcPts val="2240"/>
              </a:spcBef>
            </a:pPr>
            <a:r>
              <a:rPr lang="en-US" altLang="zh-CN" sz="2400" b="1" spc="-20" dirty="0">
                <a:latin typeface="Heiti SC"/>
                <a:cs typeface="Heiti SC"/>
              </a:rPr>
              <a:t>…</a:t>
            </a:r>
          </a:p>
          <a:p>
            <a:pPr marL="16933">
              <a:spcBef>
                <a:spcPts val="2240"/>
              </a:spcBef>
            </a:pPr>
            <a:r>
              <a:rPr lang="en-US" altLang="zh-CN" sz="2400" b="1" spc="253" dirty="0">
                <a:latin typeface="Heiti SC"/>
                <a:cs typeface="Heiti SC"/>
              </a:rPr>
              <a:t>&lt;/</a:t>
            </a:r>
            <a:r>
              <a:rPr lang="zh-CN" altLang="en-US" sz="2400" b="1" dirty="0">
                <a:latin typeface="Heiti SC"/>
                <a:cs typeface="Heiti SC"/>
              </a:rPr>
              <a:t>标签名</a:t>
            </a:r>
            <a:r>
              <a:rPr lang="en-US" altLang="zh-CN" sz="2400" b="1" spc="413" dirty="0">
                <a:latin typeface="Heiti SC"/>
                <a:cs typeface="Heiti SC"/>
              </a:rPr>
              <a:t>&gt;</a:t>
            </a:r>
            <a:endParaRPr lang="zh-CN" altLang="en-US" sz="2400" dirty="0">
              <a:latin typeface="Heiti SC"/>
              <a:cs typeface="Heiti SC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1740D6B-F660-6541-975F-F71C9BADC6D8}"/>
              </a:ext>
            </a:extLst>
          </p:cNvPr>
          <p:cNvSpPr txBox="1"/>
          <p:nvPr/>
        </p:nvSpPr>
        <p:spPr>
          <a:xfrm>
            <a:off x="8044141" y="5786266"/>
            <a:ext cx="3884507" cy="10421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219287" rIns="0" bIns="0" rtlCol="0">
            <a:spAutoFit/>
          </a:bodyPr>
          <a:lstStyle/>
          <a:p>
            <a:pPr marL="474121" indent="-458035">
              <a:spcBef>
                <a:spcPts val="1727"/>
              </a:spcBef>
              <a:buFont typeface="Arial"/>
              <a:buChar char="•"/>
              <a:tabLst>
                <a:tab pos="474121" algn="l"/>
                <a:tab pos="474968" algn="l"/>
              </a:tabLst>
            </a:pPr>
            <a:r>
              <a:rPr sz="2000" b="1" spc="272" dirty="0">
                <a:solidFill>
                  <a:srgbClr val="C00000"/>
                </a:solidFill>
                <a:latin typeface="Heiti SC"/>
                <a:cs typeface="Heiti SC"/>
              </a:rPr>
              <a:t>&lt;!</a:t>
            </a:r>
            <a:r>
              <a:rPr sz="2000" b="1" spc="280" dirty="0">
                <a:solidFill>
                  <a:srgbClr val="C00000"/>
                </a:solidFill>
                <a:latin typeface="Heiti SC"/>
                <a:cs typeface="Heiti SC"/>
              </a:rPr>
              <a:t>--</a:t>
            </a:r>
            <a:r>
              <a:rPr sz="2000" b="1" dirty="0">
                <a:latin typeface="Heiti SC"/>
                <a:cs typeface="Heiti SC"/>
              </a:rPr>
              <a:t>这里是注释</a:t>
            </a:r>
            <a:r>
              <a:rPr sz="2000" b="1" spc="280" dirty="0">
                <a:solidFill>
                  <a:srgbClr val="C00000"/>
                </a:solidFill>
                <a:latin typeface="Heiti SC"/>
                <a:cs typeface="Heiti SC"/>
              </a:rPr>
              <a:t>--</a:t>
            </a:r>
            <a:r>
              <a:rPr sz="2000" b="1" spc="413" dirty="0">
                <a:solidFill>
                  <a:srgbClr val="C00000"/>
                </a:solidFill>
                <a:latin typeface="Heiti SC"/>
                <a:cs typeface="Heiti SC"/>
              </a:rPr>
              <a:t>&gt;</a:t>
            </a:r>
            <a:endParaRPr sz="2000" dirty="0">
              <a:solidFill>
                <a:srgbClr val="C00000"/>
              </a:solidFill>
              <a:latin typeface="Heiti SC"/>
              <a:cs typeface="Heiti SC"/>
            </a:endParaRPr>
          </a:p>
          <a:p>
            <a:pPr marL="473275" indent="-457189">
              <a:spcBef>
                <a:spcPts val="1600"/>
              </a:spcBef>
              <a:buFont typeface="Arial"/>
              <a:buChar char="•"/>
              <a:tabLst>
                <a:tab pos="473275" algn="l"/>
                <a:tab pos="474121" algn="l"/>
              </a:tabLst>
            </a:pPr>
            <a:r>
              <a:rPr sz="2000" b="1" dirty="0">
                <a:latin typeface="Heiti SC"/>
                <a:cs typeface="Heiti SC"/>
              </a:rPr>
              <a:t>注释在网页中不显示。</a:t>
            </a:r>
            <a:endParaRPr sz="2000" dirty="0">
              <a:latin typeface="Heiti SC"/>
              <a:cs typeface="Heiti SC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CBEA73-A8A0-C047-A21F-DAB5A4020E4A}"/>
              </a:ext>
            </a:extLst>
          </p:cNvPr>
          <p:cNvSpPr/>
          <p:nvPr/>
        </p:nvSpPr>
        <p:spPr>
          <a:xfrm>
            <a:off x="4028136" y="231002"/>
            <a:ext cx="4555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600"/>
              </a:spcBef>
              <a:buSzPct val="95000"/>
              <a:tabLst>
                <a:tab pos="138003" algn="l"/>
              </a:tabLst>
            </a:pPr>
            <a:r>
              <a:rPr lang="en" altLang="zh-CN" sz="2400" b="1" spc="1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H</a:t>
            </a:r>
            <a:r>
              <a:rPr lang="en" altLang="zh-CN" sz="2400" b="1" spc="2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T</a:t>
            </a:r>
            <a:r>
              <a:rPr lang="en" altLang="zh-CN" sz="2400" b="1" spc="38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M</a:t>
            </a:r>
            <a:r>
              <a:rPr lang="en" altLang="zh-CN" sz="2400" b="1" spc="-11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L</a:t>
            </a:r>
            <a:r>
              <a: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标签、元素、属性、注释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30BCF0-0D1F-7340-B83F-222FC9D02F7A}"/>
              </a:ext>
            </a:extLst>
          </p:cNvPr>
          <p:cNvSpPr/>
          <p:nvPr/>
        </p:nvSpPr>
        <p:spPr>
          <a:xfrm>
            <a:off x="119336" y="3169858"/>
            <a:ext cx="11809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元素：</a:t>
            </a:r>
            <a:r>
              <a:rPr lang="zh-CN" altLang="en-US" sz="2800" dirty="0"/>
              <a:t>从</a:t>
            </a:r>
            <a:r>
              <a:rPr lang="zh-CN" altLang="en-US" sz="2800" b="1" u="sng" dirty="0">
                <a:solidFill>
                  <a:srgbClr val="C00000"/>
                </a:solidFill>
              </a:rPr>
              <a:t>开始标签</a:t>
            </a:r>
            <a:r>
              <a:rPr lang="en-US" altLang="zh-CN" sz="2800" b="1" dirty="0">
                <a:solidFill>
                  <a:srgbClr val="C00000"/>
                </a:solidFill>
              </a:rPr>
              <a:t>&lt;</a:t>
            </a:r>
            <a:r>
              <a:rPr lang="zh-CN" altLang="en-US" sz="2800" dirty="0"/>
              <a:t>到</a:t>
            </a:r>
            <a:r>
              <a:rPr lang="zh-CN" altLang="en-US" sz="2800" b="1" u="sng" dirty="0">
                <a:solidFill>
                  <a:srgbClr val="C00000"/>
                </a:solidFill>
              </a:rPr>
              <a:t>结束标签</a:t>
            </a:r>
            <a:r>
              <a:rPr lang="en-US" altLang="zh-CN" sz="2800" b="1" dirty="0">
                <a:solidFill>
                  <a:srgbClr val="C00000"/>
                </a:solidFill>
              </a:rPr>
              <a:t>&gt;</a:t>
            </a:r>
            <a:r>
              <a:rPr lang="zh-CN" altLang="en-US" sz="2800" dirty="0"/>
              <a:t>的所有代码，称为</a:t>
            </a:r>
            <a:r>
              <a:rPr lang="en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元素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860" y="1088372"/>
            <a:ext cx="4560511" cy="1349943"/>
          </a:xfrm>
          <a:prstGeom prst="rect">
            <a:avLst/>
          </a:prstGeom>
        </p:spPr>
        <p:txBody>
          <a:bodyPr vert="horz" wrap="square" lIns="0" tIns="219287" rIns="0" bIns="0" rtlCol="0">
            <a:spAutoFit/>
          </a:bodyPr>
          <a:lstStyle/>
          <a:p>
            <a:pPr marL="16933">
              <a:spcBef>
                <a:spcPts val="1727"/>
              </a:spcBef>
            </a:pPr>
            <a:r>
              <a:rPr sz="2000" spc="2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&lt;！DOCTYPE&gt;</a:t>
            </a:r>
            <a:r>
              <a:rPr sz="2000" spc="-8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声明必须放在</a:t>
            </a:r>
            <a:r>
              <a:rPr sz="2000" spc="7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HTML</a:t>
            </a:r>
            <a:r>
              <a:rPr sz="2000" spc="-2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文档第一</a:t>
            </a:r>
            <a:r>
              <a:rPr sz="2000" spc="-3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行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。</a:t>
            </a:r>
          </a:p>
          <a:p>
            <a:pPr marL="16933">
              <a:spcBef>
                <a:spcPts val="1600"/>
              </a:spcBef>
            </a:pPr>
            <a:r>
              <a:rPr sz="2000" spc="2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&lt;！DOCTYPE&gt;</a:t>
            </a:r>
            <a:r>
              <a:rPr sz="2000" spc="-67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 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声明不是</a:t>
            </a:r>
            <a:r>
              <a:rPr sz="2000" spc="73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HTML</a:t>
            </a:r>
            <a:r>
              <a:rPr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 Unicode MS"/>
              </a:rPr>
              <a:t>标签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079776" y="151861"/>
            <a:ext cx="7416800" cy="447986"/>
          </a:xfrm>
          <a:prstGeom prst="rect">
            <a:avLst/>
          </a:prstGeom>
        </p:spPr>
        <p:txBody>
          <a:bodyPr vert="horz" wrap="square" lIns="0" tIns="16933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" sz="2800" dirty="0">
                <a:solidFill>
                  <a:schemeClr val="bg1"/>
                </a:solidFill>
                <a:latin typeface="SimHei" panose="02010609060101010101" pitchFamily="49" charset="-122"/>
              </a:rPr>
              <a:t>DOCTYPE </a:t>
            </a:r>
            <a:r>
              <a:rPr lang="zh-CN" altLang="en-US" sz="2800" dirty="0">
                <a:solidFill>
                  <a:schemeClr val="bg1"/>
                </a:solidFill>
                <a:latin typeface="SimHei" panose="02010609060101010101" pitchFamily="49" charset="-122"/>
              </a:rPr>
              <a:t>文档类型声明、网页编码设置</a:t>
            </a:r>
            <a:endParaRPr sz="2800" dirty="0">
              <a:solidFill>
                <a:schemeClr val="bg1"/>
              </a:solidFill>
              <a:latin typeface="SimHei" panose="02010609060101010101" pitchFamily="49" charset="-122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7856" y="917667"/>
            <a:ext cx="6948784" cy="418583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1A1547-D28F-CD4B-88B6-3801E065CC30}"/>
              </a:ext>
            </a:extLst>
          </p:cNvPr>
          <p:cNvSpPr/>
          <p:nvPr/>
        </p:nvSpPr>
        <p:spPr>
          <a:xfrm>
            <a:off x="887349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2.1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HTML</a:t>
            </a:r>
            <a:r>
              <a:rPr kumimoji="1" lang="zh-CN" altLang="en-US" sz="28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简介</a:t>
            </a:r>
            <a:endParaRPr lang="zh-CN" altLang="en-US" sz="28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D074384-198B-8340-8C2D-3CFAAC44257C}"/>
              </a:ext>
            </a:extLst>
          </p:cNvPr>
          <p:cNvSpPr txBox="1"/>
          <p:nvPr/>
        </p:nvSpPr>
        <p:spPr>
          <a:xfrm>
            <a:off x="191344" y="5248850"/>
            <a:ext cx="9050055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dirty="0">
                <a:latin typeface="Heiti SC"/>
                <a:cs typeface="Heiti SC"/>
              </a:rPr>
              <a:t>当网页显示出现乱</a:t>
            </a:r>
            <a:r>
              <a:rPr sz="2133" b="1" spc="-20" dirty="0">
                <a:latin typeface="Heiti SC"/>
                <a:cs typeface="Heiti SC"/>
              </a:rPr>
              <a:t>码</a:t>
            </a:r>
            <a:r>
              <a:rPr sz="2133" b="1" dirty="0">
                <a:latin typeface="Heiti SC"/>
                <a:cs typeface="Heiti SC"/>
              </a:rPr>
              <a:t>时</a:t>
            </a:r>
            <a:r>
              <a:rPr sz="2133" b="1" spc="-20" dirty="0">
                <a:latin typeface="Heiti SC"/>
                <a:cs typeface="Heiti SC"/>
              </a:rPr>
              <a:t>，</a:t>
            </a:r>
            <a:r>
              <a:rPr sz="2133" b="1" dirty="0">
                <a:latin typeface="Heiti SC"/>
                <a:cs typeface="Heiti SC"/>
              </a:rPr>
              <a:t>在</a:t>
            </a:r>
            <a:r>
              <a:rPr sz="2133" b="1" spc="127" dirty="0">
                <a:latin typeface="Heiti SC"/>
                <a:cs typeface="Heiti SC"/>
              </a:rPr>
              <a:t>&lt;</a:t>
            </a:r>
            <a:r>
              <a:rPr sz="2133" b="1" spc="133" dirty="0">
                <a:latin typeface="Heiti SC"/>
                <a:cs typeface="Heiti SC"/>
              </a:rPr>
              <a:t>h</a:t>
            </a:r>
            <a:r>
              <a:rPr sz="2133" b="1" spc="-120" dirty="0">
                <a:latin typeface="Heiti SC"/>
                <a:cs typeface="Heiti SC"/>
              </a:rPr>
              <a:t>e</a:t>
            </a:r>
            <a:r>
              <a:rPr sz="2133" b="1" spc="-187" dirty="0">
                <a:latin typeface="Heiti SC"/>
                <a:cs typeface="Heiti SC"/>
              </a:rPr>
              <a:t>a</a:t>
            </a:r>
            <a:r>
              <a:rPr sz="2133" b="1" spc="-47" dirty="0">
                <a:latin typeface="Heiti SC"/>
                <a:cs typeface="Heiti SC"/>
              </a:rPr>
              <a:t>d</a:t>
            </a:r>
            <a:r>
              <a:rPr sz="2133" b="1" spc="240" dirty="0">
                <a:latin typeface="Heiti SC"/>
                <a:cs typeface="Heiti SC"/>
              </a:rPr>
              <a:t>&gt;</a:t>
            </a:r>
            <a:r>
              <a:rPr sz="2133" b="1" spc="227" dirty="0">
                <a:latin typeface="Heiti SC"/>
                <a:cs typeface="Heiti SC"/>
              </a:rPr>
              <a:t>&lt;</a:t>
            </a:r>
            <a:r>
              <a:rPr sz="2133" b="1" spc="47" dirty="0">
                <a:latin typeface="Heiti SC"/>
                <a:cs typeface="Heiti SC"/>
              </a:rPr>
              <a:t>/</a:t>
            </a:r>
            <a:r>
              <a:rPr sz="2133" b="1" spc="60" dirty="0">
                <a:latin typeface="Heiti SC"/>
                <a:cs typeface="Heiti SC"/>
              </a:rPr>
              <a:t>h</a:t>
            </a:r>
            <a:r>
              <a:rPr sz="2133" b="1" spc="-120" dirty="0">
                <a:latin typeface="Heiti SC"/>
                <a:cs typeface="Heiti SC"/>
              </a:rPr>
              <a:t>e</a:t>
            </a:r>
            <a:r>
              <a:rPr sz="2133" b="1" spc="-187" dirty="0">
                <a:latin typeface="Heiti SC"/>
                <a:cs typeface="Heiti SC"/>
              </a:rPr>
              <a:t>a</a:t>
            </a:r>
            <a:r>
              <a:rPr sz="2133" b="1" spc="-47" dirty="0">
                <a:latin typeface="Heiti SC"/>
                <a:cs typeface="Heiti SC"/>
              </a:rPr>
              <a:t>d</a:t>
            </a:r>
            <a:r>
              <a:rPr sz="2133" b="1" spc="207" dirty="0">
                <a:latin typeface="Heiti SC"/>
                <a:cs typeface="Heiti SC"/>
              </a:rPr>
              <a:t>&gt;</a:t>
            </a:r>
            <a:r>
              <a:rPr sz="2133" b="1" dirty="0">
                <a:latin typeface="Heiti SC"/>
                <a:cs typeface="Heiti SC"/>
              </a:rPr>
              <a:t>标签之间添加：</a:t>
            </a:r>
            <a:endParaRPr sz="2133" dirty="0">
              <a:latin typeface="Heiti SC"/>
              <a:cs typeface="Heiti SC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A7FD096C-EE53-2742-B476-D34493C93375}"/>
              </a:ext>
            </a:extLst>
          </p:cNvPr>
          <p:cNvSpPr txBox="1"/>
          <p:nvPr/>
        </p:nvSpPr>
        <p:spPr>
          <a:xfrm>
            <a:off x="263352" y="5666109"/>
            <a:ext cx="1057405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indent="-847">
              <a:spcBef>
                <a:spcPts val="133"/>
              </a:spcBef>
            </a:pPr>
            <a:r>
              <a:rPr sz="2400" b="1" spc="27" dirty="0">
                <a:latin typeface="Heiti SC"/>
                <a:cs typeface="Heiti SC"/>
              </a:rPr>
              <a:t>&lt;meta</a:t>
            </a:r>
            <a:r>
              <a:rPr sz="2400" b="1" spc="160" dirty="0">
                <a:latin typeface="Heiti SC"/>
                <a:cs typeface="Heiti SC"/>
              </a:rPr>
              <a:t> </a:t>
            </a:r>
            <a:r>
              <a:rPr sz="2400" b="1" spc="53" dirty="0">
                <a:latin typeface="Heiti SC"/>
                <a:cs typeface="Heiti SC"/>
              </a:rPr>
              <a:t>http-</a:t>
            </a:r>
            <a:r>
              <a:rPr sz="2400" b="1" spc="53" dirty="0" err="1">
                <a:latin typeface="Heiti SC"/>
                <a:cs typeface="Heiti SC"/>
              </a:rPr>
              <a:t>equiv</a:t>
            </a:r>
            <a:r>
              <a:rPr sz="2400" b="1" spc="53" dirty="0">
                <a:latin typeface="Heiti SC"/>
                <a:cs typeface="Heiti SC"/>
              </a:rPr>
              <a:t>=</a:t>
            </a:r>
            <a:r>
              <a:rPr lang="en-US" sz="2400" b="1" spc="53" dirty="0">
                <a:latin typeface="Heiti SC"/>
                <a:cs typeface="Heiti SC"/>
              </a:rPr>
              <a:t>"</a:t>
            </a:r>
            <a:r>
              <a:rPr sz="2400" b="1" spc="53" dirty="0">
                <a:latin typeface="Heiti SC"/>
                <a:cs typeface="Heiti SC"/>
              </a:rPr>
              <a:t>Content</a:t>
            </a:r>
            <a:r>
              <a:rPr lang="en-US" b="1" spc="53" dirty="0">
                <a:latin typeface="Heiti SC"/>
                <a:cs typeface="Heiti SC"/>
              </a:rPr>
              <a:t>"</a:t>
            </a:r>
            <a:r>
              <a:rPr sz="2400" b="1" spc="267" dirty="0">
                <a:latin typeface="Heiti SC"/>
                <a:cs typeface="Heiti SC"/>
              </a:rPr>
              <a:t> </a:t>
            </a:r>
            <a:r>
              <a:rPr sz="2400" b="1" spc="60" dirty="0" err="1">
                <a:latin typeface="Heiti SC"/>
                <a:cs typeface="Heiti SC"/>
              </a:rPr>
              <a:t>contect</a:t>
            </a:r>
            <a:r>
              <a:rPr sz="2400" b="1" spc="60" dirty="0">
                <a:latin typeface="Heiti SC"/>
                <a:cs typeface="Heiti SC"/>
              </a:rPr>
              <a:t>=</a:t>
            </a:r>
            <a:r>
              <a:rPr lang="en-US" altLang="zh-CN" b="1" spc="53" dirty="0">
                <a:latin typeface="Heiti SC"/>
                <a:cs typeface="Heiti SC"/>
              </a:rPr>
              <a:t> " </a:t>
            </a:r>
            <a:r>
              <a:rPr sz="2400" b="1" spc="60" dirty="0">
                <a:latin typeface="Heiti SC"/>
                <a:cs typeface="Heiti SC"/>
              </a:rPr>
              <a:t>text/html;charset=</a:t>
            </a:r>
            <a:r>
              <a:rPr sz="2400" b="1" spc="60" dirty="0" err="1">
                <a:solidFill>
                  <a:srgbClr val="C00000"/>
                </a:solidFill>
                <a:latin typeface="Heiti SC"/>
                <a:cs typeface="Heiti SC"/>
              </a:rPr>
              <a:t>utf</a:t>
            </a:r>
            <a:r>
              <a:rPr sz="2400" b="1" spc="60" dirty="0">
                <a:solidFill>
                  <a:srgbClr val="C00000"/>
                </a:solidFill>
                <a:latin typeface="Heiti SC"/>
                <a:cs typeface="Heiti SC"/>
              </a:rPr>
              <a:t>- </a:t>
            </a:r>
            <a:r>
              <a:rPr sz="2400" b="1" spc="-579" dirty="0">
                <a:solidFill>
                  <a:srgbClr val="C00000"/>
                </a:solidFill>
                <a:latin typeface="Heiti SC"/>
                <a:cs typeface="Heiti SC"/>
              </a:rPr>
              <a:t> </a:t>
            </a:r>
            <a:r>
              <a:rPr sz="2400" b="1" spc="152" dirty="0">
                <a:solidFill>
                  <a:srgbClr val="C00000"/>
                </a:solidFill>
                <a:latin typeface="Heiti SC"/>
                <a:cs typeface="Heiti SC"/>
              </a:rPr>
              <a:t>8</a:t>
            </a:r>
            <a:r>
              <a:rPr lang="en-US" altLang="zh-CN" b="1" spc="53" dirty="0">
                <a:latin typeface="Heiti SC"/>
                <a:cs typeface="Heiti SC"/>
              </a:rPr>
              <a:t> "</a:t>
            </a:r>
            <a:r>
              <a:rPr sz="2400" b="1" spc="152" dirty="0">
                <a:latin typeface="Heiti SC"/>
                <a:cs typeface="Heiti SC"/>
              </a:rPr>
              <a:t>/&gt;</a:t>
            </a:r>
            <a:endParaRPr sz="2400" dirty="0">
              <a:latin typeface="Heiti SC"/>
              <a:cs typeface="Heiti SC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A673F39-B373-C842-85BE-199159B873B6}"/>
              </a:ext>
            </a:extLst>
          </p:cNvPr>
          <p:cNvSpPr txBox="1"/>
          <p:nvPr/>
        </p:nvSpPr>
        <p:spPr>
          <a:xfrm>
            <a:off x="6240016" y="6197890"/>
            <a:ext cx="5055812" cy="3453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b="1" dirty="0">
                <a:latin typeface="Heiti SC"/>
                <a:cs typeface="Heiti SC"/>
              </a:rPr>
              <a:t>注：</a:t>
            </a:r>
            <a:r>
              <a:rPr sz="2133" spc="60" dirty="0">
                <a:solidFill>
                  <a:srgbClr val="C00000"/>
                </a:solidFill>
                <a:latin typeface="Heiti SC"/>
                <a:cs typeface="Heiti SC"/>
              </a:rPr>
              <a:t>u</a:t>
            </a:r>
            <a:r>
              <a:rPr sz="2133" spc="113" dirty="0">
                <a:solidFill>
                  <a:srgbClr val="C00000"/>
                </a:solidFill>
                <a:latin typeface="Heiti SC"/>
                <a:cs typeface="Heiti SC"/>
              </a:rPr>
              <a:t>t</a:t>
            </a:r>
            <a:r>
              <a:rPr sz="2133" dirty="0">
                <a:solidFill>
                  <a:srgbClr val="C00000"/>
                </a:solidFill>
                <a:latin typeface="Heiti SC"/>
                <a:cs typeface="Heiti SC"/>
              </a:rPr>
              <a:t>f</a:t>
            </a:r>
            <a:r>
              <a:rPr sz="2133" spc="167" dirty="0">
                <a:solidFill>
                  <a:srgbClr val="C00000"/>
                </a:solidFill>
                <a:latin typeface="Heiti SC"/>
                <a:cs typeface="Heiti SC"/>
              </a:rPr>
              <a:t>-</a:t>
            </a:r>
            <a:r>
              <a:rPr sz="2133" spc="100" dirty="0">
                <a:solidFill>
                  <a:srgbClr val="C00000"/>
                </a:solidFill>
                <a:latin typeface="Heiti SC"/>
                <a:cs typeface="Heiti SC"/>
              </a:rPr>
              <a:t>8</a:t>
            </a:r>
            <a:r>
              <a:rPr sz="2133" dirty="0">
                <a:solidFill>
                  <a:srgbClr val="C00000"/>
                </a:solidFill>
                <a:latin typeface="Heiti SC"/>
                <a:cs typeface="Heiti SC"/>
              </a:rPr>
              <a:t>、</a:t>
            </a:r>
            <a:r>
              <a:rPr sz="2133" spc="-27" dirty="0">
                <a:solidFill>
                  <a:srgbClr val="C00000"/>
                </a:solidFill>
                <a:latin typeface="Heiti SC"/>
                <a:cs typeface="Heiti SC"/>
              </a:rPr>
              <a:t>GB</a:t>
            </a:r>
            <a:r>
              <a:rPr sz="2133" spc="87" dirty="0">
                <a:solidFill>
                  <a:srgbClr val="C00000"/>
                </a:solidFill>
                <a:latin typeface="Heiti SC"/>
                <a:cs typeface="Heiti SC"/>
              </a:rPr>
              <a:t>2</a:t>
            </a:r>
            <a:r>
              <a:rPr sz="2133" spc="100" dirty="0">
                <a:solidFill>
                  <a:srgbClr val="C00000"/>
                </a:solidFill>
                <a:latin typeface="Heiti SC"/>
                <a:cs typeface="Heiti SC"/>
              </a:rPr>
              <a:t>3</a:t>
            </a:r>
            <a:r>
              <a:rPr sz="2133" spc="87" dirty="0">
                <a:solidFill>
                  <a:srgbClr val="C00000"/>
                </a:solidFill>
                <a:latin typeface="Heiti SC"/>
                <a:cs typeface="Heiti SC"/>
              </a:rPr>
              <a:t>12</a:t>
            </a:r>
            <a:r>
              <a:rPr sz="2133" spc="-20" dirty="0">
                <a:solidFill>
                  <a:srgbClr val="C00000"/>
                </a:solidFill>
                <a:latin typeface="Heiti SC"/>
                <a:cs typeface="Heiti SC"/>
              </a:rPr>
              <a:t>、</a:t>
            </a:r>
            <a:r>
              <a:rPr sz="2133" spc="-33" dirty="0">
                <a:solidFill>
                  <a:srgbClr val="C00000"/>
                </a:solidFill>
                <a:latin typeface="Heiti SC"/>
                <a:cs typeface="Heiti SC"/>
              </a:rPr>
              <a:t>g</a:t>
            </a:r>
            <a:r>
              <a:rPr sz="2133" spc="-27" dirty="0">
                <a:solidFill>
                  <a:srgbClr val="C00000"/>
                </a:solidFill>
                <a:latin typeface="Heiti SC"/>
                <a:cs typeface="Heiti SC"/>
              </a:rPr>
              <a:t>b</a:t>
            </a:r>
            <a:r>
              <a:rPr sz="2133" spc="133" dirty="0">
                <a:solidFill>
                  <a:srgbClr val="C00000"/>
                </a:solidFill>
                <a:latin typeface="Heiti SC"/>
                <a:cs typeface="Heiti SC"/>
              </a:rPr>
              <a:t>k</a:t>
            </a:r>
            <a:r>
              <a:rPr sz="2133" b="1" dirty="0">
                <a:latin typeface="Heiti SC"/>
                <a:cs typeface="Heiti SC"/>
              </a:rPr>
              <a:t>等</a:t>
            </a:r>
            <a:r>
              <a:rPr sz="2133" b="1" spc="-20" dirty="0">
                <a:latin typeface="Heiti SC"/>
                <a:cs typeface="Heiti SC"/>
              </a:rPr>
              <a:t>编</a:t>
            </a:r>
            <a:r>
              <a:rPr sz="2133" b="1" dirty="0">
                <a:latin typeface="Heiti SC"/>
                <a:cs typeface="Heiti SC"/>
              </a:rPr>
              <a:t>码</a:t>
            </a:r>
            <a:endParaRPr sz="2133" dirty="0">
              <a:latin typeface="Heiti SC"/>
              <a:cs typeface="Heiti S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10414</TotalTime>
  <Words>3334</Words>
  <Application>Microsoft Macintosh PowerPoint</Application>
  <PresentationFormat>宽屏</PresentationFormat>
  <Paragraphs>1015</Paragraphs>
  <Slides>66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80" baseType="lpstr">
      <vt:lpstr>SimHei</vt:lpstr>
      <vt:lpstr>微软雅黑</vt:lpstr>
      <vt:lpstr>微软雅黑</vt:lpstr>
      <vt:lpstr>Arial Unicode MS</vt:lpstr>
      <vt:lpstr>Heiti SC</vt:lpstr>
      <vt:lpstr>KaiTi</vt:lpstr>
      <vt:lpstr>Songti SC</vt:lpstr>
      <vt:lpstr>Arial</vt:lpstr>
      <vt:lpstr>Arial Black</vt:lpstr>
      <vt:lpstr>Calibri</vt:lpstr>
      <vt:lpstr>Times New Roman</vt:lpstr>
      <vt:lpstr>Wingdings</vt:lpstr>
      <vt:lpstr>Pixel</vt:lpstr>
      <vt:lpstr>Office Theme</vt:lpstr>
      <vt:lpstr>微信小程序课程2 ——HTML页面开发</vt:lpstr>
      <vt:lpstr>主要内容</vt:lpstr>
      <vt:lpstr>PowerPoint 演示文稿</vt:lpstr>
      <vt:lpstr>HTML发展史</vt:lpstr>
      <vt:lpstr>HTML特点</vt:lpstr>
      <vt:lpstr>开发工具</vt:lpstr>
      <vt:lpstr>基础语法</vt:lpstr>
      <vt:lpstr>PowerPoint 演示文稿</vt:lpstr>
      <vt:lpstr>DOCTYPE 文档类型声明、网页编码设置</vt:lpstr>
      <vt:lpstr>文字和段落标签</vt:lpstr>
      <vt:lpstr>文字和段落标签和特殊符号标记</vt:lpstr>
      <vt:lpstr>列表标签</vt:lpstr>
      <vt:lpstr>图像和超链接标签</vt:lpstr>
      <vt:lpstr>超链接标签</vt:lpstr>
      <vt:lpstr>主要内容</vt:lpstr>
      <vt:lpstr>表格应用场景</vt:lpstr>
      <vt:lpstr>表格基本结构</vt:lpstr>
      <vt:lpstr>基本语法与结构</vt:lpstr>
      <vt:lpstr>表格基本结构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chap1 引言</dc:title>
  <dc:creator>yanhui</dc:creator>
  <cp:lastModifiedBy>Microsoft Office User</cp:lastModifiedBy>
  <cp:revision>839</cp:revision>
  <dcterms:created xsi:type="dcterms:W3CDTF">1998-02-11T08:33:02Z</dcterms:created>
  <dcterms:modified xsi:type="dcterms:W3CDTF">2023-09-27T10:43:59Z</dcterms:modified>
</cp:coreProperties>
</file>