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69" r:id="rId3"/>
    <p:sldId id="271" r:id="rId5"/>
    <p:sldId id="296" r:id="rId6"/>
    <p:sldId id="297" r:id="rId7"/>
    <p:sldId id="299" r:id="rId8"/>
    <p:sldId id="298" r:id="rId9"/>
    <p:sldId id="302" r:id="rId10"/>
    <p:sldId id="301" r:id="rId11"/>
    <p:sldId id="300" r:id="rId12"/>
    <p:sldId id="283" r:id="rId13"/>
    <p:sldId id="304" r:id="rId14"/>
    <p:sldId id="295" r:id="rId15"/>
    <p:sldId id="308" r:id="rId16"/>
    <p:sldId id="305" r:id="rId17"/>
    <p:sldId id="309" r:id="rId18"/>
    <p:sldId id="310" r:id="rId19"/>
    <p:sldId id="311" r:id="rId20"/>
    <p:sldId id="312" r:id="rId21"/>
    <p:sldId id="313" r:id="rId22"/>
    <p:sldId id="314" r:id="rId23"/>
    <p:sldId id="317" r:id="rId24"/>
    <p:sldId id="315" r:id="rId25"/>
    <p:sldId id="316" r:id="rId26"/>
    <p:sldId id="287" r:id="rId27"/>
    <p:sldId id="277"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5B53"/>
    <a:srgbClr val="00BBE9"/>
    <a:srgbClr val="9F151C"/>
    <a:srgbClr val="FE9E52"/>
    <a:srgbClr val="45CDFE"/>
    <a:srgbClr val="FAF6F5"/>
    <a:srgbClr val="E94E1A"/>
    <a:srgbClr val="5052BF"/>
    <a:srgbClr val="0C0F3A"/>
    <a:srgbClr val="2950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0" autoAdjust="0"/>
    <p:restoredTop sz="94307" autoAdjust="0"/>
  </p:normalViewPr>
  <p:slideViewPr>
    <p:cSldViewPr snapToGrid="0">
      <p:cViewPr varScale="1">
        <p:scale>
          <a:sx n="72" d="100"/>
          <a:sy n="72" d="100"/>
        </p:scale>
        <p:origin x="72" y="264"/>
      </p:cViewPr>
      <p:guideLst>
        <p:guide orient="horz" pos="2001"/>
        <p:guide pos="3840"/>
        <p:guide pos="416"/>
        <p:guide pos="5314"/>
        <p:guide orient="horz" pos="640"/>
        <p:guide orient="horz" pos="709"/>
        <p:guide orient="horz" pos="3952"/>
        <p:guide orient="horz" pos="3864"/>
      </p:guideLst>
    </p:cSldViewPr>
  </p:slideViewPr>
  <p:notesTextViewPr>
    <p:cViewPr>
      <p:scale>
        <a:sx n="3" d="2"/>
        <a:sy n="3" d="2"/>
      </p:scale>
      <p:origin x="0" y="0"/>
    </p:cViewPr>
  </p:notesTextViewPr>
  <p:sorterViewPr>
    <p:cViewPr>
      <p:scale>
        <a:sx n="200" d="100"/>
        <a:sy n="200" d="100"/>
      </p:scale>
      <p:origin x="0" y="-16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6291D66-0496-4062-977A-F9B148C22C1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19C118DA-4222-47EC-8F56-090450AE25EA}">
      <dgm:prSet phldrT="[文本]" custT="1"/>
      <dgm:spPr/>
      <dgm:t>
        <a:bodyPr/>
        <a:lstStyle/>
        <a:p>
          <a:r>
            <a:rPr lang="zh-CN" altLang="en-US" sz="2800" b="1" dirty="0">
              <a:latin typeface="宋体" panose="02010600030101010101" pitchFamily="2" charset="-122"/>
              <a:ea typeface="宋体" panose="02010600030101010101" pitchFamily="2" charset="-122"/>
            </a:rPr>
            <a:t>明确入党基本要求</a:t>
          </a:r>
        </a:p>
      </dgm:t>
    </dgm:pt>
    <dgm:pt modelId="{E43EA3A5-4B26-4F4E-BCAE-75AD4692B5ED}" cxnId="{24403E43-F786-4D89-BA81-7DCF9D7ADDD8}" type="parTrans">
      <dgm:prSet/>
      <dgm:spPr/>
      <dgm:t>
        <a:bodyPr/>
        <a:lstStyle/>
        <a:p>
          <a:endParaRPr lang="zh-CN" altLang="en-US"/>
        </a:p>
      </dgm:t>
    </dgm:pt>
    <dgm:pt modelId="{86D9A00F-1DCF-425F-80E4-0C4CBFE78E0D}" cxnId="{24403E43-F786-4D89-BA81-7DCF9D7ADDD8}" type="sibTrans">
      <dgm:prSet/>
      <dgm:spPr/>
      <dgm:t>
        <a:bodyPr/>
        <a:lstStyle/>
        <a:p>
          <a:endParaRPr lang="zh-CN" altLang="en-US"/>
        </a:p>
      </dgm:t>
    </dgm:pt>
    <dgm:pt modelId="{E36A0CC1-68FD-4C5C-BA9D-0FC7F271012D}">
      <dgm:prSet phldrT="[文本]" custT="1"/>
      <dgm:spPr/>
      <dgm:t>
        <a:bodyPr/>
        <a:lstStyle/>
        <a:p>
          <a:r>
            <a:rPr lang="en-US" altLang="en-US" sz="2000" dirty="0"/>
            <a:t>1.</a:t>
          </a:r>
          <a:r>
            <a:rPr lang="zh-CN" altLang="en-US" sz="2000" dirty="0"/>
            <a:t>年满十八岁的中国工人、农民、军人、知识分子和其他社会阶层的先进分子</a:t>
          </a:r>
        </a:p>
      </dgm:t>
    </dgm:pt>
    <dgm:pt modelId="{A9DEBA5D-1F62-4552-A724-81332854D066}" cxnId="{FB5D52D7-BE40-41AA-B989-B9D12961E9B6}" type="parTrans">
      <dgm:prSet/>
      <dgm:spPr/>
      <dgm:t>
        <a:bodyPr/>
        <a:lstStyle/>
        <a:p>
          <a:endParaRPr lang="zh-CN" altLang="en-US"/>
        </a:p>
      </dgm:t>
    </dgm:pt>
    <dgm:pt modelId="{ACC99616-674B-4940-8E7D-1D9C08DD36D7}" cxnId="{FB5D52D7-BE40-41AA-B989-B9D12961E9B6}" type="sibTrans">
      <dgm:prSet/>
      <dgm:spPr/>
      <dgm:t>
        <a:bodyPr/>
        <a:lstStyle/>
        <a:p>
          <a:endParaRPr lang="zh-CN" altLang="en-US"/>
        </a:p>
      </dgm:t>
    </dgm:pt>
    <dgm:pt modelId="{A786AF0F-0469-4E85-8CF3-1AF277111663}">
      <dgm:prSet custT="1"/>
      <dgm:spPr/>
      <dgm:t>
        <a:bodyPr/>
        <a:lstStyle/>
        <a:p>
          <a:r>
            <a:rPr lang="en-US" altLang="en-US" sz="2000" dirty="0"/>
            <a:t>2.</a:t>
          </a:r>
          <a:r>
            <a:rPr lang="zh-CN" altLang="en-US" sz="2000" dirty="0"/>
            <a:t>承认党的纲领和章程</a:t>
          </a:r>
        </a:p>
      </dgm:t>
    </dgm:pt>
    <dgm:pt modelId="{592EB731-8C1B-4D04-AE24-B8C5444C74E6}" cxnId="{F8147733-0724-4257-B76B-DAFABB11E577}" type="parTrans">
      <dgm:prSet/>
      <dgm:spPr/>
      <dgm:t>
        <a:bodyPr/>
        <a:lstStyle/>
        <a:p>
          <a:endParaRPr lang="zh-CN" altLang="en-US"/>
        </a:p>
      </dgm:t>
    </dgm:pt>
    <dgm:pt modelId="{EB466898-DDB0-46DD-AE8C-854D3B722595}" cxnId="{F8147733-0724-4257-B76B-DAFABB11E577}" type="sibTrans">
      <dgm:prSet/>
      <dgm:spPr/>
      <dgm:t>
        <a:bodyPr/>
        <a:lstStyle/>
        <a:p>
          <a:endParaRPr lang="zh-CN" altLang="en-US"/>
        </a:p>
      </dgm:t>
    </dgm:pt>
    <dgm:pt modelId="{FED7DF41-1CBB-4888-9E65-A90E66EBCE07}">
      <dgm:prSet custT="1"/>
      <dgm:spPr/>
      <dgm:t>
        <a:bodyPr/>
        <a:lstStyle/>
        <a:p>
          <a:r>
            <a:rPr lang="en-US" altLang="en-US" sz="2000" dirty="0"/>
            <a:t>3.</a:t>
          </a:r>
          <a:r>
            <a:rPr lang="zh-CN" altLang="en-US" sz="2000" dirty="0"/>
            <a:t>愿意参加党的一个组织并在其中积极工作</a:t>
          </a:r>
        </a:p>
      </dgm:t>
    </dgm:pt>
    <dgm:pt modelId="{6263EC0E-22D7-452D-B744-A7FA31BB448E}" cxnId="{EC55C3C8-5B14-46AA-A5A9-FC368D625B1E}" type="parTrans">
      <dgm:prSet/>
      <dgm:spPr/>
      <dgm:t>
        <a:bodyPr/>
        <a:lstStyle/>
        <a:p>
          <a:endParaRPr lang="zh-CN" altLang="en-US"/>
        </a:p>
      </dgm:t>
    </dgm:pt>
    <dgm:pt modelId="{FDF5FAE8-0434-448F-82A9-7F6C2AF055C8}" cxnId="{EC55C3C8-5B14-46AA-A5A9-FC368D625B1E}" type="sibTrans">
      <dgm:prSet/>
      <dgm:spPr/>
      <dgm:t>
        <a:bodyPr/>
        <a:lstStyle/>
        <a:p>
          <a:endParaRPr lang="zh-CN" altLang="en-US"/>
        </a:p>
      </dgm:t>
    </dgm:pt>
    <dgm:pt modelId="{00CFC87B-C30D-47CB-ACA2-AC51C278A82E}">
      <dgm:prSet custT="1"/>
      <dgm:spPr/>
      <dgm:t>
        <a:bodyPr/>
        <a:lstStyle/>
        <a:p>
          <a:r>
            <a:rPr lang="en-US" altLang="en-US" sz="2000" dirty="0"/>
            <a:t>4.</a:t>
          </a:r>
          <a:r>
            <a:rPr lang="zh-CN" altLang="en-US" sz="2000" dirty="0"/>
            <a:t>执行党的决议和按期交纳党费</a:t>
          </a:r>
        </a:p>
      </dgm:t>
    </dgm:pt>
    <dgm:pt modelId="{7D1DE4B9-6E0C-4135-8085-C9B20857095F}" cxnId="{41D03865-408F-400B-A53B-180DC82824B5}" type="parTrans">
      <dgm:prSet/>
      <dgm:spPr/>
      <dgm:t>
        <a:bodyPr/>
        <a:lstStyle/>
        <a:p>
          <a:endParaRPr lang="zh-CN" altLang="en-US"/>
        </a:p>
      </dgm:t>
    </dgm:pt>
    <dgm:pt modelId="{EEC6D825-B5C0-4CB2-84F0-68B51FB35763}" cxnId="{41D03865-408F-400B-A53B-180DC82824B5}" type="sibTrans">
      <dgm:prSet/>
      <dgm:spPr/>
      <dgm:t>
        <a:bodyPr/>
        <a:lstStyle/>
        <a:p>
          <a:endParaRPr lang="zh-CN" altLang="en-US"/>
        </a:p>
      </dgm:t>
    </dgm:pt>
    <dgm:pt modelId="{647E5492-F3E3-4948-A5E9-9A4357C3C48A}" type="pres">
      <dgm:prSet presAssocID="{36291D66-0496-4062-977A-F9B148C22C17}" presName="hierChild1" presStyleCnt="0">
        <dgm:presLayoutVars>
          <dgm:orgChart val="1"/>
          <dgm:chPref val="1"/>
          <dgm:dir/>
          <dgm:animOne val="branch"/>
          <dgm:animLvl val="lvl"/>
          <dgm:resizeHandles/>
        </dgm:presLayoutVars>
      </dgm:prSet>
      <dgm:spPr/>
    </dgm:pt>
    <dgm:pt modelId="{EF53B785-8B10-4E73-9B2A-A537795C2C70}" type="pres">
      <dgm:prSet presAssocID="{19C118DA-4222-47EC-8F56-090450AE25EA}" presName="hierRoot1" presStyleCnt="0">
        <dgm:presLayoutVars>
          <dgm:hierBranch val="init"/>
        </dgm:presLayoutVars>
      </dgm:prSet>
      <dgm:spPr/>
    </dgm:pt>
    <dgm:pt modelId="{97DDC3BA-BCEE-41BF-B9D2-FD954E536927}" type="pres">
      <dgm:prSet presAssocID="{19C118DA-4222-47EC-8F56-090450AE25EA}" presName="rootComposite1" presStyleCnt="0"/>
      <dgm:spPr/>
    </dgm:pt>
    <dgm:pt modelId="{0014B6C8-A412-4A77-AC85-EFF56E4E09EE}" type="pres">
      <dgm:prSet presAssocID="{19C118DA-4222-47EC-8F56-090450AE25EA}" presName="rootText1" presStyleLbl="node0" presStyleIdx="0" presStyleCnt="1" custScaleX="542233" custScaleY="263616">
        <dgm:presLayoutVars>
          <dgm:chPref val="3"/>
        </dgm:presLayoutVars>
      </dgm:prSet>
      <dgm:spPr/>
    </dgm:pt>
    <dgm:pt modelId="{DA72AA29-7B37-45EC-9627-D205BCB736E3}" type="pres">
      <dgm:prSet presAssocID="{19C118DA-4222-47EC-8F56-090450AE25EA}" presName="rootConnector1" presStyleLbl="node1" presStyleIdx="0" presStyleCnt="0"/>
      <dgm:spPr/>
    </dgm:pt>
    <dgm:pt modelId="{83AB9C2B-D26D-472D-A602-71A2C1792BFC}" type="pres">
      <dgm:prSet presAssocID="{19C118DA-4222-47EC-8F56-090450AE25EA}" presName="hierChild2" presStyleCnt="0"/>
      <dgm:spPr/>
    </dgm:pt>
    <dgm:pt modelId="{4D610F62-776E-4989-AB65-DB9F5EA83088}" type="pres">
      <dgm:prSet presAssocID="{A9DEBA5D-1F62-4552-A724-81332854D066}" presName="Name37" presStyleLbl="parChTrans1D2" presStyleIdx="0" presStyleCnt="4"/>
      <dgm:spPr/>
    </dgm:pt>
    <dgm:pt modelId="{A38A502B-1BD4-482D-8BE6-17C52273F908}" type="pres">
      <dgm:prSet presAssocID="{E36A0CC1-68FD-4C5C-BA9D-0FC7F271012D}" presName="hierRoot2" presStyleCnt="0">
        <dgm:presLayoutVars>
          <dgm:hierBranch val="init"/>
        </dgm:presLayoutVars>
      </dgm:prSet>
      <dgm:spPr/>
    </dgm:pt>
    <dgm:pt modelId="{9F4D90A0-B8C3-4DC9-A004-54A72EE3AB18}" type="pres">
      <dgm:prSet presAssocID="{E36A0CC1-68FD-4C5C-BA9D-0FC7F271012D}" presName="rootComposite" presStyleCnt="0"/>
      <dgm:spPr/>
    </dgm:pt>
    <dgm:pt modelId="{39234E61-0DB2-44AE-A3B2-46ED95F195D4}" type="pres">
      <dgm:prSet presAssocID="{E36A0CC1-68FD-4C5C-BA9D-0FC7F271012D}" presName="rootText" presStyleLbl="node2" presStyleIdx="0" presStyleCnt="4" custScaleX="419414" custScaleY="424307">
        <dgm:presLayoutVars>
          <dgm:chPref val="3"/>
        </dgm:presLayoutVars>
      </dgm:prSet>
      <dgm:spPr/>
    </dgm:pt>
    <dgm:pt modelId="{B0371518-5DFF-4E3C-BAA8-CFC208FA13BB}" type="pres">
      <dgm:prSet presAssocID="{E36A0CC1-68FD-4C5C-BA9D-0FC7F271012D}" presName="rootConnector" presStyleLbl="node2" presStyleIdx="0" presStyleCnt="4"/>
      <dgm:spPr/>
    </dgm:pt>
    <dgm:pt modelId="{7E691C7E-673A-4869-89CE-78106A5668CA}" type="pres">
      <dgm:prSet presAssocID="{E36A0CC1-68FD-4C5C-BA9D-0FC7F271012D}" presName="hierChild4" presStyleCnt="0"/>
      <dgm:spPr/>
    </dgm:pt>
    <dgm:pt modelId="{052884F4-4CC9-47A7-8C59-95F4DA327A96}" type="pres">
      <dgm:prSet presAssocID="{E36A0CC1-68FD-4C5C-BA9D-0FC7F271012D}" presName="hierChild5" presStyleCnt="0"/>
      <dgm:spPr/>
    </dgm:pt>
    <dgm:pt modelId="{5FF84935-2CBB-417E-8D3D-81656C9FCA97}" type="pres">
      <dgm:prSet presAssocID="{592EB731-8C1B-4D04-AE24-B8C5444C74E6}" presName="Name37" presStyleLbl="parChTrans1D2" presStyleIdx="1" presStyleCnt="4"/>
      <dgm:spPr/>
    </dgm:pt>
    <dgm:pt modelId="{5779CFA3-8C65-42AF-8442-F75A05E78026}" type="pres">
      <dgm:prSet presAssocID="{A786AF0F-0469-4E85-8CF3-1AF277111663}" presName="hierRoot2" presStyleCnt="0">
        <dgm:presLayoutVars>
          <dgm:hierBranch val="init"/>
        </dgm:presLayoutVars>
      </dgm:prSet>
      <dgm:spPr/>
    </dgm:pt>
    <dgm:pt modelId="{D370FC58-C999-4131-A124-F49CF43CD9D3}" type="pres">
      <dgm:prSet presAssocID="{A786AF0F-0469-4E85-8CF3-1AF277111663}" presName="rootComposite" presStyleCnt="0"/>
      <dgm:spPr/>
    </dgm:pt>
    <dgm:pt modelId="{7D20B3D2-9637-430A-8318-CBB3F0EA343B}" type="pres">
      <dgm:prSet presAssocID="{A786AF0F-0469-4E85-8CF3-1AF277111663}" presName="rootText" presStyleLbl="node2" presStyleIdx="1" presStyleCnt="4" custScaleX="335049" custScaleY="432110">
        <dgm:presLayoutVars>
          <dgm:chPref val="3"/>
        </dgm:presLayoutVars>
      </dgm:prSet>
      <dgm:spPr/>
    </dgm:pt>
    <dgm:pt modelId="{0C467835-9EC0-448B-8521-2EA0349222F9}" type="pres">
      <dgm:prSet presAssocID="{A786AF0F-0469-4E85-8CF3-1AF277111663}" presName="rootConnector" presStyleLbl="node2" presStyleIdx="1" presStyleCnt="4"/>
      <dgm:spPr/>
    </dgm:pt>
    <dgm:pt modelId="{110323EE-0A50-4ACE-AFFF-1148D2DCB3AC}" type="pres">
      <dgm:prSet presAssocID="{A786AF0F-0469-4E85-8CF3-1AF277111663}" presName="hierChild4" presStyleCnt="0"/>
      <dgm:spPr/>
    </dgm:pt>
    <dgm:pt modelId="{CD063EAA-81CF-46A7-9B37-7E0713A38970}" type="pres">
      <dgm:prSet presAssocID="{A786AF0F-0469-4E85-8CF3-1AF277111663}" presName="hierChild5" presStyleCnt="0"/>
      <dgm:spPr/>
    </dgm:pt>
    <dgm:pt modelId="{AB8A0515-19D9-44BF-93C2-9392486F8C50}" type="pres">
      <dgm:prSet presAssocID="{6263EC0E-22D7-452D-B744-A7FA31BB448E}" presName="Name37" presStyleLbl="parChTrans1D2" presStyleIdx="2" presStyleCnt="4"/>
      <dgm:spPr/>
    </dgm:pt>
    <dgm:pt modelId="{CD96A622-8C75-4AF7-937F-EEDA11892679}" type="pres">
      <dgm:prSet presAssocID="{FED7DF41-1CBB-4888-9E65-A90E66EBCE07}" presName="hierRoot2" presStyleCnt="0">
        <dgm:presLayoutVars>
          <dgm:hierBranch val="init"/>
        </dgm:presLayoutVars>
      </dgm:prSet>
      <dgm:spPr/>
    </dgm:pt>
    <dgm:pt modelId="{36FD2AD9-3CAF-439E-98E3-CA7C3352ED45}" type="pres">
      <dgm:prSet presAssocID="{FED7DF41-1CBB-4888-9E65-A90E66EBCE07}" presName="rootComposite" presStyleCnt="0"/>
      <dgm:spPr/>
    </dgm:pt>
    <dgm:pt modelId="{4E43D178-87FA-47E7-83D6-A7E3F6FE9370}" type="pres">
      <dgm:prSet presAssocID="{FED7DF41-1CBB-4888-9E65-A90E66EBCE07}" presName="rootText" presStyleLbl="node2" presStyleIdx="2" presStyleCnt="4" custScaleX="336645" custScaleY="442362">
        <dgm:presLayoutVars>
          <dgm:chPref val="3"/>
        </dgm:presLayoutVars>
      </dgm:prSet>
      <dgm:spPr/>
    </dgm:pt>
    <dgm:pt modelId="{A7DE35E5-10C2-4D46-8327-5589F4586936}" type="pres">
      <dgm:prSet presAssocID="{FED7DF41-1CBB-4888-9E65-A90E66EBCE07}" presName="rootConnector" presStyleLbl="node2" presStyleIdx="2" presStyleCnt="4"/>
      <dgm:spPr/>
    </dgm:pt>
    <dgm:pt modelId="{05C9265E-AA12-4F2D-909B-36B900C8ADD6}" type="pres">
      <dgm:prSet presAssocID="{FED7DF41-1CBB-4888-9E65-A90E66EBCE07}" presName="hierChild4" presStyleCnt="0"/>
      <dgm:spPr/>
    </dgm:pt>
    <dgm:pt modelId="{41C185FA-AF7B-4E9C-989E-1AB27276DF91}" type="pres">
      <dgm:prSet presAssocID="{FED7DF41-1CBB-4888-9E65-A90E66EBCE07}" presName="hierChild5" presStyleCnt="0"/>
      <dgm:spPr/>
    </dgm:pt>
    <dgm:pt modelId="{384628B4-A1C8-4AA6-8997-A51EA3911812}" type="pres">
      <dgm:prSet presAssocID="{7D1DE4B9-6E0C-4135-8085-C9B20857095F}" presName="Name37" presStyleLbl="parChTrans1D2" presStyleIdx="3" presStyleCnt="4"/>
      <dgm:spPr/>
    </dgm:pt>
    <dgm:pt modelId="{38238A94-143B-4CD3-92CB-12E9240C00EB}" type="pres">
      <dgm:prSet presAssocID="{00CFC87B-C30D-47CB-ACA2-AC51C278A82E}" presName="hierRoot2" presStyleCnt="0">
        <dgm:presLayoutVars>
          <dgm:hierBranch val="init"/>
        </dgm:presLayoutVars>
      </dgm:prSet>
      <dgm:spPr/>
    </dgm:pt>
    <dgm:pt modelId="{C530E948-D17E-4373-B634-9A1377B63A24}" type="pres">
      <dgm:prSet presAssocID="{00CFC87B-C30D-47CB-ACA2-AC51C278A82E}" presName="rootComposite" presStyleCnt="0"/>
      <dgm:spPr/>
    </dgm:pt>
    <dgm:pt modelId="{F5C8F254-6CEA-4A8B-A079-B35E1089265B}" type="pres">
      <dgm:prSet presAssocID="{00CFC87B-C30D-47CB-ACA2-AC51C278A82E}" presName="rootText" presStyleLbl="node2" presStyleIdx="3" presStyleCnt="4" custScaleX="358738" custScaleY="425659">
        <dgm:presLayoutVars>
          <dgm:chPref val="3"/>
        </dgm:presLayoutVars>
      </dgm:prSet>
      <dgm:spPr/>
    </dgm:pt>
    <dgm:pt modelId="{331AFF6D-F7CC-46B6-B116-6E588FDB93DF}" type="pres">
      <dgm:prSet presAssocID="{00CFC87B-C30D-47CB-ACA2-AC51C278A82E}" presName="rootConnector" presStyleLbl="node2" presStyleIdx="3" presStyleCnt="4"/>
      <dgm:spPr/>
    </dgm:pt>
    <dgm:pt modelId="{7897C960-294E-410D-98DB-3F92D79777A3}" type="pres">
      <dgm:prSet presAssocID="{00CFC87B-C30D-47CB-ACA2-AC51C278A82E}" presName="hierChild4" presStyleCnt="0"/>
      <dgm:spPr/>
    </dgm:pt>
    <dgm:pt modelId="{96AC106E-ED64-4CE9-AFA7-5EC0B52CA4C8}" type="pres">
      <dgm:prSet presAssocID="{00CFC87B-C30D-47CB-ACA2-AC51C278A82E}" presName="hierChild5" presStyleCnt="0"/>
      <dgm:spPr/>
    </dgm:pt>
    <dgm:pt modelId="{1BD71B07-76CA-4E2F-AEEA-7B2B2AAB325D}" type="pres">
      <dgm:prSet presAssocID="{19C118DA-4222-47EC-8F56-090450AE25EA}" presName="hierChild3" presStyleCnt="0"/>
      <dgm:spPr/>
    </dgm:pt>
  </dgm:ptLst>
  <dgm:cxnLst>
    <dgm:cxn modelId="{96F37C09-658F-48E4-B84B-B2E7273193FB}" type="presOf" srcId="{A9DEBA5D-1F62-4552-A724-81332854D066}" destId="{4D610F62-776E-4989-AB65-DB9F5EA83088}" srcOrd="0" destOrd="0" presId="urn:microsoft.com/office/officeart/2005/8/layout/orgChart1"/>
    <dgm:cxn modelId="{AC00970A-F4C7-43BC-A3D4-EF6378161FA9}" type="presOf" srcId="{36291D66-0496-4062-977A-F9B148C22C17}" destId="{647E5492-F3E3-4948-A5E9-9A4357C3C48A}" srcOrd="0" destOrd="0" presId="urn:microsoft.com/office/officeart/2005/8/layout/orgChart1"/>
    <dgm:cxn modelId="{769BA126-0893-4689-9D23-B417998ECB9A}" type="presOf" srcId="{A786AF0F-0469-4E85-8CF3-1AF277111663}" destId="{0C467835-9EC0-448B-8521-2EA0349222F9}" srcOrd="1" destOrd="0" presId="urn:microsoft.com/office/officeart/2005/8/layout/orgChart1"/>
    <dgm:cxn modelId="{F8147733-0724-4257-B76B-DAFABB11E577}" srcId="{19C118DA-4222-47EC-8F56-090450AE25EA}" destId="{A786AF0F-0469-4E85-8CF3-1AF277111663}" srcOrd="1" destOrd="0" parTransId="{592EB731-8C1B-4D04-AE24-B8C5444C74E6}" sibTransId="{EB466898-DDB0-46DD-AE8C-854D3B722595}"/>
    <dgm:cxn modelId="{C0A96740-4392-4073-83EE-03CBB5AB7593}" type="presOf" srcId="{00CFC87B-C30D-47CB-ACA2-AC51C278A82E}" destId="{F5C8F254-6CEA-4A8B-A079-B35E1089265B}" srcOrd="0" destOrd="0" presId="urn:microsoft.com/office/officeart/2005/8/layout/orgChart1"/>
    <dgm:cxn modelId="{F2185C5B-1983-40D4-843D-D5EDC9E31D97}" type="presOf" srcId="{A786AF0F-0469-4E85-8CF3-1AF277111663}" destId="{7D20B3D2-9637-430A-8318-CBB3F0EA343B}" srcOrd="0" destOrd="0" presId="urn:microsoft.com/office/officeart/2005/8/layout/orgChart1"/>
    <dgm:cxn modelId="{24403E43-F786-4D89-BA81-7DCF9D7ADDD8}" srcId="{36291D66-0496-4062-977A-F9B148C22C17}" destId="{19C118DA-4222-47EC-8F56-090450AE25EA}" srcOrd="0" destOrd="0" parTransId="{E43EA3A5-4B26-4F4E-BCAE-75AD4692B5ED}" sibTransId="{86D9A00F-1DCF-425F-80E4-0C4CBFE78E0D}"/>
    <dgm:cxn modelId="{41D03865-408F-400B-A53B-180DC82824B5}" srcId="{19C118DA-4222-47EC-8F56-090450AE25EA}" destId="{00CFC87B-C30D-47CB-ACA2-AC51C278A82E}" srcOrd="3" destOrd="0" parTransId="{7D1DE4B9-6E0C-4135-8085-C9B20857095F}" sibTransId="{EEC6D825-B5C0-4CB2-84F0-68B51FB35763}"/>
    <dgm:cxn modelId="{A53C7652-FC7E-4D03-BDAA-847E685DBC9A}" type="presOf" srcId="{7D1DE4B9-6E0C-4135-8085-C9B20857095F}" destId="{384628B4-A1C8-4AA6-8997-A51EA3911812}" srcOrd="0" destOrd="0" presId="urn:microsoft.com/office/officeart/2005/8/layout/orgChart1"/>
    <dgm:cxn modelId="{C2A20076-9531-4F2B-AE73-965D1187A2A6}" type="presOf" srcId="{E36A0CC1-68FD-4C5C-BA9D-0FC7F271012D}" destId="{39234E61-0DB2-44AE-A3B2-46ED95F195D4}" srcOrd="0" destOrd="0" presId="urn:microsoft.com/office/officeart/2005/8/layout/orgChart1"/>
    <dgm:cxn modelId="{1B21997A-AB59-4770-BB79-AA2919C23D8B}" type="presOf" srcId="{FED7DF41-1CBB-4888-9E65-A90E66EBCE07}" destId="{A7DE35E5-10C2-4D46-8327-5589F4586936}" srcOrd="1" destOrd="0" presId="urn:microsoft.com/office/officeart/2005/8/layout/orgChart1"/>
    <dgm:cxn modelId="{1D0D1783-BFA4-4019-A37A-CDD3878C77E9}" type="presOf" srcId="{592EB731-8C1B-4D04-AE24-B8C5444C74E6}" destId="{5FF84935-2CBB-417E-8D3D-81656C9FCA97}" srcOrd="0" destOrd="0" presId="urn:microsoft.com/office/officeart/2005/8/layout/orgChart1"/>
    <dgm:cxn modelId="{77B1BE84-DD5E-4C62-A5BF-6825B7EFE18F}" type="presOf" srcId="{E36A0CC1-68FD-4C5C-BA9D-0FC7F271012D}" destId="{B0371518-5DFF-4E3C-BAA8-CFC208FA13BB}" srcOrd="1" destOrd="0" presId="urn:microsoft.com/office/officeart/2005/8/layout/orgChart1"/>
    <dgm:cxn modelId="{200D009E-FD43-4A20-9A05-5F26A5832F18}" type="presOf" srcId="{FED7DF41-1CBB-4888-9E65-A90E66EBCE07}" destId="{4E43D178-87FA-47E7-83D6-A7E3F6FE9370}" srcOrd="0" destOrd="0" presId="urn:microsoft.com/office/officeart/2005/8/layout/orgChart1"/>
    <dgm:cxn modelId="{F8DE57A8-4047-4209-AC53-450C874E1D9E}" type="presOf" srcId="{19C118DA-4222-47EC-8F56-090450AE25EA}" destId="{0014B6C8-A412-4A77-AC85-EFF56E4E09EE}" srcOrd="0" destOrd="0" presId="urn:microsoft.com/office/officeart/2005/8/layout/orgChart1"/>
    <dgm:cxn modelId="{EC55C3C8-5B14-46AA-A5A9-FC368D625B1E}" srcId="{19C118DA-4222-47EC-8F56-090450AE25EA}" destId="{FED7DF41-1CBB-4888-9E65-A90E66EBCE07}" srcOrd="2" destOrd="0" parTransId="{6263EC0E-22D7-452D-B744-A7FA31BB448E}" sibTransId="{FDF5FAE8-0434-448F-82A9-7F6C2AF055C8}"/>
    <dgm:cxn modelId="{6D7916CE-BAA5-4767-916E-AFC052C7EE8B}" type="presOf" srcId="{19C118DA-4222-47EC-8F56-090450AE25EA}" destId="{DA72AA29-7B37-45EC-9627-D205BCB736E3}" srcOrd="1" destOrd="0" presId="urn:microsoft.com/office/officeart/2005/8/layout/orgChart1"/>
    <dgm:cxn modelId="{006BC6D6-7FB6-4DD8-A869-FEE8238854A3}" type="presOf" srcId="{00CFC87B-C30D-47CB-ACA2-AC51C278A82E}" destId="{331AFF6D-F7CC-46B6-B116-6E588FDB93DF}" srcOrd="1" destOrd="0" presId="urn:microsoft.com/office/officeart/2005/8/layout/orgChart1"/>
    <dgm:cxn modelId="{FB5D52D7-BE40-41AA-B989-B9D12961E9B6}" srcId="{19C118DA-4222-47EC-8F56-090450AE25EA}" destId="{E36A0CC1-68FD-4C5C-BA9D-0FC7F271012D}" srcOrd="0" destOrd="0" parTransId="{A9DEBA5D-1F62-4552-A724-81332854D066}" sibTransId="{ACC99616-674B-4940-8E7D-1D9C08DD36D7}"/>
    <dgm:cxn modelId="{7EB638FA-93FC-4B77-9A7E-3333C656D7DE}" type="presOf" srcId="{6263EC0E-22D7-452D-B744-A7FA31BB448E}" destId="{AB8A0515-19D9-44BF-93C2-9392486F8C50}" srcOrd="0" destOrd="0" presId="urn:microsoft.com/office/officeart/2005/8/layout/orgChart1"/>
    <dgm:cxn modelId="{9B9AE5E4-4453-48D7-859A-0398CBA1046D}" type="presParOf" srcId="{647E5492-F3E3-4948-A5E9-9A4357C3C48A}" destId="{EF53B785-8B10-4E73-9B2A-A537795C2C70}" srcOrd="0" destOrd="0" presId="urn:microsoft.com/office/officeart/2005/8/layout/orgChart1"/>
    <dgm:cxn modelId="{71224E83-C5CF-491E-B46F-AD312FF0857C}" type="presParOf" srcId="{EF53B785-8B10-4E73-9B2A-A537795C2C70}" destId="{97DDC3BA-BCEE-41BF-B9D2-FD954E536927}" srcOrd="0" destOrd="0" presId="urn:microsoft.com/office/officeart/2005/8/layout/orgChart1"/>
    <dgm:cxn modelId="{09ACA1A3-6D15-4F48-A824-44505DC2CAD1}" type="presParOf" srcId="{97DDC3BA-BCEE-41BF-B9D2-FD954E536927}" destId="{0014B6C8-A412-4A77-AC85-EFF56E4E09EE}" srcOrd="0" destOrd="0" presId="urn:microsoft.com/office/officeart/2005/8/layout/orgChart1"/>
    <dgm:cxn modelId="{352D40F2-D04E-4FA0-929D-B53B4D993F3D}" type="presParOf" srcId="{97DDC3BA-BCEE-41BF-B9D2-FD954E536927}" destId="{DA72AA29-7B37-45EC-9627-D205BCB736E3}" srcOrd="1" destOrd="0" presId="urn:microsoft.com/office/officeart/2005/8/layout/orgChart1"/>
    <dgm:cxn modelId="{FB37D747-05A1-4A8D-9ADF-2132A4F02CAC}" type="presParOf" srcId="{EF53B785-8B10-4E73-9B2A-A537795C2C70}" destId="{83AB9C2B-D26D-472D-A602-71A2C1792BFC}" srcOrd="1" destOrd="0" presId="urn:microsoft.com/office/officeart/2005/8/layout/orgChart1"/>
    <dgm:cxn modelId="{0B0DFEDE-E2A6-4627-81F7-2DD76EDA079B}" type="presParOf" srcId="{83AB9C2B-D26D-472D-A602-71A2C1792BFC}" destId="{4D610F62-776E-4989-AB65-DB9F5EA83088}" srcOrd="0" destOrd="0" presId="urn:microsoft.com/office/officeart/2005/8/layout/orgChart1"/>
    <dgm:cxn modelId="{A69F981A-4976-4F83-B57F-B0789F25C2B0}" type="presParOf" srcId="{83AB9C2B-D26D-472D-A602-71A2C1792BFC}" destId="{A38A502B-1BD4-482D-8BE6-17C52273F908}" srcOrd="1" destOrd="0" presId="urn:microsoft.com/office/officeart/2005/8/layout/orgChart1"/>
    <dgm:cxn modelId="{06040D46-9EE2-49E5-BDF5-D61712C4D7E4}" type="presParOf" srcId="{A38A502B-1BD4-482D-8BE6-17C52273F908}" destId="{9F4D90A0-B8C3-4DC9-A004-54A72EE3AB18}" srcOrd="0" destOrd="0" presId="urn:microsoft.com/office/officeart/2005/8/layout/orgChart1"/>
    <dgm:cxn modelId="{F0EFAB8C-9C49-443A-90A2-4F1916E2012B}" type="presParOf" srcId="{9F4D90A0-B8C3-4DC9-A004-54A72EE3AB18}" destId="{39234E61-0DB2-44AE-A3B2-46ED95F195D4}" srcOrd="0" destOrd="0" presId="urn:microsoft.com/office/officeart/2005/8/layout/orgChart1"/>
    <dgm:cxn modelId="{8A5319C0-A903-4218-95A5-FA5ADCE22ED2}" type="presParOf" srcId="{9F4D90A0-B8C3-4DC9-A004-54A72EE3AB18}" destId="{B0371518-5DFF-4E3C-BAA8-CFC208FA13BB}" srcOrd="1" destOrd="0" presId="urn:microsoft.com/office/officeart/2005/8/layout/orgChart1"/>
    <dgm:cxn modelId="{E5919603-5D23-4560-AE71-1C46A8C4EF26}" type="presParOf" srcId="{A38A502B-1BD4-482D-8BE6-17C52273F908}" destId="{7E691C7E-673A-4869-89CE-78106A5668CA}" srcOrd="1" destOrd="0" presId="urn:microsoft.com/office/officeart/2005/8/layout/orgChart1"/>
    <dgm:cxn modelId="{73982C1F-4106-4EEF-8565-5A0B8F4F101F}" type="presParOf" srcId="{A38A502B-1BD4-482D-8BE6-17C52273F908}" destId="{052884F4-4CC9-47A7-8C59-95F4DA327A96}" srcOrd="2" destOrd="0" presId="urn:microsoft.com/office/officeart/2005/8/layout/orgChart1"/>
    <dgm:cxn modelId="{A6B3CE51-7E7F-4CF8-833B-43E4BD7CA26A}" type="presParOf" srcId="{83AB9C2B-D26D-472D-A602-71A2C1792BFC}" destId="{5FF84935-2CBB-417E-8D3D-81656C9FCA97}" srcOrd="2" destOrd="0" presId="urn:microsoft.com/office/officeart/2005/8/layout/orgChart1"/>
    <dgm:cxn modelId="{DD87631A-164A-414A-A2E3-9E29A8E2594B}" type="presParOf" srcId="{83AB9C2B-D26D-472D-A602-71A2C1792BFC}" destId="{5779CFA3-8C65-42AF-8442-F75A05E78026}" srcOrd="3" destOrd="0" presId="urn:microsoft.com/office/officeart/2005/8/layout/orgChart1"/>
    <dgm:cxn modelId="{6B7D6431-3903-4C08-B509-5427BC272756}" type="presParOf" srcId="{5779CFA3-8C65-42AF-8442-F75A05E78026}" destId="{D370FC58-C999-4131-A124-F49CF43CD9D3}" srcOrd="0" destOrd="0" presId="urn:microsoft.com/office/officeart/2005/8/layout/orgChart1"/>
    <dgm:cxn modelId="{A1F260A8-1D40-4A09-B536-7296A99A3971}" type="presParOf" srcId="{D370FC58-C999-4131-A124-F49CF43CD9D3}" destId="{7D20B3D2-9637-430A-8318-CBB3F0EA343B}" srcOrd="0" destOrd="0" presId="urn:microsoft.com/office/officeart/2005/8/layout/orgChart1"/>
    <dgm:cxn modelId="{851DD6F0-01C9-4EFF-AED6-3095205EBBFC}" type="presParOf" srcId="{D370FC58-C999-4131-A124-F49CF43CD9D3}" destId="{0C467835-9EC0-448B-8521-2EA0349222F9}" srcOrd="1" destOrd="0" presId="urn:microsoft.com/office/officeart/2005/8/layout/orgChart1"/>
    <dgm:cxn modelId="{0881A6CE-4BFB-42CE-A8BC-D4B6931F2FCE}" type="presParOf" srcId="{5779CFA3-8C65-42AF-8442-F75A05E78026}" destId="{110323EE-0A50-4ACE-AFFF-1148D2DCB3AC}" srcOrd="1" destOrd="0" presId="urn:microsoft.com/office/officeart/2005/8/layout/orgChart1"/>
    <dgm:cxn modelId="{A9391FB1-3C1D-49A2-908F-56E915FE277E}" type="presParOf" srcId="{5779CFA3-8C65-42AF-8442-F75A05E78026}" destId="{CD063EAA-81CF-46A7-9B37-7E0713A38970}" srcOrd="2" destOrd="0" presId="urn:microsoft.com/office/officeart/2005/8/layout/orgChart1"/>
    <dgm:cxn modelId="{45B0F6FD-C092-4DAF-9530-4AE80CFB9812}" type="presParOf" srcId="{83AB9C2B-D26D-472D-A602-71A2C1792BFC}" destId="{AB8A0515-19D9-44BF-93C2-9392486F8C50}" srcOrd="4" destOrd="0" presId="urn:microsoft.com/office/officeart/2005/8/layout/orgChart1"/>
    <dgm:cxn modelId="{8375FFA9-11B8-4D59-92AD-D789F97936DD}" type="presParOf" srcId="{83AB9C2B-D26D-472D-A602-71A2C1792BFC}" destId="{CD96A622-8C75-4AF7-937F-EEDA11892679}" srcOrd="5" destOrd="0" presId="urn:microsoft.com/office/officeart/2005/8/layout/orgChart1"/>
    <dgm:cxn modelId="{4215AE83-5BFE-45E1-B002-113200FF1037}" type="presParOf" srcId="{CD96A622-8C75-4AF7-937F-EEDA11892679}" destId="{36FD2AD9-3CAF-439E-98E3-CA7C3352ED45}" srcOrd="0" destOrd="0" presId="urn:microsoft.com/office/officeart/2005/8/layout/orgChart1"/>
    <dgm:cxn modelId="{575765FD-8D6F-4E6A-9DFD-7F80E7D96942}" type="presParOf" srcId="{36FD2AD9-3CAF-439E-98E3-CA7C3352ED45}" destId="{4E43D178-87FA-47E7-83D6-A7E3F6FE9370}" srcOrd="0" destOrd="0" presId="urn:microsoft.com/office/officeart/2005/8/layout/orgChart1"/>
    <dgm:cxn modelId="{A276C2AD-178F-4A70-88C0-D7F92E646FEE}" type="presParOf" srcId="{36FD2AD9-3CAF-439E-98E3-CA7C3352ED45}" destId="{A7DE35E5-10C2-4D46-8327-5589F4586936}" srcOrd="1" destOrd="0" presId="urn:microsoft.com/office/officeart/2005/8/layout/orgChart1"/>
    <dgm:cxn modelId="{55B670E4-16CF-4623-A5FE-27246C75FD38}" type="presParOf" srcId="{CD96A622-8C75-4AF7-937F-EEDA11892679}" destId="{05C9265E-AA12-4F2D-909B-36B900C8ADD6}" srcOrd="1" destOrd="0" presId="urn:microsoft.com/office/officeart/2005/8/layout/orgChart1"/>
    <dgm:cxn modelId="{767839E0-4358-45E7-8E1A-E010C861F2FC}" type="presParOf" srcId="{CD96A622-8C75-4AF7-937F-EEDA11892679}" destId="{41C185FA-AF7B-4E9C-989E-1AB27276DF91}" srcOrd="2" destOrd="0" presId="urn:microsoft.com/office/officeart/2005/8/layout/orgChart1"/>
    <dgm:cxn modelId="{66D6FD6A-2ACC-4F8B-A35B-D048C97B8071}" type="presParOf" srcId="{83AB9C2B-D26D-472D-A602-71A2C1792BFC}" destId="{384628B4-A1C8-4AA6-8997-A51EA3911812}" srcOrd="6" destOrd="0" presId="urn:microsoft.com/office/officeart/2005/8/layout/orgChart1"/>
    <dgm:cxn modelId="{655D0537-A25E-4354-B04F-D29BCEDD284A}" type="presParOf" srcId="{83AB9C2B-D26D-472D-A602-71A2C1792BFC}" destId="{38238A94-143B-4CD3-92CB-12E9240C00EB}" srcOrd="7" destOrd="0" presId="urn:microsoft.com/office/officeart/2005/8/layout/orgChart1"/>
    <dgm:cxn modelId="{0FEBF855-01E1-4B5C-B4FA-A21B514775AB}" type="presParOf" srcId="{38238A94-143B-4CD3-92CB-12E9240C00EB}" destId="{C530E948-D17E-4373-B634-9A1377B63A24}" srcOrd="0" destOrd="0" presId="urn:microsoft.com/office/officeart/2005/8/layout/orgChart1"/>
    <dgm:cxn modelId="{D5CB4BC2-11F9-464C-9D0D-6344BAAB7DB8}" type="presParOf" srcId="{C530E948-D17E-4373-B634-9A1377B63A24}" destId="{F5C8F254-6CEA-4A8B-A079-B35E1089265B}" srcOrd="0" destOrd="0" presId="urn:microsoft.com/office/officeart/2005/8/layout/orgChart1"/>
    <dgm:cxn modelId="{4A3FEE2F-D9F6-4E6B-B6A5-1405DCDFF76B}" type="presParOf" srcId="{C530E948-D17E-4373-B634-9A1377B63A24}" destId="{331AFF6D-F7CC-46B6-B116-6E588FDB93DF}" srcOrd="1" destOrd="0" presId="urn:microsoft.com/office/officeart/2005/8/layout/orgChart1"/>
    <dgm:cxn modelId="{09648E1A-3845-4DAD-8D13-735C96611084}" type="presParOf" srcId="{38238A94-143B-4CD3-92CB-12E9240C00EB}" destId="{7897C960-294E-410D-98DB-3F92D79777A3}" srcOrd="1" destOrd="0" presId="urn:microsoft.com/office/officeart/2005/8/layout/orgChart1"/>
    <dgm:cxn modelId="{B7CCA0CA-69EF-4FF6-AAD5-4A52AF336D46}" type="presParOf" srcId="{38238A94-143B-4CD3-92CB-12E9240C00EB}" destId="{96AC106E-ED64-4CE9-AFA7-5EC0B52CA4C8}" srcOrd="2" destOrd="0" presId="urn:microsoft.com/office/officeart/2005/8/layout/orgChart1"/>
    <dgm:cxn modelId="{7814B0D9-386D-42DC-AB38-9730CABE9938}" type="presParOf" srcId="{EF53B785-8B10-4E73-9B2A-A537795C2C70}" destId="{1BD71B07-76CA-4E2F-AEEA-7B2B2AAB325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628B4-A1C8-4AA6-8997-A51EA3911812}">
      <dsp:nvSpPr>
        <dsp:cNvPr id="0" name=""/>
        <dsp:cNvSpPr/>
      </dsp:nvSpPr>
      <dsp:spPr>
        <a:xfrm>
          <a:off x="5429250" y="2313410"/>
          <a:ext cx="4139942" cy="150659"/>
        </a:xfrm>
        <a:custGeom>
          <a:avLst/>
          <a:gdLst/>
          <a:ahLst/>
          <a:cxnLst/>
          <a:rect l="0" t="0" r="0" b="0"/>
          <a:pathLst>
            <a:path>
              <a:moveTo>
                <a:pt x="0" y="0"/>
              </a:moveTo>
              <a:lnTo>
                <a:pt x="0" y="75329"/>
              </a:lnTo>
              <a:lnTo>
                <a:pt x="4139942" y="75329"/>
              </a:lnTo>
              <a:lnTo>
                <a:pt x="4139942" y="1506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8A0515-19D9-44BF-93C2-9392486F8C50}">
      <dsp:nvSpPr>
        <dsp:cNvPr id="0" name=""/>
        <dsp:cNvSpPr/>
      </dsp:nvSpPr>
      <dsp:spPr>
        <a:xfrm>
          <a:off x="5429250" y="2313410"/>
          <a:ext cx="1494849" cy="150659"/>
        </a:xfrm>
        <a:custGeom>
          <a:avLst/>
          <a:gdLst/>
          <a:ahLst/>
          <a:cxnLst/>
          <a:rect l="0" t="0" r="0" b="0"/>
          <a:pathLst>
            <a:path>
              <a:moveTo>
                <a:pt x="0" y="0"/>
              </a:moveTo>
              <a:lnTo>
                <a:pt x="0" y="75329"/>
              </a:lnTo>
              <a:lnTo>
                <a:pt x="1494849" y="75329"/>
              </a:lnTo>
              <a:lnTo>
                <a:pt x="1494849" y="1506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F84935-2CBB-417E-8D3D-81656C9FCA97}">
      <dsp:nvSpPr>
        <dsp:cNvPr id="0" name=""/>
        <dsp:cNvSpPr/>
      </dsp:nvSpPr>
      <dsp:spPr>
        <a:xfrm>
          <a:off x="4363981" y="2313410"/>
          <a:ext cx="1065268" cy="150659"/>
        </a:xfrm>
        <a:custGeom>
          <a:avLst/>
          <a:gdLst/>
          <a:ahLst/>
          <a:cxnLst/>
          <a:rect l="0" t="0" r="0" b="0"/>
          <a:pathLst>
            <a:path>
              <a:moveTo>
                <a:pt x="1065268" y="0"/>
              </a:moveTo>
              <a:lnTo>
                <a:pt x="1065268" y="75329"/>
              </a:lnTo>
              <a:lnTo>
                <a:pt x="0" y="75329"/>
              </a:lnTo>
              <a:lnTo>
                <a:pt x="0" y="1506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610F62-776E-4989-AB65-DB9F5EA83088}">
      <dsp:nvSpPr>
        <dsp:cNvPr id="0" name=""/>
        <dsp:cNvSpPr/>
      </dsp:nvSpPr>
      <dsp:spPr>
        <a:xfrm>
          <a:off x="1506961" y="2313410"/>
          <a:ext cx="3922288" cy="150659"/>
        </a:xfrm>
        <a:custGeom>
          <a:avLst/>
          <a:gdLst/>
          <a:ahLst/>
          <a:cxnLst/>
          <a:rect l="0" t="0" r="0" b="0"/>
          <a:pathLst>
            <a:path>
              <a:moveTo>
                <a:pt x="3922288" y="0"/>
              </a:moveTo>
              <a:lnTo>
                <a:pt x="3922288" y="75329"/>
              </a:lnTo>
              <a:lnTo>
                <a:pt x="0" y="75329"/>
              </a:lnTo>
              <a:lnTo>
                <a:pt x="0" y="1506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14B6C8-A412-4A77-AC85-EFF56E4E09EE}">
      <dsp:nvSpPr>
        <dsp:cNvPr id="0" name=""/>
        <dsp:cNvSpPr/>
      </dsp:nvSpPr>
      <dsp:spPr>
        <a:xfrm>
          <a:off x="3484186" y="1367784"/>
          <a:ext cx="3890126" cy="9456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latin typeface="宋体" panose="02010600030101010101" pitchFamily="2" charset="-122"/>
              <a:ea typeface="宋体" panose="02010600030101010101" pitchFamily="2" charset="-122"/>
            </a:rPr>
            <a:t>明确入党基本要求</a:t>
          </a:r>
        </a:p>
      </dsp:txBody>
      <dsp:txXfrm>
        <a:off x="3484186" y="1367784"/>
        <a:ext cx="3890126" cy="945626"/>
      </dsp:txXfrm>
    </dsp:sp>
    <dsp:sp modelId="{39234E61-0DB2-44AE-A3B2-46ED95F195D4}">
      <dsp:nvSpPr>
        <dsp:cNvPr id="0" name=""/>
        <dsp:cNvSpPr/>
      </dsp:nvSpPr>
      <dsp:spPr>
        <a:xfrm>
          <a:off x="2466" y="2464070"/>
          <a:ext cx="3008989" cy="15220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1.</a:t>
          </a:r>
          <a:r>
            <a:rPr lang="zh-CN" altLang="en-US" sz="2000" kern="1200" dirty="0"/>
            <a:t>年满十八岁的中国工人、农民、军人、知识分子和其他社会阶层的先进分子</a:t>
          </a:r>
        </a:p>
      </dsp:txBody>
      <dsp:txXfrm>
        <a:off x="2466" y="2464070"/>
        <a:ext cx="3008989" cy="1522046"/>
      </dsp:txXfrm>
    </dsp:sp>
    <dsp:sp modelId="{7D20B3D2-9637-430A-8318-CBB3F0EA343B}">
      <dsp:nvSpPr>
        <dsp:cNvPr id="0" name=""/>
        <dsp:cNvSpPr/>
      </dsp:nvSpPr>
      <dsp:spPr>
        <a:xfrm>
          <a:off x="3162115" y="2464070"/>
          <a:ext cx="2403732" cy="15500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2.</a:t>
          </a:r>
          <a:r>
            <a:rPr lang="zh-CN" altLang="en-US" sz="2000" kern="1200" dirty="0"/>
            <a:t>承认党的纲领和章程</a:t>
          </a:r>
        </a:p>
      </dsp:txBody>
      <dsp:txXfrm>
        <a:off x="3162115" y="2464070"/>
        <a:ext cx="2403732" cy="1550037"/>
      </dsp:txXfrm>
    </dsp:sp>
    <dsp:sp modelId="{4E43D178-87FA-47E7-83D6-A7E3F6FE9370}">
      <dsp:nvSpPr>
        <dsp:cNvPr id="0" name=""/>
        <dsp:cNvSpPr/>
      </dsp:nvSpPr>
      <dsp:spPr>
        <a:xfrm>
          <a:off x="5716507" y="2464070"/>
          <a:ext cx="2415182" cy="15868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3.</a:t>
          </a:r>
          <a:r>
            <a:rPr lang="zh-CN" altLang="en-US" sz="2000" kern="1200" dirty="0"/>
            <a:t>愿意参加党的一个组织并在其中积极工作</a:t>
          </a:r>
        </a:p>
      </dsp:txBody>
      <dsp:txXfrm>
        <a:off x="5716507" y="2464070"/>
        <a:ext cx="2415182" cy="1586812"/>
      </dsp:txXfrm>
    </dsp:sp>
    <dsp:sp modelId="{F5C8F254-6CEA-4A8B-A079-B35E1089265B}">
      <dsp:nvSpPr>
        <dsp:cNvPr id="0" name=""/>
        <dsp:cNvSpPr/>
      </dsp:nvSpPr>
      <dsp:spPr>
        <a:xfrm>
          <a:off x="8282350" y="2464070"/>
          <a:ext cx="2573683" cy="15268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4.</a:t>
          </a:r>
          <a:r>
            <a:rPr lang="zh-CN" altLang="en-US" sz="2000" kern="1200" dirty="0"/>
            <a:t>执行党的决议和按期交纳党费</a:t>
          </a:r>
        </a:p>
      </dsp:txBody>
      <dsp:txXfrm>
        <a:off x="8282350" y="2464070"/>
        <a:ext cx="2573683" cy="152689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userDrawn="1">
  <p:cSld name="标题幻灯片">
    <p:bg>
      <p:bgPr>
        <a:gradFill>
          <a:gsLst>
            <a:gs pos="0">
              <a:schemeClr val="accent6">
                <a:lumMod val="0"/>
                <a:lumOff val="100000"/>
              </a:schemeClr>
            </a:gs>
            <a:gs pos="81000">
              <a:schemeClr val="accent6">
                <a:lumMod val="0"/>
                <a:lumOff val="100000"/>
              </a:schemeClr>
            </a:gs>
            <a:gs pos="100000">
              <a:schemeClr val="accent6">
                <a:lumMod val="30000"/>
                <a:lumOff val="70000"/>
              </a:schemeClr>
            </a:gs>
          </a:gsLst>
          <a:path path="circle">
            <a:fillToRect l="50000" t="-80000" r="50000" b="180000"/>
          </a:path>
        </a:gradFill>
        <a:effectLst/>
      </p:bgPr>
    </p:bg>
    <p:spTree>
      <p:nvGrpSpPr>
        <p:cNvPr id="1" name=""/>
        <p:cNvGrpSpPr/>
        <p:nvPr/>
      </p:nvGrpSpPr>
      <p:grpSpPr>
        <a:xfrm>
          <a:off x="0" y="0"/>
          <a:ext cx="0" cy="0"/>
          <a:chOff x="0" y="0"/>
          <a:chExt cx="0" cy="0"/>
        </a:xfrm>
      </p:grpSpPr>
      <p:grpSp>
        <p:nvGrpSpPr>
          <p:cNvPr id="2" name="组合 1"/>
          <p:cNvGrpSpPr/>
          <p:nvPr userDrawn="1"/>
        </p:nvGrpSpPr>
        <p:grpSpPr>
          <a:xfrm flipH="1">
            <a:off x="250211" y="-29652"/>
            <a:ext cx="11656982" cy="6917303"/>
            <a:chOff x="250211" y="-29652"/>
            <a:chExt cx="11656982" cy="6917303"/>
          </a:xfrm>
        </p:grpSpPr>
        <p:sp>
          <p:nvSpPr>
            <p:cNvPr id="6" name="任意多边形: 形状 5"/>
            <p:cNvSpPr/>
            <p:nvPr userDrawn="1"/>
          </p:nvSpPr>
          <p:spPr>
            <a:xfrm>
              <a:off x="5152790" y="101857"/>
              <a:ext cx="6754403" cy="6756767"/>
            </a:xfrm>
            <a:custGeom>
              <a:avLst/>
              <a:gdLst>
                <a:gd name="connsiteX0" fmla="*/ 3377201 w 6754403"/>
                <a:gd name="connsiteY0" fmla="*/ 0 h 6756767"/>
                <a:gd name="connsiteX1" fmla="*/ 6754403 w 6754403"/>
                <a:gd name="connsiteY1" fmla="*/ 1949788 h 6756767"/>
                <a:gd name="connsiteX2" fmla="*/ 6754403 w 6754403"/>
                <a:gd name="connsiteY2" fmla="*/ 5849364 h 6756767"/>
                <a:gd name="connsiteX3" fmla="*/ 5182702 w 6754403"/>
                <a:gd name="connsiteY3" fmla="*/ 6756767 h 6756767"/>
                <a:gd name="connsiteX4" fmla="*/ 1571701 w 6754403"/>
                <a:gd name="connsiteY4" fmla="*/ 6756767 h 6756767"/>
                <a:gd name="connsiteX5" fmla="*/ 0 w 6754403"/>
                <a:gd name="connsiteY5" fmla="*/ 5849364 h 6756767"/>
                <a:gd name="connsiteX6" fmla="*/ 0 w 6754403"/>
                <a:gd name="connsiteY6" fmla="*/ 1949788 h 6756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4403" h="6756767">
                  <a:moveTo>
                    <a:pt x="3377201" y="0"/>
                  </a:moveTo>
                  <a:lnTo>
                    <a:pt x="6754403" y="1949788"/>
                  </a:lnTo>
                  <a:lnTo>
                    <a:pt x="6754403" y="5849364"/>
                  </a:lnTo>
                  <a:lnTo>
                    <a:pt x="5182702" y="6756767"/>
                  </a:lnTo>
                  <a:lnTo>
                    <a:pt x="1571701" y="6756767"/>
                  </a:lnTo>
                  <a:lnTo>
                    <a:pt x="0" y="5849364"/>
                  </a:lnTo>
                  <a:lnTo>
                    <a:pt x="0" y="1949788"/>
                  </a:lnTo>
                  <a:close/>
                </a:path>
              </a:pathLst>
            </a:custGeom>
            <a:blipFill dpi="0" rotWithShape="1">
              <a:blip r:embed="rId2">
                <a:alphaModFix amt="20000"/>
              </a:blip>
              <a:srcRect/>
              <a:stretch>
                <a:fillRect l="-204296" t="-1475" r="-2876" b="-31537"/>
              </a:stretch>
            </a:blipFill>
            <a:ln w="18552" cap="flat">
              <a:noFill/>
              <a:prstDash val="solid"/>
              <a:miter/>
            </a:ln>
          </p:spPr>
          <p:txBody>
            <a:bodyPr wrap="square" rtlCol="0" anchor="ctr">
              <a:noAutofit/>
            </a:bodyPr>
            <a:lstStyle/>
            <a:p>
              <a:endParaRPr lang="zh-CN" altLang="en-US"/>
            </a:p>
          </p:txBody>
        </p:sp>
        <p:sp>
          <p:nvSpPr>
            <p:cNvPr id="7" name="任意多边形: 形状 6"/>
            <p:cNvSpPr/>
            <p:nvPr userDrawn="1"/>
          </p:nvSpPr>
          <p:spPr>
            <a:xfrm>
              <a:off x="1084176" y="872147"/>
              <a:ext cx="4489041" cy="5167386"/>
            </a:xfrm>
            <a:custGeom>
              <a:avLst/>
              <a:gdLst>
                <a:gd name="connsiteX0" fmla="*/ 4155748 w 4176896"/>
                <a:gd name="connsiteY0" fmla="*/ 1218926 h 4808072"/>
                <a:gd name="connsiteX1" fmla="*/ 2091433 w 4176896"/>
                <a:gd name="connsiteY1" fmla="*/ 27118 h 4808072"/>
                <a:gd name="connsiteX2" fmla="*/ 27118 w 4176896"/>
                <a:gd name="connsiteY2" fmla="*/ 1218926 h 4808072"/>
                <a:gd name="connsiteX3" fmla="*/ 27118 w 4176896"/>
                <a:gd name="connsiteY3" fmla="*/ 3602542 h 4808072"/>
                <a:gd name="connsiteX4" fmla="*/ 2091433 w 4176896"/>
                <a:gd name="connsiteY4" fmla="*/ 4794350 h 4808072"/>
                <a:gd name="connsiteX5" fmla="*/ 4155748 w 4176896"/>
                <a:gd name="connsiteY5" fmla="*/ 3602542 h 480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6896" h="4808072">
                  <a:moveTo>
                    <a:pt x="4155748" y="1218926"/>
                  </a:moveTo>
                  <a:lnTo>
                    <a:pt x="2091433" y="27118"/>
                  </a:lnTo>
                  <a:lnTo>
                    <a:pt x="27118" y="1218926"/>
                  </a:lnTo>
                  <a:lnTo>
                    <a:pt x="27118" y="3602542"/>
                  </a:lnTo>
                  <a:lnTo>
                    <a:pt x="2091433" y="4794350"/>
                  </a:lnTo>
                  <a:lnTo>
                    <a:pt x="4155748" y="3602542"/>
                  </a:lnTo>
                  <a:close/>
                </a:path>
              </a:pathLst>
            </a:custGeom>
            <a:blipFill>
              <a:blip r:embed="rId2"/>
              <a:srcRect/>
              <a:stretch>
                <a:fillRect l="-250059" t="-51707" r="-285" b="1"/>
              </a:stretch>
            </a:blipFill>
            <a:ln w="18552" cap="flat">
              <a:noFill/>
              <a:prstDash val="solid"/>
              <a:miter/>
            </a:ln>
          </p:spPr>
          <p:txBody>
            <a:bodyPr rtlCol="0" anchor="ctr"/>
            <a:lstStyle/>
            <a:p>
              <a:endParaRPr lang="zh-CN" altLang="en-US"/>
            </a:p>
          </p:txBody>
        </p:sp>
        <p:sp>
          <p:nvSpPr>
            <p:cNvPr id="8" name="任意多边形: 形状 7"/>
            <p:cNvSpPr/>
            <p:nvPr userDrawn="1"/>
          </p:nvSpPr>
          <p:spPr>
            <a:xfrm>
              <a:off x="250211" y="2524114"/>
              <a:ext cx="1715812" cy="1975179"/>
            </a:xfrm>
            <a:custGeom>
              <a:avLst/>
              <a:gdLst>
                <a:gd name="connsiteX0" fmla="*/ 1577211 w 1596502"/>
                <a:gd name="connsiteY0" fmla="*/ 474510 h 1837834"/>
                <a:gd name="connsiteX1" fmla="*/ 803093 w 1596502"/>
                <a:gd name="connsiteY1" fmla="*/ 27118 h 1837834"/>
                <a:gd name="connsiteX2" fmla="*/ 27118 w 1596502"/>
                <a:gd name="connsiteY2" fmla="*/ 474510 h 1837834"/>
                <a:gd name="connsiteX3" fmla="*/ 27118 w 1596502"/>
                <a:gd name="connsiteY3" fmla="*/ 1369294 h 1837834"/>
                <a:gd name="connsiteX4" fmla="*/ 803093 w 1596502"/>
                <a:gd name="connsiteY4" fmla="*/ 1816686 h 1837834"/>
                <a:gd name="connsiteX5" fmla="*/ 1577211 w 1596502"/>
                <a:gd name="connsiteY5" fmla="*/ 1369294 h 1837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6502" h="1837834">
                  <a:moveTo>
                    <a:pt x="1577211" y="474510"/>
                  </a:moveTo>
                  <a:lnTo>
                    <a:pt x="803093" y="27118"/>
                  </a:lnTo>
                  <a:lnTo>
                    <a:pt x="27118" y="474510"/>
                  </a:lnTo>
                  <a:lnTo>
                    <a:pt x="27118" y="1369294"/>
                  </a:lnTo>
                  <a:lnTo>
                    <a:pt x="803093" y="1816686"/>
                  </a:lnTo>
                  <a:lnTo>
                    <a:pt x="1577211" y="1369294"/>
                  </a:lnTo>
                  <a:close/>
                </a:path>
              </a:pathLst>
            </a:custGeom>
            <a:solidFill>
              <a:schemeClr val="accent6"/>
            </a:solidFill>
            <a:ln w="41275" cap="flat">
              <a:solidFill>
                <a:schemeClr val="bg1"/>
              </a:solidFill>
              <a:prstDash val="solid"/>
              <a:miter/>
            </a:ln>
          </p:spPr>
          <p:txBody>
            <a:bodyPr rtlCol="0" anchor="ctr"/>
            <a:lstStyle/>
            <a:p>
              <a:endParaRPr lang="zh-CN" altLang="en-US"/>
            </a:p>
          </p:txBody>
        </p:sp>
        <p:sp>
          <p:nvSpPr>
            <p:cNvPr id="9" name="任意多边形: 形状 8"/>
            <p:cNvSpPr/>
            <p:nvPr userDrawn="1"/>
          </p:nvSpPr>
          <p:spPr>
            <a:xfrm>
              <a:off x="4687380" y="-29652"/>
              <a:ext cx="1715812" cy="1975179"/>
            </a:xfrm>
            <a:custGeom>
              <a:avLst/>
              <a:gdLst>
                <a:gd name="connsiteX0" fmla="*/ 1577211 w 1596502"/>
                <a:gd name="connsiteY0" fmla="*/ 474510 h 1837834"/>
                <a:gd name="connsiteX1" fmla="*/ 803093 w 1596502"/>
                <a:gd name="connsiteY1" fmla="*/ 27118 h 1837834"/>
                <a:gd name="connsiteX2" fmla="*/ 27118 w 1596502"/>
                <a:gd name="connsiteY2" fmla="*/ 474510 h 1837834"/>
                <a:gd name="connsiteX3" fmla="*/ 27118 w 1596502"/>
                <a:gd name="connsiteY3" fmla="*/ 1369294 h 1837834"/>
                <a:gd name="connsiteX4" fmla="*/ 803093 w 1596502"/>
                <a:gd name="connsiteY4" fmla="*/ 1816686 h 1837834"/>
                <a:gd name="connsiteX5" fmla="*/ 1577211 w 1596502"/>
                <a:gd name="connsiteY5" fmla="*/ 1369294 h 1837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6502" h="1837834">
                  <a:moveTo>
                    <a:pt x="1577211" y="474510"/>
                  </a:moveTo>
                  <a:lnTo>
                    <a:pt x="803093" y="27118"/>
                  </a:lnTo>
                  <a:lnTo>
                    <a:pt x="27118" y="474510"/>
                  </a:lnTo>
                  <a:lnTo>
                    <a:pt x="27118" y="1369294"/>
                  </a:lnTo>
                  <a:lnTo>
                    <a:pt x="803093" y="1816686"/>
                  </a:lnTo>
                  <a:lnTo>
                    <a:pt x="1577211" y="1369294"/>
                  </a:lnTo>
                  <a:close/>
                </a:path>
              </a:pathLst>
            </a:custGeom>
            <a:solidFill>
              <a:srgbClr val="000000">
                <a:alpha val="16000"/>
              </a:srgbClr>
            </a:solidFill>
            <a:ln w="18552" cap="flat">
              <a:noFill/>
              <a:prstDash val="solid"/>
              <a:miter/>
            </a:ln>
          </p:spPr>
          <p:txBody>
            <a:bodyPr rtlCol="0" anchor="ctr"/>
            <a:lstStyle/>
            <a:p>
              <a:endParaRPr lang="zh-CN" altLang="en-US"/>
            </a:p>
          </p:txBody>
        </p:sp>
        <p:sp>
          <p:nvSpPr>
            <p:cNvPr id="10" name="任意多边形: 形状 9"/>
            <p:cNvSpPr/>
            <p:nvPr userDrawn="1"/>
          </p:nvSpPr>
          <p:spPr>
            <a:xfrm>
              <a:off x="4687380" y="4912472"/>
              <a:ext cx="1715812" cy="1975179"/>
            </a:xfrm>
            <a:custGeom>
              <a:avLst/>
              <a:gdLst>
                <a:gd name="connsiteX0" fmla="*/ 1577211 w 1596502"/>
                <a:gd name="connsiteY0" fmla="*/ 474510 h 1837834"/>
                <a:gd name="connsiteX1" fmla="*/ 803093 w 1596502"/>
                <a:gd name="connsiteY1" fmla="*/ 27118 h 1837834"/>
                <a:gd name="connsiteX2" fmla="*/ 27118 w 1596502"/>
                <a:gd name="connsiteY2" fmla="*/ 474510 h 1837834"/>
                <a:gd name="connsiteX3" fmla="*/ 27118 w 1596502"/>
                <a:gd name="connsiteY3" fmla="*/ 1369295 h 1837834"/>
                <a:gd name="connsiteX4" fmla="*/ 803093 w 1596502"/>
                <a:gd name="connsiteY4" fmla="*/ 1818543 h 1837834"/>
                <a:gd name="connsiteX5" fmla="*/ 1577211 w 1596502"/>
                <a:gd name="connsiteY5" fmla="*/ 1369295 h 1837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6502" h="1837834">
                  <a:moveTo>
                    <a:pt x="1577211" y="474510"/>
                  </a:moveTo>
                  <a:lnTo>
                    <a:pt x="803093" y="27118"/>
                  </a:lnTo>
                  <a:lnTo>
                    <a:pt x="27118" y="474510"/>
                  </a:lnTo>
                  <a:lnTo>
                    <a:pt x="27118" y="1369295"/>
                  </a:lnTo>
                  <a:lnTo>
                    <a:pt x="803093" y="1818543"/>
                  </a:lnTo>
                  <a:lnTo>
                    <a:pt x="1577211" y="1369295"/>
                  </a:lnTo>
                  <a:close/>
                </a:path>
              </a:pathLst>
            </a:custGeom>
            <a:solidFill>
              <a:srgbClr val="000000">
                <a:alpha val="11000"/>
              </a:srgbClr>
            </a:solidFill>
            <a:ln w="18552" cap="flat">
              <a:noFill/>
              <a:prstDash val="solid"/>
              <a:miter/>
            </a:ln>
          </p:spPr>
          <p:txBody>
            <a:bodyPr rtlCol="0" anchor="ctr"/>
            <a:lstStyle/>
            <a:p>
              <a:endParaRPr lang="zh-CN" altLang="en-US"/>
            </a:p>
          </p:txBody>
        </p:sp>
        <p:sp>
          <p:nvSpPr>
            <p:cNvPr id="11" name="任意多边形: 形状 10"/>
            <p:cNvSpPr/>
            <p:nvPr userDrawn="1"/>
          </p:nvSpPr>
          <p:spPr>
            <a:xfrm>
              <a:off x="4869362" y="4854358"/>
              <a:ext cx="1715889" cy="1975179"/>
            </a:xfrm>
            <a:custGeom>
              <a:avLst/>
              <a:gdLst>
                <a:gd name="connsiteX0" fmla="*/ 4155748 w 4176896"/>
                <a:gd name="connsiteY0" fmla="*/ 1218926 h 4808072"/>
                <a:gd name="connsiteX1" fmla="*/ 2091433 w 4176896"/>
                <a:gd name="connsiteY1" fmla="*/ 27118 h 4808072"/>
                <a:gd name="connsiteX2" fmla="*/ 27118 w 4176896"/>
                <a:gd name="connsiteY2" fmla="*/ 1218926 h 4808072"/>
                <a:gd name="connsiteX3" fmla="*/ 27118 w 4176896"/>
                <a:gd name="connsiteY3" fmla="*/ 3602542 h 4808072"/>
                <a:gd name="connsiteX4" fmla="*/ 2091433 w 4176896"/>
                <a:gd name="connsiteY4" fmla="*/ 4794350 h 4808072"/>
                <a:gd name="connsiteX5" fmla="*/ 4155748 w 4176896"/>
                <a:gd name="connsiteY5" fmla="*/ 3602542 h 480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6896" h="4808072">
                  <a:moveTo>
                    <a:pt x="4155748" y="1218926"/>
                  </a:moveTo>
                  <a:lnTo>
                    <a:pt x="2091433" y="27118"/>
                  </a:lnTo>
                  <a:lnTo>
                    <a:pt x="27118" y="1218926"/>
                  </a:lnTo>
                  <a:lnTo>
                    <a:pt x="27118" y="3602542"/>
                  </a:lnTo>
                  <a:lnTo>
                    <a:pt x="2091433" y="4794350"/>
                  </a:lnTo>
                  <a:lnTo>
                    <a:pt x="4155748" y="3602542"/>
                  </a:lnTo>
                  <a:close/>
                </a:path>
              </a:pathLst>
            </a:custGeom>
            <a:blipFill>
              <a:blip r:embed="rId2"/>
              <a:srcRect/>
              <a:stretch>
                <a:fillRect l="-76724" t="-2257" r="-273894" b="-92871"/>
              </a:stretch>
            </a:blipFill>
            <a:ln w="18552" cap="flat">
              <a:noFill/>
              <a:prstDash val="solid"/>
              <a:miter/>
            </a:ln>
          </p:spPr>
          <p:txBody>
            <a:bodyPr rtlCol="0" anchor="ctr"/>
            <a:lstStyle/>
            <a:p>
              <a:endParaRPr lang="zh-CN" altLang="en-US"/>
            </a:p>
          </p:txBody>
        </p:sp>
        <p:sp>
          <p:nvSpPr>
            <p:cNvPr id="14" name="任意多边形: 形状 13"/>
            <p:cNvSpPr/>
            <p:nvPr userDrawn="1"/>
          </p:nvSpPr>
          <p:spPr>
            <a:xfrm>
              <a:off x="4617254" y="9198"/>
              <a:ext cx="1715559" cy="1974800"/>
            </a:xfrm>
            <a:custGeom>
              <a:avLst/>
              <a:gdLst>
                <a:gd name="connsiteX0" fmla="*/ 4155748 w 4176896"/>
                <a:gd name="connsiteY0" fmla="*/ 1218926 h 4808072"/>
                <a:gd name="connsiteX1" fmla="*/ 2091433 w 4176896"/>
                <a:gd name="connsiteY1" fmla="*/ 27118 h 4808072"/>
                <a:gd name="connsiteX2" fmla="*/ 27118 w 4176896"/>
                <a:gd name="connsiteY2" fmla="*/ 1218926 h 4808072"/>
                <a:gd name="connsiteX3" fmla="*/ 27118 w 4176896"/>
                <a:gd name="connsiteY3" fmla="*/ 3602542 h 4808072"/>
                <a:gd name="connsiteX4" fmla="*/ 2091433 w 4176896"/>
                <a:gd name="connsiteY4" fmla="*/ 4794350 h 4808072"/>
                <a:gd name="connsiteX5" fmla="*/ 4155748 w 4176896"/>
                <a:gd name="connsiteY5" fmla="*/ 3602542 h 480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6896" h="4808072">
                  <a:moveTo>
                    <a:pt x="4155748" y="1218926"/>
                  </a:moveTo>
                  <a:lnTo>
                    <a:pt x="2091433" y="27118"/>
                  </a:lnTo>
                  <a:lnTo>
                    <a:pt x="27118" y="1218926"/>
                  </a:lnTo>
                  <a:lnTo>
                    <a:pt x="27118" y="3602542"/>
                  </a:lnTo>
                  <a:lnTo>
                    <a:pt x="2091433" y="4794350"/>
                  </a:lnTo>
                  <a:lnTo>
                    <a:pt x="4155748" y="3602542"/>
                  </a:lnTo>
                  <a:close/>
                </a:path>
              </a:pathLst>
            </a:custGeom>
            <a:blipFill>
              <a:blip r:embed="rId2"/>
              <a:srcRect/>
              <a:stretch>
                <a:fillRect l="3459" t="-24367" r="-236030" b="-19643"/>
              </a:stretch>
            </a:blipFill>
            <a:ln w="18552" cap="flat">
              <a:noFill/>
              <a:prstDash val="solid"/>
              <a:miter/>
            </a:ln>
          </p:spPr>
          <p:txBody>
            <a:bodyPr rtlCol="0" anchor="ctr"/>
            <a:lstStyle/>
            <a:p>
              <a:endParaRPr lang="zh-CN" altLang="en-US"/>
            </a:p>
          </p:txBody>
        </p:sp>
      </p:grpSp>
      <p:sp>
        <p:nvSpPr>
          <p:cNvPr id="9801" name="副标题 2"/>
          <p:cNvSpPr>
            <a:spLocks noGrp="1"/>
          </p:cNvSpPr>
          <p:nvPr userDrawn="1">
            <p:ph type="subTitle" idx="1"/>
          </p:nvPr>
        </p:nvSpPr>
        <p:spPr>
          <a:xfrm>
            <a:off x="1399575" y="3370686"/>
            <a:ext cx="4225478" cy="466960"/>
          </a:xfrm>
          <a:prstGeom prst="rect">
            <a:avLst/>
          </a:prstGeom>
        </p:spPr>
        <p:txBody>
          <a:bodyPr anchor="t">
            <a:normAutofit/>
          </a:bodyPr>
          <a:lstStyle>
            <a:lvl1pPr marL="0" indent="0" algn="l">
              <a:buNone/>
              <a:defRPr sz="1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12" name="文本占位符 13"/>
          <p:cNvSpPr>
            <a:spLocks noGrp="1"/>
          </p:cNvSpPr>
          <p:nvPr userDrawn="1">
            <p:ph type="body" sz="quarter" idx="10" hasCustomPrompt="1"/>
          </p:nvPr>
        </p:nvSpPr>
        <p:spPr>
          <a:xfrm>
            <a:off x="1399575" y="4367903"/>
            <a:ext cx="4156680" cy="296271"/>
          </a:xfrm>
          <a:prstGeom prst="rect">
            <a:avLst/>
          </a:prstGeom>
        </p:spPr>
        <p:txBody>
          <a:bodyPr vert="horz" anchor="ctr">
            <a:noAutofit/>
          </a:bodyPr>
          <a:lstStyle>
            <a:lvl1pPr marL="0" indent="0" algn="l">
              <a:buNone/>
              <a:defRPr sz="1500" b="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3" name="文本占位符 13"/>
          <p:cNvSpPr>
            <a:spLocks noGrp="1"/>
          </p:cNvSpPr>
          <p:nvPr userDrawn="1">
            <p:ph type="body" sz="quarter" idx="11" hasCustomPrompt="1"/>
          </p:nvPr>
        </p:nvSpPr>
        <p:spPr>
          <a:xfrm>
            <a:off x="1399575" y="4664174"/>
            <a:ext cx="4156680" cy="296271"/>
          </a:xfrm>
          <a:prstGeom prst="rect">
            <a:avLst/>
          </a:prstGeom>
        </p:spPr>
        <p:txBody>
          <a:bodyPr vert="horz" anchor="ctr">
            <a:noAutofit/>
          </a:bodyPr>
          <a:lstStyle>
            <a:lvl1pPr marL="0" indent="0" algn="l">
              <a:buNone/>
              <a:defRPr sz="1500" b="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
        <p:nvSpPr>
          <p:cNvPr id="9802" name="标题 1"/>
          <p:cNvSpPr>
            <a:spLocks noGrp="1"/>
          </p:cNvSpPr>
          <p:nvPr userDrawn="1">
            <p:ph type="ctrTitle"/>
          </p:nvPr>
        </p:nvSpPr>
        <p:spPr>
          <a:xfrm>
            <a:off x="1399575" y="1445012"/>
            <a:ext cx="4156680" cy="1782876"/>
          </a:xfrm>
          <a:prstGeom prst="rect">
            <a:avLst/>
          </a:prstGeom>
        </p:spPr>
        <p:txBody>
          <a:bodyPr anchor="b">
            <a:normAutofit/>
          </a:bodyPr>
          <a:lstStyle>
            <a:lvl1pPr algn="l">
              <a:defRPr sz="1800">
                <a:solidFill>
                  <a:schemeClr val="accent2"/>
                </a:solidFill>
              </a:defRPr>
            </a:lvl1pPr>
          </a:lstStyle>
          <a:p>
            <a:r>
              <a:rPr lang="en-US" dirty="0"/>
              <a:t>Click to edit Master title style</a:t>
            </a:r>
            <a:endParaRPr lang="zh-CN" alt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advTm="0"/>
    </mc:Choice>
    <mc:Fallback>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showMasterSp="0" userDrawn="1">
  <p:cSld name="节标题">
    <p:bg>
      <p:bgPr>
        <a:gradFill>
          <a:gsLst>
            <a:gs pos="0">
              <a:schemeClr val="accent6">
                <a:lumMod val="0"/>
                <a:lumOff val="100000"/>
              </a:schemeClr>
            </a:gs>
            <a:gs pos="83000">
              <a:schemeClr val="accent6">
                <a:lumMod val="0"/>
                <a:lumOff val="100000"/>
              </a:schemeClr>
            </a:gs>
            <a:gs pos="100000">
              <a:schemeClr val="accent6">
                <a:lumMod val="30000"/>
                <a:lumOff val="7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17" name="任意多边形: 形状 16"/>
          <p:cNvSpPr/>
          <p:nvPr userDrawn="1"/>
        </p:nvSpPr>
        <p:spPr>
          <a:xfrm flipH="1">
            <a:off x="5433859" y="101857"/>
            <a:ext cx="6754403" cy="6756767"/>
          </a:xfrm>
          <a:custGeom>
            <a:avLst/>
            <a:gdLst>
              <a:gd name="connsiteX0" fmla="*/ 3377201 w 6754403"/>
              <a:gd name="connsiteY0" fmla="*/ 0 h 6756767"/>
              <a:gd name="connsiteX1" fmla="*/ 6754403 w 6754403"/>
              <a:gd name="connsiteY1" fmla="*/ 1949788 h 6756767"/>
              <a:gd name="connsiteX2" fmla="*/ 6754403 w 6754403"/>
              <a:gd name="connsiteY2" fmla="*/ 5849364 h 6756767"/>
              <a:gd name="connsiteX3" fmla="*/ 5182702 w 6754403"/>
              <a:gd name="connsiteY3" fmla="*/ 6756767 h 6756767"/>
              <a:gd name="connsiteX4" fmla="*/ 1571701 w 6754403"/>
              <a:gd name="connsiteY4" fmla="*/ 6756767 h 6756767"/>
              <a:gd name="connsiteX5" fmla="*/ 0 w 6754403"/>
              <a:gd name="connsiteY5" fmla="*/ 5849364 h 6756767"/>
              <a:gd name="connsiteX6" fmla="*/ 0 w 6754403"/>
              <a:gd name="connsiteY6" fmla="*/ 1949788 h 6756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4403" h="6756767">
                <a:moveTo>
                  <a:pt x="3377201" y="0"/>
                </a:moveTo>
                <a:lnTo>
                  <a:pt x="6754403" y="1949788"/>
                </a:lnTo>
                <a:lnTo>
                  <a:pt x="6754403" y="5849364"/>
                </a:lnTo>
                <a:lnTo>
                  <a:pt x="5182702" y="6756767"/>
                </a:lnTo>
                <a:lnTo>
                  <a:pt x="1571701" y="6756767"/>
                </a:lnTo>
                <a:lnTo>
                  <a:pt x="0" y="5849364"/>
                </a:lnTo>
                <a:lnTo>
                  <a:pt x="0" y="1949788"/>
                </a:lnTo>
                <a:close/>
              </a:path>
            </a:pathLst>
          </a:custGeom>
          <a:blipFill dpi="0" rotWithShape="1">
            <a:blip r:embed="rId2">
              <a:alphaModFix amt="20000"/>
            </a:blip>
            <a:srcRect/>
            <a:stretch>
              <a:fillRect l="-204296" t="-1475" r="-2876" b="-31537"/>
            </a:stretch>
          </a:blipFill>
          <a:ln w="18552" cap="flat">
            <a:noFill/>
            <a:prstDash val="solid"/>
            <a:miter/>
          </a:ln>
        </p:spPr>
        <p:txBody>
          <a:bodyPr wrap="square" rtlCol="0" anchor="ctr">
            <a:noAutofit/>
          </a:bodyPr>
          <a:lstStyle/>
          <a:p>
            <a:endParaRPr lang="zh-CN" altLang="en-US"/>
          </a:p>
        </p:txBody>
      </p:sp>
      <p:grpSp>
        <p:nvGrpSpPr>
          <p:cNvPr id="2" name="组合 1"/>
          <p:cNvGrpSpPr/>
          <p:nvPr userDrawn="1"/>
        </p:nvGrpSpPr>
        <p:grpSpPr>
          <a:xfrm>
            <a:off x="688360" y="-9771"/>
            <a:ext cx="8531840" cy="6816323"/>
            <a:chOff x="250211" y="533400"/>
            <a:chExt cx="6891904" cy="5506133"/>
          </a:xfrm>
        </p:grpSpPr>
        <p:sp>
          <p:nvSpPr>
            <p:cNvPr id="18" name="任意多边形: 形状 17"/>
            <p:cNvSpPr/>
            <p:nvPr userDrawn="1"/>
          </p:nvSpPr>
          <p:spPr>
            <a:xfrm>
              <a:off x="1084176" y="872147"/>
              <a:ext cx="4489041" cy="5167386"/>
            </a:xfrm>
            <a:custGeom>
              <a:avLst/>
              <a:gdLst>
                <a:gd name="connsiteX0" fmla="*/ 4155748 w 4176896"/>
                <a:gd name="connsiteY0" fmla="*/ 1218926 h 4808072"/>
                <a:gd name="connsiteX1" fmla="*/ 2091433 w 4176896"/>
                <a:gd name="connsiteY1" fmla="*/ 27118 h 4808072"/>
                <a:gd name="connsiteX2" fmla="*/ 27118 w 4176896"/>
                <a:gd name="connsiteY2" fmla="*/ 1218926 h 4808072"/>
                <a:gd name="connsiteX3" fmla="*/ 27118 w 4176896"/>
                <a:gd name="connsiteY3" fmla="*/ 3602542 h 4808072"/>
                <a:gd name="connsiteX4" fmla="*/ 2091433 w 4176896"/>
                <a:gd name="connsiteY4" fmla="*/ 4794350 h 4808072"/>
                <a:gd name="connsiteX5" fmla="*/ 4155748 w 4176896"/>
                <a:gd name="connsiteY5" fmla="*/ 3602542 h 480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6896" h="4808072">
                  <a:moveTo>
                    <a:pt x="4155748" y="1218926"/>
                  </a:moveTo>
                  <a:lnTo>
                    <a:pt x="2091433" y="27118"/>
                  </a:lnTo>
                  <a:lnTo>
                    <a:pt x="27118" y="1218926"/>
                  </a:lnTo>
                  <a:lnTo>
                    <a:pt x="27118" y="3602542"/>
                  </a:lnTo>
                  <a:lnTo>
                    <a:pt x="2091433" y="4794350"/>
                  </a:lnTo>
                  <a:lnTo>
                    <a:pt x="4155748" y="3602542"/>
                  </a:lnTo>
                  <a:close/>
                </a:path>
              </a:pathLst>
            </a:custGeom>
            <a:solidFill>
              <a:schemeClr val="accent6"/>
            </a:solidFill>
            <a:ln w="18552" cap="flat">
              <a:noFill/>
              <a:prstDash val="solid"/>
              <a:miter/>
            </a:ln>
          </p:spPr>
          <p:txBody>
            <a:bodyPr rtlCol="0" anchor="ctr"/>
            <a:lstStyle/>
            <a:p>
              <a:endParaRPr lang="zh-CN" altLang="en-US"/>
            </a:p>
          </p:txBody>
        </p:sp>
        <p:sp>
          <p:nvSpPr>
            <p:cNvPr id="19" name="任意多边形: 形状 18"/>
            <p:cNvSpPr/>
            <p:nvPr userDrawn="1"/>
          </p:nvSpPr>
          <p:spPr>
            <a:xfrm>
              <a:off x="250211" y="2524114"/>
              <a:ext cx="1715812" cy="1975179"/>
            </a:xfrm>
            <a:custGeom>
              <a:avLst/>
              <a:gdLst>
                <a:gd name="connsiteX0" fmla="*/ 1577211 w 1596502"/>
                <a:gd name="connsiteY0" fmla="*/ 474510 h 1837834"/>
                <a:gd name="connsiteX1" fmla="*/ 803093 w 1596502"/>
                <a:gd name="connsiteY1" fmla="*/ 27118 h 1837834"/>
                <a:gd name="connsiteX2" fmla="*/ 27118 w 1596502"/>
                <a:gd name="connsiteY2" fmla="*/ 474510 h 1837834"/>
                <a:gd name="connsiteX3" fmla="*/ 27118 w 1596502"/>
                <a:gd name="connsiteY3" fmla="*/ 1369294 h 1837834"/>
                <a:gd name="connsiteX4" fmla="*/ 803093 w 1596502"/>
                <a:gd name="connsiteY4" fmla="*/ 1816686 h 1837834"/>
                <a:gd name="connsiteX5" fmla="*/ 1577211 w 1596502"/>
                <a:gd name="connsiteY5" fmla="*/ 1369294 h 1837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6502" h="1837834">
                  <a:moveTo>
                    <a:pt x="1577211" y="474510"/>
                  </a:moveTo>
                  <a:lnTo>
                    <a:pt x="803093" y="27118"/>
                  </a:lnTo>
                  <a:lnTo>
                    <a:pt x="27118" y="474510"/>
                  </a:lnTo>
                  <a:lnTo>
                    <a:pt x="27118" y="1369294"/>
                  </a:lnTo>
                  <a:lnTo>
                    <a:pt x="803093" y="1816686"/>
                  </a:lnTo>
                  <a:lnTo>
                    <a:pt x="1577211" y="1369294"/>
                  </a:lnTo>
                  <a:close/>
                </a:path>
              </a:pathLst>
            </a:custGeom>
            <a:solidFill>
              <a:schemeClr val="accent2"/>
            </a:solidFill>
            <a:ln w="104775" cap="flat">
              <a:solidFill>
                <a:schemeClr val="bg1"/>
              </a:solidFill>
              <a:prstDash val="solid"/>
              <a:miter/>
            </a:ln>
          </p:spPr>
          <p:txBody>
            <a:bodyPr rtlCol="0" anchor="ctr"/>
            <a:lstStyle/>
            <a:p>
              <a:endParaRPr lang="zh-CN" altLang="en-US"/>
            </a:p>
          </p:txBody>
        </p:sp>
        <p:sp>
          <p:nvSpPr>
            <p:cNvPr id="22" name="任意多边形: 形状 21"/>
            <p:cNvSpPr/>
            <p:nvPr userDrawn="1"/>
          </p:nvSpPr>
          <p:spPr>
            <a:xfrm>
              <a:off x="4687380" y="533400"/>
              <a:ext cx="1226696" cy="1412127"/>
            </a:xfrm>
            <a:custGeom>
              <a:avLst/>
              <a:gdLst>
                <a:gd name="connsiteX0" fmla="*/ 1577211 w 1596502"/>
                <a:gd name="connsiteY0" fmla="*/ 474510 h 1837834"/>
                <a:gd name="connsiteX1" fmla="*/ 803093 w 1596502"/>
                <a:gd name="connsiteY1" fmla="*/ 27118 h 1837834"/>
                <a:gd name="connsiteX2" fmla="*/ 27118 w 1596502"/>
                <a:gd name="connsiteY2" fmla="*/ 474510 h 1837834"/>
                <a:gd name="connsiteX3" fmla="*/ 27118 w 1596502"/>
                <a:gd name="connsiteY3" fmla="*/ 1369294 h 1837834"/>
                <a:gd name="connsiteX4" fmla="*/ 803093 w 1596502"/>
                <a:gd name="connsiteY4" fmla="*/ 1816686 h 1837834"/>
                <a:gd name="connsiteX5" fmla="*/ 1577211 w 1596502"/>
                <a:gd name="connsiteY5" fmla="*/ 1369294 h 1837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6502" h="1837834">
                  <a:moveTo>
                    <a:pt x="1577211" y="474510"/>
                  </a:moveTo>
                  <a:lnTo>
                    <a:pt x="803093" y="27118"/>
                  </a:lnTo>
                  <a:lnTo>
                    <a:pt x="27118" y="474510"/>
                  </a:lnTo>
                  <a:lnTo>
                    <a:pt x="27118" y="1369294"/>
                  </a:lnTo>
                  <a:lnTo>
                    <a:pt x="803093" y="1816686"/>
                  </a:lnTo>
                  <a:lnTo>
                    <a:pt x="1577211" y="1369294"/>
                  </a:lnTo>
                  <a:close/>
                </a:path>
              </a:pathLst>
            </a:custGeom>
            <a:solidFill>
              <a:schemeClr val="accent2">
                <a:alpha val="16000"/>
              </a:schemeClr>
            </a:solidFill>
            <a:ln w="18552" cap="flat">
              <a:noFill/>
              <a:prstDash val="solid"/>
              <a:miter/>
            </a:ln>
          </p:spPr>
          <p:txBody>
            <a:bodyPr rtlCol="0" anchor="ctr"/>
            <a:lstStyle/>
            <a:p>
              <a:endParaRPr lang="zh-CN" altLang="en-US"/>
            </a:p>
          </p:txBody>
        </p:sp>
        <p:sp>
          <p:nvSpPr>
            <p:cNvPr id="23" name="任意多边形: 形状 22"/>
            <p:cNvSpPr/>
            <p:nvPr userDrawn="1"/>
          </p:nvSpPr>
          <p:spPr>
            <a:xfrm>
              <a:off x="5915419" y="3589298"/>
              <a:ext cx="1226696" cy="1412127"/>
            </a:xfrm>
            <a:custGeom>
              <a:avLst/>
              <a:gdLst>
                <a:gd name="connsiteX0" fmla="*/ 1577211 w 1596502"/>
                <a:gd name="connsiteY0" fmla="*/ 474510 h 1837834"/>
                <a:gd name="connsiteX1" fmla="*/ 803093 w 1596502"/>
                <a:gd name="connsiteY1" fmla="*/ 27118 h 1837834"/>
                <a:gd name="connsiteX2" fmla="*/ 27118 w 1596502"/>
                <a:gd name="connsiteY2" fmla="*/ 474510 h 1837834"/>
                <a:gd name="connsiteX3" fmla="*/ 27118 w 1596502"/>
                <a:gd name="connsiteY3" fmla="*/ 1369295 h 1837834"/>
                <a:gd name="connsiteX4" fmla="*/ 803093 w 1596502"/>
                <a:gd name="connsiteY4" fmla="*/ 1818543 h 1837834"/>
                <a:gd name="connsiteX5" fmla="*/ 1577211 w 1596502"/>
                <a:gd name="connsiteY5" fmla="*/ 1369295 h 1837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6502" h="1837834">
                  <a:moveTo>
                    <a:pt x="1577211" y="474510"/>
                  </a:moveTo>
                  <a:lnTo>
                    <a:pt x="803093" y="27118"/>
                  </a:lnTo>
                  <a:lnTo>
                    <a:pt x="27118" y="474510"/>
                  </a:lnTo>
                  <a:lnTo>
                    <a:pt x="27118" y="1369295"/>
                  </a:lnTo>
                  <a:lnTo>
                    <a:pt x="803093" y="1818543"/>
                  </a:lnTo>
                  <a:lnTo>
                    <a:pt x="1577211" y="1369295"/>
                  </a:lnTo>
                  <a:close/>
                </a:path>
              </a:pathLst>
            </a:custGeom>
            <a:solidFill>
              <a:schemeClr val="accent6">
                <a:alpha val="11000"/>
              </a:schemeClr>
            </a:solidFill>
            <a:ln w="18552" cap="flat">
              <a:noFill/>
              <a:prstDash val="solid"/>
              <a:miter/>
            </a:ln>
          </p:spPr>
          <p:txBody>
            <a:bodyPr rtlCol="0" anchor="ctr"/>
            <a:lstStyle/>
            <a:p>
              <a:endParaRPr lang="zh-CN" altLang="en-US"/>
            </a:p>
          </p:txBody>
        </p:sp>
      </p:grpSp>
      <p:sp>
        <p:nvSpPr>
          <p:cNvPr id="20" name="标题 1"/>
          <p:cNvSpPr>
            <a:spLocks noGrp="1"/>
          </p:cNvSpPr>
          <p:nvPr userDrawn="1">
            <p:ph type="title"/>
          </p:nvPr>
        </p:nvSpPr>
        <p:spPr>
          <a:xfrm>
            <a:off x="3133798" y="2825859"/>
            <a:ext cx="5419185" cy="895350"/>
          </a:xfrm>
          <a:prstGeom prst="rect">
            <a:avLst/>
          </a:prstGeo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3134914" y="3721209"/>
            <a:ext cx="5419185" cy="1015623"/>
          </a:xfrm>
          <a:prstGeom prst="rect">
            <a:avLst/>
          </a:prstGeom>
        </p:spPr>
        <p:txBody>
          <a:bodyPr anchor="t">
            <a:normAutofit/>
          </a:bodyPr>
          <a:lstStyle>
            <a:lvl1pPr marL="0" indent="0" algn="l">
              <a:lnSpc>
                <a:spcPct val="100000"/>
              </a:lnSpc>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advTm="0"/>
    </mc:Choice>
    <mc:Fallback>
      <p:transition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5702"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Pr>
        <a:gradFill>
          <a:gsLst>
            <a:gs pos="0">
              <a:schemeClr val="accent6">
                <a:lumMod val="0"/>
                <a:lumOff val="100000"/>
              </a:schemeClr>
            </a:gs>
            <a:gs pos="80000">
              <a:schemeClr val="accent6">
                <a:lumMod val="0"/>
                <a:lumOff val="100000"/>
              </a:schemeClr>
            </a:gs>
            <a:gs pos="100000">
              <a:schemeClr val="accent6">
                <a:lumMod val="30000"/>
                <a:lumOff val="7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2" name="任意多边形: 形状 21"/>
          <p:cNvSpPr/>
          <p:nvPr userDrawn="1"/>
        </p:nvSpPr>
        <p:spPr>
          <a:xfrm flipH="1">
            <a:off x="5152790" y="101857"/>
            <a:ext cx="6754403" cy="6756767"/>
          </a:xfrm>
          <a:custGeom>
            <a:avLst/>
            <a:gdLst>
              <a:gd name="connsiteX0" fmla="*/ 3377201 w 6754403"/>
              <a:gd name="connsiteY0" fmla="*/ 0 h 6756767"/>
              <a:gd name="connsiteX1" fmla="*/ 6754403 w 6754403"/>
              <a:gd name="connsiteY1" fmla="*/ 1949788 h 6756767"/>
              <a:gd name="connsiteX2" fmla="*/ 6754403 w 6754403"/>
              <a:gd name="connsiteY2" fmla="*/ 5849364 h 6756767"/>
              <a:gd name="connsiteX3" fmla="*/ 5182702 w 6754403"/>
              <a:gd name="connsiteY3" fmla="*/ 6756767 h 6756767"/>
              <a:gd name="connsiteX4" fmla="*/ 1571701 w 6754403"/>
              <a:gd name="connsiteY4" fmla="*/ 6756767 h 6756767"/>
              <a:gd name="connsiteX5" fmla="*/ 0 w 6754403"/>
              <a:gd name="connsiteY5" fmla="*/ 5849364 h 6756767"/>
              <a:gd name="connsiteX6" fmla="*/ 0 w 6754403"/>
              <a:gd name="connsiteY6" fmla="*/ 1949788 h 6756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4403" h="6756767">
                <a:moveTo>
                  <a:pt x="3377201" y="0"/>
                </a:moveTo>
                <a:lnTo>
                  <a:pt x="6754403" y="1949788"/>
                </a:lnTo>
                <a:lnTo>
                  <a:pt x="6754403" y="5849364"/>
                </a:lnTo>
                <a:lnTo>
                  <a:pt x="5182702" y="6756767"/>
                </a:lnTo>
                <a:lnTo>
                  <a:pt x="1571701" y="6756767"/>
                </a:lnTo>
                <a:lnTo>
                  <a:pt x="0" y="5849364"/>
                </a:lnTo>
                <a:lnTo>
                  <a:pt x="0" y="1949788"/>
                </a:lnTo>
                <a:close/>
              </a:path>
            </a:pathLst>
          </a:custGeom>
          <a:blipFill dpi="0" rotWithShape="1">
            <a:blip r:embed="rId2">
              <a:alphaModFix amt="50000"/>
            </a:blip>
            <a:srcRect/>
            <a:stretch>
              <a:fillRect l="-106947" t="182" r="-24561" b="-430"/>
            </a:stretch>
          </a:blipFill>
          <a:ln w="18552" cap="flat">
            <a:noFill/>
            <a:prstDash val="solid"/>
            <a:miter/>
          </a:ln>
        </p:spPr>
        <p:txBody>
          <a:bodyPr wrap="square" rtlCol="0" anchor="ctr">
            <a:noAutofit/>
          </a:bodyPr>
          <a:lstStyle/>
          <a:p>
            <a:endParaRPr lang="zh-CN" altLang="en-US"/>
          </a:p>
        </p:txBody>
      </p:sp>
      <p:sp>
        <p:nvSpPr>
          <p:cNvPr id="23" name="任意多边形: 形状 22"/>
          <p:cNvSpPr/>
          <p:nvPr userDrawn="1"/>
        </p:nvSpPr>
        <p:spPr>
          <a:xfrm>
            <a:off x="1107755" y="114169"/>
            <a:ext cx="5830974" cy="6712100"/>
          </a:xfrm>
          <a:custGeom>
            <a:avLst/>
            <a:gdLst>
              <a:gd name="connsiteX0" fmla="*/ 4155748 w 4176896"/>
              <a:gd name="connsiteY0" fmla="*/ 1218926 h 4808072"/>
              <a:gd name="connsiteX1" fmla="*/ 2091433 w 4176896"/>
              <a:gd name="connsiteY1" fmla="*/ 27118 h 4808072"/>
              <a:gd name="connsiteX2" fmla="*/ 27118 w 4176896"/>
              <a:gd name="connsiteY2" fmla="*/ 1218926 h 4808072"/>
              <a:gd name="connsiteX3" fmla="*/ 27118 w 4176896"/>
              <a:gd name="connsiteY3" fmla="*/ 3602542 h 4808072"/>
              <a:gd name="connsiteX4" fmla="*/ 2091433 w 4176896"/>
              <a:gd name="connsiteY4" fmla="*/ 4794350 h 4808072"/>
              <a:gd name="connsiteX5" fmla="*/ 4155748 w 4176896"/>
              <a:gd name="connsiteY5" fmla="*/ 3602542 h 480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6896" h="4808072">
                <a:moveTo>
                  <a:pt x="4155748" y="1218926"/>
                </a:moveTo>
                <a:lnTo>
                  <a:pt x="2091433" y="27118"/>
                </a:lnTo>
                <a:lnTo>
                  <a:pt x="27118" y="1218926"/>
                </a:lnTo>
                <a:lnTo>
                  <a:pt x="27118" y="3602542"/>
                </a:lnTo>
                <a:lnTo>
                  <a:pt x="2091433" y="4794350"/>
                </a:lnTo>
                <a:lnTo>
                  <a:pt x="4155748" y="3602542"/>
                </a:lnTo>
                <a:close/>
              </a:path>
            </a:pathLst>
          </a:custGeom>
          <a:solidFill>
            <a:schemeClr val="accent2">
              <a:lumMod val="75000"/>
            </a:schemeClr>
          </a:solidFill>
          <a:ln w="18552" cap="flat">
            <a:noFill/>
            <a:prstDash val="solid"/>
            <a:miter/>
          </a:ln>
        </p:spPr>
        <p:txBody>
          <a:bodyPr rtlCol="0" anchor="ctr"/>
          <a:lstStyle/>
          <a:p>
            <a:endParaRPr lang="zh-CN" altLang="en-US"/>
          </a:p>
        </p:txBody>
      </p:sp>
      <p:sp>
        <p:nvSpPr>
          <p:cNvPr id="24" name="任意多边形: 形状 23"/>
          <p:cNvSpPr/>
          <p:nvPr userDrawn="1"/>
        </p:nvSpPr>
        <p:spPr>
          <a:xfrm>
            <a:off x="5622937" y="509084"/>
            <a:ext cx="1715812" cy="1975179"/>
          </a:xfrm>
          <a:custGeom>
            <a:avLst/>
            <a:gdLst>
              <a:gd name="connsiteX0" fmla="*/ 1577211 w 1596502"/>
              <a:gd name="connsiteY0" fmla="*/ 474510 h 1837834"/>
              <a:gd name="connsiteX1" fmla="*/ 803093 w 1596502"/>
              <a:gd name="connsiteY1" fmla="*/ 27118 h 1837834"/>
              <a:gd name="connsiteX2" fmla="*/ 27118 w 1596502"/>
              <a:gd name="connsiteY2" fmla="*/ 474510 h 1837834"/>
              <a:gd name="connsiteX3" fmla="*/ 27118 w 1596502"/>
              <a:gd name="connsiteY3" fmla="*/ 1369294 h 1837834"/>
              <a:gd name="connsiteX4" fmla="*/ 803093 w 1596502"/>
              <a:gd name="connsiteY4" fmla="*/ 1816686 h 1837834"/>
              <a:gd name="connsiteX5" fmla="*/ 1577211 w 1596502"/>
              <a:gd name="connsiteY5" fmla="*/ 1369294 h 1837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6502" h="1837834">
                <a:moveTo>
                  <a:pt x="1577211" y="474510"/>
                </a:moveTo>
                <a:lnTo>
                  <a:pt x="803093" y="27118"/>
                </a:lnTo>
                <a:lnTo>
                  <a:pt x="27118" y="474510"/>
                </a:lnTo>
                <a:lnTo>
                  <a:pt x="27118" y="1369294"/>
                </a:lnTo>
                <a:lnTo>
                  <a:pt x="803093" y="1816686"/>
                </a:lnTo>
                <a:lnTo>
                  <a:pt x="1577211" y="1369294"/>
                </a:lnTo>
                <a:close/>
              </a:path>
            </a:pathLst>
          </a:custGeom>
          <a:solidFill>
            <a:schemeClr val="accent6">
              <a:lumMod val="60000"/>
              <a:lumOff val="40000"/>
              <a:alpha val="78000"/>
            </a:schemeClr>
          </a:solidFill>
          <a:ln w="114300" cap="flat">
            <a:noFill/>
            <a:prstDash val="solid"/>
            <a:miter/>
          </a:ln>
        </p:spPr>
        <p:txBody>
          <a:bodyPr rtlCol="0" anchor="ctr"/>
          <a:lstStyle/>
          <a:p>
            <a:endParaRPr lang="zh-CN" altLang="en-US"/>
          </a:p>
        </p:txBody>
      </p:sp>
      <p:sp>
        <p:nvSpPr>
          <p:cNvPr id="26" name="任意多边形: 形状 25"/>
          <p:cNvSpPr/>
          <p:nvPr userDrawn="1"/>
        </p:nvSpPr>
        <p:spPr>
          <a:xfrm>
            <a:off x="4687380" y="4912472"/>
            <a:ext cx="1715812" cy="1975179"/>
          </a:xfrm>
          <a:custGeom>
            <a:avLst/>
            <a:gdLst>
              <a:gd name="connsiteX0" fmla="*/ 1577211 w 1596502"/>
              <a:gd name="connsiteY0" fmla="*/ 474510 h 1837834"/>
              <a:gd name="connsiteX1" fmla="*/ 803093 w 1596502"/>
              <a:gd name="connsiteY1" fmla="*/ 27118 h 1837834"/>
              <a:gd name="connsiteX2" fmla="*/ 27118 w 1596502"/>
              <a:gd name="connsiteY2" fmla="*/ 474510 h 1837834"/>
              <a:gd name="connsiteX3" fmla="*/ 27118 w 1596502"/>
              <a:gd name="connsiteY3" fmla="*/ 1369295 h 1837834"/>
              <a:gd name="connsiteX4" fmla="*/ 803093 w 1596502"/>
              <a:gd name="connsiteY4" fmla="*/ 1818543 h 1837834"/>
              <a:gd name="connsiteX5" fmla="*/ 1577211 w 1596502"/>
              <a:gd name="connsiteY5" fmla="*/ 1369295 h 1837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6502" h="1837834">
                <a:moveTo>
                  <a:pt x="1577211" y="474510"/>
                </a:moveTo>
                <a:lnTo>
                  <a:pt x="803093" y="27118"/>
                </a:lnTo>
                <a:lnTo>
                  <a:pt x="27118" y="474510"/>
                </a:lnTo>
                <a:lnTo>
                  <a:pt x="27118" y="1369295"/>
                </a:lnTo>
                <a:lnTo>
                  <a:pt x="803093" y="1818543"/>
                </a:lnTo>
                <a:lnTo>
                  <a:pt x="1577211" y="1369295"/>
                </a:lnTo>
                <a:close/>
              </a:path>
            </a:pathLst>
          </a:custGeom>
          <a:solidFill>
            <a:srgbClr val="000000">
              <a:alpha val="11000"/>
            </a:srgbClr>
          </a:solidFill>
          <a:ln w="18552" cap="flat">
            <a:noFill/>
            <a:prstDash val="solid"/>
            <a:miter/>
          </a:ln>
        </p:spPr>
        <p:txBody>
          <a:bodyPr rtlCol="0" anchor="ctr"/>
          <a:lstStyle/>
          <a:p>
            <a:endParaRPr lang="zh-CN" altLang="en-US"/>
          </a:p>
        </p:txBody>
      </p:sp>
      <p:sp>
        <p:nvSpPr>
          <p:cNvPr id="27" name="任意多边形: 形状 26"/>
          <p:cNvSpPr/>
          <p:nvPr userDrawn="1"/>
        </p:nvSpPr>
        <p:spPr>
          <a:xfrm>
            <a:off x="4869362" y="4854358"/>
            <a:ext cx="1715889" cy="1975179"/>
          </a:xfrm>
          <a:custGeom>
            <a:avLst/>
            <a:gdLst>
              <a:gd name="connsiteX0" fmla="*/ 4155748 w 4176896"/>
              <a:gd name="connsiteY0" fmla="*/ 1218926 h 4808072"/>
              <a:gd name="connsiteX1" fmla="*/ 2091433 w 4176896"/>
              <a:gd name="connsiteY1" fmla="*/ 27118 h 4808072"/>
              <a:gd name="connsiteX2" fmla="*/ 27118 w 4176896"/>
              <a:gd name="connsiteY2" fmla="*/ 1218926 h 4808072"/>
              <a:gd name="connsiteX3" fmla="*/ 27118 w 4176896"/>
              <a:gd name="connsiteY3" fmla="*/ 3602542 h 4808072"/>
              <a:gd name="connsiteX4" fmla="*/ 2091433 w 4176896"/>
              <a:gd name="connsiteY4" fmla="*/ 4794350 h 4808072"/>
              <a:gd name="connsiteX5" fmla="*/ 4155748 w 4176896"/>
              <a:gd name="connsiteY5" fmla="*/ 3602542 h 480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6896" h="4808072">
                <a:moveTo>
                  <a:pt x="4155748" y="1218926"/>
                </a:moveTo>
                <a:lnTo>
                  <a:pt x="2091433" y="27118"/>
                </a:lnTo>
                <a:lnTo>
                  <a:pt x="27118" y="1218926"/>
                </a:lnTo>
                <a:lnTo>
                  <a:pt x="27118" y="3602542"/>
                </a:lnTo>
                <a:lnTo>
                  <a:pt x="2091433" y="4794350"/>
                </a:lnTo>
                <a:lnTo>
                  <a:pt x="4155748" y="3602542"/>
                </a:lnTo>
                <a:close/>
              </a:path>
            </a:pathLst>
          </a:custGeom>
          <a:blipFill>
            <a:blip r:embed="rId2"/>
            <a:srcRect/>
            <a:stretch>
              <a:fillRect l="-76724" t="-2257" r="-273894" b="-92871"/>
            </a:stretch>
          </a:blipFill>
          <a:ln w="18552" cap="flat">
            <a:noFill/>
            <a:prstDash val="solid"/>
            <a:miter/>
          </a:ln>
        </p:spPr>
        <p:txBody>
          <a:bodyPr rtlCol="0" anchor="ctr"/>
          <a:lstStyle/>
          <a:p>
            <a:endParaRPr lang="zh-CN" altLang="en-US"/>
          </a:p>
        </p:txBody>
      </p:sp>
      <p:sp>
        <p:nvSpPr>
          <p:cNvPr id="13" name="标题 1"/>
          <p:cNvSpPr>
            <a:spLocks noGrp="1"/>
          </p:cNvSpPr>
          <p:nvPr>
            <p:ph type="ctrTitle" hasCustomPrompt="1"/>
          </p:nvPr>
        </p:nvSpPr>
        <p:spPr>
          <a:xfrm>
            <a:off x="1936118" y="1945528"/>
            <a:ext cx="3312130" cy="1621509"/>
          </a:xfrm>
          <a:prstGeom prst="rect">
            <a:avLst/>
          </a:prstGeom>
        </p:spPr>
        <p:txBody>
          <a:bodyPr anchor="b">
            <a:normAutofit/>
          </a:bodyPr>
          <a:lstStyle>
            <a:lvl1pPr marL="0" indent="0" algn="l">
              <a:buFont typeface="Arial" panose="020B0604020202090204" pitchFamily="34" charset="0"/>
              <a:buNone/>
              <a:defRPr sz="3200">
                <a:solidFill>
                  <a:schemeClr val="accent6">
                    <a:lumMod val="60000"/>
                    <a:lumOff val="40000"/>
                  </a:schemeClr>
                </a:solidFill>
              </a:defRPr>
            </a:lvl1pPr>
          </a:lstStyle>
          <a:p>
            <a:r>
              <a:rPr lang="en-US" altLang="zh-CN" dirty="0"/>
              <a:t>Conclusion</a:t>
            </a:r>
            <a:endParaRPr lang="zh-CN" altLang="en-US" dirty="0"/>
          </a:p>
        </p:txBody>
      </p:sp>
      <p:sp>
        <p:nvSpPr>
          <p:cNvPr id="15" name="文本占位符 62"/>
          <p:cNvSpPr>
            <a:spLocks noGrp="1"/>
          </p:cNvSpPr>
          <p:nvPr>
            <p:ph type="body" sz="quarter" idx="18" hasCustomPrompt="1"/>
          </p:nvPr>
        </p:nvSpPr>
        <p:spPr>
          <a:xfrm>
            <a:off x="1936118" y="4415840"/>
            <a:ext cx="3312130" cy="310871"/>
          </a:xfrm>
          <a:prstGeom prst="rect">
            <a:avLst/>
          </a:prstGeom>
        </p:spPr>
        <p:txBody>
          <a:bodyPr vert="horz" lIns="91440" tIns="45720" rIns="91440" bIns="45720" rtlCol="0">
            <a:normAutofit/>
          </a:bodyPr>
          <a:lstStyle>
            <a:lvl1pPr marL="0" indent="0" algn="l">
              <a:buNone/>
              <a:defRPr lang="zh-CN" altLang="en-US" sz="1500" smtClean="0">
                <a:solidFill>
                  <a:schemeClr val="accent6">
                    <a:lumMod val="60000"/>
                    <a:lumOff val="40000"/>
                  </a:schemeClr>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endParaRPr lang="en-US" altLang="zh-CN" dirty="0"/>
          </a:p>
        </p:txBody>
      </p:sp>
      <p:sp>
        <p:nvSpPr>
          <p:cNvPr id="6" name="文本占位符 13"/>
          <p:cNvSpPr>
            <a:spLocks noGrp="1"/>
          </p:cNvSpPr>
          <p:nvPr>
            <p:ph type="body" sz="quarter" idx="10" hasCustomPrompt="1"/>
          </p:nvPr>
        </p:nvSpPr>
        <p:spPr>
          <a:xfrm>
            <a:off x="1936118" y="4119569"/>
            <a:ext cx="3312130" cy="296271"/>
          </a:xfrm>
          <a:prstGeom prst="rect">
            <a:avLst/>
          </a:prstGeom>
        </p:spPr>
        <p:txBody>
          <a:bodyPr vert="horz" anchor="ctr">
            <a:noAutofit/>
          </a:bodyPr>
          <a:lstStyle>
            <a:lvl1pPr marL="0" indent="0" algn="l">
              <a:buNone/>
              <a:defRPr sz="1500" b="0">
                <a:solidFill>
                  <a:schemeClr val="accent6">
                    <a:lumMod val="60000"/>
                    <a:lumOff val="4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advTm="0"/>
    </mc:Choice>
    <mc:Fallback>
      <p:transition advTm="0"/>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p14:dur="0" advTm="0"/>
    </mc:Choice>
    <mc:Fallback>
      <p:transition advTm="0"/>
    </mc:Fallback>
  </mc:AlternateConten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9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9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5.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image" Target="../media/image4.png"/><Relationship Id="rId2" Type="http://schemas.microsoft.com/office/2007/relationships/hdphoto" Target="../media/image11.wdp"/><Relationship Id="rId18" Type="http://schemas.openxmlformats.org/officeDocument/2006/relationships/slideLayout" Target="../slideLayouts/slideLayout5.xml"/><Relationship Id="rId17" Type="http://schemas.openxmlformats.org/officeDocument/2006/relationships/tags" Target="../tags/tag36.xml"/><Relationship Id="rId16" Type="http://schemas.openxmlformats.org/officeDocument/2006/relationships/tags" Target="../tags/tag35.xml"/><Relationship Id="rId15" Type="http://schemas.openxmlformats.org/officeDocument/2006/relationships/tags" Target="../tags/tag34.xml"/><Relationship Id="rId14" Type="http://schemas.openxmlformats.org/officeDocument/2006/relationships/tags" Target="../tags/tag33.xml"/><Relationship Id="rId13" Type="http://schemas.openxmlformats.org/officeDocument/2006/relationships/tags" Target="../tags/tag32.xml"/><Relationship Id="rId12" Type="http://schemas.openxmlformats.org/officeDocument/2006/relationships/tags" Target="../tags/tag31.xml"/><Relationship Id="rId11" Type="http://schemas.openxmlformats.org/officeDocument/2006/relationships/tags" Target="../tags/tag30.xml"/><Relationship Id="rId10" Type="http://schemas.openxmlformats.org/officeDocument/2006/relationships/tags" Target="../tags/tag29.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png"/><Relationship Id="rId2" Type="http://schemas.microsoft.com/office/2007/relationships/hdphoto" Target="../media/image11.wdp"/><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0" Type="http://schemas.openxmlformats.org/officeDocument/2006/relationships/slideLayout" Target="../slideLayouts/slideLayout5.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4" Type="http://schemas.openxmlformats.org/officeDocument/2006/relationships/notesSlide" Target="../notesSlides/notesSlide2.xml"/><Relationship Id="rId63" Type="http://schemas.openxmlformats.org/officeDocument/2006/relationships/slideLayout" Target="../slideLayouts/slideLayout5.xml"/><Relationship Id="rId62" Type="http://schemas.openxmlformats.org/officeDocument/2006/relationships/tags" Target="../tags/tag103.xml"/><Relationship Id="rId61" Type="http://schemas.openxmlformats.org/officeDocument/2006/relationships/tags" Target="../tags/tag102.xml"/><Relationship Id="rId60" Type="http://schemas.openxmlformats.org/officeDocument/2006/relationships/tags" Target="../tags/tag101.xml"/><Relationship Id="rId6" Type="http://schemas.openxmlformats.org/officeDocument/2006/relationships/tags" Target="../tags/tag48.xml"/><Relationship Id="rId59" Type="http://schemas.openxmlformats.org/officeDocument/2006/relationships/tags" Target="../tags/tag100.xml"/><Relationship Id="rId58" Type="http://schemas.openxmlformats.org/officeDocument/2006/relationships/image" Target="../media/image12.png"/><Relationship Id="rId57" Type="http://schemas.openxmlformats.org/officeDocument/2006/relationships/tags" Target="../tags/tag99.xml"/><Relationship Id="rId56" Type="http://schemas.openxmlformats.org/officeDocument/2006/relationships/tags" Target="../tags/tag98.xml"/><Relationship Id="rId55" Type="http://schemas.openxmlformats.org/officeDocument/2006/relationships/tags" Target="../tags/tag97.xml"/><Relationship Id="rId54" Type="http://schemas.openxmlformats.org/officeDocument/2006/relationships/tags" Target="../tags/tag96.xml"/><Relationship Id="rId53" Type="http://schemas.openxmlformats.org/officeDocument/2006/relationships/tags" Target="../tags/tag95.xml"/><Relationship Id="rId52" Type="http://schemas.openxmlformats.org/officeDocument/2006/relationships/tags" Target="../tags/tag94.xml"/><Relationship Id="rId51" Type="http://schemas.openxmlformats.org/officeDocument/2006/relationships/tags" Target="../tags/tag93.xml"/><Relationship Id="rId50" Type="http://schemas.openxmlformats.org/officeDocument/2006/relationships/tags" Target="../tags/tag92.xml"/><Relationship Id="rId5" Type="http://schemas.openxmlformats.org/officeDocument/2006/relationships/tags" Target="../tags/tag47.xml"/><Relationship Id="rId49" Type="http://schemas.openxmlformats.org/officeDocument/2006/relationships/tags" Target="../tags/tag91.xml"/><Relationship Id="rId48" Type="http://schemas.openxmlformats.org/officeDocument/2006/relationships/tags" Target="../tags/tag90.xml"/><Relationship Id="rId47" Type="http://schemas.openxmlformats.org/officeDocument/2006/relationships/tags" Target="../tags/tag89.xml"/><Relationship Id="rId46" Type="http://schemas.openxmlformats.org/officeDocument/2006/relationships/tags" Target="../tags/tag88.xml"/><Relationship Id="rId45" Type="http://schemas.openxmlformats.org/officeDocument/2006/relationships/tags" Target="../tags/tag87.xml"/><Relationship Id="rId44" Type="http://schemas.openxmlformats.org/officeDocument/2006/relationships/tags" Target="../tags/tag86.xml"/><Relationship Id="rId43" Type="http://schemas.openxmlformats.org/officeDocument/2006/relationships/tags" Target="../tags/tag85.xml"/><Relationship Id="rId42" Type="http://schemas.openxmlformats.org/officeDocument/2006/relationships/tags" Target="../tags/tag84.xml"/><Relationship Id="rId41" Type="http://schemas.openxmlformats.org/officeDocument/2006/relationships/tags" Target="../tags/tag83.xml"/><Relationship Id="rId40" Type="http://schemas.openxmlformats.org/officeDocument/2006/relationships/tags" Target="../tags/tag82.xml"/><Relationship Id="rId4" Type="http://schemas.openxmlformats.org/officeDocument/2006/relationships/tags" Target="../tags/tag46.xml"/><Relationship Id="rId39" Type="http://schemas.openxmlformats.org/officeDocument/2006/relationships/tags" Target="../tags/tag81.xml"/><Relationship Id="rId38" Type="http://schemas.openxmlformats.org/officeDocument/2006/relationships/tags" Target="../tags/tag80.xml"/><Relationship Id="rId37" Type="http://schemas.openxmlformats.org/officeDocument/2006/relationships/tags" Target="../tags/tag79.xml"/><Relationship Id="rId36" Type="http://schemas.openxmlformats.org/officeDocument/2006/relationships/tags" Target="../tags/tag78.xml"/><Relationship Id="rId35" Type="http://schemas.openxmlformats.org/officeDocument/2006/relationships/tags" Target="../tags/tag77.xml"/><Relationship Id="rId34" Type="http://schemas.openxmlformats.org/officeDocument/2006/relationships/tags" Target="../tags/tag76.xml"/><Relationship Id="rId33" Type="http://schemas.openxmlformats.org/officeDocument/2006/relationships/tags" Target="../tags/tag75.xml"/><Relationship Id="rId32" Type="http://schemas.openxmlformats.org/officeDocument/2006/relationships/tags" Target="../tags/tag74.xml"/><Relationship Id="rId31" Type="http://schemas.openxmlformats.org/officeDocument/2006/relationships/tags" Target="../tags/tag73.xml"/><Relationship Id="rId30" Type="http://schemas.openxmlformats.org/officeDocument/2006/relationships/tags" Target="../tags/tag72.xml"/><Relationship Id="rId3" Type="http://schemas.openxmlformats.org/officeDocument/2006/relationships/tags" Target="../tags/tag45.xml"/><Relationship Id="rId29" Type="http://schemas.openxmlformats.org/officeDocument/2006/relationships/tags" Target="../tags/tag71.xml"/><Relationship Id="rId28" Type="http://schemas.openxmlformats.org/officeDocument/2006/relationships/tags" Target="../tags/tag70.xml"/><Relationship Id="rId27" Type="http://schemas.openxmlformats.org/officeDocument/2006/relationships/tags" Target="../tags/tag69.xml"/><Relationship Id="rId26" Type="http://schemas.openxmlformats.org/officeDocument/2006/relationships/tags" Target="../tags/tag68.xml"/><Relationship Id="rId25" Type="http://schemas.openxmlformats.org/officeDocument/2006/relationships/tags" Target="../tags/tag67.xml"/><Relationship Id="rId24" Type="http://schemas.openxmlformats.org/officeDocument/2006/relationships/tags" Target="../tags/tag66.xml"/><Relationship Id="rId23" Type="http://schemas.openxmlformats.org/officeDocument/2006/relationships/tags" Target="../tags/tag65.xml"/><Relationship Id="rId22" Type="http://schemas.openxmlformats.org/officeDocument/2006/relationships/tags" Target="../tags/tag64.xml"/><Relationship Id="rId21" Type="http://schemas.openxmlformats.org/officeDocument/2006/relationships/tags" Target="../tags/tag63.xml"/><Relationship Id="rId20" Type="http://schemas.openxmlformats.org/officeDocument/2006/relationships/tags" Target="../tags/tag62.xml"/><Relationship Id="rId2" Type="http://schemas.microsoft.com/office/2007/relationships/hdphoto" Target="../media/image11.wdp"/><Relationship Id="rId19" Type="http://schemas.openxmlformats.org/officeDocument/2006/relationships/tags" Target="../tags/tag61.xml"/><Relationship Id="rId18" Type="http://schemas.openxmlformats.org/officeDocument/2006/relationships/tags" Target="../tags/tag60.xml"/><Relationship Id="rId17" Type="http://schemas.openxmlformats.org/officeDocument/2006/relationships/tags" Target="../tags/tag59.xml"/><Relationship Id="rId16" Type="http://schemas.openxmlformats.org/officeDocument/2006/relationships/tags" Target="../tags/tag58.xml"/><Relationship Id="rId15" Type="http://schemas.openxmlformats.org/officeDocument/2006/relationships/tags" Target="../tags/tag57.xml"/><Relationship Id="rId14" Type="http://schemas.openxmlformats.org/officeDocument/2006/relationships/tags" Target="../tags/tag56.xml"/><Relationship Id="rId13" Type="http://schemas.openxmlformats.org/officeDocument/2006/relationships/tags" Target="../tags/tag55.xml"/><Relationship Id="rId12" Type="http://schemas.openxmlformats.org/officeDocument/2006/relationships/tags" Target="../tags/tag54.xml"/><Relationship Id="rId11" Type="http://schemas.openxmlformats.org/officeDocument/2006/relationships/tags" Target="../tags/tag53.xml"/><Relationship Id="rId10" Type="http://schemas.openxmlformats.org/officeDocument/2006/relationships/tags" Target="../tags/tag5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png"/><Relationship Id="rId2" Type="http://schemas.microsoft.com/office/2007/relationships/hdphoto" Target="../media/image11.wdp"/><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5.xml"/><Relationship Id="rId7" Type="http://schemas.microsoft.com/office/2007/relationships/diagramDrawing" Target="../diagrams/drawin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3" Type="http://schemas.openxmlformats.org/officeDocument/2006/relationships/diagramData" Target="../diagrams/data1.xml"/><Relationship Id="rId2" Type="http://schemas.openxmlformats.org/officeDocument/2006/relationships/image" Target="../media/image6.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image" Target="../media/image13.png"/><Relationship Id="rId4" Type="http://schemas.openxmlformats.org/officeDocument/2006/relationships/image" Target="../media/image4.png"/><Relationship Id="rId3" Type="http://schemas.microsoft.com/office/2007/relationships/hdphoto" Target="../media/image11.wdp"/><Relationship Id="rId2" Type="http://schemas.openxmlformats.org/officeDocument/2006/relationships/image" Target="../media/image10.png"/><Relationship Id="rId11" Type="http://schemas.openxmlformats.org/officeDocument/2006/relationships/slideLayout" Target="../slideLayouts/slideLayout5.xml"/><Relationship Id="rId10" Type="http://schemas.openxmlformats.org/officeDocument/2006/relationships/tags" Target="../tags/tag109.xml"/><Relationship Id="rId1" Type="http://schemas.openxmlformats.org/officeDocument/2006/relationships/tags" Target="../tags/tag104.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4" Type="http://schemas.openxmlformats.org/officeDocument/2006/relationships/slideLayout" Target="../slideLayouts/slideLayout5.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b="6824"/>
          <a:stretch>
            <a:fillRect/>
          </a:stretch>
        </p:blipFill>
        <p:spPr>
          <a:xfrm>
            <a:off x="0" y="467974"/>
            <a:ext cx="12185702" cy="6390026"/>
          </a:xfrm>
          <a:prstGeom prst="rect">
            <a:avLst/>
          </a:prstGeom>
        </p:spPr>
      </p:pic>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l="69255" b="66944"/>
          <a:stretch>
            <a:fillRect/>
          </a:stretch>
        </p:blipFill>
        <p:spPr>
          <a:xfrm>
            <a:off x="8439150" y="1"/>
            <a:ext cx="3746552" cy="2266950"/>
          </a:xfrm>
          <a:prstGeom prst="rect">
            <a:avLst/>
          </a:prstGeom>
        </p:spPr>
      </p:pic>
      <p:pic>
        <p:nvPicPr>
          <p:cNvPr id="52" name="Picture 11" descr="F:\桌面\党政机关\素材\党徽\Nipic_20180988_2015090911380252700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151" y="423229"/>
            <a:ext cx="909485" cy="700854"/>
          </a:xfrm>
          <a:prstGeom prst="rect">
            <a:avLst/>
          </a:prstGeom>
          <a:noFill/>
          <a:extLst>
            <a:ext uri="{909E8E84-426E-40DD-AFC4-6F175D3DCCD1}">
              <a14:hiddenFill xmlns:a14="http://schemas.microsoft.com/office/drawing/2010/main">
                <a:solidFill>
                  <a:srgbClr val="FFFFFF"/>
                </a:solidFill>
              </a14:hiddenFill>
            </a:ext>
          </a:extLst>
        </p:spPr>
      </p:pic>
      <p:sp>
        <p:nvSpPr>
          <p:cNvPr id="25" name="矩形 24"/>
          <p:cNvSpPr/>
          <p:nvPr/>
        </p:nvSpPr>
        <p:spPr>
          <a:xfrm>
            <a:off x="1956507" y="1813202"/>
            <a:ext cx="8272688" cy="1106805"/>
          </a:xfrm>
          <a:prstGeom prst="rect">
            <a:avLst/>
          </a:prstGeom>
        </p:spPr>
        <p:txBody>
          <a:bodyPr wrap="square">
            <a:spAutoFit/>
          </a:bodyPr>
          <a:lstStyle/>
          <a:p>
            <a:pPr algn="ctr"/>
            <a:r>
              <a:rPr lang="zh-CN" altLang="en-US" sz="6600" b="1" dirty="0">
                <a:ln w="0"/>
                <a:gradFill>
                  <a:gsLst>
                    <a:gs pos="0">
                      <a:srgbClr val="E0342F"/>
                    </a:gs>
                    <a:gs pos="100000">
                      <a:srgbClr val="B32823"/>
                    </a:gs>
                  </a:gsLst>
                  <a:lin ang="5400000" scaled="1"/>
                </a:gradFill>
                <a:effectLst>
                  <a:outerShdw blurRad="50800" dist="38100" dir="2700000" algn="tl" rotWithShape="0">
                    <a:prstClr val="black">
                      <a:alpha val="40000"/>
                    </a:prstClr>
                  </a:outerShdw>
                </a:effectLst>
                <a:latin typeface="楷体" panose="02010609060101010101" pitchFamily="49" charset="-122"/>
                <a:ea typeface="楷体" panose="02010609060101010101" pitchFamily="49" charset="-122"/>
                <a:cs typeface="Hiragino Sans GB W6" panose="020B0300000000000000" charset="-122"/>
              </a:rPr>
              <a:t>入党申请书书写培训</a:t>
            </a:r>
            <a:endParaRPr lang="zh-CN" altLang="en-US" sz="6600" b="1" dirty="0">
              <a:ln w="0"/>
              <a:gradFill>
                <a:gsLst>
                  <a:gs pos="0">
                    <a:srgbClr val="E0342F"/>
                  </a:gs>
                  <a:gs pos="100000">
                    <a:srgbClr val="B32823"/>
                  </a:gs>
                </a:gsLst>
                <a:lin ang="5400000" scaled="1"/>
              </a:gradFill>
              <a:effectLst>
                <a:outerShdw blurRad="50800" dist="38100" dir="2700000" algn="tl" rotWithShape="0">
                  <a:prstClr val="black">
                    <a:alpha val="40000"/>
                  </a:prstClr>
                </a:outerShdw>
              </a:effectLst>
              <a:latin typeface="楷体" panose="02010609060101010101" pitchFamily="49" charset="-122"/>
              <a:ea typeface="楷体" panose="02010609060101010101" pitchFamily="49" charset="-122"/>
              <a:cs typeface="Hiragino Sans GB W6" panose="020B0300000000000000"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4"/>
          <p:cNvPicPr>
            <a:picLocks noChangeAspect="1" noChangeArrowheads="1"/>
          </p:cNvPicPr>
          <p:nvPr/>
        </p:nvPicPr>
        <p:blipFill>
          <a:blip r:embed="rId1">
            <a:duotone>
              <a:schemeClr val="accent2">
                <a:shade val="45000"/>
                <a:satMod val="135000"/>
              </a:schemeClr>
              <a:prstClr val="white"/>
            </a:duotone>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332" y="5884614"/>
            <a:ext cx="121920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2"/>
          <p:cNvGrpSpPr/>
          <p:nvPr/>
        </p:nvGrpSpPr>
        <p:grpSpPr>
          <a:xfrm>
            <a:off x="504343" y="361243"/>
            <a:ext cx="657016" cy="657016"/>
            <a:chOff x="6176272" y="2046428"/>
            <a:chExt cx="710830" cy="710830"/>
          </a:xfrm>
        </p:grpSpPr>
        <p:sp>
          <p:nvSpPr>
            <p:cNvPr id="4" name="椭圆 3"/>
            <p:cNvSpPr/>
            <p:nvPr/>
          </p:nvSpPr>
          <p:spPr>
            <a:xfrm>
              <a:off x="6251320" y="2134521"/>
              <a:ext cx="528716" cy="528716"/>
            </a:xfrm>
            <a:prstGeom prst="ellipse">
              <a:avLst/>
            </a:prstGeom>
            <a:solidFill>
              <a:srgbClr val="DF0515"/>
            </a:solidFill>
            <a:ln>
              <a:solidFill>
                <a:srgbClr val="D80A1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noAutofit/>
            </a:bodyPr>
            <a:lstStyle/>
            <a:p>
              <a:pPr algn="ctr"/>
              <a:r>
                <a:rPr lang="en-US" altLang="zh-CN" sz="2400" dirty="0">
                  <a:latin typeface="+mn-ea"/>
                </a:rPr>
                <a:t>01</a:t>
              </a:r>
              <a:endParaRPr lang="zh-CN" altLang="en-US" sz="2400" dirty="0">
                <a:latin typeface="+mn-ea"/>
              </a:endParaRPr>
            </a:p>
          </p:txBody>
        </p:sp>
        <p:grpSp>
          <p:nvGrpSpPr>
            <p:cNvPr id="5" name="组合 4"/>
            <p:cNvGrpSpPr/>
            <p:nvPr/>
          </p:nvGrpSpPr>
          <p:grpSpPr>
            <a:xfrm rot="14621625">
              <a:off x="6176272" y="2046428"/>
              <a:ext cx="710830" cy="710830"/>
              <a:chOff x="857250" y="1893093"/>
              <a:chExt cx="864394" cy="864394"/>
            </a:xfrm>
          </p:grpSpPr>
          <p:sp>
            <p:nvSpPr>
              <p:cNvPr id="6" name="弧形 5"/>
              <p:cNvSpPr/>
              <p:nvPr/>
            </p:nvSpPr>
            <p:spPr>
              <a:xfrm>
                <a:off x="857250" y="1893093"/>
                <a:ext cx="864394" cy="864394"/>
              </a:xfrm>
              <a:prstGeom prst="arc">
                <a:avLst>
                  <a:gd name="adj1" fmla="val 3406397"/>
                  <a:gd name="adj2" fmla="val 20528884"/>
                </a:avLst>
              </a:prstGeom>
              <a:ln>
                <a:solidFill>
                  <a:srgbClr val="D80A1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5">
                  <a:latin typeface="+mn-ea"/>
                </a:endParaRPr>
              </a:p>
            </p:txBody>
          </p:sp>
          <p:sp>
            <p:nvSpPr>
              <p:cNvPr id="7" name="弧形 6"/>
              <p:cNvSpPr/>
              <p:nvPr/>
            </p:nvSpPr>
            <p:spPr>
              <a:xfrm>
                <a:off x="857250" y="1893093"/>
                <a:ext cx="864394" cy="864394"/>
              </a:xfrm>
              <a:prstGeom prst="arc">
                <a:avLst>
                  <a:gd name="adj1" fmla="val 7448849"/>
                  <a:gd name="adj2" fmla="val 17571339"/>
                </a:avLst>
              </a:prstGeom>
              <a:ln w="76200">
                <a:solidFill>
                  <a:srgbClr val="D80A1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5">
                  <a:latin typeface="+mn-ea"/>
                </a:endParaRPr>
              </a:p>
            </p:txBody>
          </p:sp>
        </p:grpSp>
      </p:grpSp>
      <p:cxnSp>
        <p:nvCxnSpPr>
          <p:cNvPr id="8" name="直接连接符 7"/>
          <p:cNvCxnSpPr/>
          <p:nvPr/>
        </p:nvCxnSpPr>
        <p:spPr>
          <a:xfrm flipH="1" flipV="1">
            <a:off x="1062400" y="931357"/>
            <a:ext cx="7074896" cy="7406"/>
          </a:xfrm>
          <a:prstGeom prst="line">
            <a:avLst/>
          </a:prstGeom>
          <a:ln w="76200">
            <a:solidFill>
              <a:srgbClr val="E95B53"/>
            </a:solidFill>
          </a:ln>
          <a:effectLst>
            <a:softEdge rad="31750"/>
          </a:effectLst>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402763" y="422527"/>
            <a:ext cx="6598237" cy="461665"/>
          </a:xfrm>
          <a:prstGeom prst="rect">
            <a:avLst/>
          </a:prstGeom>
        </p:spPr>
        <p:txBody>
          <a:bodyPr wrap="square">
            <a:spAutoFit/>
          </a:bodyPr>
          <a:lstStyle/>
          <a:p>
            <a:r>
              <a:rPr lang="zh-CN" altLang="en-US" sz="2400" b="1" spc="600" dirty="0">
                <a:latin typeface="思源黑体 CN Bold" panose="020B0800000000000000" pitchFamily="34" charset="-122"/>
                <a:ea typeface="思源黑体 CN Bold" panose="020B0800000000000000" pitchFamily="34" charset="-122"/>
              </a:rPr>
              <a:t>为什么要入党</a:t>
            </a:r>
            <a:endParaRPr lang="zh-CN" altLang="en-US" sz="2400" b="1" spc="600" dirty="0">
              <a:solidFill>
                <a:srgbClr val="C00000"/>
              </a:solidFill>
              <a:latin typeface="思源黑体 CN Bold" panose="020B0800000000000000" pitchFamily="34" charset="-122"/>
              <a:ea typeface="思源黑体 CN Bold" panose="020B0800000000000000" pitchFamily="34" charset="-122"/>
            </a:endParaRPr>
          </a:p>
        </p:txBody>
      </p:sp>
      <p:pic>
        <p:nvPicPr>
          <p:cNvPr id="25" name="图片 24"/>
          <p:cNvPicPr>
            <a:picLocks noChangeAspect="1"/>
          </p:cNvPicPr>
          <p:nvPr/>
        </p:nvPicPr>
        <p:blipFill rotWithShape="1">
          <a:blip r:embed="rId3">
            <a:extLst>
              <a:ext uri="{28A0092B-C50C-407E-A947-70E740481C1C}">
                <a14:useLocalDpi xmlns:a14="http://schemas.microsoft.com/office/drawing/2010/main" val="0"/>
              </a:ext>
            </a:extLst>
          </a:blip>
          <a:srcRect l="69255" b="66944"/>
          <a:stretch>
            <a:fillRect/>
          </a:stretch>
        </p:blipFill>
        <p:spPr>
          <a:xfrm>
            <a:off x="8439150" y="1"/>
            <a:ext cx="3746552" cy="2266950"/>
          </a:xfrm>
          <a:prstGeom prst="rect">
            <a:avLst/>
          </a:prstGeom>
        </p:spPr>
      </p:pic>
      <p:grpSp>
        <p:nvGrpSpPr>
          <p:cNvPr id="9" name="组合 8"/>
          <p:cNvGrpSpPr/>
          <p:nvPr/>
        </p:nvGrpSpPr>
        <p:grpSpPr>
          <a:xfrm>
            <a:off x="1029217" y="985928"/>
            <a:ext cx="7349120" cy="1588916"/>
            <a:chOff x="987846" y="2266026"/>
            <a:chExt cx="7349120" cy="1588916"/>
          </a:xfrm>
        </p:grpSpPr>
        <p:grpSp>
          <p:nvGrpSpPr>
            <p:cNvPr id="29" name="组合 28"/>
            <p:cNvGrpSpPr/>
            <p:nvPr/>
          </p:nvGrpSpPr>
          <p:grpSpPr>
            <a:xfrm rot="1656345" flipH="1">
              <a:off x="987846" y="2266026"/>
              <a:ext cx="1343523" cy="1588916"/>
              <a:chOff x="2751699" y="-2008644"/>
              <a:chExt cx="3824288" cy="4522788"/>
            </a:xfrm>
          </p:grpSpPr>
          <p:sp>
            <p:nvSpPr>
              <p:cNvPr id="31" name="PA-AutoShape 19"/>
              <p:cNvSpPr>
                <a:spLocks noChangeAspect="1" noChangeArrowheads="1" noTextEdit="1"/>
              </p:cNvSpPr>
              <p:nvPr>
                <p:custDataLst>
                  <p:tags r:id="rId4"/>
                </p:custDataLst>
              </p:nvPr>
            </p:nvSpPr>
            <p:spPr bwMode="auto">
              <a:xfrm>
                <a:off x="2751699" y="-2008644"/>
                <a:ext cx="3824288" cy="452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400">
                  <a:solidFill>
                    <a:prstClr val="black"/>
                  </a:solidFill>
                  <a:latin typeface="方正粗黑宋简体" panose="020F0502020204030204"/>
                  <a:ea typeface="方正粗黑宋简体" panose="020F0502020204030204"/>
                  <a:cs typeface="+mn-ea"/>
                  <a:sym typeface="+mn-lt"/>
                </a:endParaRPr>
              </a:p>
            </p:txBody>
          </p:sp>
          <p:sp>
            <p:nvSpPr>
              <p:cNvPr id="32" name="PA-任意多边形 21"/>
              <p:cNvSpPr/>
              <p:nvPr>
                <p:custDataLst>
                  <p:tags r:id="rId5"/>
                </p:custDataLst>
              </p:nvPr>
            </p:nvSpPr>
            <p:spPr bwMode="auto">
              <a:xfrm>
                <a:off x="4255061" y="939344"/>
                <a:ext cx="393700" cy="404813"/>
              </a:xfrm>
              <a:custGeom>
                <a:avLst/>
                <a:gdLst>
                  <a:gd name="T0" fmla="*/ 93 w 93"/>
                  <a:gd name="T1" fmla="*/ 48 h 96"/>
                  <a:gd name="T2" fmla="*/ 56 w 93"/>
                  <a:gd name="T3" fmla="*/ 85 h 96"/>
                  <a:gd name="T4" fmla="*/ 12 w 93"/>
                  <a:gd name="T5" fmla="*/ 87 h 96"/>
                  <a:gd name="T6" fmla="*/ 9 w 93"/>
                  <a:gd name="T7" fmla="*/ 41 h 96"/>
                  <a:gd name="T8" fmla="*/ 44 w 93"/>
                  <a:gd name="T9" fmla="*/ 0 h 96"/>
                  <a:gd name="T10" fmla="*/ 93 w 93"/>
                  <a:gd name="T11" fmla="*/ 48 h 96"/>
                </a:gdLst>
                <a:ahLst/>
                <a:cxnLst>
                  <a:cxn ang="0">
                    <a:pos x="T0" y="T1"/>
                  </a:cxn>
                  <a:cxn ang="0">
                    <a:pos x="T2" y="T3"/>
                  </a:cxn>
                  <a:cxn ang="0">
                    <a:pos x="T4" y="T5"/>
                  </a:cxn>
                  <a:cxn ang="0">
                    <a:pos x="T6" y="T7"/>
                  </a:cxn>
                  <a:cxn ang="0">
                    <a:pos x="T8" y="T9"/>
                  </a:cxn>
                  <a:cxn ang="0">
                    <a:pos x="T10" y="T11"/>
                  </a:cxn>
                </a:cxnLst>
                <a:rect l="0" t="0" r="r" b="b"/>
                <a:pathLst>
                  <a:path w="93" h="96">
                    <a:moveTo>
                      <a:pt x="93" y="48"/>
                    </a:moveTo>
                    <a:cubicBezTo>
                      <a:pt x="82" y="62"/>
                      <a:pt x="71" y="76"/>
                      <a:pt x="56" y="85"/>
                    </a:cubicBezTo>
                    <a:cubicBezTo>
                      <a:pt x="42" y="94"/>
                      <a:pt x="23" y="96"/>
                      <a:pt x="12" y="87"/>
                    </a:cubicBezTo>
                    <a:cubicBezTo>
                      <a:pt x="0" y="77"/>
                      <a:pt x="1" y="57"/>
                      <a:pt x="9" y="41"/>
                    </a:cubicBezTo>
                    <a:cubicBezTo>
                      <a:pt x="17" y="25"/>
                      <a:pt x="30" y="12"/>
                      <a:pt x="44" y="0"/>
                    </a:cubicBezTo>
                    <a:cubicBezTo>
                      <a:pt x="62" y="16"/>
                      <a:pt x="74" y="32"/>
                      <a:pt x="93" y="48"/>
                    </a:cubicBezTo>
                    <a:close/>
                  </a:path>
                </a:pathLst>
              </a:custGeom>
              <a:solidFill>
                <a:srgbClr val="FF8B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prstClr val="black"/>
                  </a:solidFill>
                  <a:latin typeface="方正粗黑宋简体" panose="020F0502020204030204"/>
                  <a:ea typeface="方正粗黑宋简体" panose="020F0502020204030204"/>
                  <a:cs typeface="+mn-ea"/>
                  <a:sym typeface="+mn-lt"/>
                </a:endParaRPr>
              </a:p>
            </p:txBody>
          </p:sp>
          <p:sp>
            <p:nvSpPr>
              <p:cNvPr id="33" name="PA-任意多边形 22"/>
              <p:cNvSpPr/>
              <p:nvPr>
                <p:custDataLst>
                  <p:tags r:id="rId6"/>
                </p:custDataLst>
              </p:nvPr>
            </p:nvSpPr>
            <p:spPr bwMode="auto">
              <a:xfrm>
                <a:off x="4120124" y="736144"/>
                <a:ext cx="388938" cy="406400"/>
              </a:xfrm>
              <a:custGeom>
                <a:avLst/>
                <a:gdLst>
                  <a:gd name="T0" fmla="*/ 92 w 92"/>
                  <a:gd name="T1" fmla="*/ 48 h 96"/>
                  <a:gd name="T2" fmla="*/ 56 w 92"/>
                  <a:gd name="T3" fmla="*/ 85 h 96"/>
                  <a:gd name="T4" fmla="*/ 12 w 92"/>
                  <a:gd name="T5" fmla="*/ 86 h 96"/>
                  <a:gd name="T6" fmla="*/ 9 w 92"/>
                  <a:gd name="T7" fmla="*/ 40 h 96"/>
                  <a:gd name="T8" fmla="*/ 44 w 92"/>
                  <a:gd name="T9" fmla="*/ 0 h 96"/>
                  <a:gd name="T10" fmla="*/ 92 w 92"/>
                  <a:gd name="T11" fmla="*/ 48 h 96"/>
                </a:gdLst>
                <a:ahLst/>
                <a:cxnLst>
                  <a:cxn ang="0">
                    <a:pos x="T0" y="T1"/>
                  </a:cxn>
                  <a:cxn ang="0">
                    <a:pos x="T2" y="T3"/>
                  </a:cxn>
                  <a:cxn ang="0">
                    <a:pos x="T4" y="T5"/>
                  </a:cxn>
                  <a:cxn ang="0">
                    <a:pos x="T6" y="T7"/>
                  </a:cxn>
                  <a:cxn ang="0">
                    <a:pos x="T8" y="T9"/>
                  </a:cxn>
                  <a:cxn ang="0">
                    <a:pos x="T10" y="T11"/>
                  </a:cxn>
                </a:cxnLst>
                <a:rect l="0" t="0" r="r" b="b"/>
                <a:pathLst>
                  <a:path w="92" h="96">
                    <a:moveTo>
                      <a:pt x="92" y="48"/>
                    </a:moveTo>
                    <a:cubicBezTo>
                      <a:pt x="82" y="62"/>
                      <a:pt x="71" y="76"/>
                      <a:pt x="56" y="85"/>
                    </a:cubicBezTo>
                    <a:cubicBezTo>
                      <a:pt x="42" y="94"/>
                      <a:pt x="23" y="96"/>
                      <a:pt x="12" y="86"/>
                    </a:cubicBezTo>
                    <a:cubicBezTo>
                      <a:pt x="0" y="76"/>
                      <a:pt x="1" y="56"/>
                      <a:pt x="9" y="40"/>
                    </a:cubicBezTo>
                    <a:cubicBezTo>
                      <a:pt x="17" y="25"/>
                      <a:pt x="30" y="12"/>
                      <a:pt x="44" y="0"/>
                    </a:cubicBezTo>
                    <a:cubicBezTo>
                      <a:pt x="62" y="16"/>
                      <a:pt x="74" y="32"/>
                      <a:pt x="92" y="48"/>
                    </a:cubicBezTo>
                    <a:close/>
                  </a:path>
                </a:pathLst>
              </a:custGeom>
              <a:solidFill>
                <a:srgbClr val="FF99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prstClr val="black"/>
                  </a:solidFill>
                  <a:latin typeface="方正粗黑宋简体" panose="020F0502020204030204"/>
                  <a:ea typeface="方正粗黑宋简体" panose="020F0502020204030204"/>
                  <a:cs typeface="+mn-ea"/>
                  <a:sym typeface="+mn-lt"/>
                </a:endParaRPr>
              </a:p>
            </p:txBody>
          </p:sp>
          <p:sp>
            <p:nvSpPr>
              <p:cNvPr id="34" name="PA-任意多边形 23"/>
              <p:cNvSpPr/>
              <p:nvPr>
                <p:custDataLst>
                  <p:tags r:id="rId7"/>
                </p:custDataLst>
              </p:nvPr>
            </p:nvSpPr>
            <p:spPr bwMode="auto">
              <a:xfrm>
                <a:off x="3945499" y="394831"/>
                <a:ext cx="588963" cy="674688"/>
              </a:xfrm>
              <a:custGeom>
                <a:avLst/>
                <a:gdLst>
                  <a:gd name="T0" fmla="*/ 88 w 139"/>
                  <a:gd name="T1" fmla="*/ 0 h 160"/>
                  <a:gd name="T2" fmla="*/ 23 w 139"/>
                  <a:gd name="T3" fmla="*/ 69 h 160"/>
                  <a:gd name="T4" fmla="*/ 139 w 139"/>
                  <a:gd name="T5" fmla="*/ 56 h 160"/>
                  <a:gd name="T6" fmla="*/ 88 w 139"/>
                  <a:gd name="T7" fmla="*/ 0 h 160"/>
                </a:gdLst>
                <a:ahLst/>
                <a:cxnLst>
                  <a:cxn ang="0">
                    <a:pos x="T0" y="T1"/>
                  </a:cxn>
                  <a:cxn ang="0">
                    <a:pos x="T2" y="T3"/>
                  </a:cxn>
                  <a:cxn ang="0">
                    <a:pos x="T4" y="T5"/>
                  </a:cxn>
                  <a:cxn ang="0">
                    <a:pos x="T6" y="T7"/>
                  </a:cxn>
                </a:cxnLst>
                <a:rect l="0" t="0" r="r" b="b"/>
                <a:pathLst>
                  <a:path w="139" h="160">
                    <a:moveTo>
                      <a:pt x="88" y="0"/>
                    </a:moveTo>
                    <a:cubicBezTo>
                      <a:pt x="88" y="0"/>
                      <a:pt x="66" y="39"/>
                      <a:pt x="23" y="69"/>
                    </a:cubicBezTo>
                    <a:cubicBezTo>
                      <a:pt x="0" y="86"/>
                      <a:pt x="33" y="160"/>
                      <a:pt x="139" y="56"/>
                    </a:cubicBezTo>
                    <a:lnTo>
                      <a:pt x="88" y="0"/>
                    </a:lnTo>
                    <a:close/>
                  </a:path>
                </a:pathLst>
              </a:custGeom>
              <a:solidFill>
                <a:srgbClr val="FFA2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prstClr val="black"/>
                  </a:solidFill>
                  <a:latin typeface="方正粗黑宋简体" panose="020F0502020204030204"/>
                  <a:ea typeface="方正粗黑宋简体" panose="020F0502020204030204"/>
                  <a:cs typeface="+mn-ea"/>
                  <a:sym typeface="+mn-lt"/>
                </a:endParaRPr>
              </a:p>
            </p:txBody>
          </p:sp>
          <p:sp>
            <p:nvSpPr>
              <p:cNvPr id="35" name="PA-任意多边形 24"/>
              <p:cNvSpPr/>
              <p:nvPr>
                <p:custDataLst>
                  <p:tags r:id="rId8"/>
                </p:custDataLst>
              </p:nvPr>
            </p:nvSpPr>
            <p:spPr bwMode="auto">
              <a:xfrm>
                <a:off x="4082024" y="-265569"/>
                <a:ext cx="581025" cy="722313"/>
              </a:xfrm>
              <a:custGeom>
                <a:avLst/>
                <a:gdLst>
                  <a:gd name="T0" fmla="*/ 0 w 366"/>
                  <a:gd name="T1" fmla="*/ 96 h 455"/>
                  <a:gd name="T2" fmla="*/ 254 w 366"/>
                  <a:gd name="T3" fmla="*/ 455 h 455"/>
                  <a:gd name="T4" fmla="*/ 366 w 366"/>
                  <a:gd name="T5" fmla="*/ 386 h 455"/>
                  <a:gd name="T6" fmla="*/ 158 w 366"/>
                  <a:gd name="T7" fmla="*/ 0 h 455"/>
                  <a:gd name="T8" fmla="*/ 0 w 366"/>
                  <a:gd name="T9" fmla="*/ 96 h 455"/>
                </a:gdLst>
                <a:ahLst/>
                <a:cxnLst>
                  <a:cxn ang="0">
                    <a:pos x="T0" y="T1"/>
                  </a:cxn>
                  <a:cxn ang="0">
                    <a:pos x="T2" y="T3"/>
                  </a:cxn>
                  <a:cxn ang="0">
                    <a:pos x="T4" y="T5"/>
                  </a:cxn>
                  <a:cxn ang="0">
                    <a:pos x="T6" y="T7"/>
                  </a:cxn>
                  <a:cxn ang="0">
                    <a:pos x="T8" y="T9"/>
                  </a:cxn>
                </a:cxnLst>
                <a:rect l="0" t="0" r="r" b="b"/>
                <a:pathLst>
                  <a:path w="366" h="455">
                    <a:moveTo>
                      <a:pt x="0" y="96"/>
                    </a:moveTo>
                    <a:lnTo>
                      <a:pt x="254" y="455"/>
                    </a:lnTo>
                    <a:lnTo>
                      <a:pt x="366" y="386"/>
                    </a:lnTo>
                    <a:lnTo>
                      <a:pt x="158" y="0"/>
                    </a:lnTo>
                    <a:lnTo>
                      <a:pt x="0" y="96"/>
                    </a:lnTo>
                    <a:close/>
                  </a:path>
                </a:pathLst>
              </a:custGeom>
              <a:solidFill>
                <a:srgbClr val="761F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prstClr val="black"/>
                  </a:solidFill>
                  <a:latin typeface="方正粗黑宋简体" panose="020F0502020204030204"/>
                  <a:ea typeface="方正粗黑宋简体" panose="020F0502020204030204"/>
                  <a:cs typeface="+mn-ea"/>
                  <a:sym typeface="+mn-lt"/>
                </a:endParaRPr>
              </a:p>
            </p:txBody>
          </p:sp>
          <p:sp>
            <p:nvSpPr>
              <p:cNvPr id="36" name="PA-任意多边形 25"/>
              <p:cNvSpPr/>
              <p:nvPr>
                <p:custDataLst>
                  <p:tags r:id="rId9"/>
                </p:custDataLst>
              </p:nvPr>
            </p:nvSpPr>
            <p:spPr bwMode="auto">
              <a:xfrm>
                <a:off x="3072902" y="-1484403"/>
                <a:ext cx="1528763" cy="1335088"/>
              </a:xfrm>
              <a:custGeom>
                <a:avLst/>
                <a:gdLst>
                  <a:gd name="T0" fmla="*/ 180 w 361"/>
                  <a:gd name="T1" fmla="*/ 0 h 316"/>
                  <a:gd name="T2" fmla="*/ 97 w 361"/>
                  <a:gd name="T3" fmla="*/ 24 h 316"/>
                  <a:gd name="T4" fmla="*/ 46 w 361"/>
                  <a:gd name="T5" fmla="*/ 241 h 316"/>
                  <a:gd name="T6" fmla="*/ 180 w 361"/>
                  <a:gd name="T7" fmla="*/ 316 h 316"/>
                  <a:gd name="T8" fmla="*/ 264 w 361"/>
                  <a:gd name="T9" fmla="*/ 292 h 316"/>
                  <a:gd name="T10" fmla="*/ 315 w 361"/>
                  <a:gd name="T11" fmla="*/ 75 h 316"/>
                  <a:gd name="T12" fmla="*/ 180 w 361"/>
                  <a:gd name="T13" fmla="*/ 0 h 316"/>
                </a:gdLst>
                <a:ahLst/>
                <a:cxnLst>
                  <a:cxn ang="0">
                    <a:pos x="T0" y="T1"/>
                  </a:cxn>
                  <a:cxn ang="0">
                    <a:pos x="T2" y="T3"/>
                  </a:cxn>
                  <a:cxn ang="0">
                    <a:pos x="T4" y="T5"/>
                  </a:cxn>
                  <a:cxn ang="0">
                    <a:pos x="T6" y="T7"/>
                  </a:cxn>
                  <a:cxn ang="0">
                    <a:pos x="T8" y="T9"/>
                  </a:cxn>
                  <a:cxn ang="0">
                    <a:pos x="T10" y="T11"/>
                  </a:cxn>
                  <a:cxn ang="0">
                    <a:pos x="T12" y="T13"/>
                  </a:cxn>
                </a:cxnLst>
                <a:rect l="0" t="0" r="r" b="b"/>
                <a:pathLst>
                  <a:path w="361" h="316">
                    <a:moveTo>
                      <a:pt x="180" y="0"/>
                    </a:moveTo>
                    <a:cubicBezTo>
                      <a:pt x="152" y="0"/>
                      <a:pt x="123" y="8"/>
                      <a:pt x="97" y="24"/>
                    </a:cubicBezTo>
                    <a:cubicBezTo>
                      <a:pt x="23" y="70"/>
                      <a:pt x="0" y="167"/>
                      <a:pt x="46" y="241"/>
                    </a:cubicBezTo>
                    <a:cubicBezTo>
                      <a:pt x="76" y="289"/>
                      <a:pt x="128" y="316"/>
                      <a:pt x="180" y="316"/>
                    </a:cubicBezTo>
                    <a:cubicBezTo>
                      <a:pt x="209" y="316"/>
                      <a:pt x="238" y="308"/>
                      <a:pt x="264" y="292"/>
                    </a:cubicBezTo>
                    <a:cubicBezTo>
                      <a:pt x="338" y="246"/>
                      <a:pt x="361" y="149"/>
                      <a:pt x="315" y="75"/>
                    </a:cubicBezTo>
                    <a:cubicBezTo>
                      <a:pt x="285" y="26"/>
                      <a:pt x="233" y="0"/>
                      <a:pt x="180" y="0"/>
                    </a:cubicBezTo>
                  </a:path>
                </a:pathLst>
              </a:custGeom>
              <a:solidFill>
                <a:srgbClr val="FDF8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prstClr val="black"/>
                  </a:solidFill>
                  <a:latin typeface="方正粗黑宋简体" panose="020F0502020204030204"/>
                  <a:ea typeface="方正粗黑宋简体" panose="020F0502020204030204"/>
                  <a:cs typeface="+mn-ea"/>
                  <a:sym typeface="+mn-lt"/>
                </a:endParaRPr>
              </a:p>
            </p:txBody>
          </p:sp>
          <p:sp>
            <p:nvSpPr>
              <p:cNvPr id="37" name="PA-任意多边形 26"/>
              <p:cNvSpPr>
                <a:spLocks noEditPoints="1"/>
              </p:cNvSpPr>
              <p:nvPr>
                <p:custDataLst>
                  <p:tags r:id="rId10"/>
                </p:custDataLst>
              </p:nvPr>
            </p:nvSpPr>
            <p:spPr bwMode="auto">
              <a:xfrm>
                <a:off x="2864939" y="-1787616"/>
                <a:ext cx="1944688" cy="1941513"/>
              </a:xfrm>
              <a:custGeom>
                <a:avLst/>
                <a:gdLst>
                  <a:gd name="T0" fmla="*/ 123 w 459"/>
                  <a:gd name="T1" fmla="*/ 59 h 460"/>
                  <a:gd name="T2" fmla="*/ 58 w 459"/>
                  <a:gd name="T3" fmla="*/ 336 h 460"/>
                  <a:gd name="T4" fmla="*/ 335 w 459"/>
                  <a:gd name="T5" fmla="*/ 401 h 460"/>
                  <a:gd name="T6" fmla="*/ 400 w 459"/>
                  <a:gd name="T7" fmla="*/ 124 h 460"/>
                  <a:gd name="T8" fmla="*/ 123 w 459"/>
                  <a:gd name="T9" fmla="*/ 59 h 460"/>
                  <a:gd name="T10" fmla="*/ 313 w 459"/>
                  <a:gd name="T11" fmla="*/ 364 h 460"/>
                  <a:gd name="T12" fmla="*/ 95 w 459"/>
                  <a:gd name="T13" fmla="*/ 313 h 460"/>
                  <a:gd name="T14" fmla="*/ 146 w 459"/>
                  <a:gd name="T15" fmla="*/ 96 h 460"/>
                  <a:gd name="T16" fmla="*/ 364 w 459"/>
                  <a:gd name="T17" fmla="*/ 147 h 460"/>
                  <a:gd name="T18" fmla="*/ 313 w 459"/>
                  <a:gd name="T19" fmla="*/ 364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9" h="460">
                    <a:moveTo>
                      <a:pt x="123" y="59"/>
                    </a:moveTo>
                    <a:cubicBezTo>
                      <a:pt x="29" y="117"/>
                      <a:pt x="0" y="242"/>
                      <a:pt x="58" y="336"/>
                    </a:cubicBezTo>
                    <a:cubicBezTo>
                      <a:pt x="117" y="431"/>
                      <a:pt x="241" y="460"/>
                      <a:pt x="335" y="401"/>
                    </a:cubicBezTo>
                    <a:cubicBezTo>
                      <a:pt x="430" y="342"/>
                      <a:pt x="459" y="218"/>
                      <a:pt x="400" y="124"/>
                    </a:cubicBezTo>
                    <a:cubicBezTo>
                      <a:pt x="342" y="29"/>
                      <a:pt x="218" y="0"/>
                      <a:pt x="123" y="59"/>
                    </a:cubicBezTo>
                    <a:close/>
                    <a:moveTo>
                      <a:pt x="313" y="364"/>
                    </a:moveTo>
                    <a:cubicBezTo>
                      <a:pt x="238" y="410"/>
                      <a:pt x="141" y="387"/>
                      <a:pt x="95" y="313"/>
                    </a:cubicBezTo>
                    <a:cubicBezTo>
                      <a:pt x="49" y="239"/>
                      <a:pt x="72" y="142"/>
                      <a:pt x="146" y="96"/>
                    </a:cubicBezTo>
                    <a:cubicBezTo>
                      <a:pt x="220" y="50"/>
                      <a:pt x="318" y="73"/>
                      <a:pt x="364" y="147"/>
                    </a:cubicBezTo>
                    <a:cubicBezTo>
                      <a:pt x="410" y="221"/>
                      <a:pt x="387" y="318"/>
                      <a:pt x="313" y="364"/>
                    </a:cubicBezTo>
                    <a:close/>
                  </a:path>
                </a:pathLst>
              </a:custGeom>
              <a:solidFill>
                <a:srgbClr val="FFD67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prstClr val="black"/>
                  </a:solidFill>
                  <a:latin typeface="方正粗黑宋简体" panose="020F0502020204030204"/>
                  <a:ea typeface="方正粗黑宋简体" panose="020F0502020204030204"/>
                  <a:cs typeface="+mn-ea"/>
                  <a:sym typeface="+mn-lt"/>
                </a:endParaRPr>
              </a:p>
            </p:txBody>
          </p:sp>
          <p:sp>
            <p:nvSpPr>
              <p:cNvPr id="38" name="PA-任意多边形 27"/>
              <p:cNvSpPr/>
              <p:nvPr>
                <p:custDataLst>
                  <p:tags r:id="rId11"/>
                </p:custDataLst>
              </p:nvPr>
            </p:nvSpPr>
            <p:spPr bwMode="auto">
              <a:xfrm>
                <a:off x="4140761" y="-141744"/>
                <a:ext cx="1143000" cy="1371600"/>
              </a:xfrm>
              <a:custGeom>
                <a:avLst/>
                <a:gdLst>
                  <a:gd name="T0" fmla="*/ 43 w 270"/>
                  <a:gd name="T1" fmla="*/ 20 h 325"/>
                  <a:gd name="T2" fmla="*/ 43 w 270"/>
                  <a:gd name="T3" fmla="*/ 20 h 325"/>
                  <a:gd name="T4" fmla="*/ 139 w 270"/>
                  <a:gd name="T5" fmla="*/ 40 h 325"/>
                  <a:gd name="T6" fmla="*/ 245 w 270"/>
                  <a:gd name="T7" fmla="*/ 197 h 325"/>
                  <a:gd name="T8" fmla="*/ 223 w 270"/>
                  <a:gd name="T9" fmla="*/ 303 h 325"/>
                  <a:gd name="T10" fmla="*/ 121 w 270"/>
                  <a:gd name="T11" fmla="*/ 279 h 325"/>
                  <a:gd name="T12" fmla="*/ 20 w 270"/>
                  <a:gd name="T13" fmla="*/ 118 h 325"/>
                  <a:gd name="T14" fmla="*/ 43 w 270"/>
                  <a:gd name="T15" fmla="*/ 20 h 3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325">
                    <a:moveTo>
                      <a:pt x="43" y="20"/>
                    </a:moveTo>
                    <a:cubicBezTo>
                      <a:pt x="43" y="20"/>
                      <a:pt x="43" y="20"/>
                      <a:pt x="43" y="20"/>
                    </a:cubicBezTo>
                    <a:cubicBezTo>
                      <a:pt x="76" y="0"/>
                      <a:pt x="118" y="9"/>
                      <a:pt x="139" y="40"/>
                    </a:cubicBezTo>
                    <a:cubicBezTo>
                      <a:pt x="245" y="197"/>
                      <a:pt x="245" y="197"/>
                      <a:pt x="245" y="197"/>
                    </a:cubicBezTo>
                    <a:cubicBezTo>
                      <a:pt x="270" y="233"/>
                      <a:pt x="260" y="281"/>
                      <a:pt x="223" y="303"/>
                    </a:cubicBezTo>
                    <a:cubicBezTo>
                      <a:pt x="188" y="325"/>
                      <a:pt x="142" y="314"/>
                      <a:pt x="121" y="279"/>
                    </a:cubicBezTo>
                    <a:cubicBezTo>
                      <a:pt x="20" y="118"/>
                      <a:pt x="20" y="118"/>
                      <a:pt x="20" y="118"/>
                    </a:cubicBezTo>
                    <a:cubicBezTo>
                      <a:pt x="0" y="85"/>
                      <a:pt x="10" y="41"/>
                      <a:pt x="43" y="20"/>
                    </a:cubicBezTo>
                    <a:close/>
                  </a:path>
                </a:pathLst>
              </a:custGeom>
              <a:solidFill>
                <a:srgbClr val="8538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prstClr val="black"/>
                  </a:solidFill>
                  <a:latin typeface="方正粗黑宋简体" panose="020F0502020204030204"/>
                  <a:ea typeface="方正粗黑宋简体" panose="020F0502020204030204"/>
                  <a:cs typeface="+mn-ea"/>
                  <a:sym typeface="+mn-lt"/>
                </a:endParaRPr>
              </a:p>
            </p:txBody>
          </p:sp>
          <p:sp>
            <p:nvSpPr>
              <p:cNvPr id="39" name="PA-任意多边形 28"/>
              <p:cNvSpPr/>
              <p:nvPr>
                <p:custDataLst>
                  <p:tags r:id="rId12"/>
                </p:custDataLst>
              </p:nvPr>
            </p:nvSpPr>
            <p:spPr bwMode="auto">
              <a:xfrm>
                <a:off x="4158224" y="145594"/>
                <a:ext cx="1744663" cy="1773238"/>
              </a:xfrm>
              <a:custGeom>
                <a:avLst/>
                <a:gdLst>
                  <a:gd name="T0" fmla="*/ 61 w 412"/>
                  <a:gd name="T1" fmla="*/ 116 h 420"/>
                  <a:gd name="T2" fmla="*/ 44 w 412"/>
                  <a:gd name="T3" fmla="*/ 258 h 420"/>
                  <a:gd name="T4" fmla="*/ 236 w 412"/>
                  <a:gd name="T5" fmla="*/ 420 h 420"/>
                  <a:gd name="T6" fmla="*/ 412 w 412"/>
                  <a:gd name="T7" fmla="*/ 341 h 420"/>
                  <a:gd name="T8" fmla="*/ 335 w 412"/>
                  <a:gd name="T9" fmla="*/ 82 h 420"/>
                  <a:gd name="T10" fmla="*/ 250 w 412"/>
                  <a:gd name="T11" fmla="*/ 18 h 420"/>
                  <a:gd name="T12" fmla="*/ 154 w 412"/>
                  <a:gd name="T13" fmla="*/ 0 h 420"/>
                  <a:gd name="T14" fmla="*/ 231 w 412"/>
                  <a:gd name="T15" fmla="*/ 114 h 420"/>
                  <a:gd name="T16" fmla="*/ 185 w 412"/>
                  <a:gd name="T17" fmla="*/ 214 h 420"/>
                  <a:gd name="T18" fmla="*/ 61 w 412"/>
                  <a:gd name="T19" fmla="*/ 116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2" h="420">
                    <a:moveTo>
                      <a:pt x="61" y="116"/>
                    </a:moveTo>
                    <a:cubicBezTo>
                      <a:pt x="0" y="125"/>
                      <a:pt x="5" y="214"/>
                      <a:pt x="44" y="258"/>
                    </a:cubicBezTo>
                    <a:cubicBezTo>
                      <a:pt x="96" y="315"/>
                      <a:pt x="142" y="280"/>
                      <a:pt x="236" y="420"/>
                    </a:cubicBezTo>
                    <a:cubicBezTo>
                      <a:pt x="412" y="341"/>
                      <a:pt x="412" y="341"/>
                      <a:pt x="412" y="341"/>
                    </a:cubicBezTo>
                    <a:cubicBezTo>
                      <a:pt x="412" y="341"/>
                      <a:pt x="336" y="205"/>
                      <a:pt x="335" y="82"/>
                    </a:cubicBezTo>
                    <a:cubicBezTo>
                      <a:pt x="334" y="29"/>
                      <a:pt x="295" y="26"/>
                      <a:pt x="250" y="18"/>
                    </a:cubicBezTo>
                    <a:cubicBezTo>
                      <a:pt x="193" y="8"/>
                      <a:pt x="154" y="0"/>
                      <a:pt x="154" y="0"/>
                    </a:cubicBezTo>
                    <a:cubicBezTo>
                      <a:pt x="231" y="114"/>
                      <a:pt x="231" y="114"/>
                      <a:pt x="231" y="114"/>
                    </a:cubicBezTo>
                    <a:cubicBezTo>
                      <a:pt x="231" y="114"/>
                      <a:pt x="226" y="199"/>
                      <a:pt x="185" y="214"/>
                    </a:cubicBezTo>
                    <a:cubicBezTo>
                      <a:pt x="106" y="241"/>
                      <a:pt x="105" y="110"/>
                      <a:pt x="61" y="116"/>
                    </a:cubicBezTo>
                    <a:close/>
                  </a:path>
                </a:pathLst>
              </a:custGeom>
              <a:solidFill>
                <a:srgbClr val="FFB3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prstClr val="black"/>
                  </a:solidFill>
                  <a:latin typeface="方正粗黑宋简体" panose="020F0502020204030204"/>
                  <a:ea typeface="方正粗黑宋简体" panose="020F0502020204030204"/>
                  <a:cs typeface="+mn-ea"/>
                  <a:sym typeface="+mn-lt"/>
                </a:endParaRPr>
              </a:p>
            </p:txBody>
          </p:sp>
          <p:sp>
            <p:nvSpPr>
              <p:cNvPr id="40" name="PA-任意多边形 29"/>
              <p:cNvSpPr/>
              <p:nvPr>
                <p:custDataLst>
                  <p:tags r:id="rId13"/>
                </p:custDataLst>
              </p:nvPr>
            </p:nvSpPr>
            <p:spPr bwMode="auto">
              <a:xfrm>
                <a:off x="3377702" y="-309653"/>
                <a:ext cx="1028700" cy="307975"/>
              </a:xfrm>
              <a:custGeom>
                <a:avLst/>
                <a:gdLst>
                  <a:gd name="T0" fmla="*/ 237 w 243"/>
                  <a:gd name="T1" fmla="*/ 1 h 73"/>
                  <a:gd name="T2" fmla="*/ 197 w 243"/>
                  <a:gd name="T3" fmla="*/ 34 h 73"/>
                  <a:gd name="T4" fmla="*/ 138 w 243"/>
                  <a:gd name="T5" fmla="*/ 55 h 73"/>
                  <a:gd name="T6" fmla="*/ 5 w 243"/>
                  <a:gd name="T7" fmla="*/ 30 h 73"/>
                  <a:gd name="T8" fmla="*/ 2 w 243"/>
                  <a:gd name="T9" fmla="*/ 35 h 73"/>
                  <a:gd name="T10" fmla="*/ 140 w 243"/>
                  <a:gd name="T11" fmla="*/ 67 h 73"/>
                  <a:gd name="T12" fmla="*/ 198 w 243"/>
                  <a:gd name="T13" fmla="*/ 48 h 73"/>
                  <a:gd name="T14" fmla="*/ 242 w 243"/>
                  <a:gd name="T15" fmla="*/ 6 h 73"/>
                  <a:gd name="T16" fmla="*/ 237 w 243"/>
                  <a:gd name="T17" fmla="*/ 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 h="73">
                    <a:moveTo>
                      <a:pt x="237" y="1"/>
                    </a:moveTo>
                    <a:cubicBezTo>
                      <a:pt x="222" y="10"/>
                      <a:pt x="212" y="25"/>
                      <a:pt x="197" y="34"/>
                    </a:cubicBezTo>
                    <a:cubicBezTo>
                      <a:pt x="179" y="45"/>
                      <a:pt x="159" y="52"/>
                      <a:pt x="138" y="55"/>
                    </a:cubicBezTo>
                    <a:cubicBezTo>
                      <a:pt x="89" y="64"/>
                      <a:pt x="49" y="44"/>
                      <a:pt x="5" y="30"/>
                    </a:cubicBezTo>
                    <a:cubicBezTo>
                      <a:pt x="2" y="29"/>
                      <a:pt x="0" y="33"/>
                      <a:pt x="2" y="35"/>
                    </a:cubicBezTo>
                    <a:cubicBezTo>
                      <a:pt x="38" y="64"/>
                      <a:pt x="94" y="73"/>
                      <a:pt x="140" y="67"/>
                    </a:cubicBezTo>
                    <a:cubicBezTo>
                      <a:pt x="160" y="65"/>
                      <a:pt x="180" y="58"/>
                      <a:pt x="198" y="48"/>
                    </a:cubicBezTo>
                    <a:cubicBezTo>
                      <a:pt x="215" y="39"/>
                      <a:pt x="237" y="24"/>
                      <a:pt x="242" y="6"/>
                    </a:cubicBezTo>
                    <a:cubicBezTo>
                      <a:pt x="243" y="2"/>
                      <a:pt x="240" y="0"/>
                      <a:pt x="237" y="1"/>
                    </a:cubicBezTo>
                    <a:close/>
                  </a:path>
                </a:pathLst>
              </a:custGeom>
              <a:solidFill>
                <a:srgbClr val="FFFE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prstClr val="black"/>
                  </a:solidFill>
                  <a:latin typeface="方正粗黑宋简体" panose="020F0502020204030204"/>
                  <a:ea typeface="方正粗黑宋简体" panose="020F0502020204030204"/>
                  <a:cs typeface="+mn-ea"/>
                  <a:sym typeface="+mn-lt"/>
                </a:endParaRPr>
              </a:p>
            </p:txBody>
          </p:sp>
          <p:sp>
            <p:nvSpPr>
              <p:cNvPr id="41" name="PA-任意多边形 30"/>
              <p:cNvSpPr/>
              <p:nvPr>
                <p:custDataLst>
                  <p:tags r:id="rId14"/>
                </p:custDataLst>
              </p:nvPr>
            </p:nvSpPr>
            <p:spPr bwMode="auto">
              <a:xfrm>
                <a:off x="4482602" y="-614453"/>
                <a:ext cx="127000" cy="231775"/>
              </a:xfrm>
              <a:custGeom>
                <a:avLst/>
                <a:gdLst>
                  <a:gd name="T0" fmla="*/ 26 w 30"/>
                  <a:gd name="T1" fmla="*/ 2 h 55"/>
                  <a:gd name="T2" fmla="*/ 21 w 30"/>
                  <a:gd name="T3" fmla="*/ 2 h 55"/>
                  <a:gd name="T4" fmla="*/ 15 w 30"/>
                  <a:gd name="T5" fmla="*/ 23 h 55"/>
                  <a:gd name="T6" fmla="*/ 1 w 30"/>
                  <a:gd name="T7" fmla="*/ 50 h 55"/>
                  <a:gd name="T8" fmla="*/ 6 w 30"/>
                  <a:gd name="T9" fmla="*/ 53 h 55"/>
                  <a:gd name="T10" fmla="*/ 23 w 30"/>
                  <a:gd name="T11" fmla="*/ 29 h 55"/>
                  <a:gd name="T12" fmla="*/ 26 w 30"/>
                  <a:gd name="T13" fmla="*/ 2 h 55"/>
                </a:gdLst>
                <a:ahLst/>
                <a:cxnLst>
                  <a:cxn ang="0">
                    <a:pos x="T0" y="T1"/>
                  </a:cxn>
                  <a:cxn ang="0">
                    <a:pos x="T2" y="T3"/>
                  </a:cxn>
                  <a:cxn ang="0">
                    <a:pos x="T4" y="T5"/>
                  </a:cxn>
                  <a:cxn ang="0">
                    <a:pos x="T6" y="T7"/>
                  </a:cxn>
                  <a:cxn ang="0">
                    <a:pos x="T8" y="T9"/>
                  </a:cxn>
                  <a:cxn ang="0">
                    <a:pos x="T10" y="T11"/>
                  </a:cxn>
                  <a:cxn ang="0">
                    <a:pos x="T12" y="T13"/>
                  </a:cxn>
                </a:cxnLst>
                <a:rect l="0" t="0" r="r" b="b"/>
                <a:pathLst>
                  <a:path w="30" h="55">
                    <a:moveTo>
                      <a:pt x="26" y="2"/>
                    </a:moveTo>
                    <a:cubicBezTo>
                      <a:pt x="25" y="0"/>
                      <a:pt x="22" y="1"/>
                      <a:pt x="21" y="2"/>
                    </a:cubicBezTo>
                    <a:cubicBezTo>
                      <a:pt x="17" y="8"/>
                      <a:pt x="17" y="17"/>
                      <a:pt x="15" y="23"/>
                    </a:cubicBezTo>
                    <a:cubicBezTo>
                      <a:pt x="12" y="33"/>
                      <a:pt x="7" y="42"/>
                      <a:pt x="1" y="50"/>
                    </a:cubicBezTo>
                    <a:cubicBezTo>
                      <a:pt x="0" y="53"/>
                      <a:pt x="3" y="55"/>
                      <a:pt x="6" y="53"/>
                    </a:cubicBezTo>
                    <a:cubicBezTo>
                      <a:pt x="14" y="46"/>
                      <a:pt x="19" y="39"/>
                      <a:pt x="23" y="29"/>
                    </a:cubicBezTo>
                    <a:cubicBezTo>
                      <a:pt x="26" y="21"/>
                      <a:pt x="30" y="11"/>
                      <a:pt x="26" y="2"/>
                    </a:cubicBezTo>
                    <a:close/>
                  </a:path>
                </a:pathLst>
              </a:custGeom>
              <a:solidFill>
                <a:srgbClr val="FFFE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prstClr val="black"/>
                  </a:solidFill>
                  <a:latin typeface="方正粗黑宋简体" panose="020F0502020204030204"/>
                  <a:ea typeface="方正粗黑宋简体" panose="020F0502020204030204"/>
                  <a:cs typeface="+mn-ea"/>
                  <a:sym typeface="+mn-lt"/>
                </a:endParaRPr>
              </a:p>
            </p:txBody>
          </p:sp>
          <p:sp>
            <p:nvSpPr>
              <p:cNvPr id="42" name="PA-任意多边形 31"/>
              <p:cNvSpPr/>
              <p:nvPr>
                <p:custDataLst>
                  <p:tags r:id="rId15"/>
                </p:custDataLst>
              </p:nvPr>
            </p:nvSpPr>
            <p:spPr bwMode="auto">
              <a:xfrm>
                <a:off x="4948799" y="1353681"/>
                <a:ext cx="1109663" cy="733425"/>
              </a:xfrm>
              <a:custGeom>
                <a:avLst/>
                <a:gdLst>
                  <a:gd name="T0" fmla="*/ 115 w 699"/>
                  <a:gd name="T1" fmla="*/ 462 h 462"/>
                  <a:gd name="T2" fmla="*/ 0 w 699"/>
                  <a:gd name="T3" fmla="*/ 266 h 462"/>
                  <a:gd name="T4" fmla="*/ 598 w 699"/>
                  <a:gd name="T5" fmla="*/ 0 h 462"/>
                  <a:gd name="T6" fmla="*/ 699 w 699"/>
                  <a:gd name="T7" fmla="*/ 247 h 462"/>
                  <a:gd name="T8" fmla="*/ 115 w 699"/>
                  <a:gd name="T9" fmla="*/ 462 h 462"/>
                </a:gdLst>
                <a:ahLst/>
                <a:cxnLst>
                  <a:cxn ang="0">
                    <a:pos x="T0" y="T1"/>
                  </a:cxn>
                  <a:cxn ang="0">
                    <a:pos x="T2" y="T3"/>
                  </a:cxn>
                  <a:cxn ang="0">
                    <a:pos x="T4" y="T5"/>
                  </a:cxn>
                  <a:cxn ang="0">
                    <a:pos x="T6" y="T7"/>
                  </a:cxn>
                  <a:cxn ang="0">
                    <a:pos x="T8" y="T9"/>
                  </a:cxn>
                </a:cxnLst>
                <a:rect l="0" t="0" r="r" b="b"/>
                <a:pathLst>
                  <a:path w="699" h="462">
                    <a:moveTo>
                      <a:pt x="115" y="462"/>
                    </a:moveTo>
                    <a:lnTo>
                      <a:pt x="0" y="266"/>
                    </a:lnTo>
                    <a:lnTo>
                      <a:pt x="598" y="0"/>
                    </a:lnTo>
                    <a:lnTo>
                      <a:pt x="699" y="247"/>
                    </a:lnTo>
                    <a:lnTo>
                      <a:pt x="115" y="46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prstClr val="black"/>
                  </a:solidFill>
                  <a:latin typeface="方正粗黑宋简体" panose="020F0502020204030204"/>
                  <a:ea typeface="方正粗黑宋简体" panose="020F0502020204030204"/>
                  <a:cs typeface="+mn-ea"/>
                  <a:sym typeface="+mn-lt"/>
                </a:endParaRPr>
              </a:p>
            </p:txBody>
          </p:sp>
          <p:sp>
            <p:nvSpPr>
              <p:cNvPr id="43" name="PA-任意多边形 32"/>
              <p:cNvSpPr/>
              <p:nvPr>
                <p:custDataLst>
                  <p:tags r:id="rId16"/>
                </p:custDataLst>
              </p:nvPr>
            </p:nvSpPr>
            <p:spPr bwMode="auto">
              <a:xfrm>
                <a:off x="4948799" y="1555294"/>
                <a:ext cx="1627188" cy="958850"/>
              </a:xfrm>
              <a:custGeom>
                <a:avLst/>
                <a:gdLst>
                  <a:gd name="T0" fmla="*/ 174 w 1025"/>
                  <a:gd name="T1" fmla="*/ 604 h 604"/>
                  <a:gd name="T2" fmla="*/ 0 w 1025"/>
                  <a:gd name="T3" fmla="*/ 280 h 604"/>
                  <a:gd name="T4" fmla="*/ 699 w 1025"/>
                  <a:gd name="T5" fmla="*/ 0 h 604"/>
                  <a:gd name="T6" fmla="*/ 1025 w 1025"/>
                  <a:gd name="T7" fmla="*/ 604 h 604"/>
                  <a:gd name="T8" fmla="*/ 174 w 1025"/>
                  <a:gd name="T9" fmla="*/ 604 h 604"/>
                </a:gdLst>
                <a:ahLst/>
                <a:cxnLst>
                  <a:cxn ang="0">
                    <a:pos x="T0" y="T1"/>
                  </a:cxn>
                  <a:cxn ang="0">
                    <a:pos x="T2" y="T3"/>
                  </a:cxn>
                  <a:cxn ang="0">
                    <a:pos x="T4" y="T5"/>
                  </a:cxn>
                  <a:cxn ang="0">
                    <a:pos x="T6" y="T7"/>
                  </a:cxn>
                  <a:cxn ang="0">
                    <a:pos x="T8" y="T9"/>
                  </a:cxn>
                </a:cxnLst>
                <a:rect l="0" t="0" r="r" b="b"/>
                <a:pathLst>
                  <a:path w="1025" h="604">
                    <a:moveTo>
                      <a:pt x="174" y="604"/>
                    </a:moveTo>
                    <a:lnTo>
                      <a:pt x="0" y="280"/>
                    </a:lnTo>
                    <a:lnTo>
                      <a:pt x="699" y="0"/>
                    </a:lnTo>
                    <a:lnTo>
                      <a:pt x="1025" y="604"/>
                    </a:lnTo>
                    <a:lnTo>
                      <a:pt x="174" y="604"/>
                    </a:lnTo>
                    <a:close/>
                  </a:path>
                </a:pathLst>
              </a:custGeom>
              <a:solidFill>
                <a:srgbClr val="FF9F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prstClr val="black"/>
                  </a:solidFill>
                  <a:latin typeface="方正粗黑宋简体" panose="020F0502020204030204"/>
                  <a:ea typeface="方正粗黑宋简体" panose="020F0502020204030204"/>
                  <a:cs typeface="+mn-ea"/>
                  <a:sym typeface="+mn-lt"/>
                </a:endParaRPr>
              </a:p>
            </p:txBody>
          </p:sp>
          <p:sp>
            <p:nvSpPr>
              <p:cNvPr id="44" name="PA-任意多边形 33"/>
              <p:cNvSpPr/>
              <p:nvPr>
                <p:custDataLst>
                  <p:tags r:id="rId17"/>
                </p:custDataLst>
              </p:nvPr>
            </p:nvSpPr>
            <p:spPr bwMode="auto">
              <a:xfrm>
                <a:off x="4267761" y="715506"/>
                <a:ext cx="274638" cy="252413"/>
              </a:xfrm>
              <a:custGeom>
                <a:avLst/>
                <a:gdLst>
                  <a:gd name="T0" fmla="*/ 50 w 65"/>
                  <a:gd name="T1" fmla="*/ 49 h 60"/>
                  <a:gd name="T2" fmla="*/ 61 w 65"/>
                  <a:gd name="T3" fmla="*/ 28 h 60"/>
                  <a:gd name="T4" fmla="*/ 19 w 65"/>
                  <a:gd name="T5" fmla="*/ 13 h 60"/>
                  <a:gd name="T6" fmla="*/ 3 w 65"/>
                  <a:gd name="T7" fmla="*/ 43 h 60"/>
                  <a:gd name="T8" fmla="*/ 24 w 65"/>
                  <a:gd name="T9" fmla="*/ 59 h 60"/>
                  <a:gd name="T10" fmla="*/ 50 w 65"/>
                  <a:gd name="T11" fmla="*/ 49 h 60"/>
                </a:gdLst>
                <a:ahLst/>
                <a:cxnLst>
                  <a:cxn ang="0">
                    <a:pos x="T0" y="T1"/>
                  </a:cxn>
                  <a:cxn ang="0">
                    <a:pos x="T2" y="T3"/>
                  </a:cxn>
                  <a:cxn ang="0">
                    <a:pos x="T4" y="T5"/>
                  </a:cxn>
                  <a:cxn ang="0">
                    <a:pos x="T6" y="T7"/>
                  </a:cxn>
                  <a:cxn ang="0">
                    <a:pos x="T8" y="T9"/>
                  </a:cxn>
                  <a:cxn ang="0">
                    <a:pos x="T10" y="T11"/>
                  </a:cxn>
                </a:cxnLst>
                <a:rect l="0" t="0" r="r" b="b"/>
                <a:pathLst>
                  <a:path w="65" h="60">
                    <a:moveTo>
                      <a:pt x="50" y="49"/>
                    </a:moveTo>
                    <a:cubicBezTo>
                      <a:pt x="56" y="43"/>
                      <a:pt x="60" y="36"/>
                      <a:pt x="61" y="28"/>
                    </a:cubicBezTo>
                    <a:cubicBezTo>
                      <a:pt x="65" y="0"/>
                      <a:pt x="35" y="1"/>
                      <a:pt x="19" y="13"/>
                    </a:cubicBezTo>
                    <a:cubicBezTo>
                      <a:pt x="10" y="20"/>
                      <a:pt x="0" y="31"/>
                      <a:pt x="3" y="43"/>
                    </a:cubicBezTo>
                    <a:cubicBezTo>
                      <a:pt x="5" y="52"/>
                      <a:pt x="14" y="59"/>
                      <a:pt x="24" y="59"/>
                    </a:cubicBezTo>
                    <a:cubicBezTo>
                      <a:pt x="33" y="60"/>
                      <a:pt x="43" y="55"/>
                      <a:pt x="50" y="49"/>
                    </a:cubicBezTo>
                    <a:close/>
                  </a:path>
                </a:pathLst>
              </a:custGeom>
              <a:solidFill>
                <a:srgbClr val="FFC1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prstClr val="black"/>
                  </a:solidFill>
                  <a:latin typeface="方正粗黑宋简体" panose="020F0502020204030204"/>
                  <a:ea typeface="方正粗黑宋简体" panose="020F0502020204030204"/>
                  <a:cs typeface="+mn-ea"/>
                  <a:sym typeface="+mn-lt"/>
                </a:endParaRPr>
              </a:p>
            </p:txBody>
          </p:sp>
        </p:grpSp>
        <p:sp>
          <p:nvSpPr>
            <p:cNvPr id="46" name="文本框 45"/>
            <p:cNvSpPr txBox="1"/>
            <p:nvPr/>
          </p:nvSpPr>
          <p:spPr>
            <a:xfrm>
              <a:off x="2407138" y="2818146"/>
              <a:ext cx="5929828" cy="523220"/>
            </a:xfrm>
            <a:prstGeom prst="rect">
              <a:avLst/>
            </a:prstGeom>
            <a:noFill/>
          </p:spPr>
          <p:txBody>
            <a:bodyPr wrap="none" rtlCol="0">
              <a:spAutoFit/>
            </a:bodyPr>
            <a:lstStyle/>
            <a:p>
              <a:r>
                <a:rPr lang="zh-CN" altLang="en-US" sz="2800" b="1" dirty="0">
                  <a:latin typeface="思源黑体 CN Bold" panose="020B0800000000000000" pitchFamily="34" charset="-122"/>
                  <a:ea typeface="思源黑体 CN Bold" panose="020B0800000000000000" pitchFamily="34" charset="-122"/>
                  <a:sym typeface="字魂58号-创中黑-Regular" panose="00000500000000000000" pitchFamily="2" charset="-122"/>
                </a:rPr>
                <a:t>主要写自己对党的认识和入党动机：</a:t>
              </a:r>
              <a:endParaRPr lang="zh-CN" altLang="en-US" sz="2800" b="1" dirty="0">
                <a:latin typeface="思源黑体 CN Bold" panose="020B0800000000000000" pitchFamily="34" charset="-122"/>
                <a:ea typeface="思源黑体 CN Bold" panose="020B0800000000000000" pitchFamily="34" charset="-122"/>
                <a:sym typeface="字魂58号-创中黑-Regular" panose="00000500000000000000" pitchFamily="2" charset="-122"/>
              </a:endParaRPr>
            </a:p>
          </p:txBody>
        </p:sp>
      </p:grpSp>
      <p:grpSp>
        <p:nvGrpSpPr>
          <p:cNvPr id="70" name="组合 69"/>
          <p:cNvGrpSpPr/>
          <p:nvPr/>
        </p:nvGrpSpPr>
        <p:grpSpPr>
          <a:xfrm>
            <a:off x="5303271" y="2530295"/>
            <a:ext cx="5929828" cy="3090974"/>
            <a:chOff x="7181747" y="3871390"/>
            <a:chExt cx="4314072" cy="1735293"/>
          </a:xfrm>
        </p:grpSpPr>
        <p:sp>
          <p:nvSpPr>
            <p:cNvPr id="69" name="矩形: 折角 68"/>
            <p:cNvSpPr/>
            <p:nvPr/>
          </p:nvSpPr>
          <p:spPr>
            <a:xfrm>
              <a:off x="7181747" y="3871390"/>
              <a:ext cx="4314072" cy="1735293"/>
            </a:xfrm>
            <a:prstGeom prst="foldedCorner">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7587358" y="4072235"/>
              <a:ext cx="3509661" cy="267188"/>
            </a:xfrm>
            <a:prstGeom prst="rect">
              <a:avLst/>
            </a:prstGeom>
          </p:spPr>
          <p:txBody>
            <a:bodyPr wrap="square">
              <a:spAutoFit/>
            </a:bodyPr>
            <a:lstStyle/>
            <a:p>
              <a:pPr algn="just">
                <a:lnSpc>
                  <a:spcPct val="150000"/>
                </a:lnSpc>
              </a:pPr>
              <a:endParaRPr lang="zh-CN" altLang="en-US" dirty="0"/>
            </a:p>
          </p:txBody>
        </p:sp>
      </p:grpSp>
      <p:cxnSp>
        <p:nvCxnSpPr>
          <p:cNvPr id="55" name="直接连接符 23"/>
          <p:cNvCxnSpPr/>
          <p:nvPr/>
        </p:nvCxnSpPr>
        <p:spPr>
          <a:xfrm flipH="1">
            <a:off x="981302" y="938763"/>
            <a:ext cx="7155994" cy="0"/>
          </a:xfrm>
          <a:prstGeom prst="line">
            <a:avLst/>
          </a:prstGeom>
          <a:ln w="76200">
            <a:solidFill>
              <a:srgbClr val="E95B53"/>
            </a:solidFill>
          </a:ln>
          <a:effectLst>
            <a:softEdge rad="31750"/>
          </a:effectLst>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5561006" y="2817703"/>
            <a:ext cx="5414357" cy="2399665"/>
          </a:xfrm>
          <a:prstGeom prst="rect">
            <a:avLst/>
          </a:prstGeom>
          <a:noFill/>
        </p:spPr>
        <p:txBody>
          <a:bodyPr wrap="square">
            <a:spAutoFit/>
          </a:bodyPr>
          <a:lstStyle/>
          <a:p>
            <a:pPr>
              <a:lnSpc>
                <a:spcPct val="150000"/>
              </a:lnSpc>
            </a:pPr>
            <a:r>
              <a:rPr lang="zh-CN" altLang="en-US" sz="2000" dirty="0">
                <a:latin typeface="宋体" panose="02010600030101010101" pitchFamily="2" charset="-122"/>
                <a:ea typeface="宋体" panose="02010600030101010101" pitchFamily="2" charset="-122"/>
              </a:rPr>
              <a:t>要明确表示：我自愿加入中国共产党，承认党的纲领和章程，履行党员义务，执行党的决议，严守党的纪律，保守党的机密，按时交纳党费，对党忠诚，愿意参加党的一个组织并在其中积极工作，为共产主义奋斗终身。</a:t>
            </a:r>
            <a:endParaRPr lang="zh-CN" altLang="en-US" sz="2000" dirty="0">
              <a:latin typeface="宋体" panose="02010600030101010101" pitchFamily="2" charset="-122"/>
              <a:ea typeface="宋体" panose="02010600030101010101" pitchFamily="2" charset="-122"/>
            </a:endParaRPr>
          </a:p>
        </p:txBody>
      </p:sp>
      <p:sp>
        <p:nvSpPr>
          <p:cNvPr id="73" name="文本框 72"/>
          <p:cNvSpPr txBox="1"/>
          <p:nvPr/>
        </p:nvSpPr>
        <p:spPr>
          <a:xfrm>
            <a:off x="677481" y="2626647"/>
            <a:ext cx="4475465" cy="2790187"/>
          </a:xfrm>
          <a:prstGeom prst="rect">
            <a:avLst/>
          </a:prstGeom>
          <a:noFill/>
          <a:ln w="19050">
            <a:solidFill>
              <a:srgbClr val="9F151C"/>
            </a:solidFill>
            <a:prstDash val="lgDash"/>
          </a:ln>
        </p:spPr>
        <p:txBody>
          <a:bodyPr wrap="square">
            <a:spAutoFit/>
          </a:bodyPr>
          <a:lstStyle/>
          <a:p>
            <a:pPr>
              <a:lnSpc>
                <a:spcPct val="150000"/>
              </a:lnSpc>
            </a:pPr>
            <a:r>
              <a:rPr lang="zh-CN" altLang="en-US" sz="2000" b="1" dirty="0">
                <a:latin typeface="宋体" panose="02010600030101010101" pitchFamily="2" charset="-122"/>
                <a:ea typeface="宋体" panose="02010600030101010101" pitchFamily="2" charset="-122"/>
              </a:rPr>
              <a:t>树立正确的入党动机是争取入党的首要问题。</a:t>
            </a:r>
            <a:r>
              <a:rPr lang="zh-CN" altLang="en-US" sz="2000" dirty="0">
                <a:latin typeface="宋体" panose="02010600030101010101" pitchFamily="2" charset="-122"/>
                <a:ea typeface="宋体" panose="02010600030101010101" pitchFamily="2" charset="-122"/>
              </a:rPr>
              <a:t>入党动机，就是为什么要入党，这是每一名共产党员在入党前和入党后都要深深思考的问题。因为，共产党员不仅要在组织上入党，更要从思想上入党。</a:t>
            </a:r>
            <a:endParaRPr lang="zh-CN" altLang="en-US" sz="20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4"/>
          <p:cNvPicPr>
            <a:picLocks noChangeAspect="1" noChangeArrowheads="1"/>
          </p:cNvPicPr>
          <p:nvPr/>
        </p:nvPicPr>
        <p:blipFill>
          <a:blip r:embed="rId1">
            <a:duotone>
              <a:schemeClr val="accent2">
                <a:shade val="45000"/>
                <a:satMod val="135000"/>
              </a:schemeClr>
              <a:prstClr val="white"/>
            </a:duotone>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332" y="5884614"/>
            <a:ext cx="121920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2"/>
          <p:cNvGrpSpPr/>
          <p:nvPr/>
        </p:nvGrpSpPr>
        <p:grpSpPr>
          <a:xfrm>
            <a:off x="504343" y="361243"/>
            <a:ext cx="657016" cy="657016"/>
            <a:chOff x="6176272" y="2046428"/>
            <a:chExt cx="710830" cy="710830"/>
          </a:xfrm>
        </p:grpSpPr>
        <p:sp>
          <p:nvSpPr>
            <p:cNvPr id="4" name="椭圆 3"/>
            <p:cNvSpPr/>
            <p:nvPr/>
          </p:nvSpPr>
          <p:spPr>
            <a:xfrm>
              <a:off x="6251320" y="2134521"/>
              <a:ext cx="528716" cy="528716"/>
            </a:xfrm>
            <a:prstGeom prst="ellipse">
              <a:avLst/>
            </a:prstGeom>
            <a:solidFill>
              <a:srgbClr val="DF0515"/>
            </a:solidFill>
            <a:ln>
              <a:solidFill>
                <a:srgbClr val="D80A1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noAutofit/>
            </a:bodyPr>
            <a:lstStyle/>
            <a:p>
              <a:pPr algn="ctr"/>
              <a:r>
                <a:rPr lang="en-US" altLang="zh-CN" sz="2400" dirty="0">
                  <a:latin typeface="+mn-ea"/>
                </a:rPr>
                <a:t>02</a:t>
              </a:r>
              <a:endParaRPr lang="zh-CN" altLang="en-US" sz="2400" dirty="0">
                <a:latin typeface="+mn-ea"/>
              </a:endParaRPr>
            </a:p>
          </p:txBody>
        </p:sp>
        <p:grpSp>
          <p:nvGrpSpPr>
            <p:cNvPr id="5" name="组合 4"/>
            <p:cNvGrpSpPr/>
            <p:nvPr/>
          </p:nvGrpSpPr>
          <p:grpSpPr>
            <a:xfrm rot="14621625">
              <a:off x="6176272" y="2046428"/>
              <a:ext cx="710830" cy="710830"/>
              <a:chOff x="857250" y="1893093"/>
              <a:chExt cx="864394" cy="864394"/>
            </a:xfrm>
          </p:grpSpPr>
          <p:sp>
            <p:nvSpPr>
              <p:cNvPr id="6" name="弧形 5"/>
              <p:cNvSpPr/>
              <p:nvPr/>
            </p:nvSpPr>
            <p:spPr>
              <a:xfrm>
                <a:off x="857250" y="1893093"/>
                <a:ext cx="864394" cy="864394"/>
              </a:xfrm>
              <a:prstGeom prst="arc">
                <a:avLst>
                  <a:gd name="adj1" fmla="val 3406397"/>
                  <a:gd name="adj2" fmla="val 20528884"/>
                </a:avLst>
              </a:prstGeom>
              <a:ln>
                <a:solidFill>
                  <a:srgbClr val="D80A1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5">
                  <a:latin typeface="+mn-ea"/>
                </a:endParaRPr>
              </a:p>
            </p:txBody>
          </p:sp>
          <p:sp>
            <p:nvSpPr>
              <p:cNvPr id="7" name="弧形 6"/>
              <p:cNvSpPr/>
              <p:nvPr/>
            </p:nvSpPr>
            <p:spPr>
              <a:xfrm>
                <a:off x="857250" y="1893093"/>
                <a:ext cx="864394" cy="864394"/>
              </a:xfrm>
              <a:prstGeom prst="arc">
                <a:avLst>
                  <a:gd name="adj1" fmla="val 7448849"/>
                  <a:gd name="adj2" fmla="val 17571339"/>
                </a:avLst>
              </a:prstGeom>
              <a:ln w="76200">
                <a:solidFill>
                  <a:srgbClr val="D80A1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5">
                  <a:latin typeface="+mn-ea"/>
                </a:endParaRPr>
              </a:p>
            </p:txBody>
          </p:sp>
        </p:grpSp>
      </p:grpSp>
      <p:cxnSp>
        <p:nvCxnSpPr>
          <p:cNvPr id="8" name="直接连接符 7"/>
          <p:cNvCxnSpPr/>
          <p:nvPr/>
        </p:nvCxnSpPr>
        <p:spPr>
          <a:xfrm flipH="1" flipV="1">
            <a:off x="1062400" y="931357"/>
            <a:ext cx="7074896" cy="7406"/>
          </a:xfrm>
          <a:prstGeom prst="line">
            <a:avLst/>
          </a:prstGeom>
          <a:ln w="76200">
            <a:solidFill>
              <a:srgbClr val="E95B53"/>
            </a:solidFill>
          </a:ln>
          <a:effectLst>
            <a:softEdge rad="31750"/>
          </a:effectLst>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243328" y="442667"/>
            <a:ext cx="6598237" cy="461665"/>
          </a:xfrm>
          <a:prstGeom prst="rect">
            <a:avLst/>
          </a:prstGeom>
        </p:spPr>
        <p:txBody>
          <a:bodyPr wrap="square">
            <a:spAutoFit/>
          </a:bodyPr>
          <a:lstStyle/>
          <a:p>
            <a:r>
              <a:rPr lang="zh-CN" altLang="en-US" sz="2400" b="1" spc="600" dirty="0">
                <a:latin typeface="思源黑体 CN Bold" panose="020B0800000000000000" pitchFamily="34" charset="-122"/>
                <a:ea typeface="思源黑体 CN Bold" panose="020B0800000000000000" pitchFamily="34" charset="-122"/>
              </a:rPr>
              <a:t>表明对党认识和态度</a:t>
            </a:r>
            <a:endParaRPr lang="zh-CN" altLang="en-US" sz="2400" b="1" spc="600" dirty="0">
              <a:latin typeface="思源黑体 CN Bold" panose="020B0800000000000000" pitchFamily="34" charset="-122"/>
              <a:ea typeface="思源黑体 CN Bold" panose="020B0800000000000000" pitchFamily="34" charset="-122"/>
            </a:endParaRPr>
          </a:p>
        </p:txBody>
      </p:sp>
      <p:pic>
        <p:nvPicPr>
          <p:cNvPr id="25" name="图片 24"/>
          <p:cNvPicPr>
            <a:picLocks noChangeAspect="1"/>
          </p:cNvPicPr>
          <p:nvPr/>
        </p:nvPicPr>
        <p:blipFill rotWithShape="1">
          <a:blip r:embed="rId3">
            <a:extLst>
              <a:ext uri="{28A0092B-C50C-407E-A947-70E740481C1C}">
                <a14:useLocalDpi xmlns:a14="http://schemas.microsoft.com/office/drawing/2010/main" val="0"/>
              </a:ext>
            </a:extLst>
          </a:blip>
          <a:srcRect l="69255" b="66944"/>
          <a:stretch>
            <a:fillRect/>
          </a:stretch>
        </p:blipFill>
        <p:spPr>
          <a:xfrm>
            <a:off x="8439150" y="1"/>
            <a:ext cx="3746552" cy="2266950"/>
          </a:xfrm>
          <a:prstGeom prst="rect">
            <a:avLst/>
          </a:prstGeom>
        </p:spPr>
      </p:pic>
      <p:grpSp>
        <p:nvGrpSpPr>
          <p:cNvPr id="70" name="组合 69"/>
          <p:cNvGrpSpPr/>
          <p:nvPr/>
        </p:nvGrpSpPr>
        <p:grpSpPr>
          <a:xfrm>
            <a:off x="210151" y="1156848"/>
            <a:ext cx="11771697" cy="4936122"/>
            <a:chOff x="7181747" y="3871390"/>
            <a:chExt cx="4314072" cy="1735293"/>
          </a:xfrm>
        </p:grpSpPr>
        <p:sp>
          <p:nvSpPr>
            <p:cNvPr id="69" name="矩形: 折角 68"/>
            <p:cNvSpPr/>
            <p:nvPr/>
          </p:nvSpPr>
          <p:spPr>
            <a:xfrm>
              <a:off x="7181747" y="3871390"/>
              <a:ext cx="4314072" cy="1735293"/>
            </a:xfrm>
            <a:prstGeom prst="foldedCorner">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7587358" y="4072235"/>
              <a:ext cx="3509661" cy="267188"/>
            </a:xfrm>
            <a:prstGeom prst="rect">
              <a:avLst/>
            </a:prstGeom>
          </p:spPr>
          <p:txBody>
            <a:bodyPr wrap="square">
              <a:spAutoFit/>
            </a:bodyPr>
            <a:lstStyle/>
            <a:p>
              <a:pPr algn="just">
                <a:lnSpc>
                  <a:spcPct val="150000"/>
                </a:lnSpc>
              </a:pPr>
              <a:endParaRPr lang="zh-CN" altLang="en-US" dirty="0"/>
            </a:p>
          </p:txBody>
        </p:sp>
      </p:grpSp>
      <p:cxnSp>
        <p:nvCxnSpPr>
          <p:cNvPr id="55" name="直接连接符 23"/>
          <p:cNvCxnSpPr/>
          <p:nvPr/>
        </p:nvCxnSpPr>
        <p:spPr>
          <a:xfrm flipH="1">
            <a:off x="981302" y="938763"/>
            <a:ext cx="7155994" cy="0"/>
          </a:xfrm>
          <a:prstGeom prst="line">
            <a:avLst/>
          </a:prstGeom>
          <a:ln w="76200">
            <a:solidFill>
              <a:srgbClr val="E95B53"/>
            </a:solidFill>
          </a:ln>
          <a:effectLst>
            <a:softEdge rad="31750"/>
          </a:effectLst>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296778" y="1419212"/>
            <a:ext cx="11396910" cy="4247317"/>
          </a:xfrm>
          <a:prstGeom prst="rect">
            <a:avLst/>
          </a:prstGeom>
          <a:noFill/>
        </p:spPr>
        <p:txBody>
          <a:bodyPr wrap="square">
            <a:spAutoFit/>
          </a:bodyPr>
          <a:lstStyle/>
          <a:p>
            <a:r>
              <a:rPr lang="zh-CN" altLang="en-US" b="1" dirty="0">
                <a:latin typeface="宋体" panose="02010600030101010101" pitchFamily="2" charset="-122"/>
                <a:ea typeface="宋体" panose="02010600030101010101" pitchFamily="2" charset="-122"/>
              </a:rPr>
              <a:t>党的性质：</a:t>
            </a:r>
            <a:r>
              <a:rPr lang="zh-CN" altLang="en-US" dirty="0">
                <a:latin typeface="宋体" panose="02010600030101010101" pitchFamily="2" charset="-122"/>
                <a:ea typeface="宋体" panose="02010600030101010101" pitchFamily="2" charset="-122"/>
              </a:rPr>
              <a:t>中国共产党是中国工人阶级的先锋队，同时是中国人民和中华民族的先锋队，是中国特色社会主义事业的领导核心，代表中国先进生产力的发展要求，代表中国先进文化的前进方向，代表中国最广大人民的根本利益。</a:t>
            </a:r>
            <a:endParaRPr lang="zh-CN" altLang="en-US"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党的纲领：</a:t>
            </a:r>
            <a:r>
              <a:rPr lang="zh-CN" altLang="en-US" dirty="0">
                <a:latin typeface="宋体" panose="02010600030101010101" pitchFamily="2" charset="-122"/>
                <a:ea typeface="宋体" panose="02010600030101010101" pitchFamily="2" charset="-122"/>
              </a:rPr>
              <a:t>中国共产党的最高纲领</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实现共产主义。坚持最高纲领和最低纲领的统一。</a:t>
            </a:r>
            <a:endParaRPr lang="zh-CN" altLang="en-US"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党的奋斗目标：</a:t>
            </a:r>
            <a:r>
              <a:rPr lang="zh-CN" altLang="en-US" dirty="0">
                <a:latin typeface="宋体" panose="02010600030101010101" pitchFamily="2" charset="-122"/>
                <a:ea typeface="宋体" panose="02010600030101010101" pitchFamily="2" charset="-122"/>
              </a:rPr>
              <a:t>中国共产党的最终奋斗目标是实现共产主义。党在新世纪新阶段的奋斗目标，是“两个十五年”的阶段性目标。即第一阶段：</a:t>
            </a:r>
            <a:r>
              <a:rPr lang="en-US" altLang="zh-CN" dirty="0">
                <a:latin typeface="宋体" panose="02010600030101010101" pitchFamily="2" charset="-122"/>
                <a:ea typeface="宋体" panose="02010600030101010101" pitchFamily="2" charset="-122"/>
              </a:rPr>
              <a:t>2020—2035</a:t>
            </a:r>
            <a:r>
              <a:rPr lang="zh-CN" altLang="en-US" dirty="0">
                <a:latin typeface="宋体" panose="02010600030101010101" pitchFamily="2" charset="-122"/>
                <a:ea typeface="宋体" panose="02010600030101010101" pitchFamily="2" charset="-122"/>
              </a:rPr>
              <a:t>年，在</a:t>
            </a:r>
            <a:r>
              <a:rPr lang="en-US" altLang="zh-CN" dirty="0">
                <a:latin typeface="宋体" panose="02010600030101010101" pitchFamily="2" charset="-122"/>
                <a:ea typeface="宋体" panose="02010600030101010101" pitchFamily="2" charset="-122"/>
              </a:rPr>
              <a:t>2020</a:t>
            </a:r>
            <a:r>
              <a:rPr lang="zh-CN" altLang="en-US" dirty="0">
                <a:latin typeface="宋体" panose="02010600030101010101" pitchFamily="2" charset="-122"/>
                <a:ea typeface="宋体" panose="02010600030101010101" pitchFamily="2" charset="-122"/>
              </a:rPr>
              <a:t>年全面建成小康社会的基础上，继续奋斗十五年，基本实现社会主义现代化。第二阶段：</a:t>
            </a:r>
            <a:r>
              <a:rPr lang="en-US" altLang="zh-CN" dirty="0">
                <a:latin typeface="宋体" panose="02010600030101010101" pitchFamily="2" charset="-122"/>
                <a:ea typeface="宋体" panose="02010600030101010101" pitchFamily="2" charset="-122"/>
              </a:rPr>
              <a:t>2035—2050</a:t>
            </a:r>
            <a:r>
              <a:rPr lang="zh-CN" altLang="en-US" dirty="0">
                <a:latin typeface="宋体" panose="02010600030101010101" pitchFamily="2" charset="-122"/>
                <a:ea typeface="宋体" panose="02010600030101010101" pitchFamily="2" charset="-122"/>
              </a:rPr>
              <a:t>年，在基本实现现代化的基础上，继续奋斗十五年，把我国建设成为富强、民主、文明、和谐、美丽的社会主义现代化强国。</a:t>
            </a:r>
            <a:endParaRPr lang="zh-CN" altLang="en-US"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党的宗旨：</a:t>
            </a:r>
            <a:r>
              <a:rPr lang="zh-CN" altLang="en-US" dirty="0">
                <a:latin typeface="宋体" panose="02010600030101010101" pitchFamily="2" charset="-122"/>
                <a:ea typeface="宋体" panose="02010600030101010101" pitchFamily="2" charset="-122"/>
              </a:rPr>
              <a:t>全心全意为人民服务。</a:t>
            </a:r>
            <a:endParaRPr lang="zh-CN" altLang="en-US"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党的路线：</a:t>
            </a:r>
            <a:r>
              <a:rPr lang="zh-CN" altLang="en-US" dirty="0">
                <a:latin typeface="宋体" panose="02010600030101010101" pitchFamily="2" charset="-122"/>
                <a:ea typeface="宋体" panose="02010600030101010101" pitchFamily="2" charset="-122"/>
              </a:rPr>
              <a:t>领导和团结全国各族人民，以经济建设为中心，坚持四项基本原则，坚持改革开放，自力更生，艰苦创业，为把我国建设成为富强、民主、文明的社会主义现代化国家而奋斗。</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党的方针政策：是党根据基本路线的要求而制定的具体工作规则。党组织要根据中央的要求和形势的发展，及时向党员宣传党的方针政策，使党员在政治上与中央始终保持一致。</a:t>
            </a:r>
            <a:endParaRPr lang="zh-CN" altLang="en-US"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党的指导思想：</a:t>
            </a:r>
            <a:r>
              <a:rPr lang="zh-CN" altLang="en-US" dirty="0">
                <a:latin typeface="宋体" panose="02010600030101010101" pitchFamily="2" charset="-122"/>
                <a:ea typeface="宋体" panose="02010600030101010101" pitchFamily="2" charset="-122"/>
              </a:rPr>
              <a:t>十九大党章明确指出：“</a:t>
            </a:r>
            <a:r>
              <a:rPr lang="zh-CN" altLang="en-US" dirty="0">
                <a:highlight>
                  <a:srgbClr val="FFFF00"/>
                </a:highlight>
                <a:latin typeface="宋体" panose="02010600030101010101" pitchFamily="2" charset="-122"/>
                <a:ea typeface="宋体" panose="02010600030101010101" pitchFamily="2" charset="-122"/>
              </a:rPr>
              <a:t>中国共产党以马克思列宁主义、毛泽东思想、邓小平理论、“三个代表”重要思想、科学发展观、习近平新时代中国特色社会主义思想</a:t>
            </a:r>
            <a:r>
              <a:rPr lang="zh-CN" altLang="en-US" dirty="0">
                <a:latin typeface="宋体" panose="02010600030101010101" pitchFamily="2" charset="-122"/>
                <a:ea typeface="宋体" panose="02010600030101010101" pitchFamily="2" charset="-122"/>
              </a:rPr>
              <a:t>作为自己的行动指南。”</a:t>
            </a:r>
            <a:endParaRPr lang="zh-CN" altLang="en-US"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图片 61"/>
          <p:cNvPicPr>
            <a:picLocks noChangeAspect="1"/>
          </p:cNvPicPr>
          <p:nvPr/>
        </p:nvPicPr>
        <p:blipFill rotWithShape="1">
          <a:blip r:embed="rId1">
            <a:extLst>
              <a:ext uri="{28A0092B-C50C-407E-A947-70E740481C1C}">
                <a14:useLocalDpi xmlns:a14="http://schemas.microsoft.com/office/drawing/2010/main" val="0"/>
              </a:ext>
            </a:extLst>
          </a:blip>
          <a:srcRect l="69255" b="66944"/>
          <a:stretch>
            <a:fillRect/>
          </a:stretch>
        </p:blipFill>
        <p:spPr>
          <a:xfrm>
            <a:off x="8439150" y="1"/>
            <a:ext cx="3746552" cy="2266950"/>
          </a:xfrm>
          <a:prstGeom prst="rect">
            <a:avLst/>
          </a:prstGeom>
        </p:spPr>
      </p:pic>
      <p:sp>
        <p:nvSpPr>
          <p:cNvPr id="63" name="矩形 62"/>
          <p:cNvSpPr/>
          <p:nvPr/>
        </p:nvSpPr>
        <p:spPr>
          <a:xfrm>
            <a:off x="1688185" y="1129823"/>
            <a:ext cx="8815630" cy="452945"/>
          </a:xfrm>
          <a:prstGeom prst="rect">
            <a:avLst/>
          </a:prstGeom>
        </p:spPr>
        <p:txBody>
          <a:bodyPr wrap="square">
            <a:spAutoFit/>
          </a:bodyPr>
          <a:lstStyle/>
          <a:p>
            <a:pPr algn="ctr">
              <a:lnSpc>
                <a:spcPct val="130000"/>
              </a:lnSpc>
            </a:pPr>
            <a:r>
              <a:rPr lang="zh-CN" altLang="en-US" sz="2000" b="1" spc="300" dirty="0">
                <a:solidFill>
                  <a:schemeClr val="accent1"/>
                </a:solidFill>
              </a:rPr>
              <a:t>“认真审视自我，做一件终身难忘的事”。</a:t>
            </a:r>
            <a:endParaRPr lang="zh-CN" altLang="en-US" sz="2000" b="1" spc="300" dirty="0">
              <a:solidFill>
                <a:schemeClr val="accent1"/>
              </a:solidFill>
            </a:endParaRPr>
          </a:p>
        </p:txBody>
      </p:sp>
      <p:cxnSp>
        <p:nvCxnSpPr>
          <p:cNvPr id="67" name="直接连接符 66"/>
          <p:cNvCxnSpPr/>
          <p:nvPr/>
        </p:nvCxnSpPr>
        <p:spPr>
          <a:xfrm flipV="1">
            <a:off x="2475363" y="1602688"/>
            <a:ext cx="7244848" cy="1451"/>
          </a:xfrm>
          <a:prstGeom prst="line">
            <a:avLst/>
          </a:prstGeom>
          <a:ln w="28575">
            <a:solidFill>
              <a:schemeClr val="accent2"/>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grpSp>
        <p:nvGrpSpPr>
          <p:cNvPr id="27" name="组合 2"/>
          <p:cNvGrpSpPr/>
          <p:nvPr/>
        </p:nvGrpSpPr>
        <p:grpSpPr>
          <a:xfrm>
            <a:off x="504343" y="361243"/>
            <a:ext cx="657016" cy="657016"/>
            <a:chOff x="6176272" y="2046428"/>
            <a:chExt cx="710830" cy="710830"/>
          </a:xfrm>
        </p:grpSpPr>
        <p:sp>
          <p:nvSpPr>
            <p:cNvPr id="28" name="椭圆 27"/>
            <p:cNvSpPr/>
            <p:nvPr/>
          </p:nvSpPr>
          <p:spPr>
            <a:xfrm>
              <a:off x="6251320" y="2134521"/>
              <a:ext cx="528716" cy="528716"/>
            </a:xfrm>
            <a:prstGeom prst="ellipse">
              <a:avLst/>
            </a:prstGeom>
            <a:solidFill>
              <a:srgbClr val="DF0515"/>
            </a:solidFill>
            <a:ln>
              <a:solidFill>
                <a:srgbClr val="D80A1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noAutofit/>
            </a:bodyPr>
            <a:lstStyle/>
            <a:p>
              <a:pPr algn="ctr"/>
              <a:r>
                <a:rPr lang="en-US" altLang="zh-CN" sz="2400" dirty="0">
                  <a:latin typeface="+mn-ea"/>
                </a:rPr>
                <a:t>03</a:t>
              </a:r>
              <a:endParaRPr lang="zh-CN" altLang="en-US" sz="2400" dirty="0">
                <a:latin typeface="+mn-ea"/>
              </a:endParaRPr>
            </a:p>
          </p:txBody>
        </p:sp>
        <p:grpSp>
          <p:nvGrpSpPr>
            <p:cNvPr id="29" name="组合 4"/>
            <p:cNvGrpSpPr/>
            <p:nvPr/>
          </p:nvGrpSpPr>
          <p:grpSpPr>
            <a:xfrm rot="14621625">
              <a:off x="6176272" y="2046428"/>
              <a:ext cx="710830" cy="710830"/>
              <a:chOff x="857250" y="1893093"/>
              <a:chExt cx="864394" cy="864394"/>
            </a:xfrm>
          </p:grpSpPr>
          <p:sp>
            <p:nvSpPr>
              <p:cNvPr id="30" name="弧形 5"/>
              <p:cNvSpPr/>
              <p:nvPr/>
            </p:nvSpPr>
            <p:spPr>
              <a:xfrm>
                <a:off x="857250" y="1893093"/>
                <a:ext cx="864394" cy="864394"/>
              </a:xfrm>
              <a:prstGeom prst="arc">
                <a:avLst>
                  <a:gd name="adj1" fmla="val 3406397"/>
                  <a:gd name="adj2" fmla="val 20528884"/>
                </a:avLst>
              </a:prstGeom>
              <a:ln>
                <a:solidFill>
                  <a:srgbClr val="D80A1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5">
                  <a:latin typeface="+mn-ea"/>
                </a:endParaRPr>
              </a:p>
            </p:txBody>
          </p:sp>
          <p:sp>
            <p:nvSpPr>
              <p:cNvPr id="31" name="弧形 6"/>
              <p:cNvSpPr/>
              <p:nvPr/>
            </p:nvSpPr>
            <p:spPr>
              <a:xfrm>
                <a:off x="857250" y="1893093"/>
                <a:ext cx="864394" cy="864394"/>
              </a:xfrm>
              <a:prstGeom prst="arc">
                <a:avLst>
                  <a:gd name="adj1" fmla="val 7448849"/>
                  <a:gd name="adj2" fmla="val 17571339"/>
                </a:avLst>
              </a:prstGeom>
              <a:ln w="76200">
                <a:solidFill>
                  <a:srgbClr val="D80A1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5">
                  <a:latin typeface="+mn-ea"/>
                </a:endParaRPr>
              </a:p>
            </p:txBody>
          </p:sp>
        </p:grpSp>
      </p:grpSp>
      <p:sp>
        <p:nvSpPr>
          <p:cNvPr id="33" name="矩形 32"/>
          <p:cNvSpPr/>
          <p:nvPr/>
        </p:nvSpPr>
        <p:spPr>
          <a:xfrm>
            <a:off x="1215403" y="459922"/>
            <a:ext cx="8504808" cy="461665"/>
          </a:xfrm>
          <a:prstGeom prst="rect">
            <a:avLst/>
          </a:prstGeom>
        </p:spPr>
        <p:txBody>
          <a:bodyPr wrap="square">
            <a:spAutoFit/>
          </a:bodyPr>
          <a:lstStyle/>
          <a:p>
            <a:r>
              <a:rPr lang="zh-CN" altLang="en-US" sz="2400" b="1" spc="600" dirty="0">
                <a:latin typeface="思源黑体 CN Bold" panose="020B0800000000000000" pitchFamily="34" charset="-122"/>
                <a:ea typeface="思源黑体 CN Bold" panose="020B0800000000000000" pitchFamily="34" charset="-122"/>
              </a:rPr>
              <a:t>说明自身思想、工作、学习等方面主要情况</a:t>
            </a:r>
            <a:endParaRPr lang="zh-CN" altLang="en-US" sz="2400" b="1" spc="600" dirty="0">
              <a:solidFill>
                <a:srgbClr val="C00000"/>
              </a:solidFill>
              <a:latin typeface="思源黑体 CN Bold" panose="020B0800000000000000" pitchFamily="34" charset="-122"/>
              <a:ea typeface="思源黑体 CN Bold" panose="020B0800000000000000" pitchFamily="34" charset="-122"/>
            </a:endParaRPr>
          </a:p>
        </p:txBody>
      </p:sp>
      <p:cxnSp>
        <p:nvCxnSpPr>
          <p:cNvPr id="17" name="直接连接符 23"/>
          <p:cNvCxnSpPr/>
          <p:nvPr/>
        </p:nvCxnSpPr>
        <p:spPr>
          <a:xfrm flipH="1">
            <a:off x="981302" y="921587"/>
            <a:ext cx="7889321" cy="17176"/>
          </a:xfrm>
          <a:prstGeom prst="line">
            <a:avLst/>
          </a:prstGeom>
          <a:ln w="76200">
            <a:solidFill>
              <a:srgbClr val="E95B53"/>
            </a:solidFill>
          </a:ln>
          <a:effectLst>
            <a:softEdge rad="31750"/>
          </a:effectLst>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1770574" y="2396565"/>
            <a:ext cx="14393364" cy="542294"/>
            <a:chOff x="903421" y="2676093"/>
            <a:chExt cx="9768590" cy="542294"/>
          </a:xfrm>
        </p:grpSpPr>
        <p:grpSp>
          <p:nvGrpSpPr>
            <p:cNvPr id="22" name="组合 21"/>
            <p:cNvGrpSpPr/>
            <p:nvPr/>
          </p:nvGrpSpPr>
          <p:grpSpPr>
            <a:xfrm>
              <a:off x="903421" y="2676093"/>
              <a:ext cx="5611679" cy="542294"/>
              <a:chOff x="1023581" y="2506959"/>
              <a:chExt cx="5611679" cy="1137941"/>
            </a:xfrm>
          </p:grpSpPr>
          <p:sp>
            <p:nvSpPr>
              <p:cNvPr id="24" name="PA-1022166"/>
              <p:cNvSpPr/>
              <p:nvPr>
                <p:custDataLst>
                  <p:tags r:id="rId2"/>
                </p:custDataLst>
              </p:nvPr>
            </p:nvSpPr>
            <p:spPr bwMode="auto">
              <a:xfrm>
                <a:off x="1023581" y="2506959"/>
                <a:ext cx="5611679" cy="1137941"/>
              </a:xfrm>
              <a:prstGeom prst="roundRect">
                <a:avLst>
                  <a:gd name="adj" fmla="val 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latin typeface="+mn-ea"/>
                  <a:cs typeface="+mn-cs"/>
                </a:endParaRPr>
              </a:p>
            </p:txBody>
          </p:sp>
          <p:sp>
            <p:nvSpPr>
              <p:cNvPr id="25" name="PA-1022167"/>
              <p:cNvSpPr/>
              <p:nvPr>
                <p:custDataLst>
                  <p:tags r:id="rId3"/>
                </p:custDataLst>
              </p:nvPr>
            </p:nvSpPr>
            <p:spPr bwMode="auto">
              <a:xfrm>
                <a:off x="1201943" y="2520286"/>
                <a:ext cx="1120151" cy="112461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FFFDF8"/>
                    </a:solidFill>
                    <a:latin typeface="+mn-ea"/>
                    <a:cs typeface="+mn-ea"/>
                    <a:sym typeface="+mn-lt"/>
                  </a:rPr>
                  <a:t>思想</a:t>
                </a:r>
                <a:endParaRPr kumimoji="0" lang="zh-CN" altLang="en-US" sz="1800" b="1" i="0" u="none" strike="noStrike" kern="1200" cap="none" spc="0" normalizeH="0" baseline="0" noProof="0" dirty="0">
                  <a:ln>
                    <a:noFill/>
                  </a:ln>
                  <a:solidFill>
                    <a:prstClr val="white"/>
                  </a:solidFill>
                  <a:effectLst/>
                  <a:uLnTx/>
                  <a:uFillTx/>
                  <a:latin typeface="+mn-ea"/>
                </a:endParaRPr>
              </a:p>
            </p:txBody>
          </p:sp>
        </p:grpSp>
        <p:sp>
          <p:nvSpPr>
            <p:cNvPr id="23" name="矩形 22"/>
            <p:cNvSpPr/>
            <p:nvPr/>
          </p:nvSpPr>
          <p:spPr>
            <a:xfrm>
              <a:off x="2201934" y="2771628"/>
              <a:ext cx="8470077" cy="380810"/>
            </a:xfrm>
            <a:prstGeom prst="rect">
              <a:avLst/>
            </a:prstGeom>
          </p:spPr>
          <p:txBody>
            <a:bodyPr wrap="square">
              <a:spAutoFit/>
            </a:bodyPr>
            <a:lstStyle/>
            <a:p>
              <a:pPr algn="just">
                <a:lnSpc>
                  <a:spcPct val="130000"/>
                </a:lnSpc>
              </a:pPr>
              <a:r>
                <a:rPr lang="zh-CN" altLang="en-US" sz="1600" dirty="0"/>
                <a:t>认真主动学习党章党课，不断提高自身思想觉悟，积极向党组织靠拢</a:t>
              </a:r>
              <a:endParaRPr lang="zh-CN" altLang="en-US" sz="1600" dirty="0"/>
            </a:p>
          </p:txBody>
        </p:sp>
      </p:grpSp>
      <p:grpSp>
        <p:nvGrpSpPr>
          <p:cNvPr id="26" name="组合 25"/>
          <p:cNvGrpSpPr/>
          <p:nvPr/>
        </p:nvGrpSpPr>
        <p:grpSpPr>
          <a:xfrm>
            <a:off x="1798030" y="3141389"/>
            <a:ext cx="14365908" cy="542294"/>
            <a:chOff x="903421" y="3434416"/>
            <a:chExt cx="9768590" cy="542294"/>
          </a:xfrm>
        </p:grpSpPr>
        <p:grpSp>
          <p:nvGrpSpPr>
            <p:cNvPr id="32" name="组合 31"/>
            <p:cNvGrpSpPr/>
            <p:nvPr/>
          </p:nvGrpSpPr>
          <p:grpSpPr>
            <a:xfrm>
              <a:off x="903421" y="3434416"/>
              <a:ext cx="5611679" cy="542294"/>
              <a:chOff x="1023581" y="2506959"/>
              <a:chExt cx="5611679" cy="1137941"/>
            </a:xfrm>
          </p:grpSpPr>
          <p:sp>
            <p:nvSpPr>
              <p:cNvPr id="35" name="PA-1022166"/>
              <p:cNvSpPr/>
              <p:nvPr>
                <p:custDataLst>
                  <p:tags r:id="rId4"/>
                </p:custDataLst>
              </p:nvPr>
            </p:nvSpPr>
            <p:spPr bwMode="auto">
              <a:xfrm>
                <a:off x="1023581" y="2506959"/>
                <a:ext cx="5611679" cy="1137941"/>
              </a:xfrm>
              <a:prstGeom prst="roundRect">
                <a:avLst>
                  <a:gd name="adj" fmla="val 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latin typeface="+mn-ea"/>
                  <a:cs typeface="+mn-cs"/>
                </a:endParaRPr>
              </a:p>
            </p:txBody>
          </p:sp>
          <p:sp>
            <p:nvSpPr>
              <p:cNvPr id="36" name="PA-1022167"/>
              <p:cNvSpPr/>
              <p:nvPr>
                <p:custDataLst>
                  <p:tags r:id="rId5"/>
                </p:custDataLst>
              </p:nvPr>
            </p:nvSpPr>
            <p:spPr bwMode="auto">
              <a:xfrm>
                <a:off x="1201943" y="2520286"/>
                <a:ext cx="1120151" cy="112461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FFFDF8"/>
                    </a:solidFill>
                    <a:latin typeface="+mn-ea"/>
                    <a:cs typeface="+mn-ea"/>
                    <a:sym typeface="+mn-lt"/>
                  </a:rPr>
                  <a:t>学习</a:t>
                </a:r>
                <a:endParaRPr kumimoji="0" lang="zh-CN" altLang="en-US" sz="1800" b="1" i="0" u="none" strike="noStrike" kern="1200" cap="none" spc="0" normalizeH="0" baseline="0" noProof="0" dirty="0">
                  <a:ln>
                    <a:noFill/>
                  </a:ln>
                  <a:solidFill>
                    <a:prstClr val="white"/>
                  </a:solidFill>
                  <a:effectLst/>
                  <a:uLnTx/>
                  <a:uFillTx/>
                  <a:latin typeface="+mn-ea"/>
                </a:endParaRPr>
              </a:p>
            </p:txBody>
          </p:sp>
        </p:grpSp>
        <p:sp>
          <p:nvSpPr>
            <p:cNvPr id="34" name="矩形 33"/>
            <p:cNvSpPr/>
            <p:nvPr/>
          </p:nvSpPr>
          <p:spPr>
            <a:xfrm>
              <a:off x="2201934" y="3529951"/>
              <a:ext cx="8470077" cy="380810"/>
            </a:xfrm>
            <a:prstGeom prst="rect">
              <a:avLst/>
            </a:prstGeom>
          </p:spPr>
          <p:txBody>
            <a:bodyPr wrap="square">
              <a:spAutoFit/>
            </a:bodyPr>
            <a:lstStyle/>
            <a:p>
              <a:pPr algn="just">
                <a:lnSpc>
                  <a:spcPct val="130000"/>
                </a:lnSpc>
              </a:pPr>
              <a:r>
                <a:rPr lang="zh-CN" altLang="en-US" sz="1600" dirty="0"/>
                <a:t>主要表明自身学习态度、学习目标、学习计划等</a:t>
              </a:r>
              <a:endParaRPr lang="zh-CN" altLang="en-US" sz="1600" dirty="0"/>
            </a:p>
          </p:txBody>
        </p:sp>
      </p:grpSp>
      <p:grpSp>
        <p:nvGrpSpPr>
          <p:cNvPr id="37" name="组合 37"/>
          <p:cNvGrpSpPr/>
          <p:nvPr/>
        </p:nvGrpSpPr>
        <p:grpSpPr>
          <a:xfrm>
            <a:off x="1798030" y="3874823"/>
            <a:ext cx="14365908" cy="542294"/>
            <a:chOff x="903421" y="3434416"/>
            <a:chExt cx="9768590" cy="542294"/>
          </a:xfrm>
        </p:grpSpPr>
        <p:grpSp>
          <p:nvGrpSpPr>
            <p:cNvPr id="38" name="组合 32"/>
            <p:cNvGrpSpPr/>
            <p:nvPr/>
          </p:nvGrpSpPr>
          <p:grpSpPr>
            <a:xfrm>
              <a:off x="903421" y="3434416"/>
              <a:ext cx="5611679" cy="542294"/>
              <a:chOff x="1023581" y="2506959"/>
              <a:chExt cx="5611679" cy="1137941"/>
            </a:xfrm>
          </p:grpSpPr>
          <p:sp>
            <p:nvSpPr>
              <p:cNvPr id="40" name="PA-1022166"/>
              <p:cNvSpPr/>
              <p:nvPr>
                <p:custDataLst>
                  <p:tags r:id="rId6"/>
                </p:custDataLst>
              </p:nvPr>
            </p:nvSpPr>
            <p:spPr bwMode="auto">
              <a:xfrm>
                <a:off x="1023581" y="2506959"/>
                <a:ext cx="5611679" cy="1137941"/>
              </a:xfrm>
              <a:prstGeom prst="roundRect">
                <a:avLst>
                  <a:gd name="adj" fmla="val 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latin typeface="+mn-ea"/>
                  <a:cs typeface="+mn-cs"/>
                </a:endParaRPr>
              </a:p>
            </p:txBody>
          </p:sp>
          <p:sp>
            <p:nvSpPr>
              <p:cNvPr id="41" name="PA-1022167"/>
              <p:cNvSpPr/>
              <p:nvPr>
                <p:custDataLst>
                  <p:tags r:id="rId7"/>
                </p:custDataLst>
              </p:nvPr>
            </p:nvSpPr>
            <p:spPr bwMode="auto">
              <a:xfrm>
                <a:off x="1201943" y="2520286"/>
                <a:ext cx="1120151" cy="112461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mn-ea"/>
                  </a:rPr>
                  <a:t>工作</a:t>
                </a:r>
                <a:endParaRPr kumimoji="0" lang="zh-CN" altLang="en-US" sz="1800" b="1" i="0" u="none" strike="noStrike" kern="1200" cap="none" spc="0" normalizeH="0" baseline="0" noProof="0" dirty="0">
                  <a:ln>
                    <a:noFill/>
                  </a:ln>
                  <a:solidFill>
                    <a:prstClr val="white"/>
                  </a:solidFill>
                  <a:effectLst/>
                  <a:uLnTx/>
                  <a:uFillTx/>
                  <a:latin typeface="+mn-ea"/>
                </a:endParaRPr>
              </a:p>
            </p:txBody>
          </p:sp>
        </p:grpSp>
        <p:sp>
          <p:nvSpPr>
            <p:cNvPr id="39" name="矩形 38"/>
            <p:cNvSpPr/>
            <p:nvPr/>
          </p:nvSpPr>
          <p:spPr>
            <a:xfrm>
              <a:off x="2201934" y="3529951"/>
              <a:ext cx="8470077" cy="380810"/>
            </a:xfrm>
            <a:prstGeom prst="rect">
              <a:avLst/>
            </a:prstGeom>
          </p:spPr>
          <p:txBody>
            <a:bodyPr wrap="square">
              <a:spAutoFit/>
            </a:bodyPr>
            <a:lstStyle/>
            <a:p>
              <a:pPr algn="just">
                <a:lnSpc>
                  <a:spcPct val="130000"/>
                </a:lnSpc>
              </a:pPr>
              <a:r>
                <a:rPr lang="zh-CN" altLang="en-US" sz="1600" dirty="0"/>
                <a:t>立足于自身学生工作、配合学生工作、未来为国家社会做出贡献等</a:t>
              </a:r>
              <a:endParaRPr lang="zh-CN" altLang="en-US" sz="1600" dirty="0"/>
            </a:p>
          </p:txBody>
        </p:sp>
      </p:grpSp>
      <p:grpSp>
        <p:nvGrpSpPr>
          <p:cNvPr id="42" name="组合 37"/>
          <p:cNvGrpSpPr/>
          <p:nvPr/>
        </p:nvGrpSpPr>
        <p:grpSpPr>
          <a:xfrm>
            <a:off x="1798030" y="4617564"/>
            <a:ext cx="14365908" cy="542294"/>
            <a:chOff x="903421" y="3434416"/>
            <a:chExt cx="9768590" cy="542294"/>
          </a:xfrm>
        </p:grpSpPr>
        <p:grpSp>
          <p:nvGrpSpPr>
            <p:cNvPr id="43" name="组合 32"/>
            <p:cNvGrpSpPr/>
            <p:nvPr/>
          </p:nvGrpSpPr>
          <p:grpSpPr>
            <a:xfrm>
              <a:off x="903421" y="3434416"/>
              <a:ext cx="5611679" cy="542294"/>
              <a:chOff x="1023581" y="2506959"/>
              <a:chExt cx="5611679" cy="1137941"/>
            </a:xfrm>
          </p:grpSpPr>
          <p:sp>
            <p:nvSpPr>
              <p:cNvPr id="45" name="PA-1022166"/>
              <p:cNvSpPr/>
              <p:nvPr>
                <p:custDataLst>
                  <p:tags r:id="rId8"/>
                </p:custDataLst>
              </p:nvPr>
            </p:nvSpPr>
            <p:spPr bwMode="auto">
              <a:xfrm>
                <a:off x="1023581" y="2506959"/>
                <a:ext cx="5611679" cy="1137941"/>
              </a:xfrm>
              <a:prstGeom prst="roundRect">
                <a:avLst>
                  <a:gd name="adj" fmla="val 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latin typeface="+mn-ea"/>
                  <a:cs typeface="+mn-cs"/>
                </a:endParaRPr>
              </a:p>
            </p:txBody>
          </p:sp>
          <p:sp>
            <p:nvSpPr>
              <p:cNvPr id="46" name="PA-1022167"/>
              <p:cNvSpPr/>
              <p:nvPr>
                <p:custDataLst>
                  <p:tags r:id="rId9"/>
                </p:custDataLst>
              </p:nvPr>
            </p:nvSpPr>
            <p:spPr bwMode="auto">
              <a:xfrm>
                <a:off x="1201943" y="2520286"/>
                <a:ext cx="1120151" cy="112461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00" cap="none" spc="0" normalizeH="0" baseline="0" noProof="0" dirty="0">
                    <a:ln>
                      <a:noFill/>
                    </a:ln>
                    <a:solidFill>
                      <a:srgbClr val="FFFDF8"/>
                    </a:solidFill>
                    <a:effectLst/>
                    <a:uLnTx/>
                    <a:uFillTx/>
                    <a:latin typeface="+mn-ea"/>
                    <a:cs typeface="+mn-ea"/>
                    <a:sym typeface="+mn-lt"/>
                  </a:rPr>
                  <a:t>生活</a:t>
                </a:r>
                <a:endParaRPr kumimoji="0" lang="zh-CN" altLang="en-US" sz="1800" b="1" i="0" u="none" strike="noStrike" kern="1200" cap="none" spc="0" normalizeH="0" baseline="0" noProof="0" dirty="0">
                  <a:ln>
                    <a:noFill/>
                  </a:ln>
                  <a:solidFill>
                    <a:prstClr val="white"/>
                  </a:solidFill>
                  <a:effectLst/>
                  <a:uLnTx/>
                  <a:uFillTx/>
                  <a:latin typeface="+mn-ea"/>
                </a:endParaRPr>
              </a:p>
            </p:txBody>
          </p:sp>
        </p:grpSp>
        <p:sp>
          <p:nvSpPr>
            <p:cNvPr id="44" name="矩形 43"/>
            <p:cNvSpPr/>
            <p:nvPr/>
          </p:nvSpPr>
          <p:spPr>
            <a:xfrm>
              <a:off x="2201934" y="3529951"/>
              <a:ext cx="8470077" cy="380810"/>
            </a:xfrm>
            <a:prstGeom prst="rect">
              <a:avLst/>
            </a:prstGeom>
          </p:spPr>
          <p:txBody>
            <a:bodyPr wrap="square">
              <a:spAutoFit/>
            </a:bodyPr>
            <a:lstStyle/>
            <a:p>
              <a:pPr algn="just">
                <a:lnSpc>
                  <a:spcPct val="130000"/>
                </a:lnSpc>
              </a:pPr>
              <a:r>
                <a:rPr lang="zh-CN" altLang="en-US" sz="1600" dirty="0"/>
                <a:t>自身生活态度积极向上、热爱集体、荣誉感、作风等方面</a:t>
              </a:r>
              <a:endParaRPr lang="zh-CN" altLang="en-US" sz="1600" dirty="0"/>
            </a:p>
          </p:txBody>
        </p:sp>
      </p:gr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750" fill="hold"/>
                                        <p:tgtEl>
                                          <p:spTgt spid="63"/>
                                        </p:tgtEl>
                                        <p:attrNameLst>
                                          <p:attrName>ppt_w</p:attrName>
                                        </p:attrNameLst>
                                      </p:cBhvr>
                                      <p:tavLst>
                                        <p:tav tm="0">
                                          <p:val>
                                            <p:fltVal val="0"/>
                                          </p:val>
                                        </p:tav>
                                        <p:tav tm="100000">
                                          <p:val>
                                            <p:strVal val="#ppt_w"/>
                                          </p:val>
                                        </p:tav>
                                      </p:tavLst>
                                    </p:anim>
                                    <p:anim calcmode="lin" valueType="num">
                                      <p:cBhvr>
                                        <p:cTn id="8" dur="750" fill="hold"/>
                                        <p:tgtEl>
                                          <p:spTgt spid="63"/>
                                        </p:tgtEl>
                                        <p:attrNameLst>
                                          <p:attrName>ppt_h</p:attrName>
                                        </p:attrNameLst>
                                      </p:cBhvr>
                                      <p:tavLst>
                                        <p:tav tm="0">
                                          <p:val>
                                            <p:fltVal val="0"/>
                                          </p:val>
                                        </p:tav>
                                        <p:tav tm="100000">
                                          <p:val>
                                            <p:strVal val="#ppt_h"/>
                                          </p:val>
                                        </p:tav>
                                      </p:tavLst>
                                    </p:anim>
                                    <p:animEffect transition="in" filter="fade">
                                      <p:cBhvr>
                                        <p:cTn id="9" dur="750"/>
                                        <p:tgtEl>
                                          <p:spTgt spid="63"/>
                                        </p:tgtEl>
                                      </p:cBhvr>
                                    </p:animEffect>
                                  </p:childTnLst>
                                </p:cTn>
                              </p:par>
                              <p:par>
                                <p:cTn id="10" presetID="22" presetClass="entr" presetSubtype="8" fill="hold"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wipe(left)">
                                      <p:cBhvr>
                                        <p:cTn id="12" dur="5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1+#ppt_w/2"/>
                                          </p:val>
                                        </p:tav>
                                        <p:tav tm="100000">
                                          <p:val>
                                            <p:strVal val="#ppt_x"/>
                                          </p:val>
                                        </p:tav>
                                      </p:tavLst>
                                    </p:anim>
                                    <p:anim calcmode="lin" valueType="num">
                                      <p:cBhvr additive="base">
                                        <p:cTn id="18" dur="500" fill="hold"/>
                                        <p:tgtEl>
                                          <p:spTgt spid="21"/>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1+#ppt_w/2"/>
                                          </p:val>
                                        </p:tav>
                                        <p:tav tm="100000">
                                          <p:val>
                                            <p:strVal val="#ppt_x"/>
                                          </p:val>
                                        </p:tav>
                                      </p:tavLst>
                                    </p:anim>
                                    <p:anim calcmode="lin" valueType="num">
                                      <p:cBhvr additive="base">
                                        <p:cTn id="22" dur="500" fill="hold"/>
                                        <p:tgtEl>
                                          <p:spTgt spid="26"/>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1+#ppt_w/2"/>
                                          </p:val>
                                        </p:tav>
                                        <p:tav tm="100000">
                                          <p:val>
                                            <p:strVal val="#ppt_x"/>
                                          </p:val>
                                        </p:tav>
                                      </p:tavLst>
                                    </p:anim>
                                    <p:anim calcmode="lin" valueType="num">
                                      <p:cBhvr additive="base">
                                        <p:cTn id="26" dur="500" fill="hold"/>
                                        <p:tgtEl>
                                          <p:spTgt spid="37"/>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500" fill="hold"/>
                                        <p:tgtEl>
                                          <p:spTgt spid="42"/>
                                        </p:tgtEl>
                                        <p:attrNameLst>
                                          <p:attrName>ppt_x</p:attrName>
                                        </p:attrNameLst>
                                      </p:cBhvr>
                                      <p:tavLst>
                                        <p:tav tm="0">
                                          <p:val>
                                            <p:strVal val="1+#ppt_w/2"/>
                                          </p:val>
                                        </p:tav>
                                        <p:tav tm="100000">
                                          <p:val>
                                            <p:strVal val="#ppt_x"/>
                                          </p:val>
                                        </p:tav>
                                      </p:tavLst>
                                    </p:anim>
                                    <p:anim calcmode="lin" valueType="num">
                                      <p:cBhvr additive="base">
                                        <p:cTn id="30"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4"/>
          <p:cNvPicPr>
            <a:picLocks noChangeAspect="1" noChangeArrowheads="1"/>
          </p:cNvPicPr>
          <p:nvPr/>
        </p:nvPicPr>
        <p:blipFill>
          <a:blip r:embed="rId1">
            <a:duotone>
              <a:schemeClr val="accent2">
                <a:shade val="45000"/>
                <a:satMod val="135000"/>
              </a:schemeClr>
              <a:prstClr val="white"/>
            </a:duotone>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332" y="5884614"/>
            <a:ext cx="121920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 name="组合 36"/>
          <p:cNvGrpSpPr/>
          <p:nvPr/>
        </p:nvGrpSpPr>
        <p:grpSpPr>
          <a:xfrm>
            <a:off x="-7332" y="1578385"/>
            <a:ext cx="15718055" cy="546328"/>
            <a:chOff x="-236044" y="2703883"/>
            <a:chExt cx="9786221" cy="542294"/>
          </a:xfrm>
        </p:grpSpPr>
        <p:grpSp>
          <p:nvGrpSpPr>
            <p:cNvPr id="30" name="组合 29"/>
            <p:cNvGrpSpPr/>
            <p:nvPr/>
          </p:nvGrpSpPr>
          <p:grpSpPr>
            <a:xfrm>
              <a:off x="-236044" y="2703883"/>
              <a:ext cx="7532935" cy="542294"/>
              <a:chOff x="-115884" y="2565275"/>
              <a:chExt cx="7532935" cy="1137941"/>
            </a:xfrm>
          </p:grpSpPr>
          <p:sp>
            <p:nvSpPr>
              <p:cNvPr id="28" name="PA-1022166"/>
              <p:cNvSpPr/>
              <p:nvPr>
                <p:custDataLst>
                  <p:tags r:id="rId3"/>
                </p:custDataLst>
              </p:nvPr>
            </p:nvSpPr>
            <p:spPr bwMode="auto">
              <a:xfrm>
                <a:off x="-115884" y="2565275"/>
                <a:ext cx="7532935" cy="1137941"/>
              </a:xfrm>
              <a:prstGeom prst="roundRect">
                <a:avLst>
                  <a:gd name="adj" fmla="val 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latin typeface="+mn-ea"/>
                  <a:cs typeface="+mn-cs"/>
                </a:endParaRPr>
              </a:p>
            </p:txBody>
          </p:sp>
          <p:sp>
            <p:nvSpPr>
              <p:cNvPr id="29" name="PA-1022167"/>
              <p:cNvSpPr/>
              <p:nvPr>
                <p:custDataLst>
                  <p:tags r:id="rId4"/>
                </p:custDataLst>
              </p:nvPr>
            </p:nvSpPr>
            <p:spPr bwMode="auto">
              <a:xfrm>
                <a:off x="89537" y="2578601"/>
                <a:ext cx="1120151" cy="112461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FFFDF8"/>
                    </a:solidFill>
                    <a:latin typeface="+mn-ea"/>
                    <a:cs typeface="+mn-ea"/>
                    <a:sym typeface="+mn-lt"/>
                  </a:rPr>
                  <a:t>思想</a:t>
                </a:r>
                <a:endParaRPr kumimoji="0" lang="zh-CN" altLang="en-US" sz="1800" b="1" i="0" u="none" strike="noStrike" kern="1200" cap="none" spc="0" normalizeH="0" baseline="0" noProof="0" dirty="0">
                  <a:ln>
                    <a:noFill/>
                  </a:ln>
                  <a:solidFill>
                    <a:prstClr val="white"/>
                  </a:solidFill>
                  <a:effectLst/>
                  <a:uLnTx/>
                  <a:uFillTx/>
                  <a:latin typeface="+mn-ea"/>
                </a:endParaRPr>
              </a:p>
            </p:txBody>
          </p:sp>
        </p:grpSp>
        <p:sp>
          <p:nvSpPr>
            <p:cNvPr id="32" name="矩形 31"/>
            <p:cNvSpPr/>
            <p:nvPr/>
          </p:nvSpPr>
          <p:spPr>
            <a:xfrm>
              <a:off x="1080100" y="2794167"/>
              <a:ext cx="8470077" cy="377998"/>
            </a:xfrm>
            <a:prstGeom prst="rect">
              <a:avLst/>
            </a:prstGeom>
          </p:spPr>
          <p:txBody>
            <a:bodyPr wrap="square">
              <a:spAutoFit/>
            </a:bodyPr>
            <a:lstStyle/>
            <a:p>
              <a:pPr algn="just">
                <a:lnSpc>
                  <a:spcPct val="130000"/>
                </a:lnSpc>
              </a:pPr>
              <a:r>
                <a:rPr lang="zh-CN" altLang="en-US" sz="1600" dirty="0"/>
                <a:t>政治敏锐性不够强、共产主义理想信念内涵理解不够深刻</a:t>
              </a:r>
              <a:r>
                <a:rPr lang="en-US" altLang="zh-CN" sz="1600" dirty="0"/>
                <a:t>;</a:t>
              </a:r>
              <a:r>
                <a:rPr lang="zh-CN" altLang="en-US" sz="1600" dirty="0"/>
                <a:t>理论基础不扎实、政治角度认识事物发展规律不够</a:t>
              </a:r>
              <a:endParaRPr lang="zh-CN" altLang="en-US" sz="1600" dirty="0"/>
            </a:p>
          </p:txBody>
        </p:sp>
      </p:grpSp>
      <p:grpSp>
        <p:nvGrpSpPr>
          <p:cNvPr id="38" name="组合 37"/>
          <p:cNvGrpSpPr/>
          <p:nvPr/>
        </p:nvGrpSpPr>
        <p:grpSpPr>
          <a:xfrm>
            <a:off x="0" y="2362916"/>
            <a:ext cx="14607100" cy="542294"/>
            <a:chOff x="903421" y="3434416"/>
            <a:chExt cx="9932597" cy="542294"/>
          </a:xfrm>
        </p:grpSpPr>
        <p:grpSp>
          <p:nvGrpSpPr>
            <p:cNvPr id="33" name="组合 32"/>
            <p:cNvGrpSpPr/>
            <p:nvPr/>
          </p:nvGrpSpPr>
          <p:grpSpPr>
            <a:xfrm>
              <a:off x="903421" y="3434416"/>
              <a:ext cx="8222115" cy="542294"/>
              <a:chOff x="1023581" y="2506959"/>
              <a:chExt cx="8222115" cy="1137941"/>
            </a:xfrm>
          </p:grpSpPr>
          <p:sp>
            <p:nvSpPr>
              <p:cNvPr id="34" name="PA-1022166"/>
              <p:cNvSpPr/>
              <p:nvPr>
                <p:custDataLst>
                  <p:tags r:id="rId5"/>
                </p:custDataLst>
              </p:nvPr>
            </p:nvSpPr>
            <p:spPr bwMode="auto">
              <a:xfrm>
                <a:off x="1023581" y="2506959"/>
                <a:ext cx="8222115" cy="1137941"/>
              </a:xfrm>
              <a:prstGeom prst="roundRect">
                <a:avLst>
                  <a:gd name="adj" fmla="val 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latin typeface="+mn-ea"/>
                  <a:cs typeface="+mn-cs"/>
                </a:endParaRPr>
              </a:p>
            </p:txBody>
          </p:sp>
          <p:sp>
            <p:nvSpPr>
              <p:cNvPr id="35" name="PA-1022167"/>
              <p:cNvSpPr/>
              <p:nvPr>
                <p:custDataLst>
                  <p:tags r:id="rId6"/>
                </p:custDataLst>
              </p:nvPr>
            </p:nvSpPr>
            <p:spPr bwMode="auto">
              <a:xfrm>
                <a:off x="1247932" y="2520286"/>
                <a:ext cx="1197864" cy="112461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FFFDF8"/>
                    </a:solidFill>
                    <a:latin typeface="+mn-ea"/>
                    <a:cs typeface="+mn-ea"/>
                    <a:sym typeface="+mn-lt"/>
                  </a:rPr>
                  <a:t>学习</a:t>
                </a:r>
                <a:endParaRPr kumimoji="0" lang="zh-CN" altLang="en-US" sz="1800" b="1" i="0" u="none" strike="noStrike" kern="1200" cap="none" spc="0" normalizeH="0" baseline="0" noProof="0" dirty="0">
                  <a:ln>
                    <a:noFill/>
                  </a:ln>
                  <a:solidFill>
                    <a:prstClr val="white"/>
                  </a:solidFill>
                  <a:effectLst/>
                  <a:uLnTx/>
                  <a:uFillTx/>
                  <a:latin typeface="+mn-ea"/>
                </a:endParaRPr>
              </a:p>
            </p:txBody>
          </p:sp>
        </p:grpSp>
        <p:sp>
          <p:nvSpPr>
            <p:cNvPr id="36" name="矩形 35"/>
            <p:cNvSpPr/>
            <p:nvPr/>
          </p:nvSpPr>
          <p:spPr>
            <a:xfrm>
              <a:off x="2365941" y="3501893"/>
              <a:ext cx="8470077" cy="380810"/>
            </a:xfrm>
            <a:prstGeom prst="rect">
              <a:avLst/>
            </a:prstGeom>
          </p:spPr>
          <p:txBody>
            <a:bodyPr wrap="square">
              <a:spAutoFit/>
            </a:bodyPr>
            <a:lstStyle/>
            <a:p>
              <a:pPr algn="just">
                <a:lnSpc>
                  <a:spcPct val="130000"/>
                </a:lnSpc>
              </a:pPr>
              <a:r>
                <a:rPr lang="zh-CN" altLang="en-US" sz="1600" dirty="0"/>
                <a:t>学习不够积极主动、学习比较马虎、缺少规划、理论联系实际不够、缺乏创新意识等</a:t>
              </a:r>
              <a:endParaRPr lang="zh-CN" altLang="en-US" sz="1600" dirty="0"/>
            </a:p>
          </p:txBody>
        </p:sp>
      </p:grpSp>
      <p:grpSp>
        <p:nvGrpSpPr>
          <p:cNvPr id="40" name="PA-102277"/>
          <p:cNvGrpSpPr>
            <a:grpSpLocks noChangeAspect="1"/>
          </p:cNvGrpSpPr>
          <p:nvPr>
            <p:custDataLst>
              <p:tags r:id="rId7"/>
            </p:custDataLst>
          </p:nvPr>
        </p:nvGrpSpPr>
        <p:grpSpPr bwMode="auto">
          <a:xfrm flipH="1">
            <a:off x="1678120" y="4545964"/>
            <a:ext cx="1264995" cy="1208594"/>
            <a:chOff x="5325" y="871"/>
            <a:chExt cx="2355" cy="2250"/>
          </a:xfrm>
        </p:grpSpPr>
        <p:sp>
          <p:nvSpPr>
            <p:cNvPr id="41" name="PA-AutoShape 3"/>
            <p:cNvSpPr>
              <a:spLocks noChangeAspect="1" noChangeArrowheads="1" noTextEdit="1"/>
            </p:cNvSpPr>
            <p:nvPr>
              <p:custDataLst>
                <p:tags r:id="rId8"/>
              </p:custDataLst>
            </p:nvPr>
          </p:nvSpPr>
          <p:spPr bwMode="auto">
            <a:xfrm>
              <a:off x="5328" y="871"/>
              <a:ext cx="2352" cy="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42" name="PA-任意多边形 6"/>
            <p:cNvSpPr/>
            <p:nvPr>
              <p:custDataLst>
                <p:tags r:id="rId9"/>
              </p:custDataLst>
            </p:nvPr>
          </p:nvSpPr>
          <p:spPr bwMode="auto">
            <a:xfrm>
              <a:off x="7267" y="2315"/>
              <a:ext cx="0" cy="0"/>
            </a:xfrm>
            <a:custGeom>
              <a:avLst/>
              <a:gdLst>
                <a:gd name="T0" fmla="*/ 2 h 2"/>
                <a:gd name="T1" fmla="*/ 0 h 2"/>
                <a:gd name="T2" fmla="*/ 1 h 2"/>
                <a:gd name="T3" fmla="*/ 2 h 2"/>
              </a:gdLst>
              <a:ahLst/>
              <a:cxnLst>
                <a:cxn ang="0">
                  <a:pos x="0" y="T0"/>
                </a:cxn>
                <a:cxn ang="0">
                  <a:pos x="0" y="T1"/>
                </a:cxn>
                <a:cxn ang="0">
                  <a:pos x="0" y="T2"/>
                </a:cxn>
                <a:cxn ang="0">
                  <a:pos x="0" y="T3"/>
                </a:cxn>
              </a:cxnLst>
              <a:rect l="0" t="0" r="r" b="b"/>
              <a:pathLst>
                <a:path h="2">
                  <a:moveTo>
                    <a:pt x="0" y="2"/>
                  </a:moveTo>
                  <a:cubicBezTo>
                    <a:pt x="0" y="2"/>
                    <a:pt x="0" y="1"/>
                    <a:pt x="0" y="0"/>
                  </a:cubicBezTo>
                  <a:cubicBezTo>
                    <a:pt x="0" y="1"/>
                    <a:pt x="0" y="1"/>
                    <a:pt x="0" y="1"/>
                  </a:cubicBezTo>
                  <a:lnTo>
                    <a:pt x="0" y="2"/>
                  </a:lnTo>
                  <a:close/>
                </a:path>
              </a:pathLst>
            </a:custGeom>
            <a:solidFill>
              <a:srgbClr val="0044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43" name="PA-矩形 7"/>
            <p:cNvSpPr>
              <a:spLocks noChangeArrowheads="1"/>
            </p:cNvSpPr>
            <p:nvPr>
              <p:custDataLst>
                <p:tags r:id="rId10"/>
              </p:custDataLst>
            </p:nvPr>
          </p:nvSpPr>
          <p:spPr bwMode="auto">
            <a:xfrm>
              <a:off x="6827" y="2875"/>
              <a:ext cx="1" cy="1"/>
            </a:xfrm>
            <a:prstGeom prst="rect">
              <a:avLst/>
            </a:prstGeom>
            <a:solidFill>
              <a:srgbClr val="53C0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44" name="PA-任意多边形 8"/>
            <p:cNvSpPr/>
            <p:nvPr>
              <p:custDataLst>
                <p:tags r:id="rId11"/>
              </p:custDataLst>
            </p:nvPr>
          </p:nvSpPr>
          <p:spPr bwMode="auto">
            <a:xfrm>
              <a:off x="5510" y="2210"/>
              <a:ext cx="378" cy="548"/>
            </a:xfrm>
            <a:custGeom>
              <a:avLst/>
              <a:gdLst>
                <a:gd name="T0" fmla="*/ 353 w 1320"/>
                <a:gd name="T1" fmla="*/ 3 h 1919"/>
                <a:gd name="T2" fmla="*/ 24 w 1320"/>
                <a:gd name="T3" fmla="*/ 420 h 1919"/>
                <a:gd name="T4" fmla="*/ 160 w 1320"/>
                <a:gd name="T5" fmla="*/ 1587 h 1919"/>
                <a:gd name="T6" fmla="*/ 309 w 1320"/>
                <a:gd name="T7" fmla="*/ 1845 h 1919"/>
                <a:gd name="T8" fmla="*/ 533 w 1320"/>
                <a:gd name="T9" fmla="*/ 1919 h 1919"/>
                <a:gd name="T10" fmla="*/ 598 w 1320"/>
                <a:gd name="T11" fmla="*/ 1913 h 1919"/>
                <a:gd name="T12" fmla="*/ 1320 w 1320"/>
                <a:gd name="T13" fmla="*/ 1786 h 1919"/>
                <a:gd name="T14" fmla="*/ 421 w 1320"/>
                <a:gd name="T15" fmla="*/ 2 h 1919"/>
                <a:gd name="T16" fmla="*/ 353 w 1320"/>
                <a:gd name="T17" fmla="*/ 3 h 1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0" h="1919">
                  <a:moveTo>
                    <a:pt x="353" y="3"/>
                  </a:moveTo>
                  <a:cubicBezTo>
                    <a:pt x="147" y="27"/>
                    <a:pt x="0" y="214"/>
                    <a:pt x="24" y="420"/>
                  </a:cubicBezTo>
                  <a:cubicBezTo>
                    <a:pt x="160" y="1587"/>
                    <a:pt x="160" y="1587"/>
                    <a:pt x="160" y="1587"/>
                  </a:cubicBezTo>
                  <a:cubicBezTo>
                    <a:pt x="172" y="1690"/>
                    <a:pt x="226" y="1783"/>
                    <a:pt x="309" y="1845"/>
                  </a:cubicBezTo>
                  <a:cubicBezTo>
                    <a:pt x="374" y="1893"/>
                    <a:pt x="453" y="1919"/>
                    <a:pt x="533" y="1919"/>
                  </a:cubicBezTo>
                  <a:cubicBezTo>
                    <a:pt x="554" y="1919"/>
                    <a:pt x="576" y="1917"/>
                    <a:pt x="598" y="1913"/>
                  </a:cubicBezTo>
                  <a:cubicBezTo>
                    <a:pt x="1320" y="1786"/>
                    <a:pt x="1320" y="1786"/>
                    <a:pt x="1320" y="1786"/>
                  </a:cubicBezTo>
                  <a:cubicBezTo>
                    <a:pt x="884" y="1284"/>
                    <a:pt x="569" y="674"/>
                    <a:pt x="421" y="2"/>
                  </a:cubicBezTo>
                  <a:cubicBezTo>
                    <a:pt x="399" y="0"/>
                    <a:pt x="376" y="1"/>
                    <a:pt x="353" y="3"/>
                  </a:cubicBezTo>
                  <a:close/>
                </a:path>
              </a:pathLst>
            </a:custGeom>
            <a:solidFill>
              <a:srgbClr val="4844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45" name="PA-任意多边形 9"/>
            <p:cNvSpPr>
              <a:spLocks noEditPoints="1"/>
            </p:cNvSpPr>
            <p:nvPr>
              <p:custDataLst>
                <p:tags r:id="rId12"/>
              </p:custDataLst>
            </p:nvPr>
          </p:nvSpPr>
          <p:spPr bwMode="auto">
            <a:xfrm>
              <a:off x="5630" y="1974"/>
              <a:ext cx="1718" cy="1147"/>
            </a:xfrm>
            <a:custGeom>
              <a:avLst/>
              <a:gdLst>
                <a:gd name="T0" fmla="*/ 5751 w 6000"/>
                <a:gd name="T1" fmla="*/ 2352 h 4013"/>
                <a:gd name="T2" fmla="*/ 5717 w 6000"/>
                <a:gd name="T3" fmla="*/ 1194 h 4013"/>
                <a:gd name="T4" fmla="*/ 5717 w 6000"/>
                <a:gd name="T5" fmla="*/ 1193 h 4013"/>
                <a:gd name="T6" fmla="*/ 5717 w 6000"/>
                <a:gd name="T7" fmla="*/ 1192 h 4013"/>
                <a:gd name="T8" fmla="*/ 5717 w 6000"/>
                <a:gd name="T9" fmla="*/ 1190 h 4013"/>
                <a:gd name="T10" fmla="*/ 5718 w 6000"/>
                <a:gd name="T11" fmla="*/ 1190 h 4013"/>
                <a:gd name="T12" fmla="*/ 6000 w 6000"/>
                <a:gd name="T13" fmla="*/ 145 h 4013"/>
                <a:gd name="T14" fmla="*/ 5713 w 6000"/>
                <a:gd name="T15" fmla="*/ 79 h 4013"/>
                <a:gd name="T16" fmla="*/ 5288 w 6000"/>
                <a:gd name="T17" fmla="*/ 79 h 4013"/>
                <a:gd name="T18" fmla="*/ 5288 w 6000"/>
                <a:gd name="T19" fmla="*/ 79 h 4013"/>
                <a:gd name="T20" fmla="*/ 4989 w 6000"/>
                <a:gd name="T21" fmla="*/ 0 h 4013"/>
                <a:gd name="T22" fmla="*/ 4987 w 6000"/>
                <a:gd name="T23" fmla="*/ 3 h 4013"/>
                <a:gd name="T24" fmla="*/ 5031 w 6000"/>
                <a:gd name="T25" fmla="*/ 29 h 4013"/>
                <a:gd name="T26" fmla="*/ 5210 w 6000"/>
                <a:gd name="T27" fmla="*/ 762 h 4013"/>
                <a:gd name="T28" fmla="*/ 4964 w 6000"/>
                <a:gd name="T29" fmla="*/ 823 h 4013"/>
                <a:gd name="T30" fmla="*/ 5128 w 6000"/>
                <a:gd name="T31" fmla="*/ 1130 h 4013"/>
                <a:gd name="T32" fmla="*/ 4296 w 6000"/>
                <a:gd name="T33" fmla="*/ 2775 h 4013"/>
                <a:gd name="T34" fmla="*/ 4208 w 6000"/>
                <a:gd name="T35" fmla="*/ 3026 h 4013"/>
                <a:gd name="T36" fmla="*/ 4062 w 6000"/>
                <a:gd name="T37" fmla="*/ 2674 h 4013"/>
                <a:gd name="T38" fmla="*/ 3935 w 6000"/>
                <a:gd name="T39" fmla="*/ 2487 h 4013"/>
                <a:gd name="T40" fmla="*/ 3249 w 6000"/>
                <a:gd name="T41" fmla="*/ 1130 h 4013"/>
                <a:gd name="T42" fmla="*/ 3412 w 6000"/>
                <a:gd name="T43" fmla="*/ 823 h 4013"/>
                <a:gd name="T44" fmla="*/ 3167 w 6000"/>
                <a:gd name="T45" fmla="*/ 762 h 4013"/>
                <a:gd name="T46" fmla="*/ 3346 w 6000"/>
                <a:gd name="T47" fmla="*/ 29 h 4013"/>
                <a:gd name="T48" fmla="*/ 3390 w 6000"/>
                <a:gd name="T49" fmla="*/ 3 h 4013"/>
                <a:gd name="T50" fmla="*/ 3388 w 6000"/>
                <a:gd name="T51" fmla="*/ 0 h 4013"/>
                <a:gd name="T52" fmla="*/ 3089 w 6000"/>
                <a:gd name="T53" fmla="*/ 79 h 4013"/>
                <a:gd name="T54" fmla="*/ 3089 w 6000"/>
                <a:gd name="T55" fmla="*/ 79 h 4013"/>
                <a:gd name="T56" fmla="*/ 2713 w 6000"/>
                <a:gd name="T57" fmla="*/ 79 h 4013"/>
                <a:gd name="T58" fmla="*/ 2713 w 6000"/>
                <a:gd name="T59" fmla="*/ 82 h 4013"/>
                <a:gd name="T60" fmla="*/ 2706 w 6000"/>
                <a:gd name="T61" fmla="*/ 81 h 4013"/>
                <a:gd name="T62" fmla="*/ 2259 w 6000"/>
                <a:gd name="T63" fmla="*/ 528 h 4013"/>
                <a:gd name="T64" fmla="*/ 2272 w 6000"/>
                <a:gd name="T65" fmla="*/ 633 h 4013"/>
                <a:gd name="T66" fmla="*/ 1713 w 6000"/>
                <a:gd name="T67" fmla="*/ 1707 h 4013"/>
                <a:gd name="T68" fmla="*/ 438 w 6000"/>
                <a:gd name="T69" fmla="*/ 1931 h 4013"/>
                <a:gd name="T70" fmla="*/ 348 w 6000"/>
                <a:gd name="T71" fmla="*/ 1159 h 4013"/>
                <a:gd name="T72" fmla="*/ 0 w 6000"/>
                <a:gd name="T73" fmla="*/ 828 h 4013"/>
                <a:gd name="T74" fmla="*/ 899 w 6000"/>
                <a:gd name="T75" fmla="*/ 2612 h 4013"/>
                <a:gd name="T76" fmla="*/ 2025 w 6000"/>
                <a:gd name="T77" fmla="*/ 2414 h 4013"/>
                <a:gd name="T78" fmla="*/ 2293 w 6000"/>
                <a:gd name="T79" fmla="*/ 2218 h 4013"/>
                <a:gd name="T80" fmla="*/ 2706 w 6000"/>
                <a:gd name="T81" fmla="*/ 1424 h 4013"/>
                <a:gd name="T82" fmla="*/ 2698 w 6000"/>
                <a:gd name="T83" fmla="*/ 1575 h 4013"/>
                <a:gd name="T84" fmla="*/ 2698 w 6000"/>
                <a:gd name="T85" fmla="*/ 1619 h 4013"/>
                <a:gd name="T86" fmla="*/ 2666 w 6000"/>
                <a:gd name="T87" fmla="*/ 2688 h 4013"/>
                <a:gd name="T88" fmla="*/ 2652 w 6000"/>
                <a:gd name="T89" fmla="*/ 3148 h 4013"/>
                <a:gd name="T90" fmla="*/ 2631 w 6000"/>
                <a:gd name="T91" fmla="*/ 3788 h 4013"/>
                <a:gd name="T92" fmla="*/ 3968 w 6000"/>
                <a:gd name="T93" fmla="*/ 4013 h 4013"/>
                <a:gd name="T94" fmla="*/ 5765 w 6000"/>
                <a:gd name="T95" fmla="*/ 3594 h 4013"/>
                <a:gd name="T96" fmla="*/ 5743 w 6000"/>
                <a:gd name="T97" fmla="*/ 2314 h 4013"/>
                <a:gd name="T98" fmla="*/ 5751 w 6000"/>
                <a:gd name="T99" fmla="*/ 2352 h 4013"/>
                <a:gd name="T100" fmla="*/ 4180 w 6000"/>
                <a:gd name="T101" fmla="*/ 3152 h 4013"/>
                <a:gd name="T102" fmla="*/ 4180 w 6000"/>
                <a:gd name="T103" fmla="*/ 3152 h 4013"/>
                <a:gd name="T104" fmla="*/ 4180 w 6000"/>
                <a:gd name="T105" fmla="*/ 3152 h 4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000" h="4013">
                  <a:moveTo>
                    <a:pt x="5751" y="2352"/>
                  </a:moveTo>
                  <a:cubicBezTo>
                    <a:pt x="5728" y="1942"/>
                    <a:pt x="5718" y="1547"/>
                    <a:pt x="5717" y="1194"/>
                  </a:cubicBezTo>
                  <a:cubicBezTo>
                    <a:pt x="5717" y="1193"/>
                    <a:pt x="5717" y="1193"/>
                    <a:pt x="5717" y="1193"/>
                  </a:cubicBezTo>
                  <a:cubicBezTo>
                    <a:pt x="5717" y="1192"/>
                    <a:pt x="5717" y="1192"/>
                    <a:pt x="5717" y="1192"/>
                  </a:cubicBezTo>
                  <a:cubicBezTo>
                    <a:pt x="5717" y="1191"/>
                    <a:pt x="5717" y="1190"/>
                    <a:pt x="5717" y="1190"/>
                  </a:cubicBezTo>
                  <a:cubicBezTo>
                    <a:pt x="5718" y="1190"/>
                    <a:pt x="5718" y="1190"/>
                    <a:pt x="5718" y="1190"/>
                  </a:cubicBezTo>
                  <a:cubicBezTo>
                    <a:pt x="6000" y="145"/>
                    <a:pt x="6000" y="145"/>
                    <a:pt x="6000" y="145"/>
                  </a:cubicBezTo>
                  <a:cubicBezTo>
                    <a:pt x="5931" y="76"/>
                    <a:pt x="5713" y="79"/>
                    <a:pt x="5713" y="79"/>
                  </a:cubicBezTo>
                  <a:cubicBezTo>
                    <a:pt x="5288" y="79"/>
                    <a:pt x="5288" y="79"/>
                    <a:pt x="5288" y="79"/>
                  </a:cubicBezTo>
                  <a:cubicBezTo>
                    <a:pt x="5288" y="79"/>
                    <a:pt x="5288" y="79"/>
                    <a:pt x="5288" y="79"/>
                  </a:cubicBezTo>
                  <a:cubicBezTo>
                    <a:pt x="5181" y="74"/>
                    <a:pt x="5079" y="46"/>
                    <a:pt x="4989" y="0"/>
                  </a:cubicBezTo>
                  <a:cubicBezTo>
                    <a:pt x="4988" y="1"/>
                    <a:pt x="4987" y="2"/>
                    <a:pt x="4987" y="3"/>
                  </a:cubicBezTo>
                  <a:cubicBezTo>
                    <a:pt x="5031" y="29"/>
                    <a:pt x="5031" y="29"/>
                    <a:pt x="5031" y="29"/>
                  </a:cubicBezTo>
                  <a:cubicBezTo>
                    <a:pt x="5210" y="762"/>
                    <a:pt x="5210" y="762"/>
                    <a:pt x="5210" y="762"/>
                  </a:cubicBezTo>
                  <a:cubicBezTo>
                    <a:pt x="4964" y="823"/>
                    <a:pt x="4964" y="823"/>
                    <a:pt x="4964" y="823"/>
                  </a:cubicBezTo>
                  <a:cubicBezTo>
                    <a:pt x="5128" y="1130"/>
                    <a:pt x="5128" y="1130"/>
                    <a:pt x="5128" y="1130"/>
                  </a:cubicBezTo>
                  <a:cubicBezTo>
                    <a:pt x="4296" y="2775"/>
                    <a:pt x="4296" y="2775"/>
                    <a:pt x="4296" y="2775"/>
                  </a:cubicBezTo>
                  <a:cubicBezTo>
                    <a:pt x="4208" y="3026"/>
                    <a:pt x="4208" y="3026"/>
                    <a:pt x="4208" y="3026"/>
                  </a:cubicBezTo>
                  <a:cubicBezTo>
                    <a:pt x="4062" y="2674"/>
                    <a:pt x="4062" y="2674"/>
                    <a:pt x="4062" y="2674"/>
                  </a:cubicBezTo>
                  <a:cubicBezTo>
                    <a:pt x="3935" y="2487"/>
                    <a:pt x="3935" y="2487"/>
                    <a:pt x="3935" y="2487"/>
                  </a:cubicBezTo>
                  <a:cubicBezTo>
                    <a:pt x="3249" y="1130"/>
                    <a:pt x="3249" y="1130"/>
                    <a:pt x="3249" y="1130"/>
                  </a:cubicBezTo>
                  <a:cubicBezTo>
                    <a:pt x="3412" y="823"/>
                    <a:pt x="3412" y="823"/>
                    <a:pt x="3412" y="823"/>
                  </a:cubicBezTo>
                  <a:cubicBezTo>
                    <a:pt x="3167" y="762"/>
                    <a:pt x="3167" y="762"/>
                    <a:pt x="3167" y="762"/>
                  </a:cubicBezTo>
                  <a:cubicBezTo>
                    <a:pt x="3346" y="29"/>
                    <a:pt x="3346" y="29"/>
                    <a:pt x="3346" y="29"/>
                  </a:cubicBezTo>
                  <a:cubicBezTo>
                    <a:pt x="3390" y="3"/>
                    <a:pt x="3390" y="3"/>
                    <a:pt x="3390" y="3"/>
                  </a:cubicBezTo>
                  <a:cubicBezTo>
                    <a:pt x="3389" y="2"/>
                    <a:pt x="3389" y="1"/>
                    <a:pt x="3388" y="0"/>
                  </a:cubicBezTo>
                  <a:cubicBezTo>
                    <a:pt x="3297" y="46"/>
                    <a:pt x="3196" y="74"/>
                    <a:pt x="3089" y="79"/>
                  </a:cubicBezTo>
                  <a:cubicBezTo>
                    <a:pt x="3089" y="79"/>
                    <a:pt x="3089" y="79"/>
                    <a:pt x="3089" y="79"/>
                  </a:cubicBezTo>
                  <a:cubicBezTo>
                    <a:pt x="2713" y="79"/>
                    <a:pt x="2713" y="79"/>
                    <a:pt x="2713" y="79"/>
                  </a:cubicBezTo>
                  <a:cubicBezTo>
                    <a:pt x="2713" y="80"/>
                    <a:pt x="2713" y="81"/>
                    <a:pt x="2713" y="82"/>
                  </a:cubicBezTo>
                  <a:cubicBezTo>
                    <a:pt x="2710" y="82"/>
                    <a:pt x="2708" y="81"/>
                    <a:pt x="2706" y="81"/>
                  </a:cubicBezTo>
                  <a:cubicBezTo>
                    <a:pt x="2459" y="81"/>
                    <a:pt x="2259" y="281"/>
                    <a:pt x="2259" y="528"/>
                  </a:cubicBezTo>
                  <a:cubicBezTo>
                    <a:pt x="2259" y="564"/>
                    <a:pt x="2264" y="600"/>
                    <a:pt x="2272" y="633"/>
                  </a:cubicBezTo>
                  <a:cubicBezTo>
                    <a:pt x="1713" y="1707"/>
                    <a:pt x="1713" y="1707"/>
                    <a:pt x="1713" y="1707"/>
                  </a:cubicBezTo>
                  <a:cubicBezTo>
                    <a:pt x="438" y="1931"/>
                    <a:pt x="438" y="1931"/>
                    <a:pt x="438" y="1931"/>
                  </a:cubicBezTo>
                  <a:cubicBezTo>
                    <a:pt x="348" y="1159"/>
                    <a:pt x="348" y="1159"/>
                    <a:pt x="348" y="1159"/>
                  </a:cubicBezTo>
                  <a:cubicBezTo>
                    <a:pt x="327" y="976"/>
                    <a:pt x="177" y="839"/>
                    <a:pt x="0" y="828"/>
                  </a:cubicBezTo>
                  <a:cubicBezTo>
                    <a:pt x="148" y="1500"/>
                    <a:pt x="463" y="2110"/>
                    <a:pt x="899" y="2612"/>
                  </a:cubicBezTo>
                  <a:cubicBezTo>
                    <a:pt x="2025" y="2414"/>
                    <a:pt x="2025" y="2414"/>
                    <a:pt x="2025" y="2414"/>
                  </a:cubicBezTo>
                  <a:cubicBezTo>
                    <a:pt x="2140" y="2393"/>
                    <a:pt x="2239" y="2321"/>
                    <a:pt x="2293" y="2218"/>
                  </a:cubicBezTo>
                  <a:cubicBezTo>
                    <a:pt x="2706" y="1424"/>
                    <a:pt x="2706" y="1424"/>
                    <a:pt x="2706" y="1424"/>
                  </a:cubicBezTo>
                  <a:cubicBezTo>
                    <a:pt x="2703" y="1478"/>
                    <a:pt x="2701" y="1528"/>
                    <a:pt x="2698" y="1575"/>
                  </a:cubicBezTo>
                  <a:cubicBezTo>
                    <a:pt x="2698" y="1619"/>
                    <a:pt x="2698" y="1619"/>
                    <a:pt x="2698" y="1619"/>
                  </a:cubicBezTo>
                  <a:cubicBezTo>
                    <a:pt x="2666" y="2688"/>
                    <a:pt x="2666" y="2688"/>
                    <a:pt x="2666" y="2688"/>
                  </a:cubicBezTo>
                  <a:cubicBezTo>
                    <a:pt x="2652" y="3148"/>
                    <a:pt x="2652" y="3148"/>
                    <a:pt x="2652" y="3148"/>
                  </a:cubicBezTo>
                  <a:cubicBezTo>
                    <a:pt x="2631" y="3788"/>
                    <a:pt x="2631" y="3788"/>
                    <a:pt x="2631" y="3788"/>
                  </a:cubicBezTo>
                  <a:cubicBezTo>
                    <a:pt x="3050" y="3933"/>
                    <a:pt x="3500" y="4013"/>
                    <a:pt x="3968" y="4013"/>
                  </a:cubicBezTo>
                  <a:cubicBezTo>
                    <a:pt x="4613" y="4013"/>
                    <a:pt x="5223" y="3862"/>
                    <a:pt x="5765" y="3594"/>
                  </a:cubicBezTo>
                  <a:cubicBezTo>
                    <a:pt x="5743" y="2314"/>
                    <a:pt x="5743" y="2314"/>
                    <a:pt x="5743" y="2314"/>
                  </a:cubicBezTo>
                  <a:lnTo>
                    <a:pt x="5751" y="2352"/>
                  </a:lnTo>
                  <a:close/>
                  <a:moveTo>
                    <a:pt x="4180" y="3152"/>
                  </a:moveTo>
                  <a:cubicBezTo>
                    <a:pt x="4180" y="3152"/>
                    <a:pt x="4180" y="3152"/>
                    <a:pt x="4180" y="3152"/>
                  </a:cubicBezTo>
                  <a:cubicBezTo>
                    <a:pt x="4180" y="3152"/>
                    <a:pt x="4180" y="3152"/>
                    <a:pt x="4180" y="3152"/>
                  </a:cubicBezTo>
                  <a:close/>
                </a:path>
              </a:pathLst>
            </a:custGeom>
            <a:solidFill>
              <a:srgbClr val="4844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46" name="PA-任意多边形 10"/>
            <p:cNvSpPr/>
            <p:nvPr>
              <p:custDataLst>
                <p:tags r:id="rId13"/>
              </p:custDataLst>
            </p:nvPr>
          </p:nvSpPr>
          <p:spPr bwMode="auto">
            <a:xfrm>
              <a:off x="6657" y="1808"/>
              <a:ext cx="310" cy="147"/>
            </a:xfrm>
            <a:custGeom>
              <a:avLst/>
              <a:gdLst>
                <a:gd name="T0" fmla="*/ 1083 w 1083"/>
                <a:gd name="T1" fmla="*/ 150 h 514"/>
                <a:gd name="T2" fmla="*/ 1083 w 1083"/>
                <a:gd name="T3" fmla="*/ 150 h 514"/>
                <a:gd name="T4" fmla="*/ 1083 w 1083"/>
                <a:gd name="T5" fmla="*/ 0 h 514"/>
                <a:gd name="T6" fmla="*/ 162 w 1083"/>
                <a:gd name="T7" fmla="*/ 0 h 514"/>
                <a:gd name="T8" fmla="*/ 162 w 1083"/>
                <a:gd name="T9" fmla="*/ 217 h 514"/>
                <a:gd name="T10" fmla="*/ 159 w 1083"/>
                <a:gd name="T11" fmla="*/ 217 h 514"/>
                <a:gd name="T12" fmla="*/ 0 w 1083"/>
                <a:gd name="T13" fmla="*/ 445 h 514"/>
                <a:gd name="T14" fmla="*/ 1083 w 1083"/>
                <a:gd name="T15" fmla="*/ 150 h 5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3" h="514">
                  <a:moveTo>
                    <a:pt x="1083" y="150"/>
                  </a:moveTo>
                  <a:cubicBezTo>
                    <a:pt x="1083" y="150"/>
                    <a:pt x="1083" y="150"/>
                    <a:pt x="1083" y="150"/>
                  </a:cubicBezTo>
                  <a:cubicBezTo>
                    <a:pt x="1083" y="0"/>
                    <a:pt x="1083" y="0"/>
                    <a:pt x="1083" y="0"/>
                  </a:cubicBezTo>
                  <a:cubicBezTo>
                    <a:pt x="162" y="0"/>
                    <a:pt x="162" y="0"/>
                    <a:pt x="162" y="0"/>
                  </a:cubicBezTo>
                  <a:cubicBezTo>
                    <a:pt x="162" y="217"/>
                    <a:pt x="162" y="217"/>
                    <a:pt x="162" y="217"/>
                  </a:cubicBezTo>
                  <a:cubicBezTo>
                    <a:pt x="159" y="217"/>
                    <a:pt x="159" y="217"/>
                    <a:pt x="159" y="217"/>
                  </a:cubicBezTo>
                  <a:cubicBezTo>
                    <a:pt x="121" y="303"/>
                    <a:pt x="66" y="380"/>
                    <a:pt x="0" y="445"/>
                  </a:cubicBezTo>
                  <a:cubicBezTo>
                    <a:pt x="719" y="514"/>
                    <a:pt x="1083" y="150"/>
                    <a:pt x="1083" y="150"/>
                  </a:cubicBezTo>
                  <a:close/>
                </a:path>
              </a:pathLst>
            </a:custGeom>
            <a:solidFill>
              <a:srgbClr val="DCB7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47" name="PA-任意多边形 11"/>
            <p:cNvSpPr/>
            <p:nvPr>
              <p:custDataLst>
                <p:tags r:id="rId14"/>
              </p:custDataLst>
            </p:nvPr>
          </p:nvSpPr>
          <p:spPr bwMode="auto">
            <a:xfrm>
              <a:off x="6603" y="1851"/>
              <a:ext cx="455" cy="273"/>
            </a:xfrm>
            <a:custGeom>
              <a:avLst/>
              <a:gdLst>
                <a:gd name="T0" fmla="*/ 1271 w 1588"/>
                <a:gd name="T1" fmla="*/ 141 h 953"/>
                <a:gd name="T2" fmla="*/ 1271 w 1588"/>
                <a:gd name="T3" fmla="*/ 0 h 953"/>
                <a:gd name="T4" fmla="*/ 1271 w 1588"/>
                <a:gd name="T5" fmla="*/ 0 h 953"/>
                <a:gd name="T6" fmla="*/ 188 w 1588"/>
                <a:gd name="T7" fmla="*/ 295 h 953"/>
                <a:gd name="T8" fmla="*/ 0 w 1588"/>
                <a:gd name="T9" fmla="*/ 430 h 953"/>
                <a:gd name="T10" fmla="*/ 350 w 1588"/>
                <a:gd name="T11" fmla="*/ 737 h 953"/>
                <a:gd name="T12" fmla="*/ 350 w 1588"/>
                <a:gd name="T13" fmla="*/ 939 h 953"/>
                <a:gd name="T14" fmla="*/ 352 w 1588"/>
                <a:gd name="T15" fmla="*/ 939 h 953"/>
                <a:gd name="T16" fmla="*/ 352 w 1588"/>
                <a:gd name="T17" fmla="*/ 953 h 953"/>
                <a:gd name="T18" fmla="*/ 1227 w 1588"/>
                <a:gd name="T19" fmla="*/ 953 h 953"/>
                <a:gd name="T20" fmla="*/ 1227 w 1588"/>
                <a:gd name="T21" fmla="*/ 939 h 953"/>
                <a:gd name="T22" fmla="*/ 1271 w 1588"/>
                <a:gd name="T23" fmla="*/ 939 h 953"/>
                <a:gd name="T24" fmla="*/ 1271 w 1588"/>
                <a:gd name="T25" fmla="*/ 717 h 953"/>
                <a:gd name="T26" fmla="*/ 1588 w 1588"/>
                <a:gd name="T27" fmla="*/ 427 h 953"/>
                <a:gd name="T28" fmla="*/ 1271 w 1588"/>
                <a:gd name="T29" fmla="*/ 141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88" h="953">
                  <a:moveTo>
                    <a:pt x="1271" y="141"/>
                  </a:moveTo>
                  <a:cubicBezTo>
                    <a:pt x="1271" y="0"/>
                    <a:pt x="1271" y="0"/>
                    <a:pt x="1271" y="0"/>
                  </a:cubicBezTo>
                  <a:cubicBezTo>
                    <a:pt x="1271" y="0"/>
                    <a:pt x="1271" y="0"/>
                    <a:pt x="1271" y="0"/>
                  </a:cubicBezTo>
                  <a:cubicBezTo>
                    <a:pt x="1271" y="0"/>
                    <a:pt x="907" y="364"/>
                    <a:pt x="188" y="295"/>
                  </a:cubicBezTo>
                  <a:cubicBezTo>
                    <a:pt x="133" y="350"/>
                    <a:pt x="69" y="395"/>
                    <a:pt x="0" y="430"/>
                  </a:cubicBezTo>
                  <a:cubicBezTo>
                    <a:pt x="90" y="559"/>
                    <a:pt x="210" y="664"/>
                    <a:pt x="350" y="737"/>
                  </a:cubicBezTo>
                  <a:cubicBezTo>
                    <a:pt x="350" y="939"/>
                    <a:pt x="350" y="939"/>
                    <a:pt x="350" y="939"/>
                  </a:cubicBezTo>
                  <a:cubicBezTo>
                    <a:pt x="352" y="939"/>
                    <a:pt x="352" y="939"/>
                    <a:pt x="352" y="939"/>
                  </a:cubicBezTo>
                  <a:cubicBezTo>
                    <a:pt x="352" y="953"/>
                    <a:pt x="352" y="953"/>
                    <a:pt x="352" y="953"/>
                  </a:cubicBezTo>
                  <a:cubicBezTo>
                    <a:pt x="1227" y="953"/>
                    <a:pt x="1227" y="953"/>
                    <a:pt x="1227" y="953"/>
                  </a:cubicBezTo>
                  <a:cubicBezTo>
                    <a:pt x="1227" y="939"/>
                    <a:pt x="1227" y="939"/>
                    <a:pt x="1227" y="939"/>
                  </a:cubicBezTo>
                  <a:cubicBezTo>
                    <a:pt x="1271" y="939"/>
                    <a:pt x="1271" y="939"/>
                    <a:pt x="1271" y="939"/>
                  </a:cubicBezTo>
                  <a:cubicBezTo>
                    <a:pt x="1271" y="717"/>
                    <a:pt x="1271" y="717"/>
                    <a:pt x="1271" y="717"/>
                  </a:cubicBezTo>
                  <a:cubicBezTo>
                    <a:pt x="1397" y="645"/>
                    <a:pt x="1506" y="546"/>
                    <a:pt x="1588" y="427"/>
                  </a:cubicBezTo>
                  <a:cubicBezTo>
                    <a:pt x="1457" y="364"/>
                    <a:pt x="1347" y="264"/>
                    <a:pt x="1271" y="141"/>
                  </a:cubicBezTo>
                  <a:close/>
                </a:path>
              </a:pathLst>
            </a:custGeom>
            <a:solidFill>
              <a:srgbClr val="F5D0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48" name="PA-任意多边形 12"/>
            <p:cNvSpPr/>
            <p:nvPr>
              <p:custDataLst>
                <p:tags r:id="rId15"/>
              </p:custDataLst>
            </p:nvPr>
          </p:nvSpPr>
          <p:spPr bwMode="auto">
            <a:xfrm>
              <a:off x="6651" y="2018"/>
              <a:ext cx="365" cy="821"/>
            </a:xfrm>
            <a:custGeom>
              <a:avLst/>
              <a:gdLst>
                <a:gd name="T0" fmla="*/ 1274 w 1274"/>
                <a:gd name="T1" fmla="*/ 0 h 2873"/>
                <a:gd name="T2" fmla="*/ 615 w 1274"/>
                <a:gd name="T3" fmla="*/ 260 h 2873"/>
                <a:gd name="T4" fmla="*/ 0 w 1274"/>
                <a:gd name="T5" fmla="*/ 38 h 2873"/>
                <a:gd name="T6" fmla="*/ 642 w 1274"/>
                <a:gd name="T7" fmla="*/ 2873 h 2873"/>
                <a:gd name="T8" fmla="*/ 1274 w 1274"/>
                <a:gd name="T9" fmla="*/ 0 h 2873"/>
              </a:gdLst>
              <a:ahLst/>
              <a:cxnLst>
                <a:cxn ang="0">
                  <a:pos x="T0" y="T1"/>
                </a:cxn>
                <a:cxn ang="0">
                  <a:pos x="T2" y="T3"/>
                </a:cxn>
                <a:cxn ang="0">
                  <a:pos x="T4" y="T5"/>
                </a:cxn>
                <a:cxn ang="0">
                  <a:pos x="T6" y="T7"/>
                </a:cxn>
                <a:cxn ang="0">
                  <a:pos x="T8" y="T9"/>
                </a:cxn>
              </a:cxnLst>
              <a:rect l="0" t="0" r="r" b="b"/>
              <a:pathLst>
                <a:path w="1274" h="2873">
                  <a:moveTo>
                    <a:pt x="1274" y="0"/>
                  </a:moveTo>
                  <a:cubicBezTo>
                    <a:pt x="1102" y="161"/>
                    <a:pt x="870" y="260"/>
                    <a:pt x="615" y="260"/>
                  </a:cubicBezTo>
                  <a:cubicBezTo>
                    <a:pt x="381" y="260"/>
                    <a:pt x="167" y="176"/>
                    <a:pt x="0" y="38"/>
                  </a:cubicBezTo>
                  <a:cubicBezTo>
                    <a:pt x="642" y="2873"/>
                    <a:pt x="642" y="2873"/>
                    <a:pt x="642" y="2873"/>
                  </a:cubicBezTo>
                  <a:lnTo>
                    <a:pt x="127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49" name="PA-任意多边形 13"/>
            <p:cNvSpPr/>
            <p:nvPr>
              <p:custDataLst>
                <p:tags r:id="rId16"/>
              </p:custDataLst>
            </p:nvPr>
          </p:nvSpPr>
          <p:spPr bwMode="auto">
            <a:xfrm>
              <a:off x="6742" y="2132"/>
              <a:ext cx="182" cy="706"/>
            </a:xfrm>
            <a:custGeom>
              <a:avLst/>
              <a:gdLst>
                <a:gd name="T0" fmla="*/ 140 w 182"/>
                <a:gd name="T1" fmla="*/ 574 h 706"/>
                <a:gd name="T2" fmla="*/ 182 w 182"/>
                <a:gd name="T3" fmla="*/ 473 h 706"/>
                <a:gd name="T4" fmla="*/ 133 w 182"/>
                <a:gd name="T5" fmla="*/ 12 h 706"/>
                <a:gd name="T6" fmla="*/ 94 w 182"/>
                <a:gd name="T7" fmla="*/ 1 h 706"/>
                <a:gd name="T8" fmla="*/ 94 w 182"/>
                <a:gd name="T9" fmla="*/ 0 h 706"/>
                <a:gd name="T10" fmla="*/ 93 w 182"/>
                <a:gd name="T11" fmla="*/ 0 h 706"/>
                <a:gd name="T12" fmla="*/ 92 w 182"/>
                <a:gd name="T13" fmla="*/ 0 h 706"/>
                <a:gd name="T14" fmla="*/ 92 w 182"/>
                <a:gd name="T15" fmla="*/ 1 h 706"/>
                <a:gd name="T16" fmla="*/ 53 w 182"/>
                <a:gd name="T17" fmla="*/ 12 h 706"/>
                <a:gd name="T18" fmla="*/ 0 w 182"/>
                <a:gd name="T19" fmla="*/ 503 h 706"/>
                <a:gd name="T20" fmla="*/ 63 w 182"/>
                <a:gd name="T21" fmla="*/ 622 h 706"/>
                <a:gd name="T22" fmla="*/ 93 w 182"/>
                <a:gd name="T23" fmla="*/ 706 h 706"/>
                <a:gd name="T24" fmla="*/ 103 w 182"/>
                <a:gd name="T25" fmla="*/ 688 h 706"/>
                <a:gd name="T26" fmla="*/ 127 w 182"/>
                <a:gd name="T27" fmla="*/ 619 h 706"/>
                <a:gd name="T28" fmla="*/ 140 w 182"/>
                <a:gd name="T29" fmla="*/ 574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2" h="706">
                  <a:moveTo>
                    <a:pt x="140" y="574"/>
                  </a:moveTo>
                  <a:lnTo>
                    <a:pt x="182" y="473"/>
                  </a:lnTo>
                  <a:lnTo>
                    <a:pt x="133" y="12"/>
                  </a:lnTo>
                  <a:lnTo>
                    <a:pt x="94" y="1"/>
                  </a:lnTo>
                  <a:lnTo>
                    <a:pt x="94" y="0"/>
                  </a:lnTo>
                  <a:lnTo>
                    <a:pt x="93" y="0"/>
                  </a:lnTo>
                  <a:lnTo>
                    <a:pt x="92" y="0"/>
                  </a:lnTo>
                  <a:lnTo>
                    <a:pt x="92" y="1"/>
                  </a:lnTo>
                  <a:lnTo>
                    <a:pt x="53" y="12"/>
                  </a:lnTo>
                  <a:lnTo>
                    <a:pt x="0" y="503"/>
                  </a:lnTo>
                  <a:lnTo>
                    <a:pt x="63" y="622"/>
                  </a:lnTo>
                  <a:lnTo>
                    <a:pt x="93" y="706"/>
                  </a:lnTo>
                  <a:lnTo>
                    <a:pt x="103" y="688"/>
                  </a:lnTo>
                  <a:lnTo>
                    <a:pt x="127" y="619"/>
                  </a:lnTo>
                  <a:lnTo>
                    <a:pt x="140" y="574"/>
                  </a:lnTo>
                  <a:close/>
                </a:path>
              </a:pathLst>
            </a:custGeom>
            <a:solidFill>
              <a:srgbClr val="DE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50" name="PA-任意多边形 14"/>
            <p:cNvSpPr/>
            <p:nvPr>
              <p:custDataLst>
                <p:tags r:id="rId17"/>
              </p:custDataLst>
            </p:nvPr>
          </p:nvSpPr>
          <p:spPr bwMode="auto">
            <a:xfrm>
              <a:off x="6760" y="2060"/>
              <a:ext cx="146" cy="90"/>
            </a:xfrm>
            <a:custGeom>
              <a:avLst/>
              <a:gdLst>
                <a:gd name="T0" fmla="*/ 134 w 146"/>
                <a:gd name="T1" fmla="*/ 8 h 90"/>
                <a:gd name="T2" fmla="*/ 73 w 146"/>
                <a:gd name="T3" fmla="*/ 0 h 90"/>
                <a:gd name="T4" fmla="*/ 12 w 146"/>
                <a:gd name="T5" fmla="*/ 8 h 90"/>
                <a:gd name="T6" fmla="*/ 0 w 146"/>
                <a:gd name="T7" fmla="*/ 42 h 90"/>
                <a:gd name="T8" fmla="*/ 29 w 146"/>
                <a:gd name="T9" fmla="*/ 88 h 90"/>
                <a:gd name="T10" fmla="*/ 73 w 146"/>
                <a:gd name="T11" fmla="*/ 90 h 90"/>
                <a:gd name="T12" fmla="*/ 117 w 146"/>
                <a:gd name="T13" fmla="*/ 88 h 90"/>
                <a:gd name="T14" fmla="*/ 146 w 146"/>
                <a:gd name="T15" fmla="*/ 42 h 90"/>
                <a:gd name="T16" fmla="*/ 134 w 146"/>
                <a:gd name="T17" fmla="*/ 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90">
                  <a:moveTo>
                    <a:pt x="134" y="8"/>
                  </a:moveTo>
                  <a:lnTo>
                    <a:pt x="73" y="0"/>
                  </a:lnTo>
                  <a:lnTo>
                    <a:pt x="12" y="8"/>
                  </a:lnTo>
                  <a:lnTo>
                    <a:pt x="0" y="42"/>
                  </a:lnTo>
                  <a:lnTo>
                    <a:pt x="29" y="88"/>
                  </a:lnTo>
                  <a:lnTo>
                    <a:pt x="73" y="90"/>
                  </a:lnTo>
                  <a:lnTo>
                    <a:pt x="117" y="88"/>
                  </a:lnTo>
                  <a:lnTo>
                    <a:pt x="146" y="42"/>
                  </a:lnTo>
                  <a:lnTo>
                    <a:pt x="134" y="8"/>
                  </a:lnTo>
                  <a:close/>
                </a:path>
              </a:pathLst>
            </a:custGeom>
            <a:solidFill>
              <a:srgbClr val="DE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51" name="PA-任意多边形 15"/>
            <p:cNvSpPr/>
            <p:nvPr>
              <p:custDataLst>
                <p:tags r:id="rId18"/>
              </p:custDataLst>
            </p:nvPr>
          </p:nvSpPr>
          <p:spPr bwMode="auto">
            <a:xfrm>
              <a:off x="6588" y="1955"/>
              <a:ext cx="242" cy="244"/>
            </a:xfrm>
            <a:custGeom>
              <a:avLst/>
              <a:gdLst>
                <a:gd name="T0" fmla="*/ 47 w 242"/>
                <a:gd name="T1" fmla="*/ 0 h 244"/>
                <a:gd name="T2" fmla="*/ 242 w 242"/>
                <a:gd name="T3" fmla="*/ 105 h 244"/>
                <a:gd name="T4" fmla="*/ 104 w 242"/>
                <a:gd name="T5" fmla="*/ 244 h 244"/>
                <a:gd name="T6" fmla="*/ 0 w 242"/>
                <a:gd name="T7" fmla="*/ 27 h 244"/>
                <a:gd name="T8" fmla="*/ 47 w 242"/>
                <a:gd name="T9" fmla="*/ 0 h 244"/>
              </a:gdLst>
              <a:ahLst/>
              <a:cxnLst>
                <a:cxn ang="0">
                  <a:pos x="T0" y="T1"/>
                </a:cxn>
                <a:cxn ang="0">
                  <a:pos x="T2" y="T3"/>
                </a:cxn>
                <a:cxn ang="0">
                  <a:pos x="T4" y="T5"/>
                </a:cxn>
                <a:cxn ang="0">
                  <a:pos x="T6" y="T7"/>
                </a:cxn>
                <a:cxn ang="0">
                  <a:pos x="T8" y="T9"/>
                </a:cxn>
              </a:cxnLst>
              <a:rect l="0" t="0" r="r" b="b"/>
              <a:pathLst>
                <a:path w="242" h="244">
                  <a:moveTo>
                    <a:pt x="47" y="0"/>
                  </a:moveTo>
                  <a:lnTo>
                    <a:pt x="242" y="105"/>
                  </a:lnTo>
                  <a:lnTo>
                    <a:pt x="104" y="244"/>
                  </a:lnTo>
                  <a:lnTo>
                    <a:pt x="0" y="27"/>
                  </a:lnTo>
                  <a:lnTo>
                    <a:pt x="47" y="0"/>
                  </a:lnTo>
                  <a:close/>
                </a:path>
              </a:pathLst>
            </a:custGeom>
            <a:solidFill>
              <a:srgbClr val="F0F0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52" name="PA-任意多边形 16"/>
            <p:cNvSpPr/>
            <p:nvPr>
              <p:custDataLst>
                <p:tags r:id="rId19"/>
              </p:custDataLst>
            </p:nvPr>
          </p:nvSpPr>
          <p:spPr bwMode="auto">
            <a:xfrm>
              <a:off x="6831" y="1955"/>
              <a:ext cx="242" cy="244"/>
            </a:xfrm>
            <a:custGeom>
              <a:avLst/>
              <a:gdLst>
                <a:gd name="T0" fmla="*/ 196 w 242"/>
                <a:gd name="T1" fmla="*/ 0 h 244"/>
                <a:gd name="T2" fmla="*/ 0 w 242"/>
                <a:gd name="T3" fmla="*/ 105 h 244"/>
                <a:gd name="T4" fmla="*/ 139 w 242"/>
                <a:gd name="T5" fmla="*/ 244 h 244"/>
                <a:gd name="T6" fmla="*/ 242 w 242"/>
                <a:gd name="T7" fmla="*/ 27 h 244"/>
                <a:gd name="T8" fmla="*/ 196 w 242"/>
                <a:gd name="T9" fmla="*/ 0 h 244"/>
              </a:gdLst>
              <a:ahLst/>
              <a:cxnLst>
                <a:cxn ang="0">
                  <a:pos x="T0" y="T1"/>
                </a:cxn>
                <a:cxn ang="0">
                  <a:pos x="T2" y="T3"/>
                </a:cxn>
                <a:cxn ang="0">
                  <a:pos x="T4" y="T5"/>
                </a:cxn>
                <a:cxn ang="0">
                  <a:pos x="T6" y="T7"/>
                </a:cxn>
                <a:cxn ang="0">
                  <a:pos x="T8" y="T9"/>
                </a:cxn>
              </a:cxnLst>
              <a:rect l="0" t="0" r="r" b="b"/>
              <a:pathLst>
                <a:path w="242" h="244">
                  <a:moveTo>
                    <a:pt x="196" y="0"/>
                  </a:moveTo>
                  <a:lnTo>
                    <a:pt x="0" y="105"/>
                  </a:lnTo>
                  <a:lnTo>
                    <a:pt x="139" y="244"/>
                  </a:lnTo>
                  <a:lnTo>
                    <a:pt x="242" y="27"/>
                  </a:lnTo>
                  <a:lnTo>
                    <a:pt x="196" y="0"/>
                  </a:lnTo>
                  <a:close/>
                </a:path>
              </a:pathLst>
            </a:custGeom>
            <a:solidFill>
              <a:srgbClr val="F0F0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53" name="PA-任意多边形 17"/>
            <p:cNvSpPr/>
            <p:nvPr>
              <p:custDataLst>
                <p:tags r:id="rId20"/>
              </p:custDataLst>
            </p:nvPr>
          </p:nvSpPr>
          <p:spPr bwMode="auto">
            <a:xfrm>
              <a:off x="6835" y="1081"/>
              <a:ext cx="336" cy="814"/>
            </a:xfrm>
            <a:custGeom>
              <a:avLst/>
              <a:gdLst>
                <a:gd name="T0" fmla="*/ 1171 w 1171"/>
                <a:gd name="T1" fmla="*/ 1091 h 2848"/>
                <a:gd name="T2" fmla="*/ 24 w 1171"/>
                <a:gd name="T3" fmla="*/ 0 h 2848"/>
                <a:gd name="T4" fmla="*/ 0 w 1171"/>
                <a:gd name="T5" fmla="*/ 0 h 2848"/>
                <a:gd name="T6" fmla="*/ 0 w 1171"/>
                <a:gd name="T7" fmla="*/ 2848 h 2848"/>
                <a:gd name="T8" fmla="*/ 1171 w 1171"/>
                <a:gd name="T9" fmla="*/ 1091 h 2848"/>
              </a:gdLst>
              <a:ahLst/>
              <a:cxnLst>
                <a:cxn ang="0">
                  <a:pos x="T0" y="T1"/>
                </a:cxn>
                <a:cxn ang="0">
                  <a:pos x="T2" y="T3"/>
                </a:cxn>
                <a:cxn ang="0">
                  <a:pos x="T4" y="T5"/>
                </a:cxn>
                <a:cxn ang="0">
                  <a:pos x="T6" y="T7"/>
                </a:cxn>
                <a:cxn ang="0">
                  <a:pos x="T8" y="T9"/>
                </a:cxn>
              </a:cxnLst>
              <a:rect l="0" t="0" r="r" b="b"/>
              <a:pathLst>
                <a:path w="1171" h="2848">
                  <a:moveTo>
                    <a:pt x="1171" y="1091"/>
                  </a:moveTo>
                  <a:cubicBezTo>
                    <a:pt x="1171" y="261"/>
                    <a:pt x="672" y="0"/>
                    <a:pt x="24" y="0"/>
                  </a:cubicBezTo>
                  <a:cubicBezTo>
                    <a:pt x="16" y="0"/>
                    <a:pt x="8" y="0"/>
                    <a:pt x="0" y="0"/>
                  </a:cubicBezTo>
                  <a:cubicBezTo>
                    <a:pt x="0" y="2848"/>
                    <a:pt x="0" y="2848"/>
                    <a:pt x="0" y="2848"/>
                  </a:cubicBezTo>
                  <a:cubicBezTo>
                    <a:pt x="647" y="2845"/>
                    <a:pt x="1171" y="1920"/>
                    <a:pt x="1171" y="1091"/>
                  </a:cubicBezTo>
                  <a:close/>
                </a:path>
              </a:pathLst>
            </a:custGeom>
            <a:solidFill>
              <a:srgbClr val="F5D0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54" name="PA-任意多边形 18"/>
            <p:cNvSpPr/>
            <p:nvPr>
              <p:custDataLst>
                <p:tags r:id="rId21"/>
              </p:custDataLst>
            </p:nvPr>
          </p:nvSpPr>
          <p:spPr bwMode="auto">
            <a:xfrm>
              <a:off x="6498" y="1081"/>
              <a:ext cx="337" cy="814"/>
            </a:xfrm>
            <a:custGeom>
              <a:avLst/>
              <a:gdLst>
                <a:gd name="T0" fmla="*/ 1147 w 1177"/>
                <a:gd name="T1" fmla="*/ 1 h 2848"/>
                <a:gd name="T2" fmla="*/ 0 w 1177"/>
                <a:gd name="T3" fmla="*/ 1091 h 2848"/>
                <a:gd name="T4" fmla="*/ 1147 w 1177"/>
                <a:gd name="T5" fmla="*/ 2847 h 2848"/>
                <a:gd name="T6" fmla="*/ 1174 w 1177"/>
                <a:gd name="T7" fmla="*/ 2848 h 2848"/>
                <a:gd name="T8" fmla="*/ 1177 w 1177"/>
                <a:gd name="T9" fmla="*/ 2848 h 2848"/>
                <a:gd name="T10" fmla="*/ 1177 w 1177"/>
                <a:gd name="T11" fmla="*/ 0 h 2848"/>
                <a:gd name="T12" fmla="*/ 1147 w 1177"/>
                <a:gd name="T13" fmla="*/ 1 h 2848"/>
              </a:gdLst>
              <a:ahLst/>
              <a:cxnLst>
                <a:cxn ang="0">
                  <a:pos x="T0" y="T1"/>
                </a:cxn>
                <a:cxn ang="0">
                  <a:pos x="T2" y="T3"/>
                </a:cxn>
                <a:cxn ang="0">
                  <a:pos x="T4" y="T5"/>
                </a:cxn>
                <a:cxn ang="0">
                  <a:pos x="T6" y="T7"/>
                </a:cxn>
                <a:cxn ang="0">
                  <a:pos x="T8" y="T9"/>
                </a:cxn>
                <a:cxn ang="0">
                  <a:pos x="T10" y="T11"/>
                </a:cxn>
                <a:cxn ang="0">
                  <a:pos x="T12" y="T13"/>
                </a:cxn>
              </a:cxnLst>
              <a:rect l="0" t="0" r="r" b="b"/>
              <a:pathLst>
                <a:path w="1177" h="2848">
                  <a:moveTo>
                    <a:pt x="1147" y="1"/>
                  </a:moveTo>
                  <a:cubicBezTo>
                    <a:pt x="523" y="21"/>
                    <a:pt x="0" y="284"/>
                    <a:pt x="0" y="1091"/>
                  </a:cubicBezTo>
                  <a:cubicBezTo>
                    <a:pt x="0" y="1910"/>
                    <a:pt x="512" y="2829"/>
                    <a:pt x="1147" y="2847"/>
                  </a:cubicBezTo>
                  <a:cubicBezTo>
                    <a:pt x="1156" y="2847"/>
                    <a:pt x="1165" y="2848"/>
                    <a:pt x="1174" y="2848"/>
                  </a:cubicBezTo>
                  <a:cubicBezTo>
                    <a:pt x="1175" y="2848"/>
                    <a:pt x="1176" y="2848"/>
                    <a:pt x="1177" y="2848"/>
                  </a:cubicBezTo>
                  <a:cubicBezTo>
                    <a:pt x="1177" y="0"/>
                    <a:pt x="1177" y="0"/>
                    <a:pt x="1177" y="0"/>
                  </a:cubicBezTo>
                  <a:cubicBezTo>
                    <a:pt x="1167" y="1"/>
                    <a:pt x="1157" y="1"/>
                    <a:pt x="1147" y="1"/>
                  </a:cubicBezTo>
                  <a:close/>
                </a:path>
              </a:pathLst>
            </a:custGeom>
            <a:solidFill>
              <a:srgbClr val="E7C1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55" name="PA-任意多边形 19"/>
            <p:cNvSpPr/>
            <p:nvPr>
              <p:custDataLst>
                <p:tags r:id="rId22"/>
              </p:custDataLst>
            </p:nvPr>
          </p:nvSpPr>
          <p:spPr bwMode="auto">
            <a:xfrm>
              <a:off x="6461" y="1009"/>
              <a:ext cx="733" cy="484"/>
            </a:xfrm>
            <a:custGeom>
              <a:avLst/>
              <a:gdLst>
                <a:gd name="T0" fmla="*/ 2557 w 2561"/>
                <a:gd name="T1" fmla="*/ 1237 h 1694"/>
                <a:gd name="T2" fmla="*/ 2378 w 2561"/>
                <a:gd name="T3" fmla="*/ 598 h 1694"/>
                <a:gd name="T4" fmla="*/ 1612 w 2561"/>
                <a:gd name="T5" fmla="*/ 10 h 1694"/>
                <a:gd name="T6" fmla="*/ 714 w 2561"/>
                <a:gd name="T7" fmla="*/ 108 h 1694"/>
                <a:gd name="T8" fmla="*/ 502 w 2561"/>
                <a:gd name="T9" fmla="*/ 140 h 1694"/>
                <a:gd name="T10" fmla="*/ 393 w 2561"/>
                <a:gd name="T11" fmla="*/ 140 h 1694"/>
                <a:gd name="T12" fmla="*/ 415 w 2561"/>
                <a:gd name="T13" fmla="*/ 195 h 1694"/>
                <a:gd name="T14" fmla="*/ 435 w 2561"/>
                <a:gd name="T15" fmla="*/ 240 h 1694"/>
                <a:gd name="T16" fmla="*/ 376 w 2561"/>
                <a:gd name="T17" fmla="*/ 225 h 1694"/>
                <a:gd name="T18" fmla="*/ 140 w 2561"/>
                <a:gd name="T19" fmla="*/ 113 h 1694"/>
                <a:gd name="T20" fmla="*/ 186 w 2561"/>
                <a:gd name="T21" fmla="*/ 420 h 1694"/>
                <a:gd name="T22" fmla="*/ 256 w 2561"/>
                <a:gd name="T23" fmla="*/ 545 h 1694"/>
                <a:gd name="T24" fmla="*/ 156 w 2561"/>
                <a:gd name="T25" fmla="*/ 519 h 1694"/>
                <a:gd name="T26" fmla="*/ 198 w 2561"/>
                <a:gd name="T27" fmla="*/ 666 h 1694"/>
                <a:gd name="T28" fmla="*/ 0 w 2561"/>
                <a:gd name="T29" fmla="*/ 1377 h 1694"/>
                <a:gd name="T30" fmla="*/ 272 w 2561"/>
                <a:gd name="T31" fmla="*/ 1694 h 1694"/>
                <a:gd name="T32" fmla="*/ 366 w 2561"/>
                <a:gd name="T33" fmla="*/ 1466 h 1694"/>
                <a:gd name="T34" fmla="*/ 371 w 2561"/>
                <a:gd name="T35" fmla="*/ 1467 h 1694"/>
                <a:gd name="T36" fmla="*/ 493 w 2561"/>
                <a:gd name="T37" fmla="*/ 866 h 1694"/>
                <a:gd name="T38" fmla="*/ 1966 w 2561"/>
                <a:gd name="T39" fmla="*/ 888 h 1694"/>
                <a:gd name="T40" fmla="*/ 1999 w 2561"/>
                <a:gd name="T41" fmla="*/ 850 h 1694"/>
                <a:gd name="T42" fmla="*/ 2347 w 2561"/>
                <a:gd name="T43" fmla="*/ 1613 h 1694"/>
                <a:gd name="T44" fmla="*/ 2559 w 2561"/>
                <a:gd name="T45" fmla="*/ 1258 h 1694"/>
                <a:gd name="T46" fmla="*/ 2561 w 2561"/>
                <a:gd name="T47" fmla="*/ 1257 h 1694"/>
                <a:gd name="T48" fmla="*/ 2557 w 2561"/>
                <a:gd name="T49" fmla="*/ 1237 h 1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1" h="1694">
                  <a:moveTo>
                    <a:pt x="2557" y="1237"/>
                  </a:moveTo>
                  <a:cubicBezTo>
                    <a:pt x="2529" y="866"/>
                    <a:pt x="2378" y="598"/>
                    <a:pt x="2378" y="598"/>
                  </a:cubicBezTo>
                  <a:cubicBezTo>
                    <a:pt x="2479" y="146"/>
                    <a:pt x="2057" y="20"/>
                    <a:pt x="1612" y="10"/>
                  </a:cubicBezTo>
                  <a:cubicBezTo>
                    <a:pt x="1201" y="0"/>
                    <a:pt x="770" y="88"/>
                    <a:pt x="714" y="108"/>
                  </a:cubicBezTo>
                  <a:cubicBezTo>
                    <a:pt x="654" y="130"/>
                    <a:pt x="569" y="138"/>
                    <a:pt x="502" y="140"/>
                  </a:cubicBezTo>
                  <a:cubicBezTo>
                    <a:pt x="440" y="142"/>
                    <a:pt x="393" y="140"/>
                    <a:pt x="393" y="140"/>
                  </a:cubicBezTo>
                  <a:cubicBezTo>
                    <a:pt x="395" y="150"/>
                    <a:pt x="405" y="174"/>
                    <a:pt x="415" y="195"/>
                  </a:cubicBezTo>
                  <a:cubicBezTo>
                    <a:pt x="425" y="219"/>
                    <a:pt x="435" y="240"/>
                    <a:pt x="435" y="240"/>
                  </a:cubicBezTo>
                  <a:cubicBezTo>
                    <a:pt x="423" y="241"/>
                    <a:pt x="402" y="235"/>
                    <a:pt x="376" y="225"/>
                  </a:cubicBezTo>
                  <a:cubicBezTo>
                    <a:pt x="286" y="192"/>
                    <a:pt x="140" y="113"/>
                    <a:pt x="140" y="113"/>
                  </a:cubicBezTo>
                  <a:cubicBezTo>
                    <a:pt x="124" y="234"/>
                    <a:pt x="153" y="342"/>
                    <a:pt x="186" y="420"/>
                  </a:cubicBezTo>
                  <a:cubicBezTo>
                    <a:pt x="219" y="498"/>
                    <a:pt x="256" y="545"/>
                    <a:pt x="256" y="545"/>
                  </a:cubicBezTo>
                  <a:cubicBezTo>
                    <a:pt x="230" y="550"/>
                    <a:pt x="156" y="519"/>
                    <a:pt x="156" y="519"/>
                  </a:cubicBezTo>
                  <a:cubicBezTo>
                    <a:pt x="177" y="619"/>
                    <a:pt x="198" y="666"/>
                    <a:pt x="198" y="666"/>
                  </a:cubicBezTo>
                  <a:cubicBezTo>
                    <a:pt x="40" y="782"/>
                    <a:pt x="3" y="1116"/>
                    <a:pt x="0" y="1377"/>
                  </a:cubicBezTo>
                  <a:cubicBezTo>
                    <a:pt x="272" y="1694"/>
                    <a:pt x="272" y="1694"/>
                    <a:pt x="272" y="1694"/>
                  </a:cubicBezTo>
                  <a:cubicBezTo>
                    <a:pt x="366" y="1466"/>
                    <a:pt x="366" y="1466"/>
                    <a:pt x="366" y="1466"/>
                  </a:cubicBezTo>
                  <a:cubicBezTo>
                    <a:pt x="368" y="1467"/>
                    <a:pt x="369" y="1467"/>
                    <a:pt x="371" y="1467"/>
                  </a:cubicBezTo>
                  <a:cubicBezTo>
                    <a:pt x="438" y="1227"/>
                    <a:pt x="493" y="866"/>
                    <a:pt x="493" y="866"/>
                  </a:cubicBezTo>
                  <a:cubicBezTo>
                    <a:pt x="1201" y="1321"/>
                    <a:pt x="1853" y="958"/>
                    <a:pt x="1966" y="888"/>
                  </a:cubicBezTo>
                  <a:cubicBezTo>
                    <a:pt x="1987" y="865"/>
                    <a:pt x="1999" y="850"/>
                    <a:pt x="1999" y="850"/>
                  </a:cubicBezTo>
                  <a:cubicBezTo>
                    <a:pt x="2039" y="1306"/>
                    <a:pt x="2347" y="1613"/>
                    <a:pt x="2347" y="1613"/>
                  </a:cubicBezTo>
                  <a:cubicBezTo>
                    <a:pt x="2321" y="1420"/>
                    <a:pt x="2543" y="1269"/>
                    <a:pt x="2559" y="1258"/>
                  </a:cubicBezTo>
                  <a:cubicBezTo>
                    <a:pt x="2560" y="1257"/>
                    <a:pt x="2561" y="1257"/>
                    <a:pt x="2561" y="1257"/>
                  </a:cubicBezTo>
                  <a:cubicBezTo>
                    <a:pt x="2560" y="1250"/>
                    <a:pt x="2559" y="1244"/>
                    <a:pt x="2557" y="1237"/>
                  </a:cubicBezTo>
                  <a:close/>
                </a:path>
              </a:pathLst>
            </a:custGeom>
            <a:solidFill>
              <a:srgbClr val="4024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56" name="PA-任意多边形 20"/>
            <p:cNvSpPr/>
            <p:nvPr>
              <p:custDataLst>
                <p:tags r:id="rId23"/>
              </p:custDataLst>
            </p:nvPr>
          </p:nvSpPr>
          <p:spPr bwMode="auto">
            <a:xfrm>
              <a:off x="7114" y="1366"/>
              <a:ext cx="112" cy="187"/>
            </a:xfrm>
            <a:custGeom>
              <a:avLst/>
              <a:gdLst>
                <a:gd name="T0" fmla="*/ 45 w 390"/>
                <a:gd name="T1" fmla="*/ 289 h 657"/>
                <a:gd name="T2" fmla="*/ 115 w 390"/>
                <a:gd name="T3" fmla="*/ 635 h 657"/>
                <a:gd name="T4" fmla="*/ 346 w 390"/>
                <a:gd name="T5" fmla="*/ 368 h 657"/>
                <a:gd name="T6" fmla="*/ 275 w 390"/>
                <a:gd name="T7" fmla="*/ 22 h 657"/>
                <a:gd name="T8" fmla="*/ 45 w 390"/>
                <a:gd name="T9" fmla="*/ 289 h 657"/>
              </a:gdLst>
              <a:ahLst/>
              <a:cxnLst>
                <a:cxn ang="0">
                  <a:pos x="T0" y="T1"/>
                </a:cxn>
                <a:cxn ang="0">
                  <a:pos x="T2" y="T3"/>
                </a:cxn>
                <a:cxn ang="0">
                  <a:pos x="T4" y="T5"/>
                </a:cxn>
                <a:cxn ang="0">
                  <a:pos x="T6" y="T7"/>
                </a:cxn>
                <a:cxn ang="0">
                  <a:pos x="T8" y="T9"/>
                </a:cxn>
              </a:cxnLst>
              <a:rect l="0" t="0" r="r" b="b"/>
              <a:pathLst>
                <a:path w="390" h="657">
                  <a:moveTo>
                    <a:pt x="45" y="289"/>
                  </a:moveTo>
                  <a:cubicBezTo>
                    <a:pt x="0" y="458"/>
                    <a:pt x="32" y="613"/>
                    <a:pt x="115" y="635"/>
                  </a:cubicBezTo>
                  <a:cubicBezTo>
                    <a:pt x="198" y="657"/>
                    <a:pt x="301" y="538"/>
                    <a:pt x="346" y="368"/>
                  </a:cubicBezTo>
                  <a:cubicBezTo>
                    <a:pt x="390" y="199"/>
                    <a:pt x="358" y="44"/>
                    <a:pt x="275" y="22"/>
                  </a:cubicBezTo>
                  <a:cubicBezTo>
                    <a:pt x="192" y="0"/>
                    <a:pt x="89" y="119"/>
                    <a:pt x="45" y="289"/>
                  </a:cubicBezTo>
                  <a:close/>
                </a:path>
              </a:pathLst>
            </a:custGeom>
            <a:solidFill>
              <a:srgbClr val="F5D0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57" name="PA-任意多边形 21"/>
            <p:cNvSpPr/>
            <p:nvPr>
              <p:custDataLst>
                <p:tags r:id="rId24"/>
              </p:custDataLst>
            </p:nvPr>
          </p:nvSpPr>
          <p:spPr bwMode="auto">
            <a:xfrm>
              <a:off x="6442" y="1369"/>
              <a:ext cx="105" cy="183"/>
            </a:xfrm>
            <a:custGeom>
              <a:avLst/>
              <a:gdLst>
                <a:gd name="T0" fmla="*/ 320 w 366"/>
                <a:gd name="T1" fmla="*/ 282 h 641"/>
                <a:gd name="T2" fmla="*/ 266 w 366"/>
                <a:gd name="T3" fmla="*/ 620 h 641"/>
                <a:gd name="T4" fmla="*/ 46 w 366"/>
                <a:gd name="T5" fmla="*/ 358 h 641"/>
                <a:gd name="T6" fmla="*/ 100 w 366"/>
                <a:gd name="T7" fmla="*/ 21 h 641"/>
                <a:gd name="T8" fmla="*/ 320 w 366"/>
                <a:gd name="T9" fmla="*/ 282 h 641"/>
              </a:gdLst>
              <a:ahLst/>
              <a:cxnLst>
                <a:cxn ang="0">
                  <a:pos x="T0" y="T1"/>
                </a:cxn>
                <a:cxn ang="0">
                  <a:pos x="T2" y="T3"/>
                </a:cxn>
                <a:cxn ang="0">
                  <a:pos x="T4" y="T5"/>
                </a:cxn>
                <a:cxn ang="0">
                  <a:pos x="T6" y="T7"/>
                </a:cxn>
                <a:cxn ang="0">
                  <a:pos x="T8" y="T9"/>
                </a:cxn>
              </a:cxnLst>
              <a:rect l="0" t="0" r="r" b="b"/>
              <a:pathLst>
                <a:path w="366" h="641">
                  <a:moveTo>
                    <a:pt x="320" y="282"/>
                  </a:moveTo>
                  <a:cubicBezTo>
                    <a:pt x="366" y="448"/>
                    <a:pt x="342" y="599"/>
                    <a:pt x="266" y="620"/>
                  </a:cubicBezTo>
                  <a:cubicBezTo>
                    <a:pt x="191" y="641"/>
                    <a:pt x="92" y="524"/>
                    <a:pt x="46" y="358"/>
                  </a:cubicBezTo>
                  <a:cubicBezTo>
                    <a:pt x="0" y="193"/>
                    <a:pt x="24" y="42"/>
                    <a:pt x="100" y="21"/>
                  </a:cubicBezTo>
                  <a:cubicBezTo>
                    <a:pt x="175" y="0"/>
                    <a:pt x="274" y="117"/>
                    <a:pt x="320" y="282"/>
                  </a:cubicBezTo>
                  <a:close/>
                </a:path>
              </a:pathLst>
            </a:custGeom>
            <a:solidFill>
              <a:srgbClr val="E7C1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58" name="PA-任意多边形 22"/>
            <p:cNvSpPr/>
            <p:nvPr>
              <p:custDataLst>
                <p:tags r:id="rId25"/>
              </p:custDataLst>
            </p:nvPr>
          </p:nvSpPr>
          <p:spPr bwMode="auto">
            <a:xfrm>
              <a:off x="6537" y="1955"/>
              <a:ext cx="298" cy="884"/>
            </a:xfrm>
            <a:custGeom>
              <a:avLst/>
              <a:gdLst>
                <a:gd name="T0" fmla="*/ 298 w 298"/>
                <a:gd name="T1" fmla="*/ 884 h 884"/>
                <a:gd name="T2" fmla="*/ 114 w 298"/>
                <a:gd name="T3" fmla="*/ 74 h 884"/>
                <a:gd name="T4" fmla="*/ 98 w 298"/>
                <a:gd name="T5" fmla="*/ 0 h 884"/>
                <a:gd name="T6" fmla="*/ 64 w 298"/>
                <a:gd name="T7" fmla="*/ 20 h 884"/>
                <a:gd name="T8" fmla="*/ 51 w 298"/>
                <a:gd name="T9" fmla="*/ 27 h 884"/>
                <a:gd name="T10" fmla="*/ 0 w 298"/>
                <a:gd name="T11" fmla="*/ 237 h 884"/>
                <a:gd name="T12" fmla="*/ 70 w 298"/>
                <a:gd name="T13" fmla="*/ 254 h 884"/>
                <a:gd name="T14" fmla="*/ 24 w 298"/>
                <a:gd name="T15" fmla="*/ 342 h 884"/>
                <a:gd name="T16" fmla="*/ 298 w 298"/>
                <a:gd name="T17" fmla="*/ 884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8" h="884">
                  <a:moveTo>
                    <a:pt x="298" y="884"/>
                  </a:moveTo>
                  <a:lnTo>
                    <a:pt x="114" y="74"/>
                  </a:lnTo>
                  <a:lnTo>
                    <a:pt x="98" y="0"/>
                  </a:lnTo>
                  <a:lnTo>
                    <a:pt x="64" y="20"/>
                  </a:lnTo>
                  <a:lnTo>
                    <a:pt x="51" y="27"/>
                  </a:lnTo>
                  <a:lnTo>
                    <a:pt x="0" y="237"/>
                  </a:lnTo>
                  <a:lnTo>
                    <a:pt x="70" y="254"/>
                  </a:lnTo>
                  <a:lnTo>
                    <a:pt x="24" y="342"/>
                  </a:lnTo>
                  <a:lnTo>
                    <a:pt x="298" y="884"/>
                  </a:lnTo>
                  <a:close/>
                </a:path>
              </a:pathLst>
            </a:custGeom>
            <a:solidFill>
              <a:srgbClr val="35323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59" name="PA-任意多边形 23"/>
            <p:cNvSpPr/>
            <p:nvPr>
              <p:custDataLst>
                <p:tags r:id="rId26"/>
              </p:custDataLst>
            </p:nvPr>
          </p:nvSpPr>
          <p:spPr bwMode="auto">
            <a:xfrm>
              <a:off x="6835" y="1955"/>
              <a:ext cx="293" cy="884"/>
            </a:xfrm>
            <a:custGeom>
              <a:avLst/>
              <a:gdLst>
                <a:gd name="T0" fmla="*/ 293 w 293"/>
                <a:gd name="T1" fmla="*/ 237 h 884"/>
                <a:gd name="T2" fmla="*/ 242 w 293"/>
                <a:gd name="T3" fmla="*/ 27 h 884"/>
                <a:gd name="T4" fmla="*/ 241 w 293"/>
                <a:gd name="T5" fmla="*/ 27 h 884"/>
                <a:gd name="T6" fmla="*/ 195 w 293"/>
                <a:gd name="T7" fmla="*/ 0 h 884"/>
                <a:gd name="T8" fmla="*/ 181 w 293"/>
                <a:gd name="T9" fmla="*/ 63 h 884"/>
                <a:gd name="T10" fmla="*/ 0 w 293"/>
                <a:gd name="T11" fmla="*/ 884 h 884"/>
                <a:gd name="T12" fmla="*/ 269 w 293"/>
                <a:gd name="T13" fmla="*/ 342 h 884"/>
                <a:gd name="T14" fmla="*/ 222 w 293"/>
                <a:gd name="T15" fmla="*/ 254 h 884"/>
                <a:gd name="T16" fmla="*/ 293 w 293"/>
                <a:gd name="T17" fmla="*/ 237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884">
                  <a:moveTo>
                    <a:pt x="293" y="237"/>
                  </a:moveTo>
                  <a:lnTo>
                    <a:pt x="242" y="27"/>
                  </a:lnTo>
                  <a:lnTo>
                    <a:pt x="241" y="27"/>
                  </a:lnTo>
                  <a:lnTo>
                    <a:pt x="195" y="0"/>
                  </a:lnTo>
                  <a:lnTo>
                    <a:pt x="181" y="63"/>
                  </a:lnTo>
                  <a:lnTo>
                    <a:pt x="0" y="884"/>
                  </a:lnTo>
                  <a:lnTo>
                    <a:pt x="269" y="342"/>
                  </a:lnTo>
                  <a:lnTo>
                    <a:pt x="222" y="254"/>
                  </a:lnTo>
                  <a:lnTo>
                    <a:pt x="293" y="237"/>
                  </a:lnTo>
                  <a:close/>
                </a:path>
              </a:pathLst>
            </a:custGeom>
            <a:solidFill>
              <a:srgbClr val="35323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60" name="PA-任意多边形 24"/>
            <p:cNvSpPr/>
            <p:nvPr>
              <p:custDataLst>
                <p:tags r:id="rId27"/>
              </p:custDataLst>
            </p:nvPr>
          </p:nvSpPr>
          <p:spPr bwMode="auto">
            <a:xfrm>
              <a:off x="5355" y="1522"/>
              <a:ext cx="1062" cy="1240"/>
            </a:xfrm>
            <a:custGeom>
              <a:avLst/>
              <a:gdLst>
                <a:gd name="T0" fmla="*/ 1062 w 1062"/>
                <a:gd name="T1" fmla="*/ 1069 h 1240"/>
                <a:gd name="T2" fmla="*/ 216 w 1062"/>
                <a:gd name="T3" fmla="*/ 1240 h 1240"/>
                <a:gd name="T4" fmla="*/ 0 w 1062"/>
                <a:gd name="T5" fmla="*/ 170 h 1240"/>
                <a:gd name="T6" fmla="*/ 846 w 1062"/>
                <a:gd name="T7" fmla="*/ 0 h 1240"/>
                <a:gd name="T8" fmla="*/ 1062 w 1062"/>
                <a:gd name="T9" fmla="*/ 1069 h 1240"/>
              </a:gdLst>
              <a:ahLst/>
              <a:cxnLst>
                <a:cxn ang="0">
                  <a:pos x="T0" y="T1"/>
                </a:cxn>
                <a:cxn ang="0">
                  <a:pos x="T2" y="T3"/>
                </a:cxn>
                <a:cxn ang="0">
                  <a:pos x="T4" y="T5"/>
                </a:cxn>
                <a:cxn ang="0">
                  <a:pos x="T6" y="T7"/>
                </a:cxn>
                <a:cxn ang="0">
                  <a:pos x="T8" y="T9"/>
                </a:cxn>
              </a:cxnLst>
              <a:rect l="0" t="0" r="r" b="b"/>
              <a:pathLst>
                <a:path w="1062" h="1240">
                  <a:moveTo>
                    <a:pt x="1062" y="1069"/>
                  </a:moveTo>
                  <a:lnTo>
                    <a:pt x="216" y="1240"/>
                  </a:lnTo>
                  <a:lnTo>
                    <a:pt x="0" y="170"/>
                  </a:lnTo>
                  <a:lnTo>
                    <a:pt x="846" y="0"/>
                  </a:lnTo>
                  <a:lnTo>
                    <a:pt x="1062" y="1069"/>
                  </a:lnTo>
                  <a:close/>
                </a:path>
              </a:pathLst>
            </a:custGeom>
            <a:solidFill>
              <a:srgbClr val="A12D1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61" name="PA-任意多边形 25"/>
            <p:cNvSpPr/>
            <p:nvPr>
              <p:custDataLst>
                <p:tags r:id="rId28"/>
              </p:custDataLst>
            </p:nvPr>
          </p:nvSpPr>
          <p:spPr bwMode="auto">
            <a:xfrm>
              <a:off x="5410" y="1587"/>
              <a:ext cx="951" cy="1109"/>
            </a:xfrm>
            <a:custGeom>
              <a:avLst/>
              <a:gdLst>
                <a:gd name="T0" fmla="*/ 951 w 951"/>
                <a:gd name="T1" fmla="*/ 957 h 1109"/>
                <a:gd name="T2" fmla="*/ 194 w 951"/>
                <a:gd name="T3" fmla="*/ 1109 h 1109"/>
                <a:gd name="T4" fmla="*/ 0 w 951"/>
                <a:gd name="T5" fmla="*/ 153 h 1109"/>
                <a:gd name="T6" fmla="*/ 758 w 951"/>
                <a:gd name="T7" fmla="*/ 0 h 1109"/>
                <a:gd name="T8" fmla="*/ 951 w 951"/>
                <a:gd name="T9" fmla="*/ 957 h 1109"/>
              </a:gdLst>
              <a:ahLst/>
              <a:cxnLst>
                <a:cxn ang="0">
                  <a:pos x="T0" y="T1"/>
                </a:cxn>
                <a:cxn ang="0">
                  <a:pos x="T2" y="T3"/>
                </a:cxn>
                <a:cxn ang="0">
                  <a:pos x="T4" y="T5"/>
                </a:cxn>
                <a:cxn ang="0">
                  <a:pos x="T6" y="T7"/>
                </a:cxn>
                <a:cxn ang="0">
                  <a:pos x="T8" y="T9"/>
                </a:cxn>
              </a:cxnLst>
              <a:rect l="0" t="0" r="r" b="b"/>
              <a:pathLst>
                <a:path w="951" h="1109">
                  <a:moveTo>
                    <a:pt x="951" y="957"/>
                  </a:moveTo>
                  <a:lnTo>
                    <a:pt x="194" y="1109"/>
                  </a:lnTo>
                  <a:lnTo>
                    <a:pt x="0" y="153"/>
                  </a:lnTo>
                  <a:lnTo>
                    <a:pt x="758" y="0"/>
                  </a:lnTo>
                  <a:lnTo>
                    <a:pt x="951" y="95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62" name="PA-任意多边形 26"/>
            <p:cNvSpPr/>
            <p:nvPr>
              <p:custDataLst>
                <p:tags r:id="rId29"/>
              </p:custDataLst>
            </p:nvPr>
          </p:nvSpPr>
          <p:spPr bwMode="auto">
            <a:xfrm>
              <a:off x="5617" y="1548"/>
              <a:ext cx="351" cy="164"/>
            </a:xfrm>
            <a:custGeom>
              <a:avLst/>
              <a:gdLst>
                <a:gd name="T0" fmla="*/ 1084 w 1225"/>
                <a:gd name="T1" fmla="*/ 0 h 574"/>
                <a:gd name="T2" fmla="*/ 545 w 1225"/>
                <a:gd name="T3" fmla="*/ 125 h 574"/>
                <a:gd name="T4" fmla="*/ 0 w 1225"/>
                <a:gd name="T5" fmla="*/ 218 h 574"/>
                <a:gd name="T6" fmla="*/ 6 w 1225"/>
                <a:gd name="T7" fmla="*/ 574 h 574"/>
                <a:gd name="T8" fmla="*/ 590 w 1225"/>
                <a:gd name="T9" fmla="*/ 456 h 574"/>
                <a:gd name="T10" fmla="*/ 632 w 1225"/>
                <a:gd name="T11" fmla="*/ 448 h 574"/>
                <a:gd name="T12" fmla="*/ 1225 w 1225"/>
                <a:gd name="T13" fmla="*/ 328 h 574"/>
                <a:gd name="T14" fmla="*/ 1084 w 1225"/>
                <a:gd name="T15" fmla="*/ 0 h 5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5" h="574">
                  <a:moveTo>
                    <a:pt x="1084" y="0"/>
                  </a:moveTo>
                  <a:cubicBezTo>
                    <a:pt x="545" y="125"/>
                    <a:pt x="545" y="125"/>
                    <a:pt x="545" y="125"/>
                  </a:cubicBezTo>
                  <a:cubicBezTo>
                    <a:pt x="0" y="218"/>
                    <a:pt x="0" y="218"/>
                    <a:pt x="0" y="218"/>
                  </a:cubicBezTo>
                  <a:cubicBezTo>
                    <a:pt x="0" y="218"/>
                    <a:pt x="62" y="391"/>
                    <a:pt x="6" y="574"/>
                  </a:cubicBezTo>
                  <a:cubicBezTo>
                    <a:pt x="590" y="456"/>
                    <a:pt x="590" y="456"/>
                    <a:pt x="590" y="456"/>
                  </a:cubicBezTo>
                  <a:cubicBezTo>
                    <a:pt x="632" y="448"/>
                    <a:pt x="632" y="448"/>
                    <a:pt x="632" y="448"/>
                  </a:cubicBezTo>
                  <a:cubicBezTo>
                    <a:pt x="1225" y="328"/>
                    <a:pt x="1225" y="328"/>
                    <a:pt x="1225" y="328"/>
                  </a:cubicBezTo>
                  <a:cubicBezTo>
                    <a:pt x="1103" y="181"/>
                    <a:pt x="1084" y="0"/>
                    <a:pt x="1084" y="0"/>
                  </a:cubicBezTo>
                  <a:close/>
                </a:path>
              </a:pathLst>
            </a:custGeom>
            <a:solidFill>
              <a:srgbClr val="32626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63" name="PA-任意多边形 27"/>
            <p:cNvSpPr/>
            <p:nvPr>
              <p:custDataLst>
                <p:tags r:id="rId30"/>
              </p:custDataLst>
            </p:nvPr>
          </p:nvSpPr>
          <p:spPr bwMode="auto">
            <a:xfrm>
              <a:off x="5611" y="1621"/>
              <a:ext cx="361" cy="105"/>
            </a:xfrm>
            <a:custGeom>
              <a:avLst/>
              <a:gdLst>
                <a:gd name="T0" fmla="*/ 1254 w 1261"/>
                <a:gd name="T1" fmla="*/ 58 h 367"/>
                <a:gd name="T2" fmla="*/ 1204 w 1261"/>
                <a:gd name="T3" fmla="*/ 134 h 367"/>
                <a:gd name="T4" fmla="*/ 83 w 1261"/>
                <a:gd name="T5" fmla="*/ 360 h 367"/>
                <a:gd name="T6" fmla="*/ 7 w 1261"/>
                <a:gd name="T7" fmla="*/ 309 h 367"/>
                <a:gd name="T8" fmla="*/ 58 w 1261"/>
                <a:gd name="T9" fmla="*/ 233 h 367"/>
                <a:gd name="T10" fmla="*/ 1178 w 1261"/>
                <a:gd name="T11" fmla="*/ 7 h 367"/>
                <a:gd name="T12" fmla="*/ 1254 w 1261"/>
                <a:gd name="T13" fmla="*/ 58 h 367"/>
              </a:gdLst>
              <a:ahLst/>
              <a:cxnLst>
                <a:cxn ang="0">
                  <a:pos x="T0" y="T1"/>
                </a:cxn>
                <a:cxn ang="0">
                  <a:pos x="T2" y="T3"/>
                </a:cxn>
                <a:cxn ang="0">
                  <a:pos x="T4" y="T5"/>
                </a:cxn>
                <a:cxn ang="0">
                  <a:pos x="T6" y="T7"/>
                </a:cxn>
                <a:cxn ang="0">
                  <a:pos x="T8" y="T9"/>
                </a:cxn>
                <a:cxn ang="0">
                  <a:pos x="T10" y="T11"/>
                </a:cxn>
                <a:cxn ang="0">
                  <a:pos x="T12" y="T13"/>
                </a:cxn>
              </a:cxnLst>
              <a:rect l="0" t="0" r="r" b="b"/>
              <a:pathLst>
                <a:path w="1261" h="367">
                  <a:moveTo>
                    <a:pt x="1254" y="58"/>
                  </a:moveTo>
                  <a:cubicBezTo>
                    <a:pt x="1261" y="92"/>
                    <a:pt x="1239" y="127"/>
                    <a:pt x="1204" y="134"/>
                  </a:cubicBezTo>
                  <a:cubicBezTo>
                    <a:pt x="83" y="360"/>
                    <a:pt x="83" y="360"/>
                    <a:pt x="83" y="360"/>
                  </a:cubicBezTo>
                  <a:cubicBezTo>
                    <a:pt x="49" y="367"/>
                    <a:pt x="14" y="344"/>
                    <a:pt x="7" y="309"/>
                  </a:cubicBezTo>
                  <a:cubicBezTo>
                    <a:pt x="0" y="274"/>
                    <a:pt x="23" y="240"/>
                    <a:pt x="58" y="233"/>
                  </a:cubicBezTo>
                  <a:cubicBezTo>
                    <a:pt x="1178" y="7"/>
                    <a:pt x="1178" y="7"/>
                    <a:pt x="1178" y="7"/>
                  </a:cubicBezTo>
                  <a:cubicBezTo>
                    <a:pt x="1213" y="0"/>
                    <a:pt x="1247" y="23"/>
                    <a:pt x="1254" y="58"/>
                  </a:cubicBezTo>
                  <a:close/>
                </a:path>
              </a:pathLst>
            </a:custGeom>
            <a:solidFill>
              <a:srgbClr val="2549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64" name="PA-任意多边形 28"/>
            <p:cNvSpPr/>
            <p:nvPr>
              <p:custDataLst>
                <p:tags r:id="rId31"/>
              </p:custDataLst>
            </p:nvPr>
          </p:nvSpPr>
          <p:spPr bwMode="auto">
            <a:xfrm>
              <a:off x="5609" y="1533"/>
              <a:ext cx="327" cy="95"/>
            </a:xfrm>
            <a:custGeom>
              <a:avLst/>
              <a:gdLst>
                <a:gd name="T0" fmla="*/ 1132 w 1139"/>
                <a:gd name="T1" fmla="*/ 52 h 332"/>
                <a:gd name="T2" fmla="*/ 1087 w 1139"/>
                <a:gd name="T3" fmla="*/ 121 h 332"/>
                <a:gd name="T4" fmla="*/ 75 w 1139"/>
                <a:gd name="T5" fmla="*/ 325 h 332"/>
                <a:gd name="T6" fmla="*/ 6 w 1139"/>
                <a:gd name="T7" fmla="*/ 280 h 332"/>
                <a:gd name="T8" fmla="*/ 52 w 1139"/>
                <a:gd name="T9" fmla="*/ 211 h 332"/>
                <a:gd name="T10" fmla="*/ 1064 w 1139"/>
                <a:gd name="T11" fmla="*/ 7 h 332"/>
                <a:gd name="T12" fmla="*/ 1132 w 1139"/>
                <a:gd name="T13" fmla="*/ 52 h 332"/>
              </a:gdLst>
              <a:ahLst/>
              <a:cxnLst>
                <a:cxn ang="0">
                  <a:pos x="T0" y="T1"/>
                </a:cxn>
                <a:cxn ang="0">
                  <a:pos x="T2" y="T3"/>
                </a:cxn>
                <a:cxn ang="0">
                  <a:pos x="T4" y="T5"/>
                </a:cxn>
                <a:cxn ang="0">
                  <a:pos x="T6" y="T7"/>
                </a:cxn>
                <a:cxn ang="0">
                  <a:pos x="T8" y="T9"/>
                </a:cxn>
                <a:cxn ang="0">
                  <a:pos x="T10" y="T11"/>
                </a:cxn>
                <a:cxn ang="0">
                  <a:pos x="T12" y="T13"/>
                </a:cxn>
              </a:cxnLst>
              <a:rect l="0" t="0" r="r" b="b"/>
              <a:pathLst>
                <a:path w="1139" h="332">
                  <a:moveTo>
                    <a:pt x="1132" y="52"/>
                  </a:moveTo>
                  <a:cubicBezTo>
                    <a:pt x="1139" y="84"/>
                    <a:pt x="1118" y="115"/>
                    <a:pt x="1087" y="121"/>
                  </a:cubicBezTo>
                  <a:cubicBezTo>
                    <a:pt x="75" y="325"/>
                    <a:pt x="75" y="325"/>
                    <a:pt x="75" y="325"/>
                  </a:cubicBezTo>
                  <a:cubicBezTo>
                    <a:pt x="43" y="332"/>
                    <a:pt x="12" y="311"/>
                    <a:pt x="6" y="280"/>
                  </a:cubicBezTo>
                  <a:cubicBezTo>
                    <a:pt x="0" y="248"/>
                    <a:pt x="20" y="217"/>
                    <a:pt x="52" y="211"/>
                  </a:cubicBezTo>
                  <a:cubicBezTo>
                    <a:pt x="1064" y="7"/>
                    <a:pt x="1064" y="7"/>
                    <a:pt x="1064" y="7"/>
                  </a:cubicBezTo>
                  <a:cubicBezTo>
                    <a:pt x="1095" y="0"/>
                    <a:pt x="1126" y="21"/>
                    <a:pt x="1132" y="52"/>
                  </a:cubicBezTo>
                  <a:close/>
                </a:path>
              </a:pathLst>
            </a:custGeom>
            <a:solidFill>
              <a:srgbClr val="2549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65" name="PA-任意多边形 29"/>
            <p:cNvSpPr>
              <a:spLocks noEditPoints="1"/>
            </p:cNvSpPr>
            <p:nvPr>
              <p:custDataLst>
                <p:tags r:id="rId32"/>
              </p:custDataLst>
            </p:nvPr>
          </p:nvSpPr>
          <p:spPr bwMode="auto">
            <a:xfrm>
              <a:off x="5663" y="1454"/>
              <a:ext cx="202" cy="149"/>
            </a:xfrm>
            <a:custGeom>
              <a:avLst/>
              <a:gdLst>
                <a:gd name="T0" fmla="*/ 688 w 707"/>
                <a:gd name="T1" fmla="*/ 297 h 524"/>
                <a:gd name="T2" fmla="*/ 296 w 707"/>
                <a:gd name="T3" fmla="*/ 37 h 524"/>
                <a:gd name="T4" fmla="*/ 36 w 707"/>
                <a:gd name="T5" fmla="*/ 428 h 524"/>
                <a:gd name="T6" fmla="*/ 55 w 707"/>
                <a:gd name="T7" fmla="*/ 524 h 524"/>
                <a:gd name="T8" fmla="*/ 707 w 707"/>
                <a:gd name="T9" fmla="*/ 393 h 524"/>
                <a:gd name="T10" fmla="*/ 688 w 707"/>
                <a:gd name="T11" fmla="*/ 297 h 524"/>
                <a:gd name="T12" fmla="*/ 366 w 707"/>
                <a:gd name="T13" fmla="*/ 383 h 524"/>
                <a:gd name="T14" fmla="*/ 214 w 707"/>
                <a:gd name="T15" fmla="*/ 282 h 524"/>
                <a:gd name="T16" fmla="*/ 315 w 707"/>
                <a:gd name="T17" fmla="*/ 130 h 524"/>
                <a:gd name="T18" fmla="*/ 467 w 707"/>
                <a:gd name="T19" fmla="*/ 231 h 524"/>
                <a:gd name="T20" fmla="*/ 366 w 707"/>
                <a:gd name="T21" fmla="*/ 383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7" h="524">
                  <a:moveTo>
                    <a:pt x="688" y="297"/>
                  </a:moveTo>
                  <a:cubicBezTo>
                    <a:pt x="651" y="117"/>
                    <a:pt x="476" y="0"/>
                    <a:pt x="296" y="37"/>
                  </a:cubicBezTo>
                  <a:cubicBezTo>
                    <a:pt x="116" y="73"/>
                    <a:pt x="0" y="248"/>
                    <a:pt x="36" y="428"/>
                  </a:cubicBezTo>
                  <a:cubicBezTo>
                    <a:pt x="55" y="524"/>
                    <a:pt x="55" y="524"/>
                    <a:pt x="55" y="524"/>
                  </a:cubicBezTo>
                  <a:cubicBezTo>
                    <a:pt x="707" y="393"/>
                    <a:pt x="707" y="393"/>
                    <a:pt x="707" y="393"/>
                  </a:cubicBezTo>
                  <a:lnTo>
                    <a:pt x="688" y="297"/>
                  </a:lnTo>
                  <a:close/>
                  <a:moveTo>
                    <a:pt x="366" y="383"/>
                  </a:moveTo>
                  <a:cubicBezTo>
                    <a:pt x="296" y="397"/>
                    <a:pt x="228" y="352"/>
                    <a:pt x="214" y="282"/>
                  </a:cubicBezTo>
                  <a:cubicBezTo>
                    <a:pt x="200" y="212"/>
                    <a:pt x="245" y="144"/>
                    <a:pt x="315" y="130"/>
                  </a:cubicBezTo>
                  <a:cubicBezTo>
                    <a:pt x="385" y="116"/>
                    <a:pt x="453" y="161"/>
                    <a:pt x="467" y="231"/>
                  </a:cubicBezTo>
                  <a:cubicBezTo>
                    <a:pt x="481" y="301"/>
                    <a:pt x="436" y="369"/>
                    <a:pt x="366" y="383"/>
                  </a:cubicBezTo>
                  <a:close/>
                </a:path>
              </a:pathLst>
            </a:custGeom>
            <a:solidFill>
              <a:srgbClr val="2549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66" name="PA-任意多边形 30"/>
            <p:cNvSpPr/>
            <p:nvPr>
              <p:custDataLst>
                <p:tags r:id="rId33"/>
              </p:custDataLst>
            </p:nvPr>
          </p:nvSpPr>
          <p:spPr bwMode="auto">
            <a:xfrm>
              <a:off x="5503" y="1856"/>
              <a:ext cx="68" cy="68"/>
            </a:xfrm>
            <a:custGeom>
              <a:avLst/>
              <a:gdLst>
                <a:gd name="T0" fmla="*/ 68 w 68"/>
                <a:gd name="T1" fmla="*/ 56 h 68"/>
                <a:gd name="T2" fmla="*/ 11 w 68"/>
                <a:gd name="T3" fmla="*/ 68 h 68"/>
                <a:gd name="T4" fmla="*/ 0 w 68"/>
                <a:gd name="T5" fmla="*/ 11 h 68"/>
                <a:gd name="T6" fmla="*/ 56 w 68"/>
                <a:gd name="T7" fmla="*/ 0 h 68"/>
                <a:gd name="T8" fmla="*/ 68 w 68"/>
                <a:gd name="T9" fmla="*/ 56 h 68"/>
              </a:gdLst>
              <a:ahLst/>
              <a:cxnLst>
                <a:cxn ang="0">
                  <a:pos x="T0" y="T1"/>
                </a:cxn>
                <a:cxn ang="0">
                  <a:pos x="T2" y="T3"/>
                </a:cxn>
                <a:cxn ang="0">
                  <a:pos x="T4" y="T5"/>
                </a:cxn>
                <a:cxn ang="0">
                  <a:pos x="T6" y="T7"/>
                </a:cxn>
                <a:cxn ang="0">
                  <a:pos x="T8" y="T9"/>
                </a:cxn>
              </a:cxnLst>
              <a:rect l="0" t="0" r="r" b="b"/>
              <a:pathLst>
                <a:path w="68" h="68">
                  <a:moveTo>
                    <a:pt x="68" y="56"/>
                  </a:moveTo>
                  <a:lnTo>
                    <a:pt x="11" y="68"/>
                  </a:lnTo>
                  <a:lnTo>
                    <a:pt x="0" y="11"/>
                  </a:lnTo>
                  <a:lnTo>
                    <a:pt x="56" y="0"/>
                  </a:lnTo>
                  <a:lnTo>
                    <a:pt x="68" y="56"/>
                  </a:lnTo>
                  <a:close/>
                </a:path>
              </a:pathLst>
            </a:custGeom>
            <a:solidFill>
              <a:srgbClr val="2549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67" name="PA-任意多边形 31"/>
            <p:cNvSpPr/>
            <p:nvPr>
              <p:custDataLst>
                <p:tags r:id="rId34"/>
              </p:custDataLst>
            </p:nvPr>
          </p:nvSpPr>
          <p:spPr bwMode="auto">
            <a:xfrm>
              <a:off x="5615" y="1745"/>
              <a:ext cx="507" cy="156"/>
            </a:xfrm>
            <a:custGeom>
              <a:avLst/>
              <a:gdLst>
                <a:gd name="T0" fmla="*/ 507 w 507"/>
                <a:gd name="T1" fmla="*/ 56 h 156"/>
                <a:gd name="T2" fmla="*/ 12 w 507"/>
                <a:gd name="T3" fmla="*/ 156 h 156"/>
                <a:gd name="T4" fmla="*/ 0 w 507"/>
                <a:gd name="T5" fmla="*/ 100 h 156"/>
                <a:gd name="T6" fmla="*/ 496 w 507"/>
                <a:gd name="T7" fmla="*/ 0 h 156"/>
                <a:gd name="T8" fmla="*/ 507 w 507"/>
                <a:gd name="T9" fmla="*/ 56 h 156"/>
              </a:gdLst>
              <a:ahLst/>
              <a:cxnLst>
                <a:cxn ang="0">
                  <a:pos x="T0" y="T1"/>
                </a:cxn>
                <a:cxn ang="0">
                  <a:pos x="T2" y="T3"/>
                </a:cxn>
                <a:cxn ang="0">
                  <a:pos x="T4" y="T5"/>
                </a:cxn>
                <a:cxn ang="0">
                  <a:pos x="T6" y="T7"/>
                </a:cxn>
                <a:cxn ang="0">
                  <a:pos x="T8" y="T9"/>
                </a:cxn>
              </a:cxnLst>
              <a:rect l="0" t="0" r="r" b="b"/>
              <a:pathLst>
                <a:path w="507" h="156">
                  <a:moveTo>
                    <a:pt x="507" y="56"/>
                  </a:moveTo>
                  <a:lnTo>
                    <a:pt x="12" y="156"/>
                  </a:lnTo>
                  <a:lnTo>
                    <a:pt x="0" y="100"/>
                  </a:lnTo>
                  <a:lnTo>
                    <a:pt x="496" y="0"/>
                  </a:lnTo>
                  <a:lnTo>
                    <a:pt x="507" y="56"/>
                  </a:lnTo>
                  <a:close/>
                </a:path>
              </a:pathLst>
            </a:custGeom>
            <a:solidFill>
              <a:srgbClr val="2549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68" name="PA-任意多边形 32"/>
            <p:cNvSpPr/>
            <p:nvPr>
              <p:custDataLst>
                <p:tags r:id="rId35"/>
              </p:custDataLst>
            </p:nvPr>
          </p:nvSpPr>
          <p:spPr bwMode="auto">
            <a:xfrm>
              <a:off x="5524" y="1963"/>
              <a:ext cx="68" cy="68"/>
            </a:xfrm>
            <a:custGeom>
              <a:avLst/>
              <a:gdLst>
                <a:gd name="T0" fmla="*/ 68 w 68"/>
                <a:gd name="T1" fmla="*/ 56 h 68"/>
                <a:gd name="T2" fmla="*/ 12 w 68"/>
                <a:gd name="T3" fmla="*/ 68 h 68"/>
                <a:gd name="T4" fmla="*/ 0 w 68"/>
                <a:gd name="T5" fmla="*/ 11 h 68"/>
                <a:gd name="T6" fmla="*/ 57 w 68"/>
                <a:gd name="T7" fmla="*/ 0 h 68"/>
                <a:gd name="T8" fmla="*/ 68 w 68"/>
                <a:gd name="T9" fmla="*/ 56 h 68"/>
              </a:gdLst>
              <a:ahLst/>
              <a:cxnLst>
                <a:cxn ang="0">
                  <a:pos x="T0" y="T1"/>
                </a:cxn>
                <a:cxn ang="0">
                  <a:pos x="T2" y="T3"/>
                </a:cxn>
                <a:cxn ang="0">
                  <a:pos x="T4" y="T5"/>
                </a:cxn>
                <a:cxn ang="0">
                  <a:pos x="T6" y="T7"/>
                </a:cxn>
                <a:cxn ang="0">
                  <a:pos x="T8" y="T9"/>
                </a:cxn>
              </a:cxnLst>
              <a:rect l="0" t="0" r="r" b="b"/>
              <a:pathLst>
                <a:path w="68" h="68">
                  <a:moveTo>
                    <a:pt x="68" y="56"/>
                  </a:moveTo>
                  <a:lnTo>
                    <a:pt x="12" y="68"/>
                  </a:lnTo>
                  <a:lnTo>
                    <a:pt x="0" y="11"/>
                  </a:lnTo>
                  <a:lnTo>
                    <a:pt x="57" y="0"/>
                  </a:lnTo>
                  <a:lnTo>
                    <a:pt x="68" y="56"/>
                  </a:lnTo>
                  <a:close/>
                </a:path>
              </a:pathLst>
            </a:custGeom>
            <a:solidFill>
              <a:srgbClr val="2549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69" name="PA-任意多边形 33"/>
            <p:cNvSpPr/>
            <p:nvPr>
              <p:custDataLst>
                <p:tags r:id="rId36"/>
              </p:custDataLst>
            </p:nvPr>
          </p:nvSpPr>
          <p:spPr bwMode="auto">
            <a:xfrm>
              <a:off x="5637" y="1857"/>
              <a:ext cx="480" cy="151"/>
            </a:xfrm>
            <a:custGeom>
              <a:avLst/>
              <a:gdLst>
                <a:gd name="T0" fmla="*/ 480 w 480"/>
                <a:gd name="T1" fmla="*/ 57 h 151"/>
                <a:gd name="T2" fmla="*/ 12 w 480"/>
                <a:gd name="T3" fmla="*/ 151 h 151"/>
                <a:gd name="T4" fmla="*/ 0 w 480"/>
                <a:gd name="T5" fmla="*/ 95 h 151"/>
                <a:gd name="T6" fmla="*/ 469 w 480"/>
                <a:gd name="T7" fmla="*/ 0 h 151"/>
                <a:gd name="T8" fmla="*/ 480 w 480"/>
                <a:gd name="T9" fmla="*/ 57 h 151"/>
              </a:gdLst>
              <a:ahLst/>
              <a:cxnLst>
                <a:cxn ang="0">
                  <a:pos x="T0" y="T1"/>
                </a:cxn>
                <a:cxn ang="0">
                  <a:pos x="T2" y="T3"/>
                </a:cxn>
                <a:cxn ang="0">
                  <a:pos x="T4" y="T5"/>
                </a:cxn>
                <a:cxn ang="0">
                  <a:pos x="T6" y="T7"/>
                </a:cxn>
                <a:cxn ang="0">
                  <a:pos x="T8" y="T9"/>
                </a:cxn>
              </a:cxnLst>
              <a:rect l="0" t="0" r="r" b="b"/>
              <a:pathLst>
                <a:path w="480" h="151">
                  <a:moveTo>
                    <a:pt x="480" y="57"/>
                  </a:moveTo>
                  <a:lnTo>
                    <a:pt x="12" y="151"/>
                  </a:lnTo>
                  <a:lnTo>
                    <a:pt x="0" y="95"/>
                  </a:lnTo>
                  <a:lnTo>
                    <a:pt x="469" y="0"/>
                  </a:lnTo>
                  <a:lnTo>
                    <a:pt x="480" y="57"/>
                  </a:lnTo>
                  <a:close/>
                </a:path>
              </a:pathLst>
            </a:custGeom>
            <a:solidFill>
              <a:srgbClr val="2549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70" name="PA-任意多边形 34"/>
            <p:cNvSpPr/>
            <p:nvPr>
              <p:custDataLst>
                <p:tags r:id="rId37"/>
              </p:custDataLst>
            </p:nvPr>
          </p:nvSpPr>
          <p:spPr bwMode="auto">
            <a:xfrm>
              <a:off x="5546" y="2070"/>
              <a:ext cx="68" cy="68"/>
            </a:xfrm>
            <a:custGeom>
              <a:avLst/>
              <a:gdLst>
                <a:gd name="T0" fmla="*/ 68 w 68"/>
                <a:gd name="T1" fmla="*/ 56 h 68"/>
                <a:gd name="T2" fmla="*/ 12 w 68"/>
                <a:gd name="T3" fmla="*/ 68 h 68"/>
                <a:gd name="T4" fmla="*/ 0 w 68"/>
                <a:gd name="T5" fmla="*/ 11 h 68"/>
                <a:gd name="T6" fmla="*/ 57 w 68"/>
                <a:gd name="T7" fmla="*/ 0 h 68"/>
                <a:gd name="T8" fmla="*/ 68 w 68"/>
                <a:gd name="T9" fmla="*/ 56 h 68"/>
              </a:gdLst>
              <a:ahLst/>
              <a:cxnLst>
                <a:cxn ang="0">
                  <a:pos x="T0" y="T1"/>
                </a:cxn>
                <a:cxn ang="0">
                  <a:pos x="T2" y="T3"/>
                </a:cxn>
                <a:cxn ang="0">
                  <a:pos x="T4" y="T5"/>
                </a:cxn>
                <a:cxn ang="0">
                  <a:pos x="T6" y="T7"/>
                </a:cxn>
                <a:cxn ang="0">
                  <a:pos x="T8" y="T9"/>
                </a:cxn>
              </a:cxnLst>
              <a:rect l="0" t="0" r="r" b="b"/>
              <a:pathLst>
                <a:path w="68" h="68">
                  <a:moveTo>
                    <a:pt x="68" y="56"/>
                  </a:moveTo>
                  <a:lnTo>
                    <a:pt x="12" y="68"/>
                  </a:lnTo>
                  <a:lnTo>
                    <a:pt x="0" y="11"/>
                  </a:lnTo>
                  <a:lnTo>
                    <a:pt x="57" y="0"/>
                  </a:lnTo>
                  <a:lnTo>
                    <a:pt x="68" y="56"/>
                  </a:lnTo>
                  <a:close/>
                </a:path>
              </a:pathLst>
            </a:custGeom>
            <a:solidFill>
              <a:srgbClr val="2549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71" name="PA-任意多边形 35"/>
            <p:cNvSpPr/>
            <p:nvPr>
              <p:custDataLst>
                <p:tags r:id="rId38"/>
              </p:custDataLst>
            </p:nvPr>
          </p:nvSpPr>
          <p:spPr bwMode="auto">
            <a:xfrm>
              <a:off x="5659" y="1976"/>
              <a:ext cx="421" cy="139"/>
            </a:xfrm>
            <a:custGeom>
              <a:avLst/>
              <a:gdLst>
                <a:gd name="T0" fmla="*/ 421 w 421"/>
                <a:gd name="T1" fmla="*/ 56 h 139"/>
                <a:gd name="T2" fmla="*/ 11 w 421"/>
                <a:gd name="T3" fmla="*/ 139 h 139"/>
                <a:gd name="T4" fmla="*/ 0 w 421"/>
                <a:gd name="T5" fmla="*/ 82 h 139"/>
                <a:gd name="T6" fmla="*/ 409 w 421"/>
                <a:gd name="T7" fmla="*/ 0 h 139"/>
                <a:gd name="T8" fmla="*/ 421 w 421"/>
                <a:gd name="T9" fmla="*/ 56 h 139"/>
              </a:gdLst>
              <a:ahLst/>
              <a:cxnLst>
                <a:cxn ang="0">
                  <a:pos x="T0" y="T1"/>
                </a:cxn>
                <a:cxn ang="0">
                  <a:pos x="T2" y="T3"/>
                </a:cxn>
                <a:cxn ang="0">
                  <a:pos x="T4" y="T5"/>
                </a:cxn>
                <a:cxn ang="0">
                  <a:pos x="T6" y="T7"/>
                </a:cxn>
                <a:cxn ang="0">
                  <a:pos x="T8" y="T9"/>
                </a:cxn>
              </a:cxnLst>
              <a:rect l="0" t="0" r="r" b="b"/>
              <a:pathLst>
                <a:path w="421" h="139">
                  <a:moveTo>
                    <a:pt x="421" y="56"/>
                  </a:moveTo>
                  <a:lnTo>
                    <a:pt x="11" y="139"/>
                  </a:lnTo>
                  <a:lnTo>
                    <a:pt x="0" y="82"/>
                  </a:lnTo>
                  <a:lnTo>
                    <a:pt x="409" y="0"/>
                  </a:lnTo>
                  <a:lnTo>
                    <a:pt x="421" y="56"/>
                  </a:lnTo>
                  <a:close/>
                </a:path>
              </a:pathLst>
            </a:custGeom>
            <a:solidFill>
              <a:srgbClr val="2549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72" name="PA-任意多边形 36"/>
            <p:cNvSpPr/>
            <p:nvPr>
              <p:custDataLst>
                <p:tags r:id="rId39"/>
              </p:custDataLst>
            </p:nvPr>
          </p:nvSpPr>
          <p:spPr bwMode="auto">
            <a:xfrm>
              <a:off x="5568" y="2177"/>
              <a:ext cx="68" cy="67"/>
            </a:xfrm>
            <a:custGeom>
              <a:avLst/>
              <a:gdLst>
                <a:gd name="T0" fmla="*/ 68 w 68"/>
                <a:gd name="T1" fmla="*/ 56 h 67"/>
                <a:gd name="T2" fmla="*/ 11 w 68"/>
                <a:gd name="T3" fmla="*/ 67 h 67"/>
                <a:gd name="T4" fmla="*/ 0 w 68"/>
                <a:gd name="T5" fmla="*/ 11 h 67"/>
                <a:gd name="T6" fmla="*/ 56 w 68"/>
                <a:gd name="T7" fmla="*/ 0 h 67"/>
                <a:gd name="T8" fmla="*/ 68 w 68"/>
                <a:gd name="T9" fmla="*/ 56 h 67"/>
              </a:gdLst>
              <a:ahLst/>
              <a:cxnLst>
                <a:cxn ang="0">
                  <a:pos x="T0" y="T1"/>
                </a:cxn>
                <a:cxn ang="0">
                  <a:pos x="T2" y="T3"/>
                </a:cxn>
                <a:cxn ang="0">
                  <a:pos x="T4" y="T5"/>
                </a:cxn>
                <a:cxn ang="0">
                  <a:pos x="T6" y="T7"/>
                </a:cxn>
                <a:cxn ang="0">
                  <a:pos x="T8" y="T9"/>
                </a:cxn>
              </a:cxnLst>
              <a:rect l="0" t="0" r="r" b="b"/>
              <a:pathLst>
                <a:path w="68" h="67">
                  <a:moveTo>
                    <a:pt x="68" y="56"/>
                  </a:moveTo>
                  <a:lnTo>
                    <a:pt x="11" y="67"/>
                  </a:lnTo>
                  <a:lnTo>
                    <a:pt x="0" y="11"/>
                  </a:lnTo>
                  <a:lnTo>
                    <a:pt x="56" y="0"/>
                  </a:lnTo>
                  <a:lnTo>
                    <a:pt x="68" y="56"/>
                  </a:lnTo>
                  <a:close/>
                </a:path>
              </a:pathLst>
            </a:custGeom>
            <a:solidFill>
              <a:srgbClr val="2549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73" name="PA-任意多边形 37"/>
            <p:cNvSpPr/>
            <p:nvPr>
              <p:custDataLst>
                <p:tags r:id="rId40"/>
              </p:custDataLst>
            </p:nvPr>
          </p:nvSpPr>
          <p:spPr bwMode="auto">
            <a:xfrm>
              <a:off x="5680" y="2091"/>
              <a:ext cx="382" cy="131"/>
            </a:xfrm>
            <a:custGeom>
              <a:avLst/>
              <a:gdLst>
                <a:gd name="T0" fmla="*/ 382 w 382"/>
                <a:gd name="T1" fmla="*/ 56 h 131"/>
                <a:gd name="T2" fmla="*/ 12 w 382"/>
                <a:gd name="T3" fmla="*/ 131 h 131"/>
                <a:gd name="T4" fmla="*/ 0 w 382"/>
                <a:gd name="T5" fmla="*/ 75 h 131"/>
                <a:gd name="T6" fmla="*/ 371 w 382"/>
                <a:gd name="T7" fmla="*/ 0 h 131"/>
                <a:gd name="T8" fmla="*/ 382 w 382"/>
                <a:gd name="T9" fmla="*/ 56 h 131"/>
              </a:gdLst>
              <a:ahLst/>
              <a:cxnLst>
                <a:cxn ang="0">
                  <a:pos x="T0" y="T1"/>
                </a:cxn>
                <a:cxn ang="0">
                  <a:pos x="T2" y="T3"/>
                </a:cxn>
                <a:cxn ang="0">
                  <a:pos x="T4" y="T5"/>
                </a:cxn>
                <a:cxn ang="0">
                  <a:pos x="T6" y="T7"/>
                </a:cxn>
                <a:cxn ang="0">
                  <a:pos x="T8" y="T9"/>
                </a:cxn>
              </a:cxnLst>
              <a:rect l="0" t="0" r="r" b="b"/>
              <a:pathLst>
                <a:path w="382" h="131">
                  <a:moveTo>
                    <a:pt x="382" y="56"/>
                  </a:moveTo>
                  <a:lnTo>
                    <a:pt x="12" y="131"/>
                  </a:lnTo>
                  <a:lnTo>
                    <a:pt x="0" y="75"/>
                  </a:lnTo>
                  <a:lnTo>
                    <a:pt x="371" y="0"/>
                  </a:lnTo>
                  <a:lnTo>
                    <a:pt x="382" y="56"/>
                  </a:lnTo>
                  <a:close/>
                </a:path>
              </a:pathLst>
            </a:custGeom>
            <a:solidFill>
              <a:srgbClr val="2549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74" name="PA-任意多边形 38"/>
            <p:cNvSpPr/>
            <p:nvPr>
              <p:custDataLst>
                <p:tags r:id="rId41"/>
              </p:custDataLst>
            </p:nvPr>
          </p:nvSpPr>
          <p:spPr bwMode="auto">
            <a:xfrm>
              <a:off x="5589" y="2284"/>
              <a:ext cx="68" cy="67"/>
            </a:xfrm>
            <a:custGeom>
              <a:avLst/>
              <a:gdLst>
                <a:gd name="T0" fmla="*/ 68 w 68"/>
                <a:gd name="T1" fmla="*/ 56 h 67"/>
                <a:gd name="T2" fmla="*/ 12 w 68"/>
                <a:gd name="T3" fmla="*/ 67 h 67"/>
                <a:gd name="T4" fmla="*/ 0 w 68"/>
                <a:gd name="T5" fmla="*/ 11 h 67"/>
                <a:gd name="T6" fmla="*/ 57 w 68"/>
                <a:gd name="T7" fmla="*/ 0 h 67"/>
                <a:gd name="T8" fmla="*/ 68 w 68"/>
                <a:gd name="T9" fmla="*/ 56 h 67"/>
              </a:gdLst>
              <a:ahLst/>
              <a:cxnLst>
                <a:cxn ang="0">
                  <a:pos x="T0" y="T1"/>
                </a:cxn>
                <a:cxn ang="0">
                  <a:pos x="T2" y="T3"/>
                </a:cxn>
                <a:cxn ang="0">
                  <a:pos x="T4" y="T5"/>
                </a:cxn>
                <a:cxn ang="0">
                  <a:pos x="T6" y="T7"/>
                </a:cxn>
                <a:cxn ang="0">
                  <a:pos x="T8" y="T9"/>
                </a:cxn>
              </a:cxnLst>
              <a:rect l="0" t="0" r="r" b="b"/>
              <a:pathLst>
                <a:path w="68" h="67">
                  <a:moveTo>
                    <a:pt x="68" y="56"/>
                  </a:moveTo>
                  <a:lnTo>
                    <a:pt x="12" y="67"/>
                  </a:lnTo>
                  <a:lnTo>
                    <a:pt x="0" y="11"/>
                  </a:lnTo>
                  <a:lnTo>
                    <a:pt x="57" y="0"/>
                  </a:lnTo>
                  <a:lnTo>
                    <a:pt x="68" y="56"/>
                  </a:lnTo>
                  <a:close/>
                </a:path>
              </a:pathLst>
            </a:custGeom>
            <a:solidFill>
              <a:srgbClr val="2549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75" name="PA-任意多边形 39"/>
            <p:cNvSpPr/>
            <p:nvPr>
              <p:custDataLst>
                <p:tags r:id="rId42"/>
              </p:custDataLst>
            </p:nvPr>
          </p:nvSpPr>
          <p:spPr bwMode="auto">
            <a:xfrm>
              <a:off x="5702" y="2176"/>
              <a:ext cx="492" cy="153"/>
            </a:xfrm>
            <a:custGeom>
              <a:avLst/>
              <a:gdLst>
                <a:gd name="T0" fmla="*/ 492 w 492"/>
                <a:gd name="T1" fmla="*/ 56 h 153"/>
                <a:gd name="T2" fmla="*/ 11 w 492"/>
                <a:gd name="T3" fmla="*/ 153 h 153"/>
                <a:gd name="T4" fmla="*/ 0 w 492"/>
                <a:gd name="T5" fmla="*/ 96 h 153"/>
                <a:gd name="T6" fmla="*/ 481 w 492"/>
                <a:gd name="T7" fmla="*/ 0 h 153"/>
                <a:gd name="T8" fmla="*/ 492 w 492"/>
                <a:gd name="T9" fmla="*/ 56 h 153"/>
              </a:gdLst>
              <a:ahLst/>
              <a:cxnLst>
                <a:cxn ang="0">
                  <a:pos x="T0" y="T1"/>
                </a:cxn>
                <a:cxn ang="0">
                  <a:pos x="T2" y="T3"/>
                </a:cxn>
                <a:cxn ang="0">
                  <a:pos x="T4" y="T5"/>
                </a:cxn>
                <a:cxn ang="0">
                  <a:pos x="T6" y="T7"/>
                </a:cxn>
                <a:cxn ang="0">
                  <a:pos x="T8" y="T9"/>
                </a:cxn>
              </a:cxnLst>
              <a:rect l="0" t="0" r="r" b="b"/>
              <a:pathLst>
                <a:path w="492" h="153">
                  <a:moveTo>
                    <a:pt x="492" y="56"/>
                  </a:moveTo>
                  <a:lnTo>
                    <a:pt x="11" y="153"/>
                  </a:lnTo>
                  <a:lnTo>
                    <a:pt x="0" y="96"/>
                  </a:lnTo>
                  <a:lnTo>
                    <a:pt x="481" y="0"/>
                  </a:lnTo>
                  <a:lnTo>
                    <a:pt x="492" y="56"/>
                  </a:lnTo>
                  <a:close/>
                </a:path>
              </a:pathLst>
            </a:custGeom>
            <a:solidFill>
              <a:srgbClr val="2549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76" name="PA-任意多边形 40"/>
            <p:cNvSpPr/>
            <p:nvPr>
              <p:custDataLst>
                <p:tags r:id="rId43"/>
              </p:custDataLst>
            </p:nvPr>
          </p:nvSpPr>
          <p:spPr bwMode="auto">
            <a:xfrm>
              <a:off x="5611" y="2391"/>
              <a:ext cx="68" cy="67"/>
            </a:xfrm>
            <a:custGeom>
              <a:avLst/>
              <a:gdLst>
                <a:gd name="T0" fmla="*/ 68 w 68"/>
                <a:gd name="T1" fmla="*/ 56 h 67"/>
                <a:gd name="T2" fmla="*/ 11 w 68"/>
                <a:gd name="T3" fmla="*/ 67 h 67"/>
                <a:gd name="T4" fmla="*/ 0 w 68"/>
                <a:gd name="T5" fmla="*/ 11 h 67"/>
                <a:gd name="T6" fmla="*/ 57 w 68"/>
                <a:gd name="T7" fmla="*/ 0 h 67"/>
                <a:gd name="T8" fmla="*/ 68 w 68"/>
                <a:gd name="T9" fmla="*/ 56 h 67"/>
              </a:gdLst>
              <a:ahLst/>
              <a:cxnLst>
                <a:cxn ang="0">
                  <a:pos x="T0" y="T1"/>
                </a:cxn>
                <a:cxn ang="0">
                  <a:pos x="T2" y="T3"/>
                </a:cxn>
                <a:cxn ang="0">
                  <a:pos x="T4" y="T5"/>
                </a:cxn>
                <a:cxn ang="0">
                  <a:pos x="T6" y="T7"/>
                </a:cxn>
                <a:cxn ang="0">
                  <a:pos x="T8" y="T9"/>
                </a:cxn>
              </a:cxnLst>
              <a:rect l="0" t="0" r="r" b="b"/>
              <a:pathLst>
                <a:path w="68" h="67">
                  <a:moveTo>
                    <a:pt x="68" y="56"/>
                  </a:moveTo>
                  <a:lnTo>
                    <a:pt x="11" y="67"/>
                  </a:lnTo>
                  <a:lnTo>
                    <a:pt x="0" y="11"/>
                  </a:lnTo>
                  <a:lnTo>
                    <a:pt x="57" y="0"/>
                  </a:lnTo>
                  <a:lnTo>
                    <a:pt x="68" y="56"/>
                  </a:lnTo>
                  <a:close/>
                </a:path>
              </a:pathLst>
            </a:custGeom>
            <a:solidFill>
              <a:srgbClr val="2549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77" name="PA-任意多边形 41"/>
            <p:cNvSpPr/>
            <p:nvPr>
              <p:custDataLst>
                <p:tags r:id="rId44"/>
              </p:custDataLst>
            </p:nvPr>
          </p:nvSpPr>
          <p:spPr bwMode="auto">
            <a:xfrm>
              <a:off x="5724" y="2282"/>
              <a:ext cx="492" cy="154"/>
            </a:xfrm>
            <a:custGeom>
              <a:avLst/>
              <a:gdLst>
                <a:gd name="T0" fmla="*/ 492 w 492"/>
                <a:gd name="T1" fmla="*/ 57 h 154"/>
                <a:gd name="T2" fmla="*/ 11 w 492"/>
                <a:gd name="T3" fmla="*/ 154 h 154"/>
                <a:gd name="T4" fmla="*/ 0 w 492"/>
                <a:gd name="T5" fmla="*/ 97 h 154"/>
                <a:gd name="T6" fmla="*/ 480 w 492"/>
                <a:gd name="T7" fmla="*/ 0 h 154"/>
                <a:gd name="T8" fmla="*/ 492 w 492"/>
                <a:gd name="T9" fmla="*/ 57 h 154"/>
              </a:gdLst>
              <a:ahLst/>
              <a:cxnLst>
                <a:cxn ang="0">
                  <a:pos x="T0" y="T1"/>
                </a:cxn>
                <a:cxn ang="0">
                  <a:pos x="T2" y="T3"/>
                </a:cxn>
                <a:cxn ang="0">
                  <a:pos x="T4" y="T5"/>
                </a:cxn>
                <a:cxn ang="0">
                  <a:pos x="T6" y="T7"/>
                </a:cxn>
                <a:cxn ang="0">
                  <a:pos x="T8" y="T9"/>
                </a:cxn>
              </a:cxnLst>
              <a:rect l="0" t="0" r="r" b="b"/>
              <a:pathLst>
                <a:path w="492" h="154">
                  <a:moveTo>
                    <a:pt x="492" y="57"/>
                  </a:moveTo>
                  <a:lnTo>
                    <a:pt x="11" y="154"/>
                  </a:lnTo>
                  <a:lnTo>
                    <a:pt x="0" y="97"/>
                  </a:lnTo>
                  <a:lnTo>
                    <a:pt x="480" y="0"/>
                  </a:lnTo>
                  <a:lnTo>
                    <a:pt x="492" y="57"/>
                  </a:lnTo>
                  <a:close/>
                </a:path>
              </a:pathLst>
            </a:custGeom>
            <a:solidFill>
              <a:srgbClr val="2549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78" name="PA-任意多边形 42"/>
            <p:cNvSpPr/>
            <p:nvPr>
              <p:custDataLst>
                <p:tags r:id="rId45"/>
              </p:custDataLst>
            </p:nvPr>
          </p:nvSpPr>
          <p:spPr bwMode="auto">
            <a:xfrm>
              <a:off x="5337" y="2080"/>
              <a:ext cx="219" cy="109"/>
            </a:xfrm>
            <a:custGeom>
              <a:avLst/>
              <a:gdLst>
                <a:gd name="T0" fmla="*/ 166 w 764"/>
                <a:gd name="T1" fmla="*/ 383 h 383"/>
                <a:gd name="T2" fmla="*/ 188 w 764"/>
                <a:gd name="T3" fmla="*/ 382 h 383"/>
                <a:gd name="T4" fmla="*/ 619 w 764"/>
                <a:gd name="T5" fmla="*/ 320 h 383"/>
                <a:gd name="T6" fmla="*/ 751 w 764"/>
                <a:gd name="T7" fmla="*/ 144 h 383"/>
                <a:gd name="T8" fmla="*/ 575 w 764"/>
                <a:gd name="T9" fmla="*/ 12 h 383"/>
                <a:gd name="T10" fmla="*/ 144 w 764"/>
                <a:gd name="T11" fmla="*/ 74 h 383"/>
                <a:gd name="T12" fmla="*/ 12 w 764"/>
                <a:gd name="T13" fmla="*/ 250 h 383"/>
                <a:gd name="T14" fmla="*/ 166 w 764"/>
                <a:gd name="T15" fmla="*/ 383 h 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4" h="383">
                  <a:moveTo>
                    <a:pt x="166" y="383"/>
                  </a:moveTo>
                  <a:cubicBezTo>
                    <a:pt x="173" y="383"/>
                    <a:pt x="181" y="383"/>
                    <a:pt x="188" y="382"/>
                  </a:cubicBezTo>
                  <a:cubicBezTo>
                    <a:pt x="619" y="320"/>
                    <a:pt x="619" y="320"/>
                    <a:pt x="619" y="320"/>
                  </a:cubicBezTo>
                  <a:cubicBezTo>
                    <a:pt x="705" y="308"/>
                    <a:pt x="764" y="229"/>
                    <a:pt x="751" y="144"/>
                  </a:cubicBezTo>
                  <a:cubicBezTo>
                    <a:pt x="739" y="59"/>
                    <a:pt x="661" y="0"/>
                    <a:pt x="575" y="12"/>
                  </a:cubicBezTo>
                  <a:cubicBezTo>
                    <a:pt x="144" y="74"/>
                    <a:pt x="144" y="74"/>
                    <a:pt x="144" y="74"/>
                  </a:cubicBezTo>
                  <a:cubicBezTo>
                    <a:pt x="59" y="86"/>
                    <a:pt x="0" y="165"/>
                    <a:pt x="12" y="250"/>
                  </a:cubicBezTo>
                  <a:cubicBezTo>
                    <a:pt x="23" y="327"/>
                    <a:pt x="90" y="383"/>
                    <a:pt x="166" y="383"/>
                  </a:cubicBezTo>
                  <a:close/>
                </a:path>
              </a:pathLst>
            </a:custGeom>
            <a:solidFill>
              <a:srgbClr val="E7C1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79" name="PA-任意多边形 43"/>
            <p:cNvSpPr/>
            <p:nvPr>
              <p:custDataLst>
                <p:tags r:id="rId46"/>
              </p:custDataLst>
            </p:nvPr>
          </p:nvSpPr>
          <p:spPr bwMode="auto">
            <a:xfrm>
              <a:off x="5325" y="2179"/>
              <a:ext cx="216" cy="107"/>
            </a:xfrm>
            <a:custGeom>
              <a:avLst/>
              <a:gdLst>
                <a:gd name="T0" fmla="*/ 184 w 752"/>
                <a:gd name="T1" fmla="*/ 372 h 373"/>
                <a:gd name="T2" fmla="*/ 606 w 752"/>
                <a:gd name="T3" fmla="*/ 319 h 373"/>
                <a:gd name="T4" fmla="*/ 741 w 752"/>
                <a:gd name="T5" fmla="*/ 145 h 373"/>
                <a:gd name="T6" fmla="*/ 568 w 752"/>
                <a:gd name="T7" fmla="*/ 10 h 373"/>
                <a:gd name="T8" fmla="*/ 145 w 752"/>
                <a:gd name="T9" fmla="*/ 63 h 373"/>
                <a:gd name="T10" fmla="*/ 10 w 752"/>
                <a:gd name="T11" fmla="*/ 237 h 373"/>
                <a:gd name="T12" fmla="*/ 164 w 752"/>
                <a:gd name="T13" fmla="*/ 373 h 373"/>
                <a:gd name="T14" fmla="*/ 184 w 752"/>
                <a:gd name="T15" fmla="*/ 372 h 3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2" h="373">
                  <a:moveTo>
                    <a:pt x="184" y="372"/>
                  </a:moveTo>
                  <a:cubicBezTo>
                    <a:pt x="606" y="319"/>
                    <a:pt x="606" y="319"/>
                    <a:pt x="606" y="319"/>
                  </a:cubicBezTo>
                  <a:cubicBezTo>
                    <a:pt x="692" y="308"/>
                    <a:pt x="752" y="230"/>
                    <a:pt x="741" y="145"/>
                  </a:cubicBezTo>
                  <a:cubicBezTo>
                    <a:pt x="731" y="60"/>
                    <a:pt x="653" y="0"/>
                    <a:pt x="568" y="10"/>
                  </a:cubicBezTo>
                  <a:cubicBezTo>
                    <a:pt x="145" y="63"/>
                    <a:pt x="145" y="63"/>
                    <a:pt x="145" y="63"/>
                  </a:cubicBezTo>
                  <a:cubicBezTo>
                    <a:pt x="60" y="74"/>
                    <a:pt x="0" y="151"/>
                    <a:pt x="10" y="237"/>
                  </a:cubicBezTo>
                  <a:cubicBezTo>
                    <a:pt x="20" y="315"/>
                    <a:pt x="87" y="373"/>
                    <a:pt x="164" y="373"/>
                  </a:cubicBezTo>
                  <a:cubicBezTo>
                    <a:pt x="171" y="373"/>
                    <a:pt x="177" y="372"/>
                    <a:pt x="184" y="372"/>
                  </a:cubicBezTo>
                  <a:close/>
                </a:path>
              </a:pathLst>
            </a:custGeom>
            <a:solidFill>
              <a:srgbClr val="E7C1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80" name="PA-任意多边形 44"/>
            <p:cNvSpPr/>
            <p:nvPr>
              <p:custDataLst>
                <p:tags r:id="rId47"/>
              </p:custDataLst>
            </p:nvPr>
          </p:nvSpPr>
          <p:spPr bwMode="auto">
            <a:xfrm>
              <a:off x="5347" y="2266"/>
              <a:ext cx="218" cy="116"/>
            </a:xfrm>
            <a:custGeom>
              <a:avLst/>
              <a:gdLst>
                <a:gd name="T0" fmla="*/ 619 w 760"/>
                <a:gd name="T1" fmla="*/ 321 h 403"/>
                <a:gd name="T2" fmla="*/ 744 w 760"/>
                <a:gd name="T3" fmla="*/ 140 h 403"/>
                <a:gd name="T4" fmla="*/ 562 w 760"/>
                <a:gd name="T5" fmla="*/ 15 h 403"/>
                <a:gd name="T6" fmla="*/ 140 w 760"/>
                <a:gd name="T7" fmla="*/ 95 h 403"/>
                <a:gd name="T8" fmla="*/ 15 w 760"/>
                <a:gd name="T9" fmla="*/ 276 h 403"/>
                <a:gd name="T10" fmla="*/ 168 w 760"/>
                <a:gd name="T11" fmla="*/ 403 h 403"/>
                <a:gd name="T12" fmla="*/ 197 w 760"/>
                <a:gd name="T13" fmla="*/ 400 h 403"/>
                <a:gd name="T14" fmla="*/ 619 w 760"/>
                <a:gd name="T15" fmla="*/ 321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0" h="403">
                  <a:moveTo>
                    <a:pt x="619" y="321"/>
                  </a:moveTo>
                  <a:cubicBezTo>
                    <a:pt x="704" y="305"/>
                    <a:pt x="760" y="224"/>
                    <a:pt x="744" y="140"/>
                  </a:cubicBezTo>
                  <a:cubicBezTo>
                    <a:pt x="728" y="55"/>
                    <a:pt x="647" y="0"/>
                    <a:pt x="562" y="15"/>
                  </a:cubicBezTo>
                  <a:cubicBezTo>
                    <a:pt x="140" y="95"/>
                    <a:pt x="140" y="95"/>
                    <a:pt x="140" y="95"/>
                  </a:cubicBezTo>
                  <a:cubicBezTo>
                    <a:pt x="55" y="110"/>
                    <a:pt x="0" y="192"/>
                    <a:pt x="15" y="276"/>
                  </a:cubicBezTo>
                  <a:cubicBezTo>
                    <a:pt x="30" y="351"/>
                    <a:pt x="95" y="403"/>
                    <a:pt x="168" y="403"/>
                  </a:cubicBezTo>
                  <a:cubicBezTo>
                    <a:pt x="178" y="403"/>
                    <a:pt x="187" y="402"/>
                    <a:pt x="197" y="400"/>
                  </a:cubicBezTo>
                  <a:lnTo>
                    <a:pt x="619" y="321"/>
                  </a:lnTo>
                  <a:close/>
                </a:path>
              </a:pathLst>
            </a:custGeom>
            <a:solidFill>
              <a:srgbClr val="E7C1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81" name="PA-任意多边形 45"/>
            <p:cNvSpPr/>
            <p:nvPr>
              <p:custDataLst>
                <p:tags r:id="rId48"/>
              </p:custDataLst>
            </p:nvPr>
          </p:nvSpPr>
          <p:spPr bwMode="auto">
            <a:xfrm>
              <a:off x="5392" y="2357"/>
              <a:ext cx="195" cy="101"/>
            </a:xfrm>
            <a:custGeom>
              <a:avLst/>
              <a:gdLst>
                <a:gd name="T0" fmla="*/ 666 w 679"/>
                <a:gd name="T1" fmla="*/ 128 h 353"/>
                <a:gd name="T2" fmla="*/ 506 w 679"/>
                <a:gd name="T3" fmla="*/ 13 h 353"/>
                <a:gd name="T4" fmla="*/ 127 w 679"/>
                <a:gd name="T5" fmla="*/ 76 h 353"/>
                <a:gd name="T6" fmla="*/ 13 w 679"/>
                <a:gd name="T7" fmla="*/ 236 h 353"/>
                <a:gd name="T8" fmla="*/ 150 w 679"/>
                <a:gd name="T9" fmla="*/ 353 h 353"/>
                <a:gd name="T10" fmla="*/ 173 w 679"/>
                <a:gd name="T11" fmla="*/ 351 h 353"/>
                <a:gd name="T12" fmla="*/ 552 w 679"/>
                <a:gd name="T13" fmla="*/ 288 h 353"/>
                <a:gd name="T14" fmla="*/ 666 w 679"/>
                <a:gd name="T15" fmla="*/ 128 h 3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9" h="353">
                  <a:moveTo>
                    <a:pt x="666" y="128"/>
                  </a:moveTo>
                  <a:cubicBezTo>
                    <a:pt x="653" y="52"/>
                    <a:pt x="582" y="0"/>
                    <a:pt x="506" y="13"/>
                  </a:cubicBezTo>
                  <a:cubicBezTo>
                    <a:pt x="127" y="76"/>
                    <a:pt x="127" y="76"/>
                    <a:pt x="127" y="76"/>
                  </a:cubicBezTo>
                  <a:cubicBezTo>
                    <a:pt x="52" y="89"/>
                    <a:pt x="0" y="161"/>
                    <a:pt x="13" y="236"/>
                  </a:cubicBezTo>
                  <a:cubicBezTo>
                    <a:pt x="24" y="305"/>
                    <a:pt x="83" y="353"/>
                    <a:pt x="150" y="353"/>
                  </a:cubicBezTo>
                  <a:cubicBezTo>
                    <a:pt x="158" y="353"/>
                    <a:pt x="166" y="352"/>
                    <a:pt x="173" y="351"/>
                  </a:cubicBezTo>
                  <a:cubicBezTo>
                    <a:pt x="552" y="288"/>
                    <a:pt x="552" y="288"/>
                    <a:pt x="552" y="288"/>
                  </a:cubicBezTo>
                  <a:cubicBezTo>
                    <a:pt x="627" y="275"/>
                    <a:pt x="679" y="203"/>
                    <a:pt x="666" y="128"/>
                  </a:cubicBezTo>
                  <a:close/>
                </a:path>
              </a:pathLst>
            </a:custGeom>
            <a:solidFill>
              <a:srgbClr val="E7C1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82" name="PA-任意多边形 46"/>
            <p:cNvSpPr/>
            <p:nvPr>
              <p:custDataLst>
                <p:tags r:id="rId49"/>
              </p:custDataLst>
            </p:nvPr>
          </p:nvSpPr>
          <p:spPr bwMode="auto">
            <a:xfrm>
              <a:off x="7180" y="1981"/>
              <a:ext cx="253" cy="282"/>
            </a:xfrm>
            <a:custGeom>
              <a:avLst/>
              <a:gdLst>
                <a:gd name="T0" fmla="*/ 779 w 885"/>
                <a:gd name="T1" fmla="*/ 334 h 987"/>
                <a:gd name="T2" fmla="*/ 634 w 885"/>
                <a:gd name="T3" fmla="*/ 899 h 987"/>
                <a:gd name="T4" fmla="*/ 105 w 885"/>
                <a:gd name="T5" fmla="*/ 652 h 987"/>
                <a:gd name="T6" fmla="*/ 251 w 885"/>
                <a:gd name="T7" fmla="*/ 88 h 987"/>
                <a:gd name="T8" fmla="*/ 779 w 885"/>
                <a:gd name="T9" fmla="*/ 334 h 987"/>
              </a:gdLst>
              <a:ahLst/>
              <a:cxnLst>
                <a:cxn ang="0">
                  <a:pos x="T0" y="T1"/>
                </a:cxn>
                <a:cxn ang="0">
                  <a:pos x="T2" y="T3"/>
                </a:cxn>
                <a:cxn ang="0">
                  <a:pos x="T4" y="T5"/>
                </a:cxn>
                <a:cxn ang="0">
                  <a:pos x="T6" y="T7"/>
                </a:cxn>
                <a:cxn ang="0">
                  <a:pos x="T8" y="T9"/>
                </a:cxn>
              </a:cxnLst>
              <a:rect l="0" t="0" r="r" b="b"/>
              <a:pathLst>
                <a:path w="885" h="987">
                  <a:moveTo>
                    <a:pt x="779" y="334"/>
                  </a:moveTo>
                  <a:cubicBezTo>
                    <a:pt x="885" y="558"/>
                    <a:pt x="820" y="811"/>
                    <a:pt x="634" y="899"/>
                  </a:cubicBezTo>
                  <a:cubicBezTo>
                    <a:pt x="448" y="987"/>
                    <a:pt x="211" y="876"/>
                    <a:pt x="105" y="652"/>
                  </a:cubicBezTo>
                  <a:cubicBezTo>
                    <a:pt x="0" y="429"/>
                    <a:pt x="65" y="176"/>
                    <a:pt x="251" y="88"/>
                  </a:cubicBezTo>
                  <a:cubicBezTo>
                    <a:pt x="437" y="0"/>
                    <a:pt x="673" y="110"/>
                    <a:pt x="779" y="334"/>
                  </a:cubicBezTo>
                  <a:close/>
                </a:path>
              </a:pathLst>
            </a:custGeom>
            <a:solidFill>
              <a:srgbClr val="4844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83" name="PA-椭圆 47"/>
            <p:cNvSpPr>
              <a:spLocks noChangeArrowheads="1"/>
            </p:cNvSpPr>
            <p:nvPr>
              <p:custDataLst>
                <p:tags r:id="rId50"/>
              </p:custDataLst>
            </p:nvPr>
          </p:nvSpPr>
          <p:spPr bwMode="auto">
            <a:xfrm>
              <a:off x="6800" y="2625"/>
              <a:ext cx="30" cy="30"/>
            </a:xfrm>
            <a:prstGeom prst="ellipse">
              <a:avLst/>
            </a:prstGeom>
            <a:solidFill>
              <a:srgbClr val="35323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84" name="PA-椭圆 48"/>
            <p:cNvSpPr>
              <a:spLocks noChangeArrowheads="1"/>
            </p:cNvSpPr>
            <p:nvPr>
              <p:custDataLst>
                <p:tags r:id="rId51"/>
              </p:custDataLst>
            </p:nvPr>
          </p:nvSpPr>
          <p:spPr bwMode="auto">
            <a:xfrm>
              <a:off x="6845" y="2630"/>
              <a:ext cx="30" cy="29"/>
            </a:xfrm>
            <a:prstGeom prst="ellipse">
              <a:avLst/>
            </a:prstGeom>
            <a:solidFill>
              <a:srgbClr val="35323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85" name="PA-任意多边形 49"/>
            <p:cNvSpPr/>
            <p:nvPr>
              <p:custDataLst>
                <p:tags r:id="rId52"/>
              </p:custDataLst>
            </p:nvPr>
          </p:nvSpPr>
          <p:spPr bwMode="auto">
            <a:xfrm>
              <a:off x="6652" y="2426"/>
              <a:ext cx="76" cy="232"/>
            </a:xfrm>
            <a:custGeom>
              <a:avLst/>
              <a:gdLst>
                <a:gd name="T0" fmla="*/ 92 w 265"/>
                <a:gd name="T1" fmla="*/ 0 h 811"/>
                <a:gd name="T2" fmla="*/ 265 w 265"/>
                <a:gd name="T3" fmla="*/ 86 h 811"/>
                <a:gd name="T4" fmla="*/ 227 w 265"/>
                <a:gd name="T5" fmla="*/ 784 h 811"/>
                <a:gd name="T6" fmla="*/ 0 w 265"/>
                <a:gd name="T7" fmla="*/ 811 h 811"/>
                <a:gd name="T8" fmla="*/ 92 w 265"/>
                <a:gd name="T9" fmla="*/ 0 h 811"/>
              </a:gdLst>
              <a:ahLst/>
              <a:cxnLst>
                <a:cxn ang="0">
                  <a:pos x="T0" y="T1"/>
                </a:cxn>
                <a:cxn ang="0">
                  <a:pos x="T2" y="T3"/>
                </a:cxn>
                <a:cxn ang="0">
                  <a:pos x="T4" y="T5"/>
                </a:cxn>
                <a:cxn ang="0">
                  <a:pos x="T6" y="T7"/>
                </a:cxn>
                <a:cxn ang="0">
                  <a:pos x="T8" y="T9"/>
                </a:cxn>
              </a:cxnLst>
              <a:rect l="0" t="0" r="r" b="b"/>
              <a:pathLst>
                <a:path w="265" h="811">
                  <a:moveTo>
                    <a:pt x="92" y="0"/>
                  </a:moveTo>
                  <a:cubicBezTo>
                    <a:pt x="92" y="0"/>
                    <a:pt x="138" y="52"/>
                    <a:pt x="265" y="86"/>
                  </a:cubicBezTo>
                  <a:cubicBezTo>
                    <a:pt x="227" y="784"/>
                    <a:pt x="227" y="784"/>
                    <a:pt x="227" y="784"/>
                  </a:cubicBezTo>
                  <a:cubicBezTo>
                    <a:pt x="227" y="784"/>
                    <a:pt x="111" y="761"/>
                    <a:pt x="0" y="811"/>
                  </a:cubicBezTo>
                  <a:lnTo>
                    <a:pt x="92" y="0"/>
                  </a:lnTo>
                  <a:close/>
                </a:path>
              </a:pathLst>
            </a:custGeom>
            <a:solidFill>
              <a:srgbClr val="E7C1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86" name="PA-任意多边形 50"/>
            <p:cNvSpPr/>
            <p:nvPr>
              <p:custDataLst>
                <p:tags r:id="rId53"/>
              </p:custDataLst>
            </p:nvPr>
          </p:nvSpPr>
          <p:spPr bwMode="auto">
            <a:xfrm>
              <a:off x="6900" y="2591"/>
              <a:ext cx="375" cy="135"/>
            </a:xfrm>
            <a:custGeom>
              <a:avLst/>
              <a:gdLst>
                <a:gd name="T0" fmla="*/ 1296 w 1310"/>
                <a:gd name="T1" fmla="*/ 256 h 473"/>
                <a:gd name="T2" fmla="*/ 201 w 1310"/>
                <a:gd name="T3" fmla="*/ 0 h 473"/>
                <a:gd name="T4" fmla="*/ 0 w 1310"/>
                <a:gd name="T5" fmla="*/ 412 h 473"/>
                <a:gd name="T6" fmla="*/ 1310 w 1310"/>
                <a:gd name="T7" fmla="*/ 473 h 473"/>
                <a:gd name="T8" fmla="*/ 1296 w 1310"/>
                <a:gd name="T9" fmla="*/ 256 h 473"/>
              </a:gdLst>
              <a:ahLst/>
              <a:cxnLst>
                <a:cxn ang="0">
                  <a:pos x="T0" y="T1"/>
                </a:cxn>
                <a:cxn ang="0">
                  <a:pos x="T2" y="T3"/>
                </a:cxn>
                <a:cxn ang="0">
                  <a:pos x="T4" y="T5"/>
                </a:cxn>
                <a:cxn ang="0">
                  <a:pos x="T6" y="T7"/>
                </a:cxn>
                <a:cxn ang="0">
                  <a:pos x="T8" y="T9"/>
                </a:cxn>
              </a:cxnLst>
              <a:rect l="0" t="0" r="r" b="b"/>
              <a:pathLst>
                <a:path w="1310" h="473">
                  <a:moveTo>
                    <a:pt x="1296" y="256"/>
                  </a:moveTo>
                  <a:cubicBezTo>
                    <a:pt x="1073" y="101"/>
                    <a:pt x="615" y="22"/>
                    <a:pt x="201" y="0"/>
                  </a:cubicBezTo>
                  <a:cubicBezTo>
                    <a:pt x="0" y="412"/>
                    <a:pt x="0" y="412"/>
                    <a:pt x="0" y="412"/>
                  </a:cubicBezTo>
                  <a:cubicBezTo>
                    <a:pt x="1310" y="473"/>
                    <a:pt x="1310" y="473"/>
                    <a:pt x="1310" y="473"/>
                  </a:cubicBezTo>
                  <a:lnTo>
                    <a:pt x="1296" y="256"/>
                  </a:lnTo>
                  <a:close/>
                </a:path>
              </a:pathLst>
            </a:custGeom>
            <a:solidFill>
              <a:srgbClr val="3A37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87" name="PA-任意多边形 51"/>
            <p:cNvSpPr/>
            <p:nvPr>
              <p:custDataLst>
                <p:tags r:id="rId54"/>
              </p:custDataLst>
            </p:nvPr>
          </p:nvSpPr>
          <p:spPr bwMode="auto">
            <a:xfrm>
              <a:off x="6694" y="2419"/>
              <a:ext cx="126" cy="246"/>
            </a:xfrm>
            <a:custGeom>
              <a:avLst/>
              <a:gdLst>
                <a:gd name="T0" fmla="*/ 376 w 442"/>
                <a:gd name="T1" fmla="*/ 15 h 861"/>
                <a:gd name="T2" fmla="*/ 107 w 442"/>
                <a:gd name="T3" fmla="*/ 2 h 861"/>
                <a:gd name="T4" fmla="*/ 36 w 442"/>
                <a:gd name="T5" fmla="*/ 66 h 861"/>
                <a:gd name="T6" fmla="*/ 19 w 442"/>
                <a:gd name="T7" fmla="*/ 421 h 861"/>
                <a:gd name="T8" fmla="*/ 2 w 442"/>
                <a:gd name="T9" fmla="*/ 775 h 861"/>
                <a:gd name="T10" fmla="*/ 66 w 442"/>
                <a:gd name="T11" fmla="*/ 846 h 861"/>
                <a:gd name="T12" fmla="*/ 335 w 442"/>
                <a:gd name="T13" fmla="*/ 859 h 861"/>
                <a:gd name="T14" fmla="*/ 406 w 442"/>
                <a:gd name="T15" fmla="*/ 794 h 861"/>
                <a:gd name="T16" fmla="*/ 423 w 442"/>
                <a:gd name="T17" fmla="*/ 440 h 861"/>
                <a:gd name="T18" fmla="*/ 441 w 442"/>
                <a:gd name="T19" fmla="*/ 86 h 861"/>
                <a:gd name="T20" fmla="*/ 376 w 442"/>
                <a:gd name="T21" fmla="*/ 1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2" h="861">
                  <a:moveTo>
                    <a:pt x="376" y="15"/>
                  </a:moveTo>
                  <a:cubicBezTo>
                    <a:pt x="107" y="2"/>
                    <a:pt x="107" y="2"/>
                    <a:pt x="107" y="2"/>
                  </a:cubicBezTo>
                  <a:cubicBezTo>
                    <a:pt x="70" y="0"/>
                    <a:pt x="38" y="29"/>
                    <a:pt x="36" y="66"/>
                  </a:cubicBezTo>
                  <a:cubicBezTo>
                    <a:pt x="19" y="421"/>
                    <a:pt x="19" y="421"/>
                    <a:pt x="19" y="421"/>
                  </a:cubicBezTo>
                  <a:cubicBezTo>
                    <a:pt x="2" y="775"/>
                    <a:pt x="2" y="775"/>
                    <a:pt x="2" y="775"/>
                  </a:cubicBezTo>
                  <a:cubicBezTo>
                    <a:pt x="0" y="812"/>
                    <a:pt x="29" y="844"/>
                    <a:pt x="66" y="846"/>
                  </a:cubicBezTo>
                  <a:cubicBezTo>
                    <a:pt x="335" y="859"/>
                    <a:pt x="335" y="859"/>
                    <a:pt x="335" y="859"/>
                  </a:cubicBezTo>
                  <a:cubicBezTo>
                    <a:pt x="373" y="861"/>
                    <a:pt x="404" y="832"/>
                    <a:pt x="406" y="794"/>
                  </a:cubicBezTo>
                  <a:cubicBezTo>
                    <a:pt x="423" y="440"/>
                    <a:pt x="423" y="440"/>
                    <a:pt x="423" y="440"/>
                  </a:cubicBezTo>
                  <a:cubicBezTo>
                    <a:pt x="441" y="86"/>
                    <a:pt x="441" y="86"/>
                    <a:pt x="441" y="86"/>
                  </a:cubicBezTo>
                  <a:cubicBezTo>
                    <a:pt x="442" y="49"/>
                    <a:pt x="414" y="17"/>
                    <a:pt x="376"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88" name="PA-任意多边形 52"/>
            <p:cNvSpPr/>
            <p:nvPr>
              <p:custDataLst>
                <p:tags r:id="rId55"/>
              </p:custDataLst>
            </p:nvPr>
          </p:nvSpPr>
          <p:spPr bwMode="auto">
            <a:xfrm>
              <a:off x="6245" y="2312"/>
              <a:ext cx="439" cy="354"/>
            </a:xfrm>
            <a:custGeom>
              <a:avLst/>
              <a:gdLst>
                <a:gd name="T0" fmla="*/ 625 w 1532"/>
                <a:gd name="T1" fmla="*/ 1090 h 1238"/>
                <a:gd name="T2" fmla="*/ 732 w 1532"/>
                <a:gd name="T3" fmla="*/ 988 h 1238"/>
                <a:gd name="T4" fmla="*/ 732 w 1532"/>
                <a:gd name="T5" fmla="*/ 986 h 1238"/>
                <a:gd name="T6" fmla="*/ 630 w 1532"/>
                <a:gd name="T7" fmla="*/ 981 h 1238"/>
                <a:gd name="T8" fmla="*/ 527 w 1532"/>
                <a:gd name="T9" fmla="*/ 867 h 1238"/>
                <a:gd name="T10" fmla="*/ 641 w 1532"/>
                <a:gd name="T11" fmla="*/ 763 h 1238"/>
                <a:gd name="T12" fmla="*/ 532 w 1532"/>
                <a:gd name="T13" fmla="*/ 758 h 1238"/>
                <a:gd name="T14" fmla="*/ 428 w 1532"/>
                <a:gd name="T15" fmla="*/ 644 h 1238"/>
                <a:gd name="T16" fmla="*/ 543 w 1532"/>
                <a:gd name="T17" fmla="*/ 540 h 1238"/>
                <a:gd name="T18" fmla="*/ 106 w 1532"/>
                <a:gd name="T19" fmla="*/ 519 h 1238"/>
                <a:gd name="T20" fmla="*/ 3 w 1532"/>
                <a:gd name="T21" fmla="*/ 404 h 1238"/>
                <a:gd name="T22" fmla="*/ 117 w 1532"/>
                <a:gd name="T23" fmla="*/ 301 h 1238"/>
                <a:gd name="T24" fmla="*/ 187 w 1532"/>
                <a:gd name="T25" fmla="*/ 304 h 1238"/>
                <a:gd name="T26" fmla="*/ 771 w 1532"/>
                <a:gd name="T27" fmla="*/ 332 h 1238"/>
                <a:gd name="T28" fmla="*/ 850 w 1532"/>
                <a:gd name="T29" fmla="*/ 336 h 1238"/>
                <a:gd name="T30" fmla="*/ 880 w 1532"/>
                <a:gd name="T31" fmla="*/ 313 h 1238"/>
                <a:gd name="T32" fmla="*/ 870 w 1532"/>
                <a:gd name="T33" fmla="*/ 277 h 1238"/>
                <a:gd name="T34" fmla="*/ 671 w 1532"/>
                <a:gd name="T35" fmla="*/ 76 h 1238"/>
                <a:gd name="T36" fmla="*/ 711 w 1532"/>
                <a:gd name="T37" fmla="*/ 12 h 1238"/>
                <a:gd name="T38" fmla="*/ 787 w 1532"/>
                <a:gd name="T39" fmla="*/ 15 h 1238"/>
                <a:gd name="T40" fmla="*/ 1505 w 1532"/>
                <a:gd name="T41" fmla="*/ 392 h 1238"/>
                <a:gd name="T42" fmla="*/ 1531 w 1532"/>
                <a:gd name="T43" fmla="*/ 441 h 1238"/>
                <a:gd name="T44" fmla="*/ 1500 w 1532"/>
                <a:gd name="T45" fmla="*/ 1078 h 1238"/>
                <a:gd name="T46" fmla="*/ 1328 w 1532"/>
                <a:gd name="T47" fmla="*/ 1234 h 1238"/>
                <a:gd name="T48" fmla="*/ 729 w 1532"/>
                <a:gd name="T49" fmla="*/ 1205 h 1238"/>
                <a:gd name="T50" fmla="*/ 625 w 1532"/>
                <a:gd name="T51" fmla="*/ 1090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2" h="1238">
                  <a:moveTo>
                    <a:pt x="625" y="1090"/>
                  </a:moveTo>
                  <a:cubicBezTo>
                    <a:pt x="628" y="1033"/>
                    <a:pt x="676" y="989"/>
                    <a:pt x="732" y="988"/>
                  </a:cubicBezTo>
                  <a:cubicBezTo>
                    <a:pt x="732" y="987"/>
                    <a:pt x="732" y="987"/>
                    <a:pt x="732" y="986"/>
                  </a:cubicBezTo>
                  <a:cubicBezTo>
                    <a:pt x="630" y="981"/>
                    <a:pt x="630" y="981"/>
                    <a:pt x="630" y="981"/>
                  </a:cubicBezTo>
                  <a:cubicBezTo>
                    <a:pt x="570" y="978"/>
                    <a:pt x="524" y="927"/>
                    <a:pt x="527" y="867"/>
                  </a:cubicBezTo>
                  <a:cubicBezTo>
                    <a:pt x="530" y="807"/>
                    <a:pt x="581" y="760"/>
                    <a:pt x="641" y="763"/>
                  </a:cubicBezTo>
                  <a:cubicBezTo>
                    <a:pt x="532" y="758"/>
                    <a:pt x="532" y="758"/>
                    <a:pt x="532" y="758"/>
                  </a:cubicBezTo>
                  <a:cubicBezTo>
                    <a:pt x="472" y="755"/>
                    <a:pt x="425" y="704"/>
                    <a:pt x="428" y="644"/>
                  </a:cubicBezTo>
                  <a:cubicBezTo>
                    <a:pt x="431" y="584"/>
                    <a:pt x="483" y="537"/>
                    <a:pt x="543" y="540"/>
                  </a:cubicBezTo>
                  <a:cubicBezTo>
                    <a:pt x="106" y="519"/>
                    <a:pt x="106" y="519"/>
                    <a:pt x="106" y="519"/>
                  </a:cubicBezTo>
                  <a:cubicBezTo>
                    <a:pt x="46" y="516"/>
                    <a:pt x="0" y="464"/>
                    <a:pt x="3" y="404"/>
                  </a:cubicBezTo>
                  <a:cubicBezTo>
                    <a:pt x="6" y="345"/>
                    <a:pt x="57" y="298"/>
                    <a:pt x="117" y="301"/>
                  </a:cubicBezTo>
                  <a:cubicBezTo>
                    <a:pt x="187" y="304"/>
                    <a:pt x="187" y="304"/>
                    <a:pt x="187" y="304"/>
                  </a:cubicBezTo>
                  <a:cubicBezTo>
                    <a:pt x="771" y="332"/>
                    <a:pt x="771" y="332"/>
                    <a:pt x="771" y="332"/>
                  </a:cubicBezTo>
                  <a:cubicBezTo>
                    <a:pt x="850" y="336"/>
                    <a:pt x="850" y="336"/>
                    <a:pt x="850" y="336"/>
                  </a:cubicBezTo>
                  <a:cubicBezTo>
                    <a:pt x="863" y="337"/>
                    <a:pt x="876" y="325"/>
                    <a:pt x="880" y="313"/>
                  </a:cubicBezTo>
                  <a:cubicBezTo>
                    <a:pt x="885" y="300"/>
                    <a:pt x="880" y="285"/>
                    <a:pt x="870" y="277"/>
                  </a:cubicBezTo>
                  <a:cubicBezTo>
                    <a:pt x="769" y="191"/>
                    <a:pt x="665" y="191"/>
                    <a:pt x="671" y="76"/>
                  </a:cubicBezTo>
                  <a:cubicBezTo>
                    <a:pt x="672" y="49"/>
                    <a:pt x="688" y="25"/>
                    <a:pt x="711" y="12"/>
                  </a:cubicBezTo>
                  <a:cubicBezTo>
                    <a:pt x="735" y="0"/>
                    <a:pt x="764" y="1"/>
                    <a:pt x="787" y="15"/>
                  </a:cubicBezTo>
                  <a:cubicBezTo>
                    <a:pt x="1505" y="392"/>
                    <a:pt x="1505" y="392"/>
                    <a:pt x="1505" y="392"/>
                  </a:cubicBezTo>
                  <a:cubicBezTo>
                    <a:pt x="1522" y="403"/>
                    <a:pt x="1532" y="421"/>
                    <a:pt x="1531" y="441"/>
                  </a:cubicBezTo>
                  <a:cubicBezTo>
                    <a:pt x="1526" y="537"/>
                    <a:pt x="1510" y="873"/>
                    <a:pt x="1500" y="1078"/>
                  </a:cubicBezTo>
                  <a:cubicBezTo>
                    <a:pt x="1496" y="1169"/>
                    <a:pt x="1419" y="1238"/>
                    <a:pt x="1328" y="1234"/>
                  </a:cubicBezTo>
                  <a:cubicBezTo>
                    <a:pt x="1036" y="1220"/>
                    <a:pt x="729" y="1205"/>
                    <a:pt x="729" y="1205"/>
                  </a:cubicBezTo>
                  <a:cubicBezTo>
                    <a:pt x="669" y="1202"/>
                    <a:pt x="622" y="1150"/>
                    <a:pt x="625" y="1090"/>
                  </a:cubicBezTo>
                  <a:close/>
                </a:path>
              </a:pathLst>
            </a:custGeom>
            <a:solidFill>
              <a:srgbClr val="E7C1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sp>
          <p:nvSpPr>
            <p:cNvPr id="89" name="PA-任意多边形 53"/>
            <p:cNvSpPr/>
            <p:nvPr>
              <p:custDataLst>
                <p:tags r:id="rId56"/>
              </p:custDataLst>
            </p:nvPr>
          </p:nvSpPr>
          <p:spPr bwMode="auto">
            <a:xfrm>
              <a:off x="6730" y="2088"/>
              <a:ext cx="876" cy="626"/>
            </a:xfrm>
            <a:custGeom>
              <a:avLst/>
              <a:gdLst>
                <a:gd name="T0" fmla="*/ 2560 w 3057"/>
                <a:gd name="T1" fmla="*/ 2193 h 2193"/>
                <a:gd name="T2" fmla="*/ 2540 w 3057"/>
                <a:gd name="T3" fmla="*/ 2193 h 2193"/>
                <a:gd name="T4" fmla="*/ 0 w 3057"/>
                <a:gd name="T5" fmla="*/ 2087 h 2193"/>
                <a:gd name="T6" fmla="*/ 39 w 3057"/>
                <a:gd name="T7" fmla="*/ 1142 h 2193"/>
                <a:gd name="T8" fmla="*/ 1970 w 3057"/>
                <a:gd name="T9" fmla="*/ 1294 h 2193"/>
                <a:gd name="T10" fmla="*/ 1554 w 3057"/>
                <a:gd name="T11" fmla="*/ 310 h 2193"/>
                <a:gd name="T12" fmla="*/ 2366 w 3057"/>
                <a:gd name="T13" fmla="*/ 0 h 2193"/>
                <a:gd name="T14" fmla="*/ 2980 w 3057"/>
                <a:gd name="T15" fmla="*/ 1503 h 2193"/>
                <a:gd name="T16" fmla="*/ 2958 w 3057"/>
                <a:gd name="T17" fmla="*/ 1974 h 2193"/>
                <a:gd name="T18" fmla="*/ 2560 w 3057"/>
                <a:gd name="T19" fmla="*/ 2193 h 2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57" h="2193">
                  <a:moveTo>
                    <a:pt x="2560" y="2193"/>
                  </a:moveTo>
                  <a:cubicBezTo>
                    <a:pt x="2553" y="2193"/>
                    <a:pt x="2547" y="2193"/>
                    <a:pt x="2540" y="2193"/>
                  </a:cubicBezTo>
                  <a:cubicBezTo>
                    <a:pt x="0" y="2087"/>
                    <a:pt x="0" y="2087"/>
                    <a:pt x="0" y="2087"/>
                  </a:cubicBezTo>
                  <a:cubicBezTo>
                    <a:pt x="39" y="1142"/>
                    <a:pt x="39" y="1142"/>
                    <a:pt x="39" y="1142"/>
                  </a:cubicBezTo>
                  <a:cubicBezTo>
                    <a:pt x="1970" y="1294"/>
                    <a:pt x="1970" y="1294"/>
                    <a:pt x="1970" y="1294"/>
                  </a:cubicBezTo>
                  <a:cubicBezTo>
                    <a:pt x="1554" y="310"/>
                    <a:pt x="1554" y="310"/>
                    <a:pt x="1554" y="310"/>
                  </a:cubicBezTo>
                  <a:cubicBezTo>
                    <a:pt x="2366" y="0"/>
                    <a:pt x="2366" y="0"/>
                    <a:pt x="2366" y="0"/>
                  </a:cubicBezTo>
                  <a:cubicBezTo>
                    <a:pt x="2980" y="1503"/>
                    <a:pt x="2980" y="1503"/>
                    <a:pt x="2980" y="1503"/>
                  </a:cubicBezTo>
                  <a:cubicBezTo>
                    <a:pt x="3057" y="1653"/>
                    <a:pt x="3049" y="1832"/>
                    <a:pt x="2958" y="1974"/>
                  </a:cubicBezTo>
                  <a:cubicBezTo>
                    <a:pt x="2871" y="2111"/>
                    <a:pt x="2721" y="2193"/>
                    <a:pt x="2560" y="2193"/>
                  </a:cubicBezTo>
                  <a:close/>
                </a:path>
              </a:pathLst>
            </a:custGeom>
            <a:solidFill>
              <a:srgbClr val="4844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a:solidFill>
                  <a:prstClr val="black"/>
                </a:solidFill>
                <a:latin typeface="方正粗黑宋简体" panose="020F0502020204030204"/>
                <a:ea typeface="方正粗黑宋简体" panose="020F0502020204030204"/>
                <a:cs typeface="+mn-ea"/>
                <a:sym typeface="+mn-lt"/>
              </a:endParaRPr>
            </a:p>
          </p:txBody>
        </p:sp>
      </p:grpSp>
      <p:sp>
        <p:nvSpPr>
          <p:cNvPr id="90" name="PA-102279"/>
          <p:cNvSpPr>
            <a:spLocks noChangeShapeType="1"/>
          </p:cNvSpPr>
          <p:nvPr>
            <p:custDataLst>
              <p:tags r:id="rId57"/>
            </p:custDataLst>
          </p:nvPr>
        </p:nvSpPr>
        <p:spPr bwMode="auto">
          <a:xfrm flipH="1">
            <a:off x="3135952" y="5644969"/>
            <a:ext cx="6217264" cy="0"/>
          </a:xfrm>
          <a:prstGeom prst="line">
            <a:avLst/>
          </a:prstGeom>
          <a:noFill/>
          <a:ln w="19050" cap="flat">
            <a:solidFill>
              <a:srgbClr val="C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defRPr/>
            </a:pPr>
            <a:endParaRPr lang="zh-CN" altLang="en-US">
              <a:solidFill>
                <a:prstClr val="white"/>
              </a:solidFill>
              <a:latin typeface="方正粗黑宋简体" panose="020F0502020204030204"/>
              <a:ea typeface="方正粗黑宋简体" panose="020F0502020204030204"/>
              <a:cs typeface="+mn-ea"/>
              <a:sym typeface="+mn-lt"/>
            </a:endParaRPr>
          </a:p>
        </p:txBody>
      </p:sp>
      <p:pic>
        <p:nvPicPr>
          <p:cNvPr id="92" name="图片 91"/>
          <p:cNvPicPr>
            <a:picLocks noChangeAspect="1"/>
          </p:cNvPicPr>
          <p:nvPr/>
        </p:nvPicPr>
        <p:blipFill>
          <a:blip r:embed="rId58" cstate="print">
            <a:extLst>
              <a:ext uri="{28A0092B-C50C-407E-A947-70E740481C1C}">
                <a14:useLocalDpi xmlns:a14="http://schemas.microsoft.com/office/drawing/2010/main" val="0"/>
              </a:ext>
            </a:extLst>
          </a:blip>
          <a:stretch>
            <a:fillRect/>
          </a:stretch>
        </p:blipFill>
        <p:spPr>
          <a:xfrm>
            <a:off x="9761159" y="4364278"/>
            <a:ext cx="2420352" cy="1933349"/>
          </a:xfrm>
          <a:prstGeom prst="rect">
            <a:avLst/>
          </a:prstGeom>
        </p:spPr>
      </p:pic>
      <p:grpSp>
        <p:nvGrpSpPr>
          <p:cNvPr id="91" name="组合 37"/>
          <p:cNvGrpSpPr/>
          <p:nvPr/>
        </p:nvGrpSpPr>
        <p:grpSpPr>
          <a:xfrm>
            <a:off x="-7334" y="3096242"/>
            <a:ext cx="14570201" cy="542294"/>
            <a:chOff x="903420" y="3434416"/>
            <a:chExt cx="9907506" cy="542294"/>
          </a:xfrm>
        </p:grpSpPr>
        <p:grpSp>
          <p:nvGrpSpPr>
            <p:cNvPr id="93" name="组合 32"/>
            <p:cNvGrpSpPr/>
            <p:nvPr/>
          </p:nvGrpSpPr>
          <p:grpSpPr>
            <a:xfrm>
              <a:off x="903420" y="3434416"/>
              <a:ext cx="8222114" cy="542294"/>
              <a:chOff x="1023580" y="2506959"/>
              <a:chExt cx="8222114" cy="1137941"/>
            </a:xfrm>
          </p:grpSpPr>
          <p:sp>
            <p:nvSpPr>
              <p:cNvPr id="95" name="PA-1022166"/>
              <p:cNvSpPr/>
              <p:nvPr>
                <p:custDataLst>
                  <p:tags r:id="rId59"/>
                </p:custDataLst>
              </p:nvPr>
            </p:nvSpPr>
            <p:spPr bwMode="auto">
              <a:xfrm>
                <a:off x="1023580" y="2506959"/>
                <a:ext cx="8222114" cy="1137941"/>
              </a:xfrm>
              <a:prstGeom prst="roundRect">
                <a:avLst>
                  <a:gd name="adj" fmla="val 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latin typeface="+mn-ea"/>
                  <a:cs typeface="+mn-cs"/>
                </a:endParaRPr>
              </a:p>
            </p:txBody>
          </p:sp>
          <p:sp>
            <p:nvSpPr>
              <p:cNvPr id="96" name="PA-1022167"/>
              <p:cNvSpPr/>
              <p:nvPr>
                <p:custDataLst>
                  <p:tags r:id="rId60"/>
                </p:custDataLst>
              </p:nvPr>
            </p:nvSpPr>
            <p:spPr bwMode="auto">
              <a:xfrm>
                <a:off x="1252918" y="2520286"/>
                <a:ext cx="1192877" cy="112461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mn-ea"/>
                  </a:rPr>
                  <a:t>工作</a:t>
                </a:r>
                <a:endParaRPr kumimoji="0" lang="zh-CN" altLang="en-US" sz="1800" b="1" i="0" u="none" strike="noStrike" kern="1200" cap="none" spc="0" normalizeH="0" baseline="0" noProof="0" dirty="0">
                  <a:ln>
                    <a:noFill/>
                  </a:ln>
                  <a:solidFill>
                    <a:prstClr val="white"/>
                  </a:solidFill>
                  <a:effectLst/>
                  <a:uLnTx/>
                  <a:uFillTx/>
                  <a:latin typeface="+mn-ea"/>
                </a:endParaRPr>
              </a:p>
            </p:txBody>
          </p:sp>
        </p:grpSp>
        <p:sp>
          <p:nvSpPr>
            <p:cNvPr id="94" name="矩形 93"/>
            <p:cNvSpPr/>
            <p:nvPr/>
          </p:nvSpPr>
          <p:spPr>
            <a:xfrm>
              <a:off x="2340849" y="3518835"/>
              <a:ext cx="8470077" cy="380810"/>
            </a:xfrm>
            <a:prstGeom prst="rect">
              <a:avLst/>
            </a:prstGeom>
          </p:spPr>
          <p:txBody>
            <a:bodyPr wrap="square">
              <a:spAutoFit/>
            </a:bodyPr>
            <a:lstStyle/>
            <a:p>
              <a:pPr algn="just">
                <a:lnSpc>
                  <a:spcPct val="130000"/>
                </a:lnSpc>
              </a:pPr>
              <a:r>
                <a:rPr lang="zh-CN" altLang="en-US" sz="1600" dirty="0"/>
                <a:t>工作积极性不高、遇到难题不善于思考、存在应付了事的情况、总想找捷径、业务知识不够等</a:t>
              </a:r>
              <a:endParaRPr lang="zh-CN" altLang="en-US" sz="1600" dirty="0"/>
            </a:p>
          </p:txBody>
        </p:sp>
      </p:grpSp>
      <p:grpSp>
        <p:nvGrpSpPr>
          <p:cNvPr id="102" name="组合 2"/>
          <p:cNvGrpSpPr/>
          <p:nvPr/>
        </p:nvGrpSpPr>
        <p:grpSpPr>
          <a:xfrm>
            <a:off x="450703" y="399688"/>
            <a:ext cx="657016" cy="657016"/>
            <a:chOff x="6176272" y="2046428"/>
            <a:chExt cx="710830" cy="710830"/>
          </a:xfrm>
        </p:grpSpPr>
        <p:sp>
          <p:nvSpPr>
            <p:cNvPr id="103" name="椭圆 102"/>
            <p:cNvSpPr/>
            <p:nvPr/>
          </p:nvSpPr>
          <p:spPr>
            <a:xfrm>
              <a:off x="6251320" y="2134521"/>
              <a:ext cx="528716" cy="528716"/>
            </a:xfrm>
            <a:prstGeom prst="ellipse">
              <a:avLst/>
            </a:prstGeom>
            <a:solidFill>
              <a:srgbClr val="DF0515"/>
            </a:solidFill>
            <a:ln>
              <a:solidFill>
                <a:srgbClr val="D80A1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noAutofit/>
            </a:bodyPr>
            <a:lstStyle/>
            <a:p>
              <a:pPr algn="ctr"/>
              <a:r>
                <a:rPr lang="en-US" altLang="zh-CN" sz="2400" dirty="0">
                  <a:latin typeface="+mn-ea"/>
                </a:rPr>
                <a:t>02</a:t>
              </a:r>
              <a:endParaRPr lang="zh-CN" altLang="en-US" sz="2400" dirty="0">
                <a:latin typeface="+mn-ea"/>
              </a:endParaRPr>
            </a:p>
          </p:txBody>
        </p:sp>
        <p:grpSp>
          <p:nvGrpSpPr>
            <p:cNvPr id="104" name="组合 4"/>
            <p:cNvGrpSpPr/>
            <p:nvPr/>
          </p:nvGrpSpPr>
          <p:grpSpPr>
            <a:xfrm rot="14621625">
              <a:off x="6176272" y="2046428"/>
              <a:ext cx="710830" cy="710830"/>
              <a:chOff x="857250" y="1893093"/>
              <a:chExt cx="864394" cy="864394"/>
            </a:xfrm>
          </p:grpSpPr>
          <p:sp>
            <p:nvSpPr>
              <p:cNvPr id="105" name="弧形 5"/>
              <p:cNvSpPr/>
              <p:nvPr/>
            </p:nvSpPr>
            <p:spPr>
              <a:xfrm>
                <a:off x="857250" y="1893093"/>
                <a:ext cx="864394" cy="864394"/>
              </a:xfrm>
              <a:prstGeom prst="arc">
                <a:avLst>
                  <a:gd name="adj1" fmla="val 3406397"/>
                  <a:gd name="adj2" fmla="val 20528884"/>
                </a:avLst>
              </a:prstGeom>
              <a:ln>
                <a:solidFill>
                  <a:srgbClr val="D80A1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5">
                  <a:latin typeface="+mn-ea"/>
                </a:endParaRPr>
              </a:p>
            </p:txBody>
          </p:sp>
          <p:sp>
            <p:nvSpPr>
              <p:cNvPr id="106" name="弧形 6"/>
              <p:cNvSpPr/>
              <p:nvPr/>
            </p:nvSpPr>
            <p:spPr>
              <a:xfrm>
                <a:off x="857250" y="1893093"/>
                <a:ext cx="864394" cy="864394"/>
              </a:xfrm>
              <a:prstGeom prst="arc">
                <a:avLst>
                  <a:gd name="adj1" fmla="val 7448849"/>
                  <a:gd name="adj2" fmla="val 17571339"/>
                </a:avLst>
              </a:prstGeom>
              <a:ln w="76200">
                <a:solidFill>
                  <a:srgbClr val="D80A1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5">
                  <a:latin typeface="+mn-ea"/>
                </a:endParaRPr>
              </a:p>
            </p:txBody>
          </p:sp>
        </p:grpSp>
      </p:grpSp>
      <p:cxnSp>
        <p:nvCxnSpPr>
          <p:cNvPr id="120" name="直接连接符 7"/>
          <p:cNvCxnSpPr/>
          <p:nvPr/>
        </p:nvCxnSpPr>
        <p:spPr>
          <a:xfrm flipH="1" flipV="1">
            <a:off x="1062400" y="931357"/>
            <a:ext cx="7074896" cy="7406"/>
          </a:xfrm>
          <a:prstGeom prst="line">
            <a:avLst/>
          </a:prstGeom>
          <a:ln w="76200">
            <a:solidFill>
              <a:srgbClr val="E95B53"/>
            </a:solidFill>
          </a:ln>
          <a:effectLst>
            <a:softEdge rad="31750"/>
          </a:effectLst>
        </p:spPr>
        <p:style>
          <a:lnRef idx="1">
            <a:schemeClr val="accent1"/>
          </a:lnRef>
          <a:fillRef idx="0">
            <a:schemeClr val="accent1"/>
          </a:fillRef>
          <a:effectRef idx="0">
            <a:schemeClr val="accent1"/>
          </a:effectRef>
          <a:fontRef idx="minor">
            <a:schemeClr val="tx1"/>
          </a:fontRef>
        </p:style>
      </p:cxnSp>
      <p:cxnSp>
        <p:nvCxnSpPr>
          <p:cNvPr id="121" name="直接连接符 23"/>
          <p:cNvCxnSpPr/>
          <p:nvPr/>
        </p:nvCxnSpPr>
        <p:spPr>
          <a:xfrm flipH="1">
            <a:off x="981302" y="938763"/>
            <a:ext cx="7155994" cy="0"/>
          </a:xfrm>
          <a:prstGeom prst="line">
            <a:avLst/>
          </a:prstGeom>
          <a:ln w="76200">
            <a:solidFill>
              <a:srgbClr val="E95B53"/>
            </a:solidFill>
          </a:ln>
          <a:effectLst>
            <a:softEdge rad="31750"/>
          </a:effectLst>
        </p:spPr>
        <p:style>
          <a:lnRef idx="1">
            <a:schemeClr val="accent1"/>
          </a:lnRef>
          <a:fillRef idx="0">
            <a:schemeClr val="accent1"/>
          </a:fillRef>
          <a:effectRef idx="0">
            <a:schemeClr val="accent1"/>
          </a:effectRef>
          <a:fontRef idx="minor">
            <a:schemeClr val="tx1"/>
          </a:fontRef>
        </p:style>
      </p:cxnSp>
      <p:sp>
        <p:nvSpPr>
          <p:cNvPr id="107" name="矩形 106"/>
          <p:cNvSpPr/>
          <p:nvPr/>
        </p:nvSpPr>
        <p:spPr>
          <a:xfrm>
            <a:off x="3099426" y="4353360"/>
            <a:ext cx="6267757" cy="961289"/>
          </a:xfrm>
          <a:prstGeom prst="rect">
            <a:avLst/>
          </a:prstGeom>
        </p:spPr>
        <p:txBody>
          <a:bodyPr wrap="square">
            <a:spAutoFit/>
          </a:bodyPr>
          <a:lstStyle/>
          <a:p>
            <a:pPr algn="just">
              <a:lnSpc>
                <a:spcPct val="150000"/>
              </a:lnSpc>
            </a:pPr>
            <a:r>
              <a:rPr lang="zh-CN" altLang="en-US" sz="2000" b="1" dirty="0">
                <a:latin typeface="字魂58号-创中黑-Regular" panose="00000500000000000000" pitchFamily="2" charset="-122"/>
                <a:ea typeface="字魂58号-创中黑-Regular" panose="00000500000000000000" pitchFamily="2" charset="-122"/>
                <a:sym typeface="字魂58号-创中黑-Regular" panose="00000500000000000000" pitchFamily="2" charset="-122"/>
              </a:rPr>
              <a:t>要剖析自身存在的不足，表明对入党的态度和决心，以及今后如何以实际行动争取入党。</a:t>
            </a:r>
            <a:endParaRPr lang="zh-CN" altLang="en-US" sz="2000" b="1" dirty="0">
              <a:latin typeface="微软雅黑" panose="020B0503020204020204" pitchFamily="34" charset="-122"/>
              <a:ea typeface="微软雅黑" panose="020B0503020204020204" pitchFamily="34" charset="-122"/>
              <a:sym typeface="字魂58号-创中黑-Regular" panose="00000500000000000000" pitchFamily="2" charset="-122"/>
            </a:endParaRPr>
          </a:p>
        </p:txBody>
      </p:sp>
      <p:sp>
        <p:nvSpPr>
          <p:cNvPr id="4" name="矩形 3"/>
          <p:cNvSpPr/>
          <p:nvPr/>
        </p:nvSpPr>
        <p:spPr>
          <a:xfrm>
            <a:off x="1215403" y="459922"/>
            <a:ext cx="8504808" cy="461665"/>
          </a:xfrm>
          <a:prstGeom prst="rect">
            <a:avLst/>
          </a:prstGeom>
        </p:spPr>
        <p:txBody>
          <a:bodyPr wrap="square">
            <a:spAutoFit/>
          </a:bodyPr>
          <a:lstStyle/>
          <a:p>
            <a:r>
              <a:rPr lang="zh-CN" altLang="en-US" sz="2400" b="1" spc="600" dirty="0">
                <a:latin typeface="思源黑体 CN Bold" panose="020B0800000000000000" pitchFamily="34" charset="-122"/>
                <a:ea typeface="思源黑体 CN Bold" panose="020B0800000000000000" pitchFamily="34" charset="-122"/>
              </a:rPr>
              <a:t>说明自身思想、工作、学习等方面主要情况</a:t>
            </a:r>
            <a:endParaRPr lang="zh-CN" altLang="en-US" sz="2400" b="1" spc="600" dirty="0">
              <a:solidFill>
                <a:srgbClr val="C00000"/>
              </a:solidFill>
              <a:latin typeface="思源黑体 CN Bold" panose="020B0800000000000000" pitchFamily="34" charset="-122"/>
              <a:ea typeface="思源黑体 CN Bold" panose="020B0800000000000000" pitchFamily="34" charset="-122"/>
            </a:endParaRPr>
          </a:p>
        </p:txBody>
      </p:sp>
      <p:sp>
        <p:nvSpPr>
          <p:cNvPr id="110" name="文本框 109"/>
          <p:cNvSpPr txBox="1"/>
          <p:nvPr/>
        </p:nvSpPr>
        <p:spPr>
          <a:xfrm>
            <a:off x="2230314" y="3189006"/>
            <a:ext cx="7690584" cy="369332"/>
          </a:xfrm>
          <a:prstGeom prst="rect">
            <a:avLst/>
          </a:prstGeom>
          <a:noFill/>
        </p:spPr>
        <p:txBody>
          <a:bodyPr wrap="square">
            <a:spAutoFit/>
          </a:bodyPr>
          <a:lstStyle/>
          <a:p>
            <a:endParaRPr lang="zh-CN" altLang="en-US" dirty="0"/>
          </a:p>
        </p:txBody>
      </p:sp>
      <p:grpSp>
        <p:nvGrpSpPr>
          <p:cNvPr id="8" name="组合 7"/>
          <p:cNvGrpSpPr/>
          <p:nvPr/>
        </p:nvGrpSpPr>
        <p:grpSpPr>
          <a:xfrm>
            <a:off x="0" y="3868307"/>
            <a:ext cx="14519554" cy="542294"/>
            <a:chOff x="0" y="3868307"/>
            <a:chExt cx="14519554" cy="542294"/>
          </a:xfrm>
        </p:grpSpPr>
        <p:grpSp>
          <p:nvGrpSpPr>
            <p:cNvPr id="97" name="组合 37"/>
            <p:cNvGrpSpPr/>
            <p:nvPr/>
          </p:nvGrpSpPr>
          <p:grpSpPr>
            <a:xfrm>
              <a:off x="0" y="3868307"/>
              <a:ext cx="14519554" cy="542294"/>
              <a:chOff x="903421" y="3434416"/>
              <a:chExt cx="9873067" cy="542294"/>
            </a:xfrm>
          </p:grpSpPr>
          <p:grpSp>
            <p:nvGrpSpPr>
              <p:cNvPr id="98" name="组合 32"/>
              <p:cNvGrpSpPr/>
              <p:nvPr/>
            </p:nvGrpSpPr>
            <p:grpSpPr>
              <a:xfrm>
                <a:off x="903421" y="3434416"/>
                <a:ext cx="8217127" cy="542294"/>
                <a:chOff x="1023581" y="2506959"/>
                <a:chExt cx="8217127" cy="1137941"/>
              </a:xfrm>
            </p:grpSpPr>
            <p:sp>
              <p:nvSpPr>
                <p:cNvPr id="100" name="PA-1022166"/>
                <p:cNvSpPr/>
                <p:nvPr>
                  <p:custDataLst>
                    <p:tags r:id="rId61"/>
                  </p:custDataLst>
                </p:nvPr>
              </p:nvSpPr>
              <p:spPr bwMode="auto">
                <a:xfrm>
                  <a:off x="1023581" y="2506959"/>
                  <a:ext cx="8217127" cy="1137941"/>
                </a:xfrm>
                <a:prstGeom prst="roundRect">
                  <a:avLst>
                    <a:gd name="adj" fmla="val 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latin typeface="+mn-ea"/>
                    <a:cs typeface="+mn-cs"/>
                  </a:endParaRPr>
                </a:p>
              </p:txBody>
            </p:sp>
            <p:sp>
              <p:nvSpPr>
                <p:cNvPr id="101" name="PA-1022167"/>
                <p:cNvSpPr/>
                <p:nvPr>
                  <p:custDataLst>
                    <p:tags r:id="rId62"/>
                  </p:custDataLst>
                </p:nvPr>
              </p:nvSpPr>
              <p:spPr bwMode="auto">
                <a:xfrm>
                  <a:off x="1242946" y="2520286"/>
                  <a:ext cx="1181479" cy="112461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00" cap="none" spc="0" normalizeH="0" baseline="0" noProof="0" dirty="0">
                      <a:ln>
                        <a:noFill/>
                      </a:ln>
                      <a:solidFill>
                        <a:srgbClr val="FFFDF8"/>
                      </a:solidFill>
                      <a:effectLst/>
                      <a:uLnTx/>
                      <a:uFillTx/>
                      <a:latin typeface="+mn-ea"/>
                      <a:cs typeface="+mn-ea"/>
                      <a:sym typeface="+mn-lt"/>
                    </a:rPr>
                    <a:t>生活</a:t>
                  </a:r>
                  <a:endParaRPr kumimoji="0" lang="zh-CN" altLang="en-US" sz="1800" b="1" i="0" u="none" strike="noStrike" kern="1200" cap="none" spc="0" normalizeH="0" baseline="0" noProof="0" dirty="0">
                    <a:ln>
                      <a:noFill/>
                    </a:ln>
                    <a:solidFill>
                      <a:prstClr val="white"/>
                    </a:solidFill>
                    <a:effectLst/>
                    <a:uLnTx/>
                    <a:uFillTx/>
                    <a:latin typeface="+mn-ea"/>
                  </a:endParaRPr>
                </a:p>
              </p:txBody>
            </p:sp>
          </p:grpSp>
          <p:sp>
            <p:nvSpPr>
              <p:cNvPr id="99" name="矩形 98"/>
              <p:cNvSpPr/>
              <p:nvPr/>
            </p:nvSpPr>
            <p:spPr>
              <a:xfrm>
                <a:off x="2306411" y="3519046"/>
                <a:ext cx="8470077" cy="380810"/>
              </a:xfrm>
              <a:prstGeom prst="rect">
                <a:avLst/>
              </a:prstGeom>
            </p:spPr>
            <p:txBody>
              <a:bodyPr wrap="square">
                <a:spAutoFit/>
              </a:bodyPr>
              <a:lstStyle/>
              <a:p>
                <a:pPr algn="just">
                  <a:lnSpc>
                    <a:spcPct val="130000"/>
                  </a:lnSpc>
                </a:pPr>
                <a:endParaRPr lang="zh-CN" altLang="en-US" sz="1600" dirty="0"/>
              </a:p>
            </p:txBody>
          </p:sp>
        </p:grpSp>
        <p:sp>
          <p:nvSpPr>
            <p:cNvPr id="7" name="文本框 6"/>
            <p:cNvSpPr txBox="1"/>
            <p:nvPr/>
          </p:nvSpPr>
          <p:spPr>
            <a:xfrm>
              <a:off x="2199695" y="3937452"/>
              <a:ext cx="8147463" cy="338554"/>
            </a:xfrm>
            <a:prstGeom prst="rect">
              <a:avLst/>
            </a:prstGeom>
            <a:noFill/>
          </p:spPr>
          <p:txBody>
            <a:bodyPr wrap="square" rtlCol="0">
              <a:spAutoFit/>
            </a:bodyPr>
            <a:lstStyle/>
            <a:p>
              <a:r>
                <a:rPr lang="zh-CN" altLang="en-US" sz="1600" dirty="0"/>
                <a:t>不够自立、集体荣誉感不够强、不善于交际、缺乏规划意思、比较浮躁等</a:t>
              </a:r>
              <a:endParaRPr lang="zh-CN" altLang="en-US" sz="1600" dirty="0"/>
            </a:p>
          </p:txBody>
        </p:sp>
      </p:gr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4"/>
          <p:cNvPicPr>
            <a:picLocks noChangeAspect="1" noChangeArrowheads="1"/>
          </p:cNvPicPr>
          <p:nvPr/>
        </p:nvPicPr>
        <p:blipFill>
          <a:blip r:embed="rId1">
            <a:duotone>
              <a:schemeClr val="accent2">
                <a:shade val="45000"/>
                <a:satMod val="135000"/>
              </a:schemeClr>
              <a:prstClr val="white"/>
            </a:duotone>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332" y="5884614"/>
            <a:ext cx="121920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2"/>
          <p:cNvGrpSpPr/>
          <p:nvPr/>
        </p:nvGrpSpPr>
        <p:grpSpPr>
          <a:xfrm>
            <a:off x="504343" y="361243"/>
            <a:ext cx="657016" cy="657016"/>
            <a:chOff x="6176272" y="2046428"/>
            <a:chExt cx="710830" cy="710830"/>
          </a:xfrm>
        </p:grpSpPr>
        <p:sp>
          <p:nvSpPr>
            <p:cNvPr id="4" name="椭圆 3"/>
            <p:cNvSpPr/>
            <p:nvPr/>
          </p:nvSpPr>
          <p:spPr>
            <a:xfrm>
              <a:off x="6251320" y="2134521"/>
              <a:ext cx="528716" cy="528716"/>
            </a:xfrm>
            <a:prstGeom prst="ellipse">
              <a:avLst/>
            </a:prstGeom>
            <a:solidFill>
              <a:srgbClr val="DF0515"/>
            </a:solidFill>
            <a:ln>
              <a:solidFill>
                <a:srgbClr val="D80A1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noAutofit/>
            </a:bodyPr>
            <a:lstStyle/>
            <a:p>
              <a:pPr algn="ctr"/>
              <a:r>
                <a:rPr lang="en-US" altLang="zh-CN" sz="2400" dirty="0">
                  <a:latin typeface="+mn-ea"/>
                </a:rPr>
                <a:t>04</a:t>
              </a:r>
              <a:endParaRPr lang="zh-CN" altLang="en-US" sz="2400" dirty="0">
                <a:latin typeface="+mn-ea"/>
              </a:endParaRPr>
            </a:p>
          </p:txBody>
        </p:sp>
        <p:grpSp>
          <p:nvGrpSpPr>
            <p:cNvPr id="5" name="组合 4"/>
            <p:cNvGrpSpPr/>
            <p:nvPr/>
          </p:nvGrpSpPr>
          <p:grpSpPr>
            <a:xfrm rot="14621625">
              <a:off x="6176272" y="2046428"/>
              <a:ext cx="710830" cy="710830"/>
              <a:chOff x="857250" y="1893093"/>
              <a:chExt cx="864394" cy="864394"/>
            </a:xfrm>
          </p:grpSpPr>
          <p:sp>
            <p:nvSpPr>
              <p:cNvPr id="6" name="弧形 5"/>
              <p:cNvSpPr/>
              <p:nvPr/>
            </p:nvSpPr>
            <p:spPr>
              <a:xfrm>
                <a:off x="857250" y="1893093"/>
                <a:ext cx="864394" cy="864394"/>
              </a:xfrm>
              <a:prstGeom prst="arc">
                <a:avLst>
                  <a:gd name="adj1" fmla="val 3406397"/>
                  <a:gd name="adj2" fmla="val 20528884"/>
                </a:avLst>
              </a:prstGeom>
              <a:ln>
                <a:solidFill>
                  <a:srgbClr val="D80A1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5">
                  <a:latin typeface="+mn-ea"/>
                </a:endParaRPr>
              </a:p>
            </p:txBody>
          </p:sp>
          <p:sp>
            <p:nvSpPr>
              <p:cNvPr id="7" name="弧形 6"/>
              <p:cNvSpPr/>
              <p:nvPr/>
            </p:nvSpPr>
            <p:spPr>
              <a:xfrm>
                <a:off x="857250" y="1893093"/>
                <a:ext cx="864394" cy="864394"/>
              </a:xfrm>
              <a:prstGeom prst="arc">
                <a:avLst>
                  <a:gd name="adj1" fmla="val 7448849"/>
                  <a:gd name="adj2" fmla="val 17571339"/>
                </a:avLst>
              </a:prstGeom>
              <a:ln w="76200">
                <a:solidFill>
                  <a:srgbClr val="D80A1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5">
                  <a:latin typeface="+mn-ea"/>
                </a:endParaRPr>
              </a:p>
            </p:txBody>
          </p:sp>
        </p:grpSp>
      </p:grpSp>
      <p:cxnSp>
        <p:nvCxnSpPr>
          <p:cNvPr id="8" name="直接连接符 7"/>
          <p:cNvCxnSpPr/>
          <p:nvPr/>
        </p:nvCxnSpPr>
        <p:spPr>
          <a:xfrm flipH="1" flipV="1">
            <a:off x="1062400" y="931357"/>
            <a:ext cx="7074896" cy="7406"/>
          </a:xfrm>
          <a:prstGeom prst="line">
            <a:avLst/>
          </a:prstGeom>
          <a:ln w="76200">
            <a:solidFill>
              <a:srgbClr val="E95B53"/>
            </a:solidFill>
          </a:ln>
          <a:effectLst>
            <a:softEdge rad="31750"/>
          </a:effectLst>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272923" y="458394"/>
            <a:ext cx="8655637" cy="830997"/>
          </a:xfrm>
          <a:prstGeom prst="rect">
            <a:avLst/>
          </a:prstGeom>
        </p:spPr>
        <p:txBody>
          <a:bodyPr wrap="square">
            <a:spAutoFit/>
          </a:bodyPr>
          <a:lstStyle/>
          <a:p>
            <a:r>
              <a:rPr lang="zh-CN" altLang="en-US" sz="2400" b="1" spc="600" dirty="0">
                <a:latin typeface="思源黑体 CN Bold" panose="020B0800000000000000" pitchFamily="34" charset="-122"/>
                <a:ea typeface="思源黑体 CN Bold" panose="020B0800000000000000" pitchFamily="34" charset="-122"/>
              </a:rPr>
              <a:t>表示愿意接受党组织的教育和考察</a:t>
            </a:r>
            <a:endParaRPr lang="zh-CN" altLang="en-US" sz="2400" b="1" spc="600" dirty="0">
              <a:latin typeface="思源黑体 CN Bold" panose="020B0800000000000000" pitchFamily="34" charset="-122"/>
              <a:ea typeface="思源黑体 CN Bold" panose="020B0800000000000000" pitchFamily="34" charset="-122"/>
            </a:endParaRPr>
          </a:p>
          <a:p>
            <a:endParaRPr lang="zh-CN" altLang="en-US" sz="2400" b="1" spc="600" dirty="0">
              <a:solidFill>
                <a:srgbClr val="C00000"/>
              </a:solidFill>
              <a:latin typeface="思源黑体 CN Bold" panose="020B0800000000000000" pitchFamily="34" charset="-122"/>
              <a:ea typeface="思源黑体 CN Bold" panose="020B0800000000000000" pitchFamily="34" charset="-122"/>
            </a:endParaRPr>
          </a:p>
        </p:txBody>
      </p:sp>
      <p:pic>
        <p:nvPicPr>
          <p:cNvPr id="25" name="图片 24"/>
          <p:cNvPicPr>
            <a:picLocks noChangeAspect="1"/>
          </p:cNvPicPr>
          <p:nvPr/>
        </p:nvPicPr>
        <p:blipFill rotWithShape="1">
          <a:blip r:embed="rId3">
            <a:extLst>
              <a:ext uri="{28A0092B-C50C-407E-A947-70E740481C1C}">
                <a14:useLocalDpi xmlns:a14="http://schemas.microsoft.com/office/drawing/2010/main" val="0"/>
              </a:ext>
            </a:extLst>
          </a:blip>
          <a:srcRect l="69255" b="66944"/>
          <a:stretch>
            <a:fillRect/>
          </a:stretch>
        </p:blipFill>
        <p:spPr>
          <a:xfrm>
            <a:off x="8439150" y="1"/>
            <a:ext cx="3746552" cy="2266950"/>
          </a:xfrm>
          <a:prstGeom prst="rect">
            <a:avLst/>
          </a:prstGeom>
        </p:spPr>
      </p:pic>
      <p:grpSp>
        <p:nvGrpSpPr>
          <p:cNvPr id="70" name="组合 69"/>
          <p:cNvGrpSpPr/>
          <p:nvPr/>
        </p:nvGrpSpPr>
        <p:grpSpPr>
          <a:xfrm>
            <a:off x="573709" y="1389749"/>
            <a:ext cx="10644188" cy="4256767"/>
            <a:chOff x="7181747" y="3871390"/>
            <a:chExt cx="4314072" cy="1735293"/>
          </a:xfrm>
        </p:grpSpPr>
        <p:sp>
          <p:nvSpPr>
            <p:cNvPr id="69" name="矩形: 折角 68"/>
            <p:cNvSpPr/>
            <p:nvPr/>
          </p:nvSpPr>
          <p:spPr>
            <a:xfrm>
              <a:off x="7181747" y="3871390"/>
              <a:ext cx="4314072" cy="1735293"/>
            </a:xfrm>
            <a:prstGeom prst="foldedCorner">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7587358" y="4072235"/>
              <a:ext cx="3509661" cy="267188"/>
            </a:xfrm>
            <a:prstGeom prst="rect">
              <a:avLst/>
            </a:prstGeom>
          </p:spPr>
          <p:txBody>
            <a:bodyPr wrap="square">
              <a:spAutoFit/>
            </a:bodyPr>
            <a:lstStyle/>
            <a:p>
              <a:pPr algn="just">
                <a:lnSpc>
                  <a:spcPct val="150000"/>
                </a:lnSpc>
              </a:pPr>
              <a:endParaRPr lang="zh-CN" altLang="en-US" dirty="0"/>
            </a:p>
          </p:txBody>
        </p:sp>
      </p:grpSp>
      <p:cxnSp>
        <p:nvCxnSpPr>
          <p:cNvPr id="55" name="直接连接符 23"/>
          <p:cNvCxnSpPr/>
          <p:nvPr/>
        </p:nvCxnSpPr>
        <p:spPr>
          <a:xfrm flipH="1">
            <a:off x="981302" y="938763"/>
            <a:ext cx="7155994" cy="0"/>
          </a:xfrm>
          <a:prstGeom prst="line">
            <a:avLst/>
          </a:prstGeom>
          <a:ln w="76200">
            <a:solidFill>
              <a:srgbClr val="E95B53"/>
            </a:solidFill>
          </a:ln>
          <a:effectLst>
            <a:softEdge rad="31750"/>
          </a:effectLst>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1112361" y="1565184"/>
            <a:ext cx="8816199" cy="3344185"/>
          </a:xfrm>
          <a:prstGeom prst="rect">
            <a:avLst/>
          </a:prstGeom>
          <a:noFill/>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本人深知自己距离党的要求还有一段差距，存在一些缺点和不足，如理论知识掌握不够扎实，政治素养不够高等。但是，本人诚实勤奋，自尊、自强、自爱，与同学关系良好，各方面的能力正在逐步提高。我也将以党员的标准严格要求自己，自觉接受党组织和同学们的监督和帮助，坚持不懈地克服自身的缺点，弥补自己的不足，积极向党组织靠拢，争取早日加入中国共产党。</a:t>
            </a:r>
            <a:endParaRPr lang="en-US" altLang="zh-CN" sz="2000" b="1" dirty="0">
              <a:latin typeface="宋体" panose="02010600030101010101" pitchFamily="2" charset="-122"/>
              <a:ea typeface="宋体" panose="02010600030101010101" pitchFamily="2" charset="-122"/>
            </a:endParaRPr>
          </a:p>
          <a:p>
            <a:pPr>
              <a:lnSpc>
                <a:spcPct val="150000"/>
              </a:lnSpc>
            </a:pPr>
            <a:r>
              <a:rPr lang="zh-CN" altLang="en-US" sz="2000" b="1" dirty="0">
                <a:latin typeface="宋体" panose="02010600030101010101" pitchFamily="2" charset="-122"/>
                <a:ea typeface="宋体" panose="02010600030101010101" pitchFamily="2" charset="-122"/>
              </a:rPr>
              <a:t>    请党组织在实践中考验我</a:t>
            </a:r>
            <a:r>
              <a:rPr lang="en-US" altLang="zh-CN" sz="2000" b="1" dirty="0">
                <a:latin typeface="宋体" panose="02010600030101010101" pitchFamily="2" charset="-122"/>
                <a:ea typeface="宋体" panose="02010600030101010101" pitchFamily="2" charset="-122"/>
              </a:rPr>
              <a:t>!</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82597" y="631594"/>
            <a:ext cx="8788923" cy="6185535"/>
          </a:xfrm>
          <a:prstGeom prst="rect">
            <a:avLst/>
          </a:prstGeom>
          <a:noFill/>
        </p:spPr>
        <p:txBody>
          <a:bodyPr wrap="square" rtlCol="0">
            <a:spAutoFit/>
          </a:bodyPr>
          <a:lstStyle/>
          <a:p>
            <a:pPr algn="ctr">
              <a:lnSpc>
                <a:spcPct val="150000"/>
              </a:lnSpc>
            </a:pPr>
            <a:r>
              <a:rPr lang="zh-CN" altLang="en-US" dirty="0"/>
              <a:t>入党申请书</a:t>
            </a:r>
            <a:endParaRPr lang="en-US" altLang="zh-CN" dirty="0"/>
          </a:p>
          <a:p>
            <a:pPr>
              <a:lnSpc>
                <a:spcPct val="150000"/>
              </a:lnSpc>
            </a:pPr>
            <a:r>
              <a:rPr lang="zh-CN" altLang="en-US" dirty="0"/>
              <a:t>敬爱的党组织：</a:t>
            </a:r>
            <a:endParaRPr lang="zh-CN" altLang="en-US" dirty="0"/>
          </a:p>
          <a:p>
            <a:pPr>
              <a:lnSpc>
                <a:spcPct val="150000"/>
              </a:lnSpc>
            </a:pPr>
            <a:r>
              <a:rPr lang="zh-CN" altLang="en-US" dirty="0"/>
              <a:t>　　我自愿加入中国共产党，拥护党的纲领，遵守党的章程，履行党员义务，执行党的决定，严守党的纪律，保守党的秘密，对党忠诚，积极工作，为共产主义奋斗终身，随时准备为党和人民牺牲一切，永不叛党。</a:t>
            </a:r>
            <a:r>
              <a:rPr lang="en-US" altLang="zh-CN" dirty="0">
                <a:highlight>
                  <a:srgbClr val="E95B53"/>
                </a:highlight>
              </a:rPr>
              <a:t>【</a:t>
            </a:r>
            <a:r>
              <a:rPr lang="zh-CN" altLang="en-US" dirty="0">
                <a:highlight>
                  <a:srgbClr val="E95B53"/>
                </a:highlight>
              </a:rPr>
              <a:t>以入党誓词表明入党动机和态度</a:t>
            </a:r>
            <a:r>
              <a:rPr lang="en-US" altLang="zh-CN" dirty="0">
                <a:highlight>
                  <a:srgbClr val="E95B53"/>
                </a:highlight>
              </a:rPr>
              <a:t>】</a:t>
            </a:r>
            <a:endParaRPr lang="en-US" altLang="zh-CN" dirty="0">
              <a:highlight>
                <a:srgbClr val="E95B53"/>
              </a:highlight>
            </a:endParaRPr>
          </a:p>
          <a:p>
            <a:pPr>
              <a:lnSpc>
                <a:spcPct val="150000"/>
              </a:lnSpc>
            </a:pPr>
            <a:r>
              <a:rPr lang="zh-CN" altLang="en-US" dirty="0"/>
              <a:t>　　我忠心的热爱中国共产党，因为中国共产党是是中国工人阶级的先锋队，同时是中国人民和中华民族的先锋队，是中国特色社会主义事业的领导核心，代表中国先进生产力的发展要求，代表中国先进文化的前进方向，代表中国最广大人民的根本利益。党的最高理想和最终目标是实现共产主义。</a:t>
            </a:r>
            <a:r>
              <a:rPr lang="en-US" altLang="zh-CN" dirty="0">
                <a:highlight>
                  <a:srgbClr val="E95B53"/>
                </a:highlight>
              </a:rPr>
              <a:t>【</a:t>
            </a:r>
            <a:r>
              <a:rPr lang="zh-CN" altLang="en-US" dirty="0">
                <a:highlight>
                  <a:srgbClr val="E95B53"/>
                </a:highlight>
              </a:rPr>
              <a:t>阐述对党的认识（这里主要是写党的性质）</a:t>
            </a:r>
            <a:r>
              <a:rPr lang="en-US" altLang="zh-CN" dirty="0">
                <a:highlight>
                  <a:srgbClr val="E95B53"/>
                </a:highlight>
              </a:rPr>
              <a:t>】</a:t>
            </a:r>
            <a:endParaRPr lang="en-US" altLang="zh-CN" dirty="0">
              <a:highlight>
                <a:srgbClr val="E95B53"/>
              </a:highlight>
            </a:endParaRPr>
          </a:p>
          <a:p>
            <a:pPr>
              <a:lnSpc>
                <a:spcPct val="150000"/>
              </a:lnSpc>
            </a:pPr>
            <a:r>
              <a:rPr lang="zh-CN" altLang="en-US" dirty="0"/>
              <a:t>　　历史证明，只有中国共产党才能带领中国亿万人民走向富强、民主、自强、自尊的道路，与此同时，我们新一代年轻人是在党组织的培育与关怀下才得以健康的成长。中国共产党是社会主义革命成功的根本保证，是全国各族人民团结一致，致力于改革开放、振兴中华，实现四化的领导核心，她也是人民心目中的指路明灯。</a:t>
            </a:r>
            <a:endParaRPr lang="zh-CN" altLang="en-US" dirty="0"/>
          </a:p>
          <a:p>
            <a:r>
              <a:rPr lang="zh-CN" altLang="en-US" dirty="0"/>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1892" y="631596"/>
            <a:ext cx="11048215" cy="5028941"/>
          </a:xfrm>
          <a:prstGeom prst="rect">
            <a:avLst/>
          </a:prstGeom>
          <a:noFill/>
        </p:spPr>
        <p:txBody>
          <a:bodyPr wrap="square" rtlCol="0">
            <a:spAutoFit/>
          </a:bodyPr>
          <a:lstStyle/>
          <a:p>
            <a:pPr>
              <a:lnSpc>
                <a:spcPct val="150000"/>
              </a:lnSpc>
            </a:pPr>
            <a:r>
              <a:rPr lang="zh-CN" altLang="en-US" dirty="0"/>
              <a:t>       从中国共产党成立之时起，就一直代表着中国各族人民的根本利益及工人阶级的利益，将全心全意为人民服务当作自己的服务宗旨，虽然时代不断变迁，仍旧散发着强大的生命力。党具有严密的组织性和纪律性，具有实事求是、走群众路线、开展批评和自我批评等优良传统和作风</a:t>
            </a:r>
            <a:r>
              <a:rPr lang="en-US" altLang="zh-CN" dirty="0"/>
              <a:t>;</a:t>
            </a:r>
            <a:r>
              <a:rPr lang="zh-CN" altLang="en-US" dirty="0"/>
              <a:t>党善于总结和吸取经验教训，不断解放思想，勇于创新，开创社会主义现代化建设的新局面。特别十一届三中全会以来，我国在一个中心、两个基本点方针指导下，大力发展社会主义市场经济，取得了举世瞩目的成就，进一步证明了中国共产党能够领导全国人民建设有中国特色的社会主义，夺取一个又一个胜利。</a:t>
            </a:r>
            <a:endParaRPr lang="zh-CN" altLang="en-US" dirty="0"/>
          </a:p>
          <a:p>
            <a:pPr>
              <a:lnSpc>
                <a:spcPct val="150000"/>
              </a:lnSpc>
            </a:pPr>
            <a:r>
              <a:rPr lang="zh-CN" altLang="en-US" dirty="0"/>
              <a:t>　　作为中国工人运动与马列主义的结合产物，历史与政治等多方面的原因决定了中国共产党的领导地位，而诸多的实践经验也无不在证明：中国共产党是一个远大而光荣的政党。我们只有坚持中国共产党的领导，才能实现社会主义现代化，才能充分调动全国人民的积极性，才能保证改革和现代化建设的社会主义性质，才能保证现代化建设有一个安定团结的政治环境，才能将改革和开放逐步推向深入，才能真正将我国建设成为独立、民主、富强的社会主义国家，才能最终实现我们的崇高理想</a:t>
            </a:r>
            <a:r>
              <a:rPr lang="en-US" altLang="zh-CN" dirty="0"/>
              <a:t>--</a:t>
            </a:r>
            <a:r>
              <a:rPr lang="zh-CN" altLang="en-US" dirty="0"/>
              <a:t>共产主义。总之，没有中国共产党，就没有中国革命的胜利与社会主义建设成功。</a:t>
            </a:r>
            <a:r>
              <a:rPr lang="en-US" altLang="zh-CN" dirty="0">
                <a:highlight>
                  <a:srgbClr val="E95B53"/>
                </a:highlight>
              </a:rPr>
              <a:t>【</a:t>
            </a:r>
            <a:r>
              <a:rPr lang="zh-CN" altLang="en-US" dirty="0">
                <a:highlight>
                  <a:srgbClr val="E95B53"/>
                </a:highlight>
              </a:rPr>
              <a:t>结合党的发展历程，阐述对党的认识</a:t>
            </a:r>
            <a:r>
              <a:rPr lang="en-US" altLang="zh-CN" dirty="0">
                <a:highlight>
                  <a:srgbClr val="E95B53"/>
                </a:highlight>
              </a:rPr>
              <a:t>】</a:t>
            </a:r>
            <a:endParaRPr lang="en-US" altLang="zh-CN" dirty="0">
              <a:highlight>
                <a:srgbClr val="E95B53"/>
              </a:highlight>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65229" y="904973"/>
            <a:ext cx="9370243" cy="5444439"/>
          </a:xfrm>
          <a:prstGeom prst="rect">
            <a:avLst/>
          </a:prstGeom>
          <a:noFill/>
        </p:spPr>
        <p:txBody>
          <a:bodyPr wrap="square" rtlCol="0">
            <a:spAutoFit/>
          </a:bodyPr>
          <a:lstStyle/>
          <a:p>
            <a:pPr>
              <a:lnSpc>
                <a:spcPct val="150000"/>
              </a:lnSpc>
            </a:pPr>
            <a:r>
              <a:rPr lang="zh-CN" altLang="en-US" dirty="0"/>
              <a:t>　    在大一开学之际，作为大学新生的我，有一个坚定不移的信念就是主动向党组织递交入党申请书，积极参加学校组织的党课学习。争取在党组织的培养教育下，不断增加对党的认识，不断提升自身政治觉悟。在学校的工作学习和生活中，我也将一直以实际行动实践党员标准。</a:t>
            </a:r>
            <a:r>
              <a:rPr lang="en-US" altLang="zh-CN" dirty="0">
                <a:highlight>
                  <a:srgbClr val="E95B53"/>
                </a:highlight>
              </a:rPr>
              <a:t>【</a:t>
            </a:r>
            <a:r>
              <a:rPr lang="zh-CN" altLang="en-US" dirty="0">
                <a:highlight>
                  <a:srgbClr val="E95B53"/>
                </a:highlight>
              </a:rPr>
              <a:t>结合自身实际从思想、学习、工作等方面情况与党靠拢</a:t>
            </a:r>
            <a:r>
              <a:rPr lang="en-US" altLang="zh-CN" dirty="0">
                <a:highlight>
                  <a:srgbClr val="E95B53"/>
                </a:highlight>
              </a:rPr>
              <a:t>】</a:t>
            </a:r>
            <a:endParaRPr lang="en-US" altLang="zh-CN" dirty="0">
              <a:highlight>
                <a:srgbClr val="E95B53"/>
              </a:highlight>
            </a:endParaRPr>
          </a:p>
          <a:p>
            <a:pPr>
              <a:lnSpc>
                <a:spcPct val="150000"/>
              </a:lnSpc>
            </a:pPr>
            <a:r>
              <a:rPr lang="zh-CN" altLang="en-US" dirty="0"/>
              <a:t>　　在学习上，我将努力刻苦，从不怠慢，争取每学期的考试都保持着不错的成绩，同时也抓紧课外的时间进行学习，主动阅读一些其他书籍，积极参加各种课外活动，以增加自己的课外知识，拓宽自己的眼界，积累经验，以自己的实际行动去实现自身的价值。</a:t>
            </a:r>
            <a:endParaRPr lang="zh-CN" altLang="en-US" dirty="0"/>
          </a:p>
          <a:p>
            <a:pPr>
              <a:lnSpc>
                <a:spcPct val="150000"/>
              </a:lnSpc>
            </a:pPr>
            <a:r>
              <a:rPr lang="zh-CN" altLang="en-US" dirty="0"/>
              <a:t>　　在生活上，我主动认识更多别的专业的同学，我相信与各种不同的人去打交道可以让自己在看待问题的视野方面，有着大的提高，因为每一个不同的人都有着自己不同的想法，多听取一些不同的想法，自己自然慢慢地开始从不同的角度思考问题，也会有着比较大的长进。而且多跟他人交流也可以锻炼自己的为人处事的能力，同时也将建立良好的人际关系。</a:t>
            </a:r>
            <a:endParaRPr lang="zh-CN" altLang="en-US" dirty="0"/>
          </a:p>
          <a:p>
            <a:pPr>
              <a:lnSpc>
                <a:spcPct val="150000"/>
              </a:lnSpc>
            </a:pPr>
            <a:r>
              <a:rPr lang="zh-CN" altLang="en-US" dirty="0"/>
              <a:t>　　对大学里工作这一方面，我将一直尽心尽力。始终立足于本职岗位，认真负责，积极完成组织交给的每一项任务，尽力闪现凡人之光。</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8474" y="256193"/>
            <a:ext cx="10652288" cy="6601807"/>
          </a:xfrm>
          <a:prstGeom prst="rect">
            <a:avLst/>
          </a:prstGeom>
          <a:noFill/>
        </p:spPr>
        <p:txBody>
          <a:bodyPr wrap="square" rtlCol="0">
            <a:spAutoFit/>
          </a:bodyPr>
          <a:lstStyle/>
          <a:p>
            <a:pPr>
              <a:lnSpc>
                <a:spcPct val="150000"/>
              </a:lnSpc>
            </a:pPr>
            <a:r>
              <a:rPr lang="zh-CN" altLang="en-US" dirty="0"/>
              <a:t>       我还认识到对党员的基本要求，正是我们所有人学习和工作的努力方向，因此我们一定要坚决拥护中国共产党，在思想上同党中央保持一致，认真贯彻执行党的基本路线和各项方针、政策，带头参加改革开放和社会主义现代化建设，为经济发展和社会进步艰苦奋斗，在生产、工作、学习和社会生活中起先锋模范作用。坚持党和人民的利益高于一切，个人利益服从党和人民的利益，吃苦在前，享受在后，克己奉公，多做贡献。发扬社会主义新风尚，提倡共产主义道德，为了保护国家和人民的利益，在一切困难和危险的时刻挺身而出，英勇斗争，不怕牺牲。反对分裂祖国，维护祖国统一，不做侮辱祖国的事，不出卖自己的国家，不搞封建迷信的活动。只要党和人民需要，我会奉献我的一切</a:t>
            </a:r>
            <a:r>
              <a:rPr lang="en-US" altLang="zh-CN" dirty="0"/>
              <a:t>!</a:t>
            </a:r>
            <a:endParaRPr lang="en-US" altLang="zh-CN" dirty="0"/>
          </a:p>
          <a:p>
            <a:pPr>
              <a:lnSpc>
                <a:spcPct val="150000"/>
              </a:lnSpc>
            </a:pPr>
            <a:r>
              <a:rPr lang="zh-CN" altLang="en-US" dirty="0"/>
              <a:t>　　本人深知自己距离党的要求还有一段差距，存在一些缺点和不足，如理论知识掌握不够扎实，政治素养不够高等。但是，本人诚实勤奋，自尊、自强、自爱，与同学关系良好，各方面的能力正在逐步提高。我也将以党员的标准严格要求自己，自觉接受党组织和同学们的监督和帮助，坚持不懈地克服自身的缺点，弥补自己的不足，积极向党组织靠拢，争取早日加入伟大的中国共产党。</a:t>
            </a:r>
            <a:r>
              <a:rPr lang="en-US" altLang="zh-CN" dirty="0">
                <a:highlight>
                  <a:srgbClr val="E95B53"/>
                </a:highlight>
              </a:rPr>
              <a:t>【</a:t>
            </a:r>
            <a:r>
              <a:rPr lang="zh-CN" altLang="en-US" dirty="0">
                <a:highlight>
                  <a:srgbClr val="E95B53"/>
                </a:highlight>
              </a:rPr>
              <a:t>指明缺点和发展方向</a:t>
            </a:r>
            <a:r>
              <a:rPr lang="en-US" altLang="zh-CN" dirty="0">
                <a:highlight>
                  <a:srgbClr val="E95B53"/>
                </a:highlight>
              </a:rPr>
              <a:t>】</a:t>
            </a:r>
            <a:endParaRPr lang="en-US" altLang="zh-CN" dirty="0">
              <a:highlight>
                <a:srgbClr val="E95B53"/>
              </a:highlight>
            </a:endParaRPr>
          </a:p>
          <a:p>
            <a:pPr>
              <a:lnSpc>
                <a:spcPct val="150000"/>
              </a:lnSpc>
            </a:pPr>
            <a:r>
              <a:rPr lang="zh-CN" altLang="en-US" dirty="0"/>
              <a:t>　　请党组织在实践中考验我</a:t>
            </a:r>
            <a:r>
              <a:rPr lang="en-US" altLang="zh-CN" dirty="0"/>
              <a:t>!</a:t>
            </a:r>
            <a:endParaRPr lang="en-US" altLang="zh-CN" dirty="0"/>
          </a:p>
          <a:p>
            <a:r>
              <a:rPr lang="zh-CN" altLang="en-US" dirty="0"/>
              <a:t>此致</a:t>
            </a:r>
            <a:endParaRPr lang="zh-CN" altLang="en-US" dirty="0"/>
          </a:p>
          <a:p>
            <a:r>
              <a:rPr lang="zh-CN" altLang="en-US" dirty="0"/>
              <a:t>　　敬礼</a:t>
            </a:r>
            <a:r>
              <a:rPr lang="en-US" altLang="zh-CN" dirty="0"/>
              <a:t>!</a:t>
            </a:r>
            <a:endParaRPr lang="en-US" altLang="zh-CN" dirty="0"/>
          </a:p>
          <a:p>
            <a:pPr algn="r"/>
            <a:r>
              <a:rPr lang="zh-CN" altLang="en-US" dirty="0"/>
              <a:t>　　申请人：</a:t>
            </a:r>
            <a:r>
              <a:rPr lang="en-US" altLang="zh-CN" dirty="0"/>
              <a:t>xxx</a:t>
            </a:r>
            <a:endParaRPr lang="en-US" altLang="zh-CN" dirty="0"/>
          </a:p>
          <a:p>
            <a:pPr algn="r"/>
            <a:r>
              <a:rPr lang="zh-CN" altLang="en-US" dirty="0"/>
              <a:t>　　</a:t>
            </a:r>
            <a:r>
              <a:rPr lang="en-US" altLang="zh-CN" dirty="0"/>
              <a:t>20xx</a:t>
            </a:r>
            <a:r>
              <a:rPr lang="zh-CN" altLang="en-US" dirty="0"/>
              <a:t>年</a:t>
            </a:r>
            <a:r>
              <a:rPr lang="en-US" altLang="zh-CN" dirty="0"/>
              <a:t>x</a:t>
            </a:r>
            <a:r>
              <a:rPr lang="zh-CN" altLang="en-US" dirty="0"/>
              <a:t>月</a:t>
            </a:r>
            <a:r>
              <a:rPr lang="en-US" altLang="zh-CN" dirty="0"/>
              <a:t>x</a:t>
            </a:r>
            <a:r>
              <a:rPr lang="zh-CN" altLang="en-US" dirty="0"/>
              <a:t>日</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7900" y="113121"/>
            <a:ext cx="11321592" cy="5769610"/>
          </a:xfrm>
          <a:prstGeom prst="rect">
            <a:avLst/>
          </a:prstGeom>
          <a:noFill/>
        </p:spPr>
        <p:txBody>
          <a:bodyPr wrap="square" rtlCol="0">
            <a:spAutoFit/>
          </a:bodyPr>
          <a:lstStyle/>
          <a:p>
            <a:pPr algn="ctr"/>
            <a:r>
              <a:rPr lang="zh-CN" altLang="en-US" dirty="0"/>
              <a:t>入党申请书</a:t>
            </a:r>
            <a:endParaRPr lang="zh-CN" altLang="en-US" dirty="0"/>
          </a:p>
          <a:p>
            <a:pPr>
              <a:lnSpc>
                <a:spcPct val="150000"/>
              </a:lnSpc>
            </a:pPr>
            <a:r>
              <a:rPr lang="zh-CN" altLang="en-US" dirty="0"/>
              <a:t>敬爱的党组织：</a:t>
            </a:r>
            <a:endParaRPr lang="zh-CN" altLang="en-US" dirty="0"/>
          </a:p>
          <a:p>
            <a:pPr>
              <a:lnSpc>
                <a:spcPct val="150000"/>
              </a:lnSpc>
            </a:pPr>
            <a:r>
              <a:rPr lang="zh-CN" altLang="en-US" dirty="0"/>
              <a:t>　　我自愿加入中国共产党，愿意为共产主义事业奋斗终身。</a:t>
            </a:r>
            <a:r>
              <a:rPr lang="en-US" altLang="zh-CN" dirty="0">
                <a:highlight>
                  <a:srgbClr val="E95B53"/>
                </a:highlight>
              </a:rPr>
              <a:t>【</a:t>
            </a:r>
            <a:r>
              <a:rPr lang="zh-CN" altLang="en-US" dirty="0">
                <a:highlight>
                  <a:srgbClr val="E95B53"/>
                </a:highlight>
              </a:rPr>
              <a:t>表明入党意愿</a:t>
            </a:r>
            <a:r>
              <a:rPr lang="en-US" altLang="zh-CN" dirty="0">
                <a:highlight>
                  <a:srgbClr val="E95B53"/>
                </a:highlight>
              </a:rPr>
              <a:t>】</a:t>
            </a:r>
            <a:endParaRPr lang="en-US" altLang="zh-CN" dirty="0">
              <a:highlight>
                <a:srgbClr val="E95B53"/>
              </a:highlight>
            </a:endParaRPr>
          </a:p>
          <a:p>
            <a:pPr>
              <a:lnSpc>
                <a:spcPct val="150000"/>
              </a:lnSpc>
            </a:pPr>
            <a:r>
              <a:rPr lang="zh-CN" altLang="en-US" dirty="0"/>
              <a:t>　　中国共产党是中国工人阶级的先锋队，同时是中国人民和中华民族的先锋队，是中国特色社会主义事业的领导核心，代表中国先进生产力的发展要求，代表中国先进文化的发展方向，代表中国最广大人民的根本利益。中国共产党以</a:t>
            </a:r>
            <a:r>
              <a:rPr lang="zh-CN" altLang="en-US" dirty="0">
                <a:highlight>
                  <a:srgbClr val="00BBE9"/>
                </a:highlight>
              </a:rPr>
              <a:t>马克思列宁主义、毛泽东思想、邓小平理论、“三个代表”重要思想、科学发展观、习近平新时代中国特色社会主义思想</a:t>
            </a:r>
            <a:r>
              <a:rPr lang="zh-CN" altLang="en-US" dirty="0"/>
              <a:t>作为自己的行动指南。</a:t>
            </a:r>
            <a:r>
              <a:rPr lang="en-US" altLang="zh-CN" dirty="0">
                <a:highlight>
                  <a:srgbClr val="E95B53"/>
                </a:highlight>
              </a:rPr>
              <a:t>【</a:t>
            </a:r>
            <a:r>
              <a:rPr lang="zh-CN" altLang="en-US" dirty="0">
                <a:highlight>
                  <a:srgbClr val="E95B53"/>
                </a:highlight>
              </a:rPr>
              <a:t>阐述对党认识</a:t>
            </a:r>
            <a:r>
              <a:rPr lang="en-US" altLang="zh-CN" dirty="0">
                <a:highlight>
                  <a:srgbClr val="E95B53"/>
                </a:highlight>
              </a:rPr>
              <a:t>——</a:t>
            </a:r>
            <a:r>
              <a:rPr lang="zh-CN" altLang="en-US" dirty="0">
                <a:highlight>
                  <a:srgbClr val="E95B53"/>
                </a:highlight>
              </a:rPr>
              <a:t>党是什么（包括党的性质、纲领、奋斗目标等）</a:t>
            </a:r>
            <a:r>
              <a:rPr lang="en-US" altLang="zh-CN" dirty="0">
                <a:highlight>
                  <a:srgbClr val="E95B53"/>
                </a:highlight>
              </a:rPr>
              <a:t>】</a:t>
            </a:r>
            <a:r>
              <a:rPr lang="zh-CN" altLang="en-US" dirty="0">
                <a:highlight>
                  <a:srgbClr val="E95B53"/>
                </a:highlight>
              </a:rPr>
              <a:t>（标蓝部分一个也不能少）</a:t>
            </a:r>
            <a:endParaRPr lang="zh-CN" altLang="en-US" dirty="0">
              <a:highlight>
                <a:srgbClr val="E95B53"/>
              </a:highlight>
            </a:endParaRPr>
          </a:p>
          <a:p>
            <a:pPr>
              <a:lnSpc>
                <a:spcPct val="150000"/>
              </a:lnSpc>
            </a:pPr>
            <a:r>
              <a:rPr lang="zh-CN" altLang="en-US" dirty="0"/>
              <a:t>　　中国共产党是全国各民族人民的领导核心。党的领导地位是由党的工人阶级先锋队性质决定的，是经过长期斗争考验形成的。在中国，从来没有任何一个政治组织像我们党这样集中了那么多先进分子，组织那么严密和广泛，为中华民族作出了那么多牺牲，同人民保持着密切的联系，在前进中善于总结经验、郑重对待自己的失误，已形成并坚持正确的理论和路线，历史把重大责任赋予我们党，人民对我们党寄予厚望。</a:t>
            </a:r>
            <a:r>
              <a:rPr lang="en-US" altLang="zh-CN" dirty="0">
                <a:highlight>
                  <a:srgbClr val="E95B53"/>
                </a:highlight>
              </a:rPr>
              <a:t>【</a:t>
            </a:r>
            <a:r>
              <a:rPr lang="zh-CN" altLang="en-US" dirty="0">
                <a:highlight>
                  <a:srgbClr val="E95B53"/>
                </a:highlight>
              </a:rPr>
              <a:t>阐述对党的认识</a:t>
            </a:r>
            <a:r>
              <a:rPr lang="en-US" altLang="zh-CN" dirty="0">
                <a:highlight>
                  <a:srgbClr val="E95B53"/>
                </a:highlight>
              </a:rPr>
              <a:t>——</a:t>
            </a:r>
            <a:r>
              <a:rPr lang="zh-CN" altLang="en-US" dirty="0">
                <a:highlight>
                  <a:srgbClr val="E95B53"/>
                </a:highlight>
              </a:rPr>
              <a:t>党的领导地位认识</a:t>
            </a:r>
            <a:r>
              <a:rPr lang="en-US" altLang="zh-CN" dirty="0">
                <a:highlight>
                  <a:srgbClr val="E95B53"/>
                </a:highlight>
              </a:rPr>
              <a:t>】</a:t>
            </a:r>
            <a:endParaRPr lang="en-US" altLang="zh-CN" dirty="0">
              <a:highlight>
                <a:srgbClr val="E95B53"/>
              </a:highlight>
            </a:endParaRPr>
          </a:p>
          <a:p>
            <a:pPr>
              <a:lnSpc>
                <a:spcPct val="150000"/>
              </a:lnSpc>
            </a:pPr>
            <a:r>
              <a:rPr lang="zh-CN" altLang="en-US" dirty="0"/>
              <a:t>　</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7"/>
          <p:cNvSpPr/>
          <p:nvPr/>
        </p:nvSpPr>
        <p:spPr>
          <a:xfrm>
            <a:off x="499621" y="1142350"/>
            <a:ext cx="11161027" cy="3985146"/>
          </a:xfrm>
          <a:prstGeom prst="roundRect">
            <a:avLst>
              <a:gd name="adj" fmla="val 83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69255" b="66944"/>
          <a:stretch>
            <a:fillRect/>
          </a:stretch>
        </p:blipFill>
        <p:spPr>
          <a:xfrm>
            <a:off x="8439150" y="1"/>
            <a:ext cx="3746552" cy="2266950"/>
          </a:xfrm>
          <a:prstGeom prst="rect">
            <a:avLst/>
          </a:prstGeom>
        </p:spPr>
      </p:pic>
      <p:pic>
        <p:nvPicPr>
          <p:cNvPr id="10" name="图片 9"/>
          <p:cNvPicPr>
            <a:picLocks noChangeAspect="1"/>
          </p:cNvPicPr>
          <p:nvPr/>
        </p:nvPicPr>
        <p:blipFill rotWithShape="1">
          <a:blip r:embed="rId2">
            <a:extLst>
              <a:ext uri="{28A0092B-C50C-407E-A947-70E740481C1C}">
                <a14:useLocalDpi xmlns:a14="http://schemas.microsoft.com/office/drawing/2010/main" val="0"/>
              </a:ext>
            </a:extLst>
          </a:blip>
          <a:srcRect t="50939"/>
          <a:stretch>
            <a:fillRect/>
          </a:stretch>
        </p:blipFill>
        <p:spPr>
          <a:xfrm>
            <a:off x="6298" y="3863737"/>
            <a:ext cx="12179404" cy="3018715"/>
          </a:xfrm>
          <a:prstGeom prst="rect">
            <a:avLst/>
          </a:prstGeom>
        </p:spPr>
      </p:pic>
      <p:sp>
        <p:nvSpPr>
          <p:cNvPr id="9" name="文本框 8"/>
          <p:cNvSpPr txBox="1"/>
          <p:nvPr/>
        </p:nvSpPr>
        <p:spPr>
          <a:xfrm>
            <a:off x="4725187" y="425590"/>
            <a:ext cx="6094428" cy="707886"/>
          </a:xfrm>
          <a:prstGeom prst="rect">
            <a:avLst/>
          </a:prstGeom>
          <a:noFill/>
        </p:spPr>
        <p:txBody>
          <a:bodyPr wrap="square">
            <a:spAutoFit/>
          </a:bodyPr>
          <a:lstStyle/>
          <a:p>
            <a:r>
              <a:rPr lang="zh-CN" altLang="en-US" sz="4000" b="1" dirty="0">
                <a:latin typeface="宋体" panose="02010600030101010101" pitchFamily="2" charset="-122"/>
                <a:ea typeface="宋体" panose="02010600030101010101" pitchFamily="2" charset="-122"/>
              </a:rPr>
              <a:t>入党流程</a:t>
            </a:r>
            <a:endParaRPr lang="zh-CN" altLang="en-US" sz="4000" b="1" dirty="0">
              <a:latin typeface="宋体" panose="02010600030101010101" pitchFamily="2" charset="-122"/>
              <a:ea typeface="宋体" panose="02010600030101010101" pitchFamily="2" charset="-122"/>
            </a:endParaRPr>
          </a:p>
        </p:txBody>
      </p:sp>
      <p:graphicFrame>
        <p:nvGraphicFramePr>
          <p:cNvPr id="5" name="图示 4"/>
          <p:cNvGraphicFramePr/>
          <p:nvPr/>
        </p:nvGraphicFramePr>
        <p:xfrm>
          <a:off x="650884" y="66404"/>
          <a:ext cx="108585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8474" y="395927"/>
            <a:ext cx="10963373" cy="5444439"/>
          </a:xfrm>
          <a:prstGeom prst="rect">
            <a:avLst/>
          </a:prstGeom>
          <a:noFill/>
        </p:spPr>
        <p:txBody>
          <a:bodyPr wrap="square" rtlCol="0">
            <a:spAutoFit/>
          </a:bodyPr>
          <a:lstStyle/>
          <a:p>
            <a:pPr>
              <a:lnSpc>
                <a:spcPct val="150000"/>
              </a:lnSpc>
            </a:pPr>
            <a:r>
              <a:rPr lang="zh-CN" altLang="en-US" dirty="0"/>
              <a:t>      </a:t>
            </a:r>
            <a:endParaRPr lang="en-US" altLang="zh-CN" dirty="0"/>
          </a:p>
          <a:p>
            <a:pPr>
              <a:lnSpc>
                <a:spcPct val="150000"/>
              </a:lnSpc>
            </a:pPr>
            <a:r>
              <a:rPr lang="zh-CN" altLang="en-US" dirty="0"/>
              <a:t> 　中国的历史实践证明：只有坚持中国共产党的领导，才能实现社会主义现代化，才能充分调动全国人民的积极性，才能保证改革和现代化建设的社会主义性质，才能保证现代化建设有一个安定团结的政治环境，才能将改革和开放逐步推向深入，才能真正将我国建设成为独立、民主、富强的社会主义国家，才能最终实现我们的崇高理想</a:t>
            </a:r>
            <a:r>
              <a:rPr lang="en-US" altLang="zh-CN" dirty="0"/>
              <a:t>——</a:t>
            </a:r>
            <a:r>
              <a:rPr lang="zh-CN" altLang="en-US" dirty="0"/>
              <a:t>共产主义。</a:t>
            </a:r>
            <a:r>
              <a:rPr lang="en-US" altLang="zh-CN" dirty="0">
                <a:highlight>
                  <a:srgbClr val="E95B53"/>
                </a:highlight>
              </a:rPr>
              <a:t>【</a:t>
            </a:r>
            <a:r>
              <a:rPr lang="zh-CN" altLang="en-US" dirty="0">
                <a:highlight>
                  <a:srgbClr val="E95B53"/>
                </a:highlight>
              </a:rPr>
              <a:t>阐述对党的认识</a:t>
            </a:r>
            <a:r>
              <a:rPr lang="en-US" altLang="zh-CN" dirty="0">
                <a:highlight>
                  <a:srgbClr val="E95B53"/>
                </a:highlight>
              </a:rPr>
              <a:t>——</a:t>
            </a:r>
            <a:r>
              <a:rPr lang="zh-CN" altLang="en-US" dirty="0">
                <a:highlight>
                  <a:srgbClr val="E95B53"/>
                </a:highlight>
              </a:rPr>
              <a:t>升华</a:t>
            </a:r>
            <a:r>
              <a:rPr lang="en-US" altLang="zh-CN" dirty="0">
                <a:highlight>
                  <a:srgbClr val="E95B53"/>
                </a:highlight>
              </a:rPr>
              <a:t>】</a:t>
            </a:r>
            <a:endParaRPr lang="en-US" altLang="zh-CN" dirty="0">
              <a:highlight>
                <a:srgbClr val="E95B53"/>
              </a:highlight>
            </a:endParaRPr>
          </a:p>
          <a:p>
            <a:pPr>
              <a:lnSpc>
                <a:spcPct val="150000"/>
              </a:lnSpc>
            </a:pPr>
            <a:r>
              <a:rPr lang="zh-CN" altLang="en-US" dirty="0"/>
              <a:t>自</a:t>
            </a:r>
            <a:r>
              <a:rPr lang="en-US" altLang="zh-CN" dirty="0"/>
              <a:t>1921</a:t>
            </a:r>
            <a:r>
              <a:rPr lang="zh-CN" altLang="en-US" dirty="0"/>
              <a:t>年建党至今，中国共产党已走过</a:t>
            </a:r>
            <a:r>
              <a:rPr lang="en-US" altLang="zh-CN" dirty="0"/>
              <a:t>99</a:t>
            </a:r>
            <a:r>
              <a:rPr lang="zh-CN" altLang="en-US" dirty="0"/>
              <a:t>年。回顾中国近代史，由于西方列强的入侵，由于封建统治的腐败，中国逐渐成为半殖民地半封建社会，山河破碎，生灵涂炭，中华民族遭受了前所未有的苦难。面对苦难，中国人民没有屈服，而是挺起脊梁、奋起抗争，以百折不挠的精神，进行了一场场气壮山河的斗争，谱写了一曲曲可歌可泣的史诗。</a:t>
            </a:r>
            <a:r>
              <a:rPr lang="en-US" altLang="zh-CN" dirty="0"/>
              <a:t>1921</a:t>
            </a:r>
            <a:r>
              <a:rPr lang="zh-CN" altLang="en-US" dirty="0"/>
              <a:t>年，五四运动之后，在中华民族内忧外患、社会危机空前深重的背景下，在马克思列宁主义同中国工人运动相结合的进程中，中国共产党诞生了。中国产生了共产党，这是开天辟地的大事变。这一开天辟地的大事变，深刻改变了近代以后中华民族发展的方向和进程，深刻改变了中国人民和中华民族的前途和命运，深刻改变了世界发展的趋势和格局。</a:t>
            </a:r>
            <a:endParaRPr lang="zh-CN" altLang="en-US" dirty="0"/>
          </a:p>
          <a:p>
            <a:pPr>
              <a:lnSpc>
                <a:spcPct val="150000"/>
              </a:lnSpc>
            </a:pPr>
            <a:r>
              <a:rPr lang="zh-CN" altLang="en-US" dirty="0"/>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0746" y="129477"/>
            <a:ext cx="9766169" cy="6275436"/>
          </a:xfrm>
          <a:prstGeom prst="rect">
            <a:avLst/>
          </a:prstGeom>
          <a:noFill/>
        </p:spPr>
        <p:txBody>
          <a:bodyPr wrap="square" rtlCol="0">
            <a:spAutoFit/>
          </a:bodyPr>
          <a:lstStyle/>
          <a:p>
            <a:pPr>
              <a:lnSpc>
                <a:spcPct val="150000"/>
              </a:lnSpc>
            </a:pPr>
            <a:r>
              <a:rPr lang="zh-CN" altLang="en-US" dirty="0"/>
              <a:t>       党团结带领中国人民进行</a:t>
            </a:r>
            <a:r>
              <a:rPr lang="en-US" altLang="zh-CN" dirty="0"/>
              <a:t>28</a:t>
            </a:r>
            <a:r>
              <a:rPr lang="zh-CN" altLang="en-US" dirty="0"/>
              <a:t>年浴血奋战，打败日本帝国主义，推翻国民党反动统治，完成新民主主义革命，建立了中华人民共和国。这一伟大历史贡献的意义在于，彻底结束了旧中国半殖民地半封建社会的历史，彻底结束了旧中国一盘散沙的局面，彻底废除了列强强加给中国的不平等条约和帝国主义在中国的一切特权，实现了中国从几千年封建专制政治向人民民主的伟大飞跃。党团结带领中国人民完成社会主义革命，确立社会主义基本制度，消灭一切剥削制度，推进了社会主义建设。党团结带领中国人民进行改革开放新的伟大革命，极大激发广大人民群众的创造性，极大解放和发展社会生产力，极大增强社会发展活力，人民生活显著改善，综合国力显著增强，国际地位显著提高，确立了中国特色社会主义制度，使中国赶上了时代，实现了中国人民从站起来到富起来、强起来的伟大飞跃。</a:t>
            </a:r>
            <a:endParaRPr lang="en-US" altLang="zh-CN" dirty="0"/>
          </a:p>
          <a:p>
            <a:pPr>
              <a:lnSpc>
                <a:spcPct val="150000"/>
              </a:lnSpc>
            </a:pPr>
            <a:r>
              <a:rPr lang="zh-CN" altLang="en-US" dirty="0"/>
              <a:t>       当前，全党和全国人民正充满信心的朝着实现全面建成小康社会奋斗目标、实现中华民族伟大复兴的中国梦胜利前进，社会主义经济建设、政治建设、文化建设、社会建设和党的建设取得新进展，经济社会保持良好的发展势头。我们党和我国人民做出的艰辛努力和取得的伟大成就举世瞩目，必将载入中华民族伟大复兴的光辉史册。</a:t>
            </a:r>
            <a:r>
              <a:rPr lang="en-US" altLang="zh-CN" dirty="0">
                <a:highlight>
                  <a:srgbClr val="E95B53"/>
                </a:highlight>
              </a:rPr>
              <a:t>【</a:t>
            </a:r>
            <a:r>
              <a:rPr lang="zh-CN" altLang="en-US" dirty="0">
                <a:highlight>
                  <a:srgbClr val="E95B53"/>
                </a:highlight>
              </a:rPr>
              <a:t>回顾党的发展历程，指出党为国家人民做出的历史贡献，可以顺延时间脉络</a:t>
            </a:r>
            <a:r>
              <a:rPr lang="en-US" altLang="zh-CN" dirty="0">
                <a:highlight>
                  <a:srgbClr val="E95B53"/>
                </a:highlight>
              </a:rPr>
              <a:t>】</a:t>
            </a:r>
            <a:endParaRPr lang="en-US" altLang="zh-CN" dirty="0">
              <a:highlight>
                <a:srgbClr val="E95B53"/>
              </a:highlight>
            </a:endParaRPr>
          </a:p>
          <a:p>
            <a:pPr>
              <a:lnSpc>
                <a:spcPct val="150000"/>
              </a:lnSpc>
            </a:pPr>
            <a:r>
              <a:rPr lang="zh-CN" altLang="en-US" dirty="0"/>
              <a:t>　　从小到大，我都用行动来证明自己，不断追求进步，向党组织靠拢。</a:t>
            </a:r>
            <a:r>
              <a:rPr lang="en-US" altLang="zh-CN" dirty="0">
                <a:highlight>
                  <a:srgbClr val="E95B53"/>
                </a:highlight>
              </a:rPr>
              <a:t>【</a:t>
            </a:r>
            <a:r>
              <a:rPr lang="zh-CN" altLang="en-US" dirty="0">
                <a:highlight>
                  <a:srgbClr val="E95B53"/>
                </a:highlight>
              </a:rPr>
              <a:t>引出下文</a:t>
            </a:r>
            <a:r>
              <a:rPr lang="en-US" altLang="zh-CN" dirty="0">
                <a:highlight>
                  <a:srgbClr val="E95B53"/>
                </a:highlight>
              </a:rPr>
              <a:t>】</a:t>
            </a:r>
            <a:endParaRPr lang="zh-CN" altLang="en-US" dirty="0">
              <a:highlight>
                <a:srgbClr val="E95B53"/>
              </a:highlight>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8326" y="299041"/>
            <a:ext cx="11095348" cy="6690934"/>
          </a:xfrm>
          <a:prstGeom prst="rect">
            <a:avLst/>
          </a:prstGeom>
          <a:noFill/>
        </p:spPr>
        <p:txBody>
          <a:bodyPr wrap="square" rtlCol="0">
            <a:spAutoFit/>
          </a:bodyPr>
          <a:lstStyle/>
          <a:p>
            <a:pPr>
              <a:lnSpc>
                <a:spcPct val="150000"/>
              </a:lnSpc>
            </a:pPr>
            <a:r>
              <a:rPr lang="zh-CN" altLang="en-US" dirty="0"/>
              <a:t>        小学时，我在各科学习上努力刻苦、争当先进</a:t>
            </a:r>
            <a:r>
              <a:rPr lang="en-US" altLang="zh-CN" dirty="0"/>
              <a:t>;</a:t>
            </a:r>
            <a:r>
              <a:rPr lang="zh-CN" altLang="en-US" dirty="0"/>
              <a:t>在各项劳动中处处争先、不怕苦、不怕累</a:t>
            </a:r>
            <a:r>
              <a:rPr lang="en-US" altLang="zh-CN" dirty="0"/>
              <a:t>;</a:t>
            </a:r>
            <a:r>
              <a:rPr lang="zh-CN" altLang="en-US" dirty="0"/>
              <a:t>在各种活动中踊跃参加、积极表现。终于在小学二年级光荣地加入了少先队，成为当时班上第一批入队的学生之一。我激动无比，并暗下决心，一定要更加进步，符合少先队员的光荣称号，将来还要向团组织靠拢。</a:t>
            </a:r>
            <a:endParaRPr lang="zh-CN" altLang="en-US" dirty="0"/>
          </a:p>
          <a:p>
            <a:pPr>
              <a:lnSpc>
                <a:spcPct val="150000"/>
              </a:lnSpc>
            </a:pPr>
            <a:r>
              <a:rPr lang="zh-CN" altLang="en-US" dirty="0"/>
              <a:t>　　升入初中后，成绩优秀，表现突出的我，又被老师推荐首批加入共青团。我明白中国共青团是中国先进青年的群众组织，是中国共产党的得力助手和后备军，是广大青年在实践中学习共产主义的学校，在那里我加强了对党的认识，加入共产党的信念在我的心中慢慢萌发了。从此，我更加刻苦地学习，积极入团。</a:t>
            </a:r>
            <a:endParaRPr lang="zh-CN" altLang="en-US" dirty="0"/>
          </a:p>
          <a:p>
            <a:pPr>
              <a:lnSpc>
                <a:spcPct val="150000"/>
              </a:lnSpc>
            </a:pPr>
            <a:r>
              <a:rPr lang="zh-CN" altLang="en-US" dirty="0"/>
              <a:t>　　高中的学习生活充实而忙碌，繁重的作业几乎压得我喘不过气来。但在紧张学习之余，我也参加了一些关于党的教育和学习活动，利用课外时间读了一些书籍，从而加深了自己对共产主义和中国共产党的认识和理解，并逐渐树立了正确的世界观、人生观和价值观，端正了自己的入党动机。我渴望成为一名光荣的中国共产党员，我深深地懂得共产党员意味着拼搏，奋斗甚至意味着牺牲，我入党只是为了更直接地接受党的领导，为社会主义事业而奋斗</a:t>
            </a:r>
            <a:r>
              <a:rPr lang="en-US" altLang="zh-CN" dirty="0"/>
              <a:t>!</a:t>
            </a:r>
            <a:endParaRPr lang="en-US" altLang="zh-CN" dirty="0"/>
          </a:p>
          <a:p>
            <a:pPr>
              <a:lnSpc>
                <a:spcPct val="150000"/>
              </a:lnSpc>
            </a:pPr>
            <a:r>
              <a:rPr lang="zh-CN" altLang="en-US" dirty="0"/>
              <a:t>　　进入大学，翻开了我人生征程崭新的一页，我要向着新的目标开始新的奋斗和跋涉。从现在起，定下目标，时刻鞭策自己，早日向党组织靠拢：不放松对学习的要求，继续刻苦用功，勤奋认真地钻研知识，争取在每学期的期末考试中取得好成绩，获得奖学金</a:t>
            </a:r>
            <a:r>
              <a:rPr lang="en-US" altLang="zh-CN" dirty="0"/>
              <a:t>;</a:t>
            </a:r>
            <a:r>
              <a:rPr lang="zh-CN" altLang="en-US" dirty="0"/>
              <a:t>踊跃参与学校与学院举办的各项活动，提升自己的综合素质。</a:t>
            </a:r>
            <a:r>
              <a:rPr lang="en-US" altLang="zh-CN" dirty="0">
                <a:highlight>
                  <a:srgbClr val="E95B53"/>
                </a:highlight>
              </a:rPr>
              <a:t>【</a:t>
            </a:r>
            <a:r>
              <a:rPr lang="zh-CN" altLang="en-US" dirty="0">
                <a:highlight>
                  <a:srgbClr val="E95B53"/>
                </a:highlight>
              </a:rPr>
              <a:t>引入自身认识</a:t>
            </a:r>
            <a:r>
              <a:rPr lang="en-US" altLang="zh-CN" dirty="0">
                <a:highlight>
                  <a:srgbClr val="E95B53"/>
                </a:highlight>
              </a:rPr>
              <a:t>】</a:t>
            </a:r>
            <a:endParaRPr lang="en-US" altLang="zh-CN" dirty="0">
              <a:highlight>
                <a:srgbClr val="E95B53"/>
              </a:highlight>
            </a:endParaRPr>
          </a:p>
          <a:p>
            <a:pPr>
              <a:lnSpc>
                <a:spcPct val="150000"/>
              </a:lnSpc>
            </a:pPr>
            <a:r>
              <a:rPr lang="zh-CN" altLang="en-US" dirty="0"/>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3550" y="931842"/>
            <a:ext cx="10444899" cy="4994316"/>
          </a:xfrm>
          <a:prstGeom prst="rect">
            <a:avLst/>
          </a:prstGeom>
          <a:noFill/>
        </p:spPr>
        <p:txBody>
          <a:bodyPr wrap="square" rtlCol="0">
            <a:spAutoFit/>
          </a:bodyPr>
          <a:lstStyle/>
          <a:p>
            <a:pPr>
              <a:lnSpc>
                <a:spcPct val="200000"/>
              </a:lnSpc>
            </a:pPr>
            <a:r>
              <a:rPr lang="zh-CN" altLang="en-US" dirty="0"/>
              <a:t>       今天，我虽然向党组织提交了入党申请，但我深知，在我身上还有许多的缺点和不足，因此，我希望党组织从严要求我，以使我更快进步。</a:t>
            </a:r>
            <a:endParaRPr lang="zh-CN" altLang="en-US" dirty="0"/>
          </a:p>
          <a:p>
            <a:pPr>
              <a:lnSpc>
                <a:spcPct val="200000"/>
              </a:lnSpc>
            </a:pPr>
            <a:r>
              <a:rPr lang="zh-CN" altLang="en-US" dirty="0"/>
              <a:t>　　今后，我要按照党章规定的共产党员标准严格要求自己，自觉地接受党员和群众的帮助与监督，努力克服自己的缺点和不足，争取早日在思想上进一步在组织上入党。</a:t>
            </a:r>
            <a:r>
              <a:rPr lang="en-US" altLang="zh-CN" dirty="0"/>
              <a:t>【</a:t>
            </a:r>
            <a:r>
              <a:rPr lang="zh-CN" altLang="en-US" dirty="0"/>
              <a:t>点明自身努力方向</a:t>
            </a:r>
            <a:r>
              <a:rPr lang="en-US" altLang="zh-CN" dirty="0"/>
              <a:t>】</a:t>
            </a:r>
            <a:endParaRPr lang="en-US" altLang="zh-CN" dirty="0"/>
          </a:p>
          <a:p>
            <a:pPr>
              <a:lnSpc>
                <a:spcPct val="200000"/>
              </a:lnSpc>
            </a:pPr>
            <a:r>
              <a:rPr lang="zh-CN" altLang="en-US" dirty="0"/>
              <a:t>　　请党组织在实践中考验我</a:t>
            </a:r>
            <a:r>
              <a:rPr lang="en-US" altLang="zh-CN" dirty="0"/>
              <a:t>!</a:t>
            </a:r>
            <a:endParaRPr lang="zh-CN" altLang="en-US" dirty="0"/>
          </a:p>
          <a:p>
            <a:pPr>
              <a:lnSpc>
                <a:spcPct val="200000"/>
              </a:lnSpc>
            </a:pPr>
            <a:r>
              <a:rPr lang="zh-CN" altLang="en-US" dirty="0"/>
              <a:t>此致</a:t>
            </a:r>
            <a:endParaRPr lang="zh-CN" altLang="en-US" dirty="0"/>
          </a:p>
          <a:p>
            <a:pPr>
              <a:lnSpc>
                <a:spcPct val="200000"/>
              </a:lnSpc>
            </a:pPr>
            <a:r>
              <a:rPr lang="zh-CN" altLang="en-US" dirty="0"/>
              <a:t>　　敬礼</a:t>
            </a:r>
            <a:r>
              <a:rPr lang="en-US" altLang="zh-CN" dirty="0"/>
              <a:t>!</a:t>
            </a:r>
            <a:endParaRPr lang="en-US" altLang="zh-CN" dirty="0"/>
          </a:p>
          <a:p>
            <a:pPr algn="r">
              <a:lnSpc>
                <a:spcPct val="200000"/>
              </a:lnSpc>
            </a:pPr>
            <a:r>
              <a:rPr lang="zh-CN" altLang="en-US" dirty="0"/>
              <a:t>申请人：</a:t>
            </a:r>
            <a:r>
              <a:rPr lang="en-US" altLang="zh-CN" dirty="0"/>
              <a:t>xxx</a:t>
            </a:r>
            <a:endParaRPr lang="en-US" altLang="zh-CN" dirty="0"/>
          </a:p>
          <a:p>
            <a:pPr algn="r">
              <a:lnSpc>
                <a:spcPct val="200000"/>
              </a:lnSpc>
            </a:pPr>
            <a:r>
              <a:rPr lang="en-US" altLang="zh-CN" dirty="0"/>
              <a:t>20xx</a:t>
            </a:r>
            <a:r>
              <a:rPr lang="zh-CN" altLang="en-US" dirty="0"/>
              <a:t>年</a:t>
            </a:r>
            <a:r>
              <a:rPr lang="en-US" altLang="zh-CN" dirty="0"/>
              <a:t>x</a:t>
            </a:r>
            <a:r>
              <a:rPr lang="zh-CN" altLang="en-US" dirty="0"/>
              <a:t>月</a:t>
            </a:r>
            <a:r>
              <a:rPr lang="en-US" altLang="zh-CN" dirty="0"/>
              <a:t>x</a:t>
            </a:r>
            <a:r>
              <a:rPr lang="zh-CN" altLang="en-US" dirty="0"/>
              <a:t>日</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1022166"/>
          <p:cNvSpPr/>
          <p:nvPr>
            <p:custDataLst>
              <p:tags r:id="rId1"/>
            </p:custDataLst>
          </p:nvPr>
        </p:nvSpPr>
        <p:spPr bwMode="auto">
          <a:xfrm>
            <a:off x="1548663" y="1528354"/>
            <a:ext cx="9119337" cy="4132950"/>
          </a:xfrm>
          <a:prstGeom prst="roundRect">
            <a:avLst>
              <a:gd name="adj" fmla="val 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latin typeface="+mn-ea"/>
              <a:cs typeface="+mn-cs"/>
            </a:endParaRPr>
          </a:p>
        </p:txBody>
      </p:sp>
      <p:pic>
        <p:nvPicPr>
          <p:cNvPr id="2" name="图片 24"/>
          <p:cNvPicPr>
            <a:picLocks noChangeAspect="1" noChangeArrowheads="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332" y="5884614"/>
            <a:ext cx="121920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图片 61"/>
          <p:cNvPicPr>
            <a:picLocks noChangeAspect="1"/>
          </p:cNvPicPr>
          <p:nvPr/>
        </p:nvPicPr>
        <p:blipFill rotWithShape="1">
          <a:blip r:embed="rId4">
            <a:extLst>
              <a:ext uri="{28A0092B-C50C-407E-A947-70E740481C1C}">
                <a14:useLocalDpi xmlns:a14="http://schemas.microsoft.com/office/drawing/2010/main" val="0"/>
              </a:ext>
            </a:extLst>
          </a:blip>
          <a:srcRect l="69255" b="66944"/>
          <a:stretch>
            <a:fillRect/>
          </a:stretch>
        </p:blipFill>
        <p:spPr>
          <a:xfrm>
            <a:off x="8439150" y="1"/>
            <a:ext cx="3746552" cy="2266950"/>
          </a:xfrm>
          <a:prstGeom prst="rect">
            <a:avLst/>
          </a:prstGeom>
        </p:spPr>
      </p:pic>
      <p:sp>
        <p:nvSpPr>
          <p:cNvPr id="26" name="矩形 25"/>
          <p:cNvSpPr/>
          <p:nvPr/>
        </p:nvSpPr>
        <p:spPr>
          <a:xfrm>
            <a:off x="2823818" y="2185987"/>
            <a:ext cx="6851901" cy="2092881"/>
          </a:xfrm>
          <a:prstGeom prst="rect">
            <a:avLst/>
          </a:prstGeom>
        </p:spPr>
        <p:txBody>
          <a:bodyPr wrap="square">
            <a:spAutoFit/>
          </a:bodyPr>
          <a:lstStyle/>
          <a:p>
            <a:pPr algn="just">
              <a:lnSpc>
                <a:spcPct val="130000"/>
              </a:lnSpc>
            </a:pPr>
            <a:r>
              <a:rPr lang="zh-CN" altLang="en-US" sz="2000" b="1" dirty="0"/>
              <a:t>       青年一代有理想、有本领、有担当，国家就有前途，民族就有希望。希望你们努力在为人民服务中茁壮成长、在艰苦奋斗中砥砺意志品质、在实践中增长工作本领，继续在救死扶伤的岗位上拼搏奋战，带动广大青年</a:t>
            </a:r>
            <a:r>
              <a:rPr lang="zh-CN" altLang="en-US" sz="2000" b="1" dirty="0">
                <a:solidFill>
                  <a:srgbClr val="C00000"/>
                </a:solidFill>
              </a:rPr>
              <a:t>不惧风雨、勇挑重担，让青春在党和人民最需要的地方绽放绚丽之花。</a:t>
            </a:r>
            <a:endParaRPr lang="en-US" altLang="zh-CN" sz="2000" b="1" dirty="0">
              <a:solidFill>
                <a:srgbClr val="C00000"/>
              </a:solidFill>
            </a:endParaRPr>
          </a:p>
        </p:txBody>
      </p:sp>
      <p:sp>
        <p:nvSpPr>
          <p:cNvPr id="28" name="矩形 27"/>
          <p:cNvSpPr/>
          <p:nvPr/>
        </p:nvSpPr>
        <p:spPr>
          <a:xfrm>
            <a:off x="3733224" y="4278868"/>
            <a:ext cx="5942495" cy="780919"/>
          </a:xfrm>
          <a:prstGeom prst="rect">
            <a:avLst/>
          </a:prstGeom>
        </p:spPr>
        <p:txBody>
          <a:bodyPr wrap="square">
            <a:spAutoFit/>
          </a:bodyPr>
          <a:lstStyle/>
          <a:p>
            <a:pPr algn="r">
              <a:lnSpc>
                <a:spcPct val="130000"/>
              </a:lnSpc>
            </a:pPr>
            <a:r>
              <a:rPr lang="zh-CN" altLang="en-US" b="1" dirty="0"/>
              <a:t>       </a:t>
            </a:r>
            <a:r>
              <a:rPr lang="en-US" altLang="zh-CN" b="1" dirty="0"/>
              <a:t>--2020</a:t>
            </a:r>
            <a:r>
              <a:rPr lang="zh-CN" altLang="en-US" b="1" dirty="0"/>
              <a:t>年</a:t>
            </a:r>
            <a:r>
              <a:rPr lang="en-US" altLang="zh-CN" b="1" dirty="0"/>
              <a:t>3</a:t>
            </a:r>
            <a:r>
              <a:rPr lang="zh-CN" altLang="en-US" b="1" dirty="0"/>
              <a:t>月</a:t>
            </a:r>
            <a:r>
              <a:rPr lang="en-US" altLang="zh-CN" b="1" dirty="0"/>
              <a:t>5</a:t>
            </a:r>
            <a:r>
              <a:rPr lang="zh-CN" altLang="en-US" b="1" dirty="0"/>
              <a:t>日 习总书记在给北京大学援鄂医疗队全体“</a:t>
            </a:r>
            <a:r>
              <a:rPr lang="en-US" altLang="zh-CN" b="1" dirty="0"/>
              <a:t>90</a:t>
            </a:r>
            <a:r>
              <a:rPr lang="zh-CN" altLang="en-US" b="1" dirty="0"/>
              <a:t>后”党员的回信</a:t>
            </a:r>
            <a:endParaRPr lang="zh-CN" altLang="en-US" b="1" dirty="0"/>
          </a:p>
        </p:txBody>
      </p:sp>
      <p:sp>
        <p:nvSpPr>
          <p:cNvPr id="30" name="矩形 29"/>
          <p:cNvSpPr/>
          <p:nvPr/>
        </p:nvSpPr>
        <p:spPr>
          <a:xfrm>
            <a:off x="1335828" y="447442"/>
            <a:ext cx="6734533" cy="461665"/>
          </a:xfrm>
          <a:prstGeom prst="rect">
            <a:avLst/>
          </a:prstGeom>
        </p:spPr>
        <p:txBody>
          <a:bodyPr wrap="square">
            <a:spAutoFit/>
          </a:bodyPr>
          <a:lstStyle/>
          <a:p>
            <a:r>
              <a:rPr lang="zh-CN" altLang="en-US" sz="2400" b="1" spc="600" dirty="0">
                <a:latin typeface="思源黑体 CN Bold" panose="020B0800000000000000" pitchFamily="34" charset="-122"/>
                <a:ea typeface="思源黑体 CN Bold" panose="020B0800000000000000" pitchFamily="34" charset="-122"/>
              </a:rPr>
              <a:t>青春展望</a:t>
            </a:r>
            <a:r>
              <a:rPr lang="en-US" altLang="zh-CN" sz="2400" b="1" spc="600" dirty="0">
                <a:latin typeface="思源黑体 CN Bold" panose="020B0800000000000000" pitchFamily="34" charset="-122"/>
                <a:ea typeface="思源黑体 CN Bold" panose="020B0800000000000000" pitchFamily="34" charset="-122"/>
              </a:rPr>
              <a:t>:</a:t>
            </a:r>
            <a:r>
              <a:rPr lang="zh-CN" altLang="en-US" sz="2400" b="1" spc="600" dirty="0">
                <a:solidFill>
                  <a:srgbClr val="C00000"/>
                </a:solidFill>
                <a:latin typeface="思源黑体 CN Bold" panose="020B0800000000000000" pitchFamily="34" charset="-122"/>
                <a:ea typeface="思源黑体 CN Bold" panose="020B0800000000000000" pitchFamily="34" charset="-122"/>
              </a:rPr>
              <a:t>到党和人民最需要的地方去</a:t>
            </a:r>
            <a:endParaRPr lang="zh-CN" altLang="en-US" sz="2400" b="1" spc="600" dirty="0">
              <a:solidFill>
                <a:srgbClr val="C00000"/>
              </a:solidFill>
              <a:latin typeface="思源黑体 CN Bold" panose="020B0800000000000000" pitchFamily="34" charset="-122"/>
              <a:ea typeface="思源黑体 CN Bold" panose="020B0800000000000000" pitchFamily="34" charset="-122"/>
            </a:endParaRPr>
          </a:p>
        </p:txBody>
      </p:sp>
      <p:cxnSp>
        <p:nvCxnSpPr>
          <p:cNvPr id="36" name="直接连接符 7"/>
          <p:cNvCxnSpPr/>
          <p:nvPr/>
        </p:nvCxnSpPr>
        <p:spPr>
          <a:xfrm flipH="1" flipV="1">
            <a:off x="1062400" y="931357"/>
            <a:ext cx="7074896" cy="7406"/>
          </a:xfrm>
          <a:prstGeom prst="line">
            <a:avLst/>
          </a:prstGeom>
          <a:ln w="76200">
            <a:solidFill>
              <a:srgbClr val="E95B53"/>
            </a:solidFill>
          </a:ln>
          <a:effectLst>
            <a:softEdge rad="31750"/>
          </a:effectLst>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p:nvPicPr>
        <p:blipFill>
          <a:blip r:embed="rId5" cstate="print"/>
          <a:stretch>
            <a:fillRect/>
          </a:stretch>
        </p:blipFill>
        <p:spPr>
          <a:xfrm>
            <a:off x="40217" y="1340814"/>
            <a:ext cx="2198536" cy="1422990"/>
          </a:xfrm>
          <a:prstGeom prst="rect">
            <a:avLst/>
          </a:prstGeom>
        </p:spPr>
      </p:pic>
      <p:grpSp>
        <p:nvGrpSpPr>
          <p:cNvPr id="39" name="组合 63"/>
          <p:cNvGrpSpPr/>
          <p:nvPr/>
        </p:nvGrpSpPr>
        <p:grpSpPr>
          <a:xfrm>
            <a:off x="5644787" y="1405068"/>
            <a:ext cx="887762" cy="255096"/>
            <a:chOff x="3965502" y="1879809"/>
            <a:chExt cx="1193100" cy="342834"/>
          </a:xfrm>
          <a:solidFill>
            <a:srgbClr val="C00000"/>
          </a:solidFill>
        </p:grpSpPr>
        <p:sp>
          <p:nvSpPr>
            <p:cNvPr id="40" name="PA-dark-star-shape_15445"/>
            <p:cNvSpPr>
              <a:spLocks noChangeAspect="1"/>
            </p:cNvSpPr>
            <p:nvPr>
              <p:custDataLst>
                <p:tags r:id="rId6"/>
              </p:custDataLst>
            </p:nvPr>
          </p:nvSpPr>
          <p:spPr bwMode="auto">
            <a:xfrm>
              <a:off x="4391609" y="1879809"/>
              <a:ext cx="360781" cy="342834"/>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solidFill>
                <a:srgbClr val="C00000"/>
              </a:solidFill>
            </a:ln>
          </p:spPr>
          <p:txBody>
            <a:bodyPr/>
            <a:lstStyle/>
            <a:p>
              <a:pPr defTabSz="914400">
                <a:defRPr/>
              </a:pPr>
              <a:endParaRPr lang="zh-CN" altLang="en-US" kern="0">
                <a:solidFill>
                  <a:prstClr val="black"/>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1" name="PA-dark-star-shape_15445"/>
            <p:cNvSpPr>
              <a:spLocks noChangeAspect="1"/>
            </p:cNvSpPr>
            <p:nvPr>
              <p:custDataLst>
                <p:tags r:id="rId7"/>
              </p:custDataLst>
            </p:nvPr>
          </p:nvSpPr>
          <p:spPr bwMode="auto">
            <a:xfrm>
              <a:off x="4771621" y="1951407"/>
              <a:ext cx="210089" cy="199638"/>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solidFill>
                <a:srgbClr val="C00000"/>
              </a:solidFill>
            </a:ln>
          </p:spPr>
          <p:txBody>
            <a:bodyPr/>
            <a:lstStyle/>
            <a:p>
              <a:pPr defTabSz="914400">
                <a:defRPr/>
              </a:pPr>
              <a:endParaRPr lang="zh-CN" altLang="en-US" kern="0">
                <a:solidFill>
                  <a:prstClr val="black"/>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2" name="PA-dark-star-shape_15445"/>
            <p:cNvSpPr>
              <a:spLocks noChangeAspect="1"/>
            </p:cNvSpPr>
            <p:nvPr>
              <p:custDataLst>
                <p:tags r:id="rId8"/>
              </p:custDataLst>
            </p:nvPr>
          </p:nvSpPr>
          <p:spPr bwMode="auto">
            <a:xfrm>
              <a:off x="4161559" y="1951407"/>
              <a:ext cx="210089" cy="199638"/>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solidFill>
                <a:srgbClr val="C00000"/>
              </a:solidFill>
            </a:ln>
          </p:spPr>
          <p:txBody>
            <a:bodyPr/>
            <a:lstStyle/>
            <a:p>
              <a:pPr defTabSz="914400">
                <a:defRPr/>
              </a:pPr>
              <a:endParaRPr lang="zh-CN" altLang="en-US" kern="0">
                <a:solidFill>
                  <a:prstClr val="black"/>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3" name="PA-dark-star-shape_15445"/>
            <p:cNvSpPr>
              <a:spLocks noChangeAspect="1"/>
            </p:cNvSpPr>
            <p:nvPr>
              <p:custDataLst>
                <p:tags r:id="rId9"/>
              </p:custDataLst>
            </p:nvPr>
          </p:nvSpPr>
          <p:spPr bwMode="auto">
            <a:xfrm>
              <a:off x="3965502" y="1993883"/>
              <a:ext cx="120690" cy="114687"/>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solidFill>
                <a:srgbClr val="C00000"/>
              </a:solidFill>
            </a:ln>
          </p:spPr>
          <p:txBody>
            <a:bodyPr/>
            <a:lstStyle/>
            <a:p>
              <a:pPr defTabSz="914400">
                <a:defRPr/>
              </a:pPr>
              <a:endParaRPr lang="zh-CN" altLang="en-US" kern="0">
                <a:solidFill>
                  <a:prstClr val="black"/>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4" name="PA-dark-star-shape_15445"/>
            <p:cNvSpPr>
              <a:spLocks noChangeAspect="1"/>
            </p:cNvSpPr>
            <p:nvPr>
              <p:custDataLst>
                <p:tags r:id="rId10"/>
              </p:custDataLst>
            </p:nvPr>
          </p:nvSpPr>
          <p:spPr bwMode="auto">
            <a:xfrm>
              <a:off x="5037912" y="1993883"/>
              <a:ext cx="120690" cy="114687"/>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solidFill>
                <a:srgbClr val="C00000"/>
              </a:solidFill>
            </a:ln>
          </p:spPr>
          <p:txBody>
            <a:bodyPr/>
            <a:lstStyle/>
            <a:p>
              <a:pPr defTabSz="914400">
                <a:defRPr/>
              </a:pPr>
              <a:endParaRPr lang="zh-CN" altLang="en-US" kern="0">
                <a:solidFill>
                  <a:prstClr val="black"/>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cxnSp>
        <p:nvCxnSpPr>
          <p:cNvPr id="63" name="直接连接符 23"/>
          <p:cNvCxnSpPr/>
          <p:nvPr/>
        </p:nvCxnSpPr>
        <p:spPr>
          <a:xfrm flipH="1">
            <a:off x="981302" y="938763"/>
            <a:ext cx="7155994" cy="0"/>
          </a:xfrm>
          <a:prstGeom prst="line">
            <a:avLst/>
          </a:prstGeom>
          <a:ln w="76200">
            <a:solidFill>
              <a:srgbClr val="E95B53"/>
            </a:solidFill>
          </a:ln>
          <a:effectLst>
            <a:softEdge rad="31750"/>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p:cTn id="16" dur="750" fill="hold"/>
                                        <p:tgtEl>
                                          <p:spTgt spid="26"/>
                                        </p:tgtEl>
                                        <p:attrNameLst>
                                          <p:attrName>ppt_w</p:attrName>
                                        </p:attrNameLst>
                                      </p:cBhvr>
                                      <p:tavLst>
                                        <p:tav tm="0">
                                          <p:val>
                                            <p:fltVal val="0"/>
                                          </p:val>
                                        </p:tav>
                                        <p:tav tm="100000">
                                          <p:val>
                                            <p:strVal val="#ppt_w"/>
                                          </p:val>
                                        </p:tav>
                                      </p:tavLst>
                                    </p:anim>
                                    <p:anim calcmode="lin" valueType="num">
                                      <p:cBhvr>
                                        <p:cTn id="17" dur="750" fill="hold"/>
                                        <p:tgtEl>
                                          <p:spTgt spid="26"/>
                                        </p:tgtEl>
                                        <p:attrNameLst>
                                          <p:attrName>ppt_h</p:attrName>
                                        </p:attrNameLst>
                                      </p:cBhvr>
                                      <p:tavLst>
                                        <p:tav tm="0">
                                          <p:val>
                                            <p:fltVal val="0"/>
                                          </p:val>
                                        </p:tav>
                                        <p:tav tm="100000">
                                          <p:val>
                                            <p:strVal val="#ppt_h"/>
                                          </p:val>
                                        </p:tav>
                                      </p:tavLst>
                                    </p:anim>
                                    <p:animEffect transition="in" filter="fade">
                                      <p:cBhvr>
                                        <p:cTn id="18" dur="750"/>
                                        <p:tgtEl>
                                          <p:spTgt spid="26"/>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p:cTn id="21" dur="750" fill="hold"/>
                                        <p:tgtEl>
                                          <p:spTgt spid="28"/>
                                        </p:tgtEl>
                                        <p:attrNameLst>
                                          <p:attrName>ppt_w</p:attrName>
                                        </p:attrNameLst>
                                      </p:cBhvr>
                                      <p:tavLst>
                                        <p:tav tm="0">
                                          <p:val>
                                            <p:fltVal val="0"/>
                                          </p:val>
                                        </p:tav>
                                        <p:tav tm="100000">
                                          <p:val>
                                            <p:strVal val="#ppt_w"/>
                                          </p:val>
                                        </p:tav>
                                      </p:tavLst>
                                    </p:anim>
                                    <p:anim calcmode="lin" valueType="num">
                                      <p:cBhvr>
                                        <p:cTn id="22" dur="750" fill="hold"/>
                                        <p:tgtEl>
                                          <p:spTgt spid="28"/>
                                        </p:tgtEl>
                                        <p:attrNameLst>
                                          <p:attrName>ppt_h</p:attrName>
                                        </p:attrNameLst>
                                      </p:cBhvr>
                                      <p:tavLst>
                                        <p:tav tm="0">
                                          <p:val>
                                            <p:fltVal val="0"/>
                                          </p:val>
                                        </p:tav>
                                        <p:tav tm="100000">
                                          <p:val>
                                            <p:strVal val="#ppt_h"/>
                                          </p:val>
                                        </p:tav>
                                      </p:tavLst>
                                    </p:anim>
                                    <p:animEffect transition="in" filter="fade">
                                      <p:cBhvr>
                                        <p:cTn id="23"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85702" cy="6858000"/>
          </a:xfrm>
          <a:prstGeom prst="rect">
            <a:avLst/>
          </a:prstGeom>
        </p:spPr>
      </p:pic>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l="69255" b="66944"/>
          <a:stretch>
            <a:fillRect/>
          </a:stretch>
        </p:blipFill>
        <p:spPr>
          <a:xfrm>
            <a:off x="8439150" y="1"/>
            <a:ext cx="3746552" cy="2266950"/>
          </a:xfrm>
          <a:prstGeom prst="rect">
            <a:avLst/>
          </a:prstGeom>
        </p:spPr>
      </p:pic>
      <p:sp>
        <p:nvSpPr>
          <p:cNvPr id="26" name="矩形 25"/>
          <p:cNvSpPr/>
          <p:nvPr/>
        </p:nvSpPr>
        <p:spPr>
          <a:xfrm>
            <a:off x="2888040" y="2105561"/>
            <a:ext cx="7261209" cy="1323439"/>
          </a:xfrm>
          <a:prstGeom prst="rect">
            <a:avLst/>
          </a:prstGeom>
        </p:spPr>
        <p:txBody>
          <a:bodyPr wrap="square">
            <a:spAutoFit/>
          </a:bodyPr>
          <a:lstStyle/>
          <a:p>
            <a:pPr lvl="0" algn="ctr"/>
            <a:r>
              <a:rPr lang="zh-CN" altLang="en-US" sz="8000" b="1" spc="600" dirty="0">
                <a:gradFill>
                  <a:gsLst>
                    <a:gs pos="0">
                      <a:srgbClr val="E81E17"/>
                    </a:gs>
                    <a:gs pos="62000">
                      <a:srgbClr val="B91D21"/>
                    </a:gs>
                    <a:gs pos="100000">
                      <a:srgbClr val="E81E17">
                        <a:lumMod val="75000"/>
                      </a:srgbClr>
                    </a:gs>
                  </a:gsLst>
                  <a:lin ang="5400000" scaled="1"/>
                </a:gradFill>
                <a:latin typeface="思源黑体 CN Bold" panose="020B0800000000000000" pitchFamily="34" charset="-122"/>
                <a:ea typeface="思源黑体 CN Bold" panose="020B0800000000000000" pitchFamily="34" charset="-122"/>
              </a:rPr>
              <a:t>感谢观看！</a:t>
            </a:r>
            <a:endParaRPr lang="zh-CN" altLang="en-US" sz="8000" b="1" spc="600" dirty="0">
              <a:gradFill>
                <a:gsLst>
                  <a:gs pos="0">
                    <a:srgbClr val="E81E17"/>
                  </a:gs>
                  <a:gs pos="62000">
                    <a:srgbClr val="B91D21"/>
                  </a:gs>
                  <a:gs pos="100000">
                    <a:srgbClr val="E81E17">
                      <a:lumMod val="75000"/>
                    </a:srgbClr>
                  </a:gs>
                </a:gsLst>
                <a:lin ang="5400000" scaled="1"/>
              </a:gradFill>
              <a:latin typeface="思源黑体 CN Bold" panose="020B0800000000000000" pitchFamily="34" charset="-122"/>
              <a:ea typeface="思源黑体 CN Bold" panose="020B0800000000000000" pitchFamily="34" charset="-122"/>
            </a:endParaRPr>
          </a:p>
        </p:txBody>
      </p:sp>
      <p:pic>
        <p:nvPicPr>
          <p:cNvPr id="52" name="Picture 11" descr="F:\桌面\党政机关\素材\党徽\Nipic_20180988_2015090911380252700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151" y="423229"/>
            <a:ext cx="909485" cy="7008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744718" y="1517715"/>
            <a:ext cx="10869104" cy="4509913"/>
          </a:xfrm>
          <a:prstGeom prst="rect">
            <a:avLst/>
          </a:prstGeom>
        </p:spPr>
      </p:pic>
      <p:sp>
        <p:nvSpPr>
          <p:cNvPr id="4" name="文本框 3"/>
          <p:cNvSpPr txBox="1"/>
          <p:nvPr/>
        </p:nvSpPr>
        <p:spPr>
          <a:xfrm>
            <a:off x="2941164" y="537984"/>
            <a:ext cx="5656082" cy="707886"/>
          </a:xfrm>
          <a:prstGeom prst="rect">
            <a:avLst/>
          </a:prstGeom>
          <a:noFill/>
        </p:spPr>
        <p:txBody>
          <a:bodyPr wrap="square" rtlCol="0">
            <a:spAutoFit/>
          </a:bodyPr>
          <a:lstStyle/>
          <a:p>
            <a:pPr algn="ctr"/>
            <a:r>
              <a:rPr lang="zh-CN" altLang="en-US" sz="4000" b="1" dirty="0">
                <a:latin typeface="宋体" panose="02010600030101010101" pitchFamily="2" charset="-122"/>
                <a:ea typeface="宋体" panose="02010600030101010101" pitchFamily="2" charset="-122"/>
              </a:rPr>
              <a:t>熟悉入党流程</a:t>
            </a:r>
            <a:endParaRPr lang="zh-CN" altLang="en-US" sz="4000" b="1"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677971" y="895545"/>
            <a:ext cx="9275975" cy="55900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7"/>
          <p:cNvSpPr/>
          <p:nvPr/>
        </p:nvSpPr>
        <p:spPr>
          <a:xfrm>
            <a:off x="405353" y="638034"/>
            <a:ext cx="11161027" cy="3985146"/>
          </a:xfrm>
          <a:prstGeom prst="roundRect">
            <a:avLst>
              <a:gd name="adj" fmla="val 83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69255" b="66944"/>
          <a:stretch>
            <a:fillRect/>
          </a:stretch>
        </p:blipFill>
        <p:spPr>
          <a:xfrm>
            <a:off x="8439150" y="1"/>
            <a:ext cx="3746552" cy="2266950"/>
          </a:xfrm>
          <a:prstGeom prst="rect">
            <a:avLst/>
          </a:prstGeom>
        </p:spPr>
      </p:pic>
      <p:pic>
        <p:nvPicPr>
          <p:cNvPr id="10" name="图片 9"/>
          <p:cNvPicPr>
            <a:picLocks noChangeAspect="1"/>
          </p:cNvPicPr>
          <p:nvPr/>
        </p:nvPicPr>
        <p:blipFill rotWithShape="1">
          <a:blip r:embed="rId2">
            <a:extLst>
              <a:ext uri="{28A0092B-C50C-407E-A947-70E740481C1C}">
                <a14:useLocalDpi xmlns:a14="http://schemas.microsoft.com/office/drawing/2010/main" val="0"/>
              </a:ext>
            </a:extLst>
          </a:blip>
          <a:srcRect t="50939"/>
          <a:stretch>
            <a:fillRect/>
          </a:stretch>
        </p:blipFill>
        <p:spPr>
          <a:xfrm>
            <a:off x="6298" y="3863737"/>
            <a:ext cx="12179404" cy="3018715"/>
          </a:xfrm>
          <a:prstGeom prst="rect">
            <a:avLst/>
          </a:prstGeom>
        </p:spPr>
      </p:pic>
      <p:sp>
        <p:nvSpPr>
          <p:cNvPr id="2" name="文本框 1"/>
          <p:cNvSpPr txBox="1"/>
          <p:nvPr/>
        </p:nvSpPr>
        <p:spPr>
          <a:xfrm>
            <a:off x="2507033" y="2266951"/>
            <a:ext cx="7805393" cy="1015663"/>
          </a:xfrm>
          <a:prstGeom prst="rect">
            <a:avLst/>
          </a:prstGeom>
          <a:noFill/>
        </p:spPr>
        <p:txBody>
          <a:bodyPr wrap="square" rtlCol="0">
            <a:spAutoFit/>
          </a:bodyPr>
          <a:lstStyle/>
          <a:p>
            <a:r>
              <a:rPr lang="zh-CN" altLang="en-US" sz="6000" b="1" dirty="0">
                <a:latin typeface="楷体" panose="02010609060101010101" pitchFamily="49" charset="-122"/>
                <a:ea typeface="楷体" panose="02010609060101010101" pitchFamily="49" charset="-122"/>
              </a:rPr>
              <a:t>入党申请书写作指导</a:t>
            </a:r>
            <a:endParaRPr lang="zh-CN" altLang="en-US" sz="60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3232" y="1476240"/>
            <a:ext cx="10539167" cy="4437753"/>
          </a:xfrm>
          <a:prstGeom prst="rect">
            <a:avLst/>
          </a:prstGeom>
          <a:noFill/>
        </p:spPr>
        <p:txBody>
          <a:bodyPr wrap="square" rtlCol="0">
            <a:spAutoFit/>
          </a:bodyPr>
          <a:lstStyle/>
          <a:p>
            <a:pPr>
              <a:lnSpc>
                <a:spcPct val="150000"/>
              </a:lnSpc>
            </a:pPr>
            <a:r>
              <a:rPr lang="zh-CN" altLang="en-US" sz="2400" b="1" dirty="0">
                <a:latin typeface="宋体" panose="02010600030101010101" pitchFamily="2" charset="-122"/>
                <a:ea typeface="宋体" panose="02010600030101010101" pitchFamily="2" charset="-122"/>
              </a:rPr>
              <a:t>书写要求：</a:t>
            </a:r>
            <a:r>
              <a:rPr lang="zh-CN" altLang="en-US" sz="2400" dirty="0">
                <a:latin typeface="宋体" panose="02010600030101010101" pitchFamily="2" charset="-122"/>
                <a:ea typeface="宋体" panose="02010600030101010101" pitchFamily="2" charset="-122"/>
              </a:rPr>
              <a:t>字数以</a:t>
            </a:r>
            <a:r>
              <a:rPr lang="en-US" altLang="zh-CN" sz="2400" dirty="0">
                <a:highlight>
                  <a:srgbClr val="FE9E52"/>
                </a:highlight>
                <a:latin typeface="宋体" panose="02010600030101010101" pitchFamily="2" charset="-122"/>
                <a:ea typeface="宋体" panose="02010600030101010101" pitchFamily="2" charset="-122"/>
              </a:rPr>
              <a:t>2000-3000</a:t>
            </a:r>
            <a:r>
              <a:rPr lang="zh-CN" altLang="en-US" sz="2400" dirty="0">
                <a:highlight>
                  <a:srgbClr val="FE9E52"/>
                </a:highlight>
                <a:latin typeface="宋体" panose="02010600030101010101" pitchFamily="2" charset="-122"/>
                <a:ea typeface="宋体" panose="02010600030101010101" pitchFamily="2" charset="-122"/>
              </a:rPr>
              <a:t>字</a:t>
            </a:r>
            <a:r>
              <a:rPr lang="zh-CN" altLang="en-US" sz="2400" dirty="0">
                <a:latin typeface="宋体" panose="02010600030101010101" pitchFamily="2" charset="-122"/>
                <a:ea typeface="宋体" panose="02010600030101010101" pitchFamily="2" charset="-122"/>
              </a:rPr>
              <a:t>为宜标题：</a:t>
            </a:r>
            <a:r>
              <a:rPr lang="zh-CN" altLang="en-US" sz="2400" dirty="0">
                <a:highlight>
                  <a:srgbClr val="FE9E52"/>
                </a:highlight>
                <a:latin typeface="宋体" panose="02010600030101010101" pitchFamily="2" charset="-122"/>
                <a:ea typeface="宋体" panose="02010600030101010101" pitchFamily="2" charset="-122"/>
              </a:rPr>
              <a:t>居中</a:t>
            </a:r>
            <a:r>
              <a:rPr lang="zh-CN" altLang="en-US" sz="2400" dirty="0">
                <a:latin typeface="宋体" panose="02010600030101010101" pitchFamily="2" charset="-122"/>
                <a:ea typeface="宋体" panose="02010600030101010101" pitchFamily="2" charset="-122"/>
              </a:rPr>
              <a:t>写“</a:t>
            </a:r>
            <a:r>
              <a:rPr lang="zh-CN" altLang="en-US" sz="2400" dirty="0">
                <a:highlight>
                  <a:srgbClr val="FE9E52"/>
                </a:highlight>
                <a:latin typeface="宋体" panose="02010600030101010101" pitchFamily="2" charset="-122"/>
                <a:ea typeface="宋体" panose="02010600030101010101" pitchFamily="2" charset="-122"/>
              </a:rPr>
              <a:t>入党申请书</a:t>
            </a:r>
            <a:r>
              <a:rPr lang="zh-CN" altLang="en-US" sz="2400" dirty="0">
                <a:latin typeface="宋体" panose="02010600030101010101" pitchFamily="2" charset="-122"/>
                <a:ea typeface="宋体" panose="02010600030101010101" pitchFamily="2" charset="-122"/>
              </a:rPr>
              <a:t>”五个字</a:t>
            </a:r>
            <a:endParaRPr lang="zh-CN" altLang="en-US" sz="2400" dirty="0">
              <a:latin typeface="宋体" panose="02010600030101010101" pitchFamily="2" charset="-122"/>
              <a:ea typeface="宋体" panose="02010600030101010101" pitchFamily="2" charset="-122"/>
            </a:endParaRPr>
          </a:p>
          <a:p>
            <a:pPr>
              <a:lnSpc>
                <a:spcPct val="150000"/>
              </a:lnSpc>
            </a:pPr>
            <a:r>
              <a:rPr lang="zh-CN" altLang="en-US" sz="2400" b="1" dirty="0">
                <a:latin typeface="宋体" panose="02010600030101010101" pitchFamily="2" charset="-122"/>
                <a:ea typeface="宋体" panose="02010600030101010101" pitchFamily="2" charset="-122"/>
              </a:rPr>
              <a:t>称谓：</a:t>
            </a:r>
            <a:r>
              <a:rPr lang="zh-CN" altLang="en-US" sz="2400" dirty="0">
                <a:latin typeface="宋体" panose="02010600030101010101" pitchFamily="2" charset="-122"/>
                <a:ea typeface="宋体" panose="02010600030101010101" pitchFamily="2" charset="-122"/>
              </a:rPr>
              <a:t>一般称“</a:t>
            </a:r>
            <a:r>
              <a:rPr lang="zh-CN" altLang="en-US" sz="2400" dirty="0">
                <a:highlight>
                  <a:srgbClr val="FFFF00"/>
                </a:highlight>
                <a:latin typeface="宋体" panose="02010600030101010101" pitchFamily="2" charset="-122"/>
                <a:ea typeface="宋体" panose="02010600030101010101" pitchFamily="2" charset="-122"/>
              </a:rPr>
              <a:t>敬爱的党组织</a:t>
            </a:r>
            <a:r>
              <a:rPr lang="zh-CN" altLang="en-US" sz="2400" dirty="0">
                <a:latin typeface="宋体" panose="02010600030101010101" pitchFamily="2" charset="-122"/>
                <a:ea typeface="宋体" panose="02010600030101010101" pitchFamily="2" charset="-122"/>
              </a:rPr>
              <a:t>”，顶格写于标题的下一行，</a:t>
            </a:r>
            <a:r>
              <a:rPr lang="zh-CN" altLang="en-US" sz="2400" dirty="0">
                <a:highlight>
                  <a:srgbClr val="FFFF00"/>
                </a:highlight>
                <a:latin typeface="宋体" panose="02010600030101010101" pitchFamily="2" charset="-122"/>
                <a:ea typeface="宋体" panose="02010600030101010101" pitchFamily="2" charset="-122"/>
              </a:rPr>
              <a:t>后面加冒号</a:t>
            </a:r>
            <a:endParaRPr lang="zh-CN" altLang="en-US" sz="2400" dirty="0">
              <a:highlight>
                <a:srgbClr val="FFFF00"/>
              </a:highlight>
              <a:latin typeface="宋体" panose="02010600030101010101" pitchFamily="2" charset="-122"/>
              <a:ea typeface="宋体" panose="02010600030101010101" pitchFamily="2" charset="-122"/>
            </a:endParaRPr>
          </a:p>
          <a:p>
            <a:pPr>
              <a:lnSpc>
                <a:spcPct val="150000"/>
              </a:lnSpc>
            </a:pPr>
            <a:r>
              <a:rPr lang="zh-CN" altLang="en-US" sz="2400" b="1" dirty="0">
                <a:latin typeface="宋体" panose="02010600030101010101" pitchFamily="2" charset="-122"/>
                <a:ea typeface="宋体" panose="02010600030101010101" pitchFamily="2" charset="-122"/>
              </a:rPr>
              <a:t>正文：</a:t>
            </a:r>
            <a:r>
              <a:rPr lang="zh-CN" altLang="en-US" sz="2400" dirty="0">
                <a:latin typeface="宋体" panose="02010600030101010101" pitchFamily="2" charset="-122"/>
                <a:ea typeface="宋体" panose="02010600030101010101" pitchFamily="2" charset="-122"/>
              </a:rPr>
              <a:t>注意理论联系实际，切忌空谈理论、不谈自身</a:t>
            </a:r>
            <a:endParaRPr lang="zh-CN" altLang="en-US" sz="2400" dirty="0">
              <a:latin typeface="宋体" panose="02010600030101010101" pitchFamily="2" charset="-122"/>
              <a:ea typeface="宋体" panose="02010600030101010101" pitchFamily="2" charset="-122"/>
            </a:endParaRPr>
          </a:p>
          <a:p>
            <a:pPr>
              <a:lnSpc>
                <a:spcPct val="150000"/>
              </a:lnSpc>
            </a:pPr>
            <a:r>
              <a:rPr lang="zh-CN" altLang="en-US" sz="2400" b="1" dirty="0">
                <a:latin typeface="宋体" panose="02010600030101010101" pitchFamily="2" charset="-122"/>
                <a:ea typeface="宋体" panose="02010600030101010101" pitchFamily="2" charset="-122"/>
              </a:rPr>
              <a:t>结尾：</a:t>
            </a:r>
            <a:r>
              <a:rPr lang="zh-CN" altLang="en-US" sz="2400" dirty="0">
                <a:latin typeface="宋体" panose="02010600030101010101" pitchFamily="2" charset="-122"/>
                <a:ea typeface="宋体" panose="02010600030101010101" pitchFamily="2" charset="-122"/>
              </a:rPr>
              <a:t>一般以</a:t>
            </a:r>
            <a:r>
              <a:rPr lang="zh-CN" altLang="en-US" sz="2400" dirty="0">
                <a:highlight>
                  <a:srgbClr val="E95B53"/>
                </a:highlight>
                <a:latin typeface="宋体" panose="02010600030101010101" pitchFamily="2" charset="-122"/>
                <a:ea typeface="宋体" panose="02010600030101010101" pitchFamily="2" charset="-122"/>
              </a:rPr>
              <a:t>“请党组织审查”、“请党组织考验我”、“请党组织看我的实际行动”</a:t>
            </a:r>
            <a:r>
              <a:rPr lang="zh-CN" altLang="en-US" sz="2400" dirty="0">
                <a:latin typeface="宋体" panose="02010600030101010101" pitchFamily="2" charset="-122"/>
                <a:ea typeface="宋体" panose="02010600030101010101" pitchFamily="2" charset="-122"/>
              </a:rPr>
              <a:t>等作结束语</a:t>
            </a:r>
            <a:endParaRPr lang="zh-CN" altLang="en-US" sz="2400" dirty="0">
              <a:latin typeface="宋体" panose="02010600030101010101" pitchFamily="2" charset="-122"/>
              <a:ea typeface="宋体" panose="02010600030101010101" pitchFamily="2" charset="-122"/>
            </a:endParaRPr>
          </a:p>
          <a:p>
            <a:pPr>
              <a:lnSpc>
                <a:spcPct val="150000"/>
              </a:lnSpc>
            </a:pPr>
            <a:r>
              <a:rPr lang="zh-CN" altLang="en-US" sz="2400" b="1" dirty="0">
                <a:latin typeface="宋体" panose="02010600030101010101" pitchFamily="2" charset="-122"/>
                <a:ea typeface="宋体" panose="02010600030101010101" pitchFamily="2" charset="-122"/>
              </a:rPr>
              <a:t>落款：</a:t>
            </a:r>
            <a:r>
              <a:rPr lang="zh-CN" altLang="en-US" sz="2400" dirty="0">
                <a:highlight>
                  <a:srgbClr val="45CDFE"/>
                </a:highlight>
                <a:latin typeface="宋体" panose="02010600030101010101" pitchFamily="2" charset="-122"/>
                <a:ea typeface="宋体" panose="02010600030101010101" pitchFamily="2" charset="-122"/>
              </a:rPr>
              <a:t>居右写申请人姓名、申请日期（具体到日）</a:t>
            </a:r>
            <a:endParaRPr lang="zh-CN" altLang="en-US" sz="2400" dirty="0">
              <a:highlight>
                <a:srgbClr val="45CDFE"/>
              </a:highlight>
              <a:latin typeface="宋体" panose="02010600030101010101" pitchFamily="2" charset="-122"/>
              <a:ea typeface="宋体" panose="02010600030101010101" pitchFamily="2" charset="-122"/>
            </a:endParaRPr>
          </a:p>
          <a:p>
            <a:pPr>
              <a:lnSpc>
                <a:spcPct val="150000"/>
              </a:lnSpc>
            </a:pPr>
            <a:r>
              <a:rPr lang="zh-CN" altLang="en-US" sz="2400" b="1" dirty="0">
                <a:latin typeface="宋体" panose="02010600030101010101" pitchFamily="2" charset="-122"/>
                <a:ea typeface="宋体" panose="02010600030101010101" pitchFamily="2" charset="-122"/>
              </a:rPr>
              <a:t>附录：申请书最后，</a:t>
            </a:r>
            <a:r>
              <a:rPr lang="zh-CN" altLang="en-US" sz="2400" b="1" dirty="0">
                <a:highlight>
                  <a:srgbClr val="C0C0C0"/>
                </a:highlight>
                <a:latin typeface="宋体" panose="02010600030101010101" pitchFamily="2" charset="-122"/>
                <a:ea typeface="宋体" panose="02010600030101010101" pitchFamily="2" charset="-122"/>
              </a:rPr>
              <a:t>附上申请人基本信息</a:t>
            </a:r>
            <a:r>
              <a:rPr lang="zh-CN" altLang="en-US" sz="2400" b="1" dirty="0">
                <a:latin typeface="宋体" panose="02010600030101010101" pitchFamily="2" charset="-122"/>
                <a:ea typeface="宋体" panose="02010600030101010101" pitchFamily="2" charset="-122"/>
              </a:rPr>
              <a:t>，包括学号、籍贯、身份证号、联系电话等</a:t>
            </a:r>
            <a:endParaRPr lang="zh-CN" altLang="en-US" sz="2400" b="1" dirty="0">
              <a:latin typeface="宋体" panose="02010600030101010101" pitchFamily="2" charset="-122"/>
              <a:ea typeface="宋体" panose="02010600030101010101" pitchFamily="2" charset="-122"/>
            </a:endParaRPr>
          </a:p>
        </p:txBody>
      </p:sp>
      <p:sp>
        <p:nvSpPr>
          <p:cNvPr id="3" name="文本框 2"/>
          <p:cNvSpPr txBox="1"/>
          <p:nvPr/>
        </p:nvSpPr>
        <p:spPr>
          <a:xfrm>
            <a:off x="3990678" y="337467"/>
            <a:ext cx="7541443" cy="1138773"/>
          </a:xfrm>
          <a:prstGeom prst="rect">
            <a:avLst/>
          </a:prstGeom>
          <a:noFill/>
        </p:spPr>
        <p:txBody>
          <a:bodyPr wrap="square" rtlCol="0">
            <a:spAutoFit/>
          </a:bodyPr>
          <a:lstStyle/>
          <a:p>
            <a:r>
              <a:rPr lang="zh-CN" altLang="en-US" sz="4000" dirty="0">
                <a:latin typeface="楷体" panose="02010609060101010101" pitchFamily="49" charset="-122"/>
                <a:ea typeface="楷体" panose="02010609060101010101" pitchFamily="49" charset="-122"/>
              </a:rPr>
              <a:t> </a:t>
            </a:r>
            <a:r>
              <a:rPr lang="zh-CN" altLang="en-US" sz="4000" b="1" dirty="0">
                <a:latin typeface="楷体" panose="02010609060101010101" pitchFamily="49" charset="-122"/>
                <a:ea typeface="楷体" panose="02010609060101010101" pitchFamily="49" charset="-122"/>
              </a:rPr>
              <a:t>要展现的形式美</a:t>
            </a:r>
            <a:endParaRPr lang="en-US" altLang="zh-CN" sz="4000" b="1" dirty="0">
              <a:latin typeface="楷体" panose="02010609060101010101" pitchFamily="49" charset="-122"/>
              <a:ea typeface="楷体" panose="02010609060101010101" pitchFamily="49" charset="-122"/>
            </a:endParaRPr>
          </a:p>
          <a:p>
            <a:r>
              <a:rPr lang="zh-CN" altLang="en-US" sz="2800" dirty="0">
                <a:latin typeface="宋体" panose="02010600030101010101" pitchFamily="2" charset="-122"/>
                <a:ea typeface="宋体" panose="02010600030101010101" pitchFamily="2" charset="-122"/>
              </a:rPr>
              <a:t>      （格式要求）</a:t>
            </a:r>
            <a:endParaRPr lang="zh-CN" altLang="en-US" sz="28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389196" y="485841"/>
            <a:ext cx="9762711" cy="59998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3509" y="1960774"/>
            <a:ext cx="10473179" cy="2796407"/>
          </a:xfrm>
          <a:prstGeom prst="rect">
            <a:avLst/>
          </a:prstGeom>
          <a:noFill/>
        </p:spPr>
        <p:txBody>
          <a:bodyPr wrap="square" rtlCol="0">
            <a:spAutoFit/>
          </a:bodyPr>
          <a:lstStyle/>
          <a:p>
            <a:pPr>
              <a:lnSpc>
                <a:spcPct val="150000"/>
              </a:lnSpc>
            </a:pPr>
            <a:r>
              <a:rPr lang="en-US" altLang="zh-CN" sz="2400" dirty="0"/>
              <a:t>1.</a:t>
            </a:r>
            <a:r>
              <a:rPr lang="zh-CN" altLang="en-US" sz="2400" dirty="0"/>
              <a:t>明确表达入党的愿望，表明入党的动机和对待入党的态度</a:t>
            </a:r>
            <a:endParaRPr lang="zh-CN" altLang="en-US" sz="2400" dirty="0"/>
          </a:p>
          <a:p>
            <a:pPr>
              <a:lnSpc>
                <a:spcPct val="150000"/>
              </a:lnSpc>
            </a:pPr>
            <a:r>
              <a:rPr lang="en-US" altLang="zh-CN" sz="2400" dirty="0"/>
              <a:t>2.</a:t>
            </a:r>
            <a:r>
              <a:rPr lang="zh-CN" altLang="en-US" sz="2400" dirty="0"/>
              <a:t>阐述对党的认识：包括对党的性质、纲领、任务、奋斗目标、路线、方针、政策的认识和理解</a:t>
            </a:r>
            <a:endParaRPr lang="zh-CN" altLang="en-US" sz="2400" dirty="0"/>
          </a:p>
          <a:p>
            <a:pPr>
              <a:lnSpc>
                <a:spcPct val="150000"/>
              </a:lnSpc>
            </a:pPr>
            <a:r>
              <a:rPr lang="en-US" altLang="zh-CN" sz="2400" dirty="0"/>
              <a:t>3.</a:t>
            </a:r>
            <a:r>
              <a:rPr lang="zh-CN" altLang="en-US" sz="2400" dirty="0"/>
              <a:t>本人简历及政治历史情况，家庭主要成员、主要社会关系及其主要情况</a:t>
            </a:r>
            <a:endParaRPr lang="zh-CN" altLang="en-US" sz="2400" dirty="0"/>
          </a:p>
          <a:p>
            <a:pPr>
              <a:lnSpc>
                <a:spcPct val="150000"/>
              </a:lnSpc>
            </a:pPr>
            <a:r>
              <a:rPr lang="zh-CN" altLang="en-US" sz="2400" dirty="0"/>
              <a:t>本人在思想、学习、工作等方面的基本情况，优、缺点，以及今后努力方向</a:t>
            </a:r>
            <a:endParaRPr lang="zh-CN" altLang="en-US" sz="2400" dirty="0"/>
          </a:p>
        </p:txBody>
      </p:sp>
      <p:sp>
        <p:nvSpPr>
          <p:cNvPr id="3" name="文本框 2"/>
          <p:cNvSpPr txBox="1"/>
          <p:nvPr/>
        </p:nvSpPr>
        <p:spPr>
          <a:xfrm>
            <a:off x="4062953" y="452643"/>
            <a:ext cx="4703975" cy="1077218"/>
          </a:xfrm>
          <a:prstGeom prst="rect">
            <a:avLst/>
          </a:prstGeom>
          <a:noFill/>
        </p:spPr>
        <p:txBody>
          <a:bodyPr wrap="square" rtlCol="0">
            <a:spAutoFit/>
          </a:bodyPr>
          <a:lstStyle/>
          <a:p>
            <a:r>
              <a:rPr lang="zh-CN" altLang="en-US" sz="4000" b="1" dirty="0">
                <a:latin typeface="楷体" panose="02010609060101010101" pitchFamily="49" charset="-122"/>
                <a:ea typeface="楷体" panose="02010609060101010101" pitchFamily="49" charset="-122"/>
              </a:rPr>
              <a:t>内涵美也不落下</a:t>
            </a:r>
            <a:endParaRPr lang="en-US" altLang="zh-CN" sz="4000" b="1" dirty="0">
              <a:latin typeface="楷体" panose="02010609060101010101" pitchFamily="49" charset="-122"/>
              <a:ea typeface="楷体" panose="02010609060101010101" pitchFamily="49" charset="-122"/>
            </a:endParaRPr>
          </a:p>
          <a:p>
            <a:r>
              <a:rPr lang="zh-CN" altLang="en-US" sz="2400" dirty="0"/>
              <a:t>  （正文内容要求）</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98" y="604156"/>
            <a:ext cx="12185702" cy="6253843"/>
          </a:xfrm>
          <a:prstGeom prst="rect">
            <a:avLst/>
          </a:prstGeom>
        </p:spPr>
      </p:pic>
      <p:grpSp>
        <p:nvGrpSpPr>
          <p:cNvPr id="4" name="组合 3"/>
          <p:cNvGrpSpPr/>
          <p:nvPr/>
        </p:nvGrpSpPr>
        <p:grpSpPr>
          <a:xfrm>
            <a:off x="914354" y="1206196"/>
            <a:ext cx="2614883" cy="2632338"/>
            <a:chOff x="783031" y="1133476"/>
            <a:chExt cx="2614883" cy="2632338"/>
          </a:xfrm>
        </p:grpSpPr>
        <p:sp>
          <p:nvSpPr>
            <p:cNvPr id="8" name="矩形 7"/>
            <p:cNvSpPr/>
            <p:nvPr/>
          </p:nvSpPr>
          <p:spPr>
            <a:xfrm>
              <a:off x="1982142" y="2196154"/>
              <a:ext cx="1415772" cy="1569660"/>
            </a:xfrm>
            <a:prstGeom prst="rect">
              <a:avLst/>
            </a:prstGeom>
          </p:spPr>
          <p:txBody>
            <a:bodyPr wrap="none">
              <a:spAutoFit/>
            </a:bodyPr>
            <a:lstStyle/>
            <a:p>
              <a:pPr algn="ctr"/>
              <a:r>
                <a:rPr lang="zh-CN" altLang="en-US" sz="9600" b="1" dirty="0">
                  <a:gradFill>
                    <a:gsLst>
                      <a:gs pos="0">
                        <a:schemeClr val="accent2"/>
                      </a:gs>
                      <a:gs pos="62000">
                        <a:schemeClr val="accent1"/>
                      </a:gs>
                      <a:gs pos="100000">
                        <a:schemeClr val="accent2">
                          <a:lumMod val="75000"/>
                        </a:schemeClr>
                      </a:gs>
                    </a:gsLst>
                    <a:lin ang="5400000" scaled="1"/>
                  </a:gradFill>
                  <a:latin typeface="字魂110号-武林江湖体" panose="00000500000000000000" pitchFamily="2" charset="-122"/>
                  <a:ea typeface="字魂110号-武林江湖体" panose="00000500000000000000" pitchFamily="2" charset="-122"/>
                </a:rPr>
                <a:t>架</a:t>
              </a:r>
              <a:endParaRPr lang="zh-CN" altLang="en-US" sz="9600" b="1" dirty="0">
                <a:gradFill>
                  <a:gsLst>
                    <a:gs pos="0">
                      <a:schemeClr val="accent2"/>
                    </a:gs>
                    <a:gs pos="62000">
                      <a:schemeClr val="accent1"/>
                    </a:gs>
                    <a:gs pos="100000">
                      <a:schemeClr val="accent2">
                        <a:lumMod val="75000"/>
                      </a:schemeClr>
                    </a:gs>
                  </a:gsLst>
                  <a:lin ang="5400000" scaled="1"/>
                </a:gradFill>
                <a:latin typeface="字魂110号-武林江湖体" panose="00000500000000000000" pitchFamily="2" charset="-122"/>
                <a:ea typeface="字魂110号-武林江湖体" panose="00000500000000000000" pitchFamily="2" charset="-122"/>
              </a:endParaRPr>
            </a:p>
          </p:txBody>
        </p:sp>
        <p:sp>
          <p:nvSpPr>
            <p:cNvPr id="2" name="矩形 1"/>
            <p:cNvSpPr/>
            <p:nvPr/>
          </p:nvSpPr>
          <p:spPr>
            <a:xfrm>
              <a:off x="783031" y="1133476"/>
              <a:ext cx="1415772" cy="1569660"/>
            </a:xfrm>
            <a:prstGeom prst="rect">
              <a:avLst/>
            </a:prstGeom>
          </p:spPr>
          <p:txBody>
            <a:bodyPr wrap="none">
              <a:spAutoFit/>
            </a:bodyPr>
            <a:lstStyle/>
            <a:p>
              <a:pPr algn="ctr"/>
              <a:r>
                <a:rPr lang="zh-CN" altLang="en-US" sz="9600" b="1" dirty="0">
                  <a:solidFill>
                    <a:srgbClr val="C00000"/>
                  </a:solidFill>
                </a:rPr>
                <a:t>框</a:t>
              </a:r>
              <a:endParaRPr lang="zh-CN" altLang="en-US" sz="9600" b="1" dirty="0">
                <a:solidFill>
                  <a:srgbClr val="C00000"/>
                </a:solidFill>
              </a:endParaRPr>
            </a:p>
          </p:txBody>
        </p:sp>
      </p:grpSp>
      <p:grpSp>
        <p:nvGrpSpPr>
          <p:cNvPr id="17" name="组合 16"/>
          <p:cNvGrpSpPr/>
          <p:nvPr/>
        </p:nvGrpSpPr>
        <p:grpSpPr>
          <a:xfrm>
            <a:off x="3735327" y="1206196"/>
            <a:ext cx="7002812" cy="453090"/>
            <a:chOff x="1363752" y="2406894"/>
            <a:chExt cx="6743544" cy="453090"/>
          </a:xfrm>
        </p:grpSpPr>
        <p:sp>
          <p:nvSpPr>
            <p:cNvPr id="19" name="PA-文本框 35"/>
            <p:cNvSpPr txBox="1"/>
            <p:nvPr>
              <p:custDataLst>
                <p:tags r:id="rId2"/>
              </p:custDataLst>
            </p:nvPr>
          </p:nvSpPr>
          <p:spPr>
            <a:xfrm rot="16200000">
              <a:off x="4506100" y="-707156"/>
              <a:ext cx="448412" cy="6676512"/>
            </a:xfrm>
            <a:prstGeom prst="rect">
              <a:avLst/>
            </a:prstGeom>
            <a:noFill/>
            <a:ln w="9525" cap="flat" cmpd="sng" algn="ctr">
              <a:solidFill>
                <a:srgbClr val="C00000"/>
              </a:solidFill>
              <a:prstDash val="solid"/>
              <a:miter lim="800000"/>
            </a:ln>
            <a:effectLst>
              <a:innerShdw blurRad="127000" dist="88900" dir="18900000">
                <a:prstClr val="black">
                  <a:alpha val="38000"/>
                </a:prstClr>
              </a:innerShdw>
            </a:effectLst>
          </p:spPr>
          <p:txBody>
            <a:bodyPr vert="eaVert" lIns="0" tIns="0" rIns="0" bIns="360000" anchor="ctr"/>
            <a:lstStyle>
              <a:defPPr>
                <a:defRPr lang="zh-CN"/>
              </a:defPPr>
              <a:lvl1pPr algn="ctr">
                <a:defRPr sz="3200" kern="0">
                  <a:solidFill>
                    <a:prstClr val="white"/>
                  </a:solidFill>
                  <a:latin typeface="Calibri" panose="020F0502020204030204"/>
                  <a:ea typeface="宋体" panose="02010600030101010101"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1218565" rtl="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rgbClr val="C00000"/>
                  </a:solidFill>
                  <a:effectLst/>
                  <a:uLnTx/>
                  <a:uFillTx/>
                  <a:latin typeface="思源黑体 CN Bold" panose="020B0800000000000000" pitchFamily="34" charset="-122"/>
                  <a:ea typeface="思源黑体 CN Bold" panose="020B0800000000000000" pitchFamily="34" charset="-122"/>
                  <a:cs typeface="+mn-ea"/>
                  <a:sym typeface="+mn-lt"/>
                </a:rPr>
                <a:t> </a:t>
              </a:r>
              <a:endParaRPr kumimoji="0" lang="zh-CN" altLang="en-US" sz="3200" b="0" i="0" u="none" strike="noStrike" kern="0" cap="none" spc="0" normalizeH="0" baseline="0" noProof="0" dirty="0">
                <a:ln>
                  <a:noFill/>
                </a:ln>
                <a:solidFill>
                  <a:srgbClr val="C00000"/>
                </a:solidFill>
                <a:effectLst/>
                <a:uLnTx/>
                <a:uFillTx/>
                <a:latin typeface="思源黑体 CN Bold" panose="020B0800000000000000" pitchFamily="34" charset="-122"/>
                <a:ea typeface="思源黑体 CN Bold" panose="020B0800000000000000" pitchFamily="34" charset="-122"/>
                <a:cs typeface="+mn-ea"/>
                <a:sym typeface="+mn-lt"/>
              </a:endParaRPr>
            </a:p>
          </p:txBody>
        </p:sp>
        <p:grpSp>
          <p:nvGrpSpPr>
            <p:cNvPr id="20" name="组合 19"/>
            <p:cNvGrpSpPr/>
            <p:nvPr/>
          </p:nvGrpSpPr>
          <p:grpSpPr>
            <a:xfrm rot="16200000">
              <a:off x="4557896" y="-737923"/>
              <a:ext cx="355255" cy="6743544"/>
              <a:chOff x="1819196" y="2468597"/>
              <a:chExt cx="1914580" cy="6743544"/>
            </a:xfrm>
          </p:grpSpPr>
          <p:sp>
            <p:nvSpPr>
              <p:cNvPr id="22" name="PA-圆角矩形 10"/>
              <p:cNvSpPr/>
              <p:nvPr>
                <p:custDataLst>
                  <p:tags r:id="rId3"/>
                </p:custDataLst>
              </p:nvPr>
            </p:nvSpPr>
            <p:spPr>
              <a:xfrm>
                <a:off x="1861559" y="2468597"/>
                <a:ext cx="1872217" cy="77469"/>
              </a:xfrm>
              <a:prstGeom prst="roundRect">
                <a:avLst>
                  <a:gd name="adj" fmla="val 50000"/>
                </a:avLst>
              </a:prstGeom>
              <a:solidFill>
                <a:srgbClr val="C00000"/>
              </a:solidFill>
              <a:ln w="25400" cap="flat" cmpd="sng" algn="ctr">
                <a:noFill/>
                <a:prstDash val="solid"/>
              </a:ln>
              <a:effectLst/>
            </p:spPr>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prstClr val="white"/>
                  </a:solidFill>
                  <a:effectLst/>
                  <a:uLnTx/>
                  <a:uFillTx/>
                  <a:latin typeface="思源黑体 CN Bold" panose="020B0800000000000000" pitchFamily="34" charset="-122"/>
                  <a:ea typeface="思源黑体 CN Bold" panose="020B0800000000000000" pitchFamily="34" charset="-122"/>
                  <a:cs typeface="+mn-ea"/>
                  <a:sym typeface="+mn-lt"/>
                </a:endParaRPr>
              </a:p>
            </p:txBody>
          </p:sp>
          <p:sp>
            <p:nvSpPr>
              <p:cNvPr id="23" name="PA-圆角矩形 11"/>
              <p:cNvSpPr/>
              <p:nvPr>
                <p:custDataLst>
                  <p:tags r:id="rId4"/>
                </p:custDataLst>
              </p:nvPr>
            </p:nvSpPr>
            <p:spPr>
              <a:xfrm>
                <a:off x="1819196" y="9134672"/>
                <a:ext cx="1872201" cy="77469"/>
              </a:xfrm>
              <a:prstGeom prst="roundRect">
                <a:avLst>
                  <a:gd name="adj" fmla="val 50000"/>
                </a:avLst>
              </a:prstGeom>
              <a:solidFill>
                <a:srgbClr val="C00000"/>
              </a:solidFill>
              <a:ln w="25400" cap="flat" cmpd="sng" algn="ctr">
                <a:noFill/>
                <a:prstDash val="solid"/>
              </a:ln>
              <a:effectLst/>
            </p:spPr>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prstClr val="white"/>
                  </a:solidFill>
                  <a:effectLst/>
                  <a:uLnTx/>
                  <a:uFillTx/>
                  <a:latin typeface="思源黑体 CN Bold" panose="020B0800000000000000" pitchFamily="34" charset="-122"/>
                  <a:ea typeface="思源黑体 CN Bold" panose="020B0800000000000000" pitchFamily="34" charset="-122"/>
                  <a:cs typeface="+mn-ea"/>
                  <a:sym typeface="+mn-lt"/>
                </a:endParaRPr>
              </a:p>
            </p:txBody>
          </p:sp>
        </p:grpSp>
        <p:sp>
          <p:nvSpPr>
            <p:cNvPr id="21" name="PA-文本框 20"/>
            <p:cNvSpPr txBox="1"/>
            <p:nvPr>
              <p:custDataLst>
                <p:tags r:id="rId5"/>
              </p:custDataLst>
            </p:nvPr>
          </p:nvSpPr>
          <p:spPr>
            <a:xfrm>
              <a:off x="1615191" y="2410404"/>
              <a:ext cx="625157" cy="449580"/>
            </a:xfrm>
            <a:prstGeom prst="rect">
              <a:avLst/>
            </a:prstGeom>
            <a:solidFill>
              <a:srgbClr val="C00000"/>
            </a:solidFill>
          </p:spPr>
          <p:txBody>
            <a:bodyPr wrap="none" lIns="0" tIns="0" rIns="0" bIns="0" rtlCol="0" anchor="ctr">
              <a:noAutofit/>
            </a:bodyPr>
            <a:lstStyle/>
            <a:p>
              <a:pPr marL="0" marR="0" lvl="0" indent="0" algn="ctr" defTabSz="1218565"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F6F2EA"/>
                  </a:solidFill>
                  <a:effectLst/>
                  <a:uLnTx/>
                  <a:uFillTx/>
                  <a:latin typeface="思源黑体 CN Bold" panose="020B0800000000000000" pitchFamily="34" charset="-122"/>
                  <a:ea typeface="思源黑体 CN Bold" panose="020B0800000000000000" pitchFamily="34" charset="-122"/>
                  <a:cs typeface="+mn-ea"/>
                  <a:sym typeface="+mn-lt"/>
                </a:rPr>
                <a:t>01</a:t>
              </a:r>
              <a:endParaRPr kumimoji="0" lang="zh-CN" altLang="en-US" sz="2400" b="1" i="0" u="none" strike="noStrike" kern="0" cap="none" spc="0" normalizeH="0" baseline="0" noProof="0" dirty="0">
                <a:ln>
                  <a:noFill/>
                </a:ln>
                <a:solidFill>
                  <a:srgbClr val="F6F2EA"/>
                </a:solidFill>
                <a:effectLst/>
                <a:uLnTx/>
                <a:uFillTx/>
                <a:latin typeface="思源黑体 CN Bold" panose="020B0800000000000000" pitchFamily="34" charset="-122"/>
                <a:ea typeface="思源黑体 CN Bold" panose="020B0800000000000000" pitchFamily="34" charset="-122"/>
                <a:cs typeface="+mn-ea"/>
                <a:sym typeface="+mn-lt"/>
              </a:endParaRPr>
            </a:p>
          </p:txBody>
        </p:sp>
      </p:grpSp>
      <p:grpSp>
        <p:nvGrpSpPr>
          <p:cNvPr id="32" name="PA-102227"/>
          <p:cNvGrpSpPr/>
          <p:nvPr>
            <p:custDataLst>
              <p:tags r:id="rId6"/>
            </p:custDataLst>
          </p:nvPr>
        </p:nvGrpSpPr>
        <p:grpSpPr>
          <a:xfrm>
            <a:off x="3729907" y="2824238"/>
            <a:ext cx="7002811" cy="454256"/>
            <a:chOff x="3760788" y="1597310"/>
            <a:chExt cx="7002811" cy="454256"/>
          </a:xfrm>
        </p:grpSpPr>
        <p:grpSp>
          <p:nvGrpSpPr>
            <p:cNvPr id="33" name="组合 32"/>
            <p:cNvGrpSpPr/>
            <p:nvPr/>
          </p:nvGrpSpPr>
          <p:grpSpPr>
            <a:xfrm>
              <a:off x="3760788" y="1597310"/>
              <a:ext cx="7002811" cy="454256"/>
              <a:chOff x="221945" y="2406895"/>
              <a:chExt cx="6743543" cy="454256"/>
            </a:xfrm>
          </p:grpSpPr>
          <p:sp>
            <p:nvSpPr>
              <p:cNvPr id="35" name="PA-文本框 35"/>
              <p:cNvSpPr txBox="1"/>
              <p:nvPr>
                <p:custDataLst>
                  <p:tags r:id="rId7"/>
                </p:custDataLst>
              </p:nvPr>
            </p:nvSpPr>
            <p:spPr>
              <a:xfrm rot="16200000">
                <a:off x="3364293" y="-707156"/>
                <a:ext cx="448412" cy="6676513"/>
              </a:xfrm>
              <a:prstGeom prst="rect">
                <a:avLst/>
              </a:prstGeom>
              <a:noFill/>
              <a:ln w="9525" cap="flat" cmpd="sng" algn="ctr">
                <a:solidFill>
                  <a:srgbClr val="C00000"/>
                </a:solidFill>
                <a:prstDash val="solid"/>
                <a:miter lim="800000"/>
              </a:ln>
              <a:effectLst>
                <a:innerShdw blurRad="127000" dist="88900" dir="18900000">
                  <a:prstClr val="black">
                    <a:alpha val="38000"/>
                  </a:prstClr>
                </a:innerShdw>
              </a:effectLst>
            </p:spPr>
            <p:txBody>
              <a:bodyPr vert="eaVert" lIns="0" tIns="0" rIns="0" bIns="360000" anchor="ctr"/>
              <a:lstStyle>
                <a:defPPr>
                  <a:defRPr lang="zh-CN"/>
                </a:defPPr>
                <a:lvl1pPr algn="ctr">
                  <a:defRPr sz="3200" kern="0">
                    <a:solidFill>
                      <a:prstClr val="white"/>
                    </a:solidFill>
                    <a:latin typeface="Calibri" panose="020F0502020204030204"/>
                    <a:ea typeface="宋体" panose="02010600030101010101"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1218565" rtl="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rgbClr val="C00000"/>
                    </a:solidFill>
                    <a:effectLst/>
                    <a:uLnTx/>
                    <a:uFillTx/>
                    <a:latin typeface="思源黑体 CN Bold" panose="020B0800000000000000" pitchFamily="34" charset="-122"/>
                    <a:ea typeface="思源黑体 CN Bold" panose="020B0800000000000000" pitchFamily="34" charset="-122"/>
                    <a:cs typeface="+mn-ea"/>
                    <a:sym typeface="+mn-lt"/>
                  </a:rPr>
                  <a:t> </a:t>
                </a:r>
                <a:endParaRPr kumimoji="0" lang="zh-CN" altLang="en-US" sz="3200" b="0" i="0" u="none" strike="noStrike" kern="0" cap="none" spc="0" normalizeH="0" baseline="0" noProof="0" dirty="0">
                  <a:ln>
                    <a:noFill/>
                  </a:ln>
                  <a:solidFill>
                    <a:srgbClr val="C00000"/>
                  </a:solidFill>
                  <a:effectLst/>
                  <a:uLnTx/>
                  <a:uFillTx/>
                  <a:latin typeface="思源黑体 CN Bold" panose="020B0800000000000000" pitchFamily="34" charset="-122"/>
                  <a:ea typeface="思源黑体 CN Bold" panose="020B0800000000000000" pitchFamily="34" charset="-122"/>
                  <a:cs typeface="+mn-ea"/>
                  <a:sym typeface="+mn-lt"/>
                </a:endParaRPr>
              </a:p>
            </p:txBody>
          </p:sp>
          <p:grpSp>
            <p:nvGrpSpPr>
              <p:cNvPr id="36" name="组合 35"/>
              <p:cNvGrpSpPr/>
              <p:nvPr/>
            </p:nvGrpSpPr>
            <p:grpSpPr>
              <a:xfrm rot="16200000">
                <a:off x="3419571" y="-742305"/>
                <a:ext cx="348291" cy="6743543"/>
                <a:chOff x="1861578" y="1326789"/>
                <a:chExt cx="1877046" cy="6743543"/>
              </a:xfrm>
            </p:grpSpPr>
            <p:sp>
              <p:nvSpPr>
                <p:cNvPr id="38" name="PA-圆角矩形 10"/>
                <p:cNvSpPr/>
                <p:nvPr>
                  <p:custDataLst>
                    <p:tags r:id="rId8"/>
                  </p:custDataLst>
                </p:nvPr>
              </p:nvSpPr>
              <p:spPr>
                <a:xfrm>
                  <a:off x="1866410" y="1326789"/>
                  <a:ext cx="1872214" cy="77469"/>
                </a:xfrm>
                <a:prstGeom prst="roundRect">
                  <a:avLst>
                    <a:gd name="adj" fmla="val 50000"/>
                  </a:avLst>
                </a:prstGeom>
                <a:solidFill>
                  <a:srgbClr val="C00000"/>
                </a:solidFill>
                <a:ln w="25400" cap="flat" cmpd="sng" algn="ctr">
                  <a:noFill/>
                  <a:prstDash val="solid"/>
                </a:ln>
                <a:effectLst/>
              </p:spPr>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prstClr val="white"/>
                    </a:solidFill>
                    <a:effectLst/>
                    <a:uLnTx/>
                    <a:uFillTx/>
                    <a:latin typeface="思源黑体 CN Bold" panose="020B0800000000000000" pitchFamily="34" charset="-122"/>
                    <a:ea typeface="思源黑体 CN Bold" panose="020B0800000000000000" pitchFamily="34" charset="-122"/>
                    <a:cs typeface="+mn-ea"/>
                    <a:sym typeface="+mn-lt"/>
                  </a:endParaRPr>
                </a:p>
              </p:txBody>
            </p:sp>
            <p:sp>
              <p:nvSpPr>
                <p:cNvPr id="39" name="PA-圆角矩形 11"/>
                <p:cNvSpPr/>
                <p:nvPr>
                  <p:custDataLst>
                    <p:tags r:id="rId9"/>
                  </p:custDataLst>
                </p:nvPr>
              </p:nvSpPr>
              <p:spPr>
                <a:xfrm>
                  <a:off x="1861578" y="7992863"/>
                  <a:ext cx="1872201" cy="77469"/>
                </a:xfrm>
                <a:prstGeom prst="roundRect">
                  <a:avLst>
                    <a:gd name="adj" fmla="val 50000"/>
                  </a:avLst>
                </a:prstGeom>
                <a:solidFill>
                  <a:srgbClr val="C00000"/>
                </a:solidFill>
                <a:ln w="25400" cap="flat" cmpd="sng" algn="ctr">
                  <a:noFill/>
                  <a:prstDash val="solid"/>
                </a:ln>
                <a:effectLst/>
              </p:spPr>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prstClr val="white"/>
                    </a:solidFill>
                    <a:effectLst/>
                    <a:uLnTx/>
                    <a:uFillTx/>
                    <a:latin typeface="思源黑体 CN Bold" panose="020B0800000000000000" pitchFamily="34" charset="-122"/>
                    <a:ea typeface="思源黑体 CN Bold" panose="020B0800000000000000" pitchFamily="34" charset="-122"/>
                    <a:cs typeface="+mn-ea"/>
                    <a:sym typeface="+mn-lt"/>
                  </a:endParaRPr>
                </a:p>
              </p:txBody>
            </p:sp>
          </p:grpSp>
          <p:sp>
            <p:nvSpPr>
              <p:cNvPr id="37" name="PA-文本框 20"/>
              <p:cNvSpPr txBox="1"/>
              <p:nvPr>
                <p:custDataLst>
                  <p:tags r:id="rId10"/>
                </p:custDataLst>
              </p:nvPr>
            </p:nvSpPr>
            <p:spPr>
              <a:xfrm>
                <a:off x="473384" y="2411571"/>
                <a:ext cx="625157" cy="449580"/>
              </a:xfrm>
              <a:prstGeom prst="rect">
                <a:avLst/>
              </a:prstGeom>
              <a:solidFill>
                <a:srgbClr val="C00000"/>
              </a:solidFill>
            </p:spPr>
            <p:txBody>
              <a:bodyPr wrap="none" lIns="0" tIns="0" rIns="0" bIns="0" rtlCol="0" anchor="ctr">
                <a:noAutofit/>
              </a:bodyPr>
              <a:lstStyle/>
              <a:p>
                <a:pPr marL="0" marR="0" lvl="0" indent="0" algn="ctr" defTabSz="1218565"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F6F2EA"/>
                    </a:solidFill>
                    <a:effectLst/>
                    <a:uLnTx/>
                    <a:uFillTx/>
                    <a:latin typeface="思源黑体 CN Bold" panose="020B0800000000000000" pitchFamily="34" charset="-122"/>
                    <a:ea typeface="思源黑体 CN Bold" panose="020B0800000000000000" pitchFamily="34" charset="-122"/>
                    <a:cs typeface="+mn-ea"/>
                    <a:sym typeface="+mn-lt"/>
                  </a:rPr>
                  <a:t>03</a:t>
                </a:r>
                <a:endParaRPr kumimoji="0" lang="zh-CN" altLang="en-US" sz="2400" b="1" i="0" u="none" strike="noStrike" kern="0" cap="none" spc="0" normalizeH="0" baseline="0" noProof="0" dirty="0">
                  <a:ln>
                    <a:noFill/>
                  </a:ln>
                  <a:solidFill>
                    <a:srgbClr val="F6F2EA"/>
                  </a:solidFill>
                  <a:effectLst/>
                  <a:uLnTx/>
                  <a:uFillTx/>
                  <a:latin typeface="思源黑体 CN Bold" panose="020B0800000000000000" pitchFamily="34" charset="-122"/>
                  <a:ea typeface="思源黑体 CN Bold" panose="020B0800000000000000" pitchFamily="34" charset="-122"/>
                  <a:cs typeface="+mn-ea"/>
                  <a:sym typeface="+mn-lt"/>
                </a:endParaRPr>
              </a:p>
            </p:txBody>
          </p:sp>
        </p:grpSp>
        <p:sp>
          <p:nvSpPr>
            <p:cNvPr id="34" name="PA-文本框 20"/>
            <p:cNvSpPr txBox="1">
              <a:spLocks noChangeArrowheads="1"/>
            </p:cNvSpPr>
            <p:nvPr>
              <p:custDataLst>
                <p:tags r:id="rId11"/>
              </p:custDataLst>
            </p:nvPr>
          </p:nvSpPr>
          <p:spPr bwMode="auto">
            <a:xfrm>
              <a:off x="4774885" y="1639188"/>
              <a:ext cx="58459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anose="02010600030101010101" pitchFamily="2" charset="-122"/>
                </a:defRPr>
              </a:lvl1pPr>
              <a:lvl2pPr marL="742950" indent="-285750">
                <a:defRPr sz="2400">
                  <a:solidFill>
                    <a:schemeClr val="tx1"/>
                  </a:solidFill>
                  <a:latin typeface="Calibri" pitchFamily="34" charset="0"/>
                  <a:ea typeface="宋体" panose="02010600030101010101" pitchFamily="2" charset="-122"/>
                </a:defRPr>
              </a:lvl2pPr>
              <a:lvl3pPr>
                <a:defRPr sz="2000">
                  <a:solidFill>
                    <a:schemeClr val="tx1"/>
                  </a:solidFill>
                  <a:latin typeface="Calibri" pitchFamily="34" charset="0"/>
                  <a:ea typeface="宋体" panose="02010600030101010101" pitchFamily="2" charset="-122"/>
                </a:defRPr>
              </a:lvl3pPr>
              <a:lvl4pPr>
                <a:defRPr>
                  <a:solidFill>
                    <a:schemeClr val="tx1"/>
                  </a:solidFill>
                  <a:latin typeface="Calibri" pitchFamily="34" charset="0"/>
                  <a:ea typeface="宋体" panose="02010600030101010101" pitchFamily="2" charset="-122"/>
                </a:defRPr>
              </a:lvl4pPr>
              <a:lvl5pPr>
                <a:defRPr>
                  <a:solidFill>
                    <a:schemeClr val="tx1"/>
                  </a:solidFill>
                  <a:latin typeface="Calibri" pitchFamily="34" charset="0"/>
                  <a:ea typeface="宋体" panose="02010600030101010101" pitchFamily="2" charset="-122"/>
                </a:defRPr>
              </a:lvl5pPr>
              <a:lvl6pPr eaLnBrk="0" fontAlgn="base" hangingPunct="0">
                <a:spcAft>
                  <a:spcPct val="0"/>
                </a:spcAft>
                <a:buFont typeface="Arial" panose="020B0604020202090204" pitchFamily="34" charset="0"/>
                <a:defRPr>
                  <a:solidFill>
                    <a:schemeClr val="tx1"/>
                  </a:solidFill>
                  <a:latin typeface="Calibri" pitchFamily="34" charset="0"/>
                  <a:ea typeface="宋体" panose="02010600030101010101" pitchFamily="2" charset="-122"/>
                </a:defRPr>
              </a:lvl6pPr>
              <a:lvl7pPr eaLnBrk="0" fontAlgn="base" hangingPunct="0">
                <a:spcAft>
                  <a:spcPct val="0"/>
                </a:spcAft>
                <a:buFont typeface="Arial" panose="020B0604020202090204" pitchFamily="34" charset="0"/>
                <a:defRPr>
                  <a:solidFill>
                    <a:schemeClr val="tx1"/>
                  </a:solidFill>
                  <a:latin typeface="Calibri" pitchFamily="34" charset="0"/>
                  <a:ea typeface="宋体" panose="02010600030101010101" pitchFamily="2" charset="-122"/>
                </a:defRPr>
              </a:lvl7pPr>
              <a:lvl8pPr eaLnBrk="0" fontAlgn="base" hangingPunct="0">
                <a:spcAft>
                  <a:spcPct val="0"/>
                </a:spcAft>
                <a:buFont typeface="Arial" panose="020B0604020202090204" pitchFamily="34" charset="0"/>
                <a:defRPr>
                  <a:solidFill>
                    <a:schemeClr val="tx1"/>
                  </a:solidFill>
                  <a:latin typeface="Calibri" pitchFamily="34" charset="0"/>
                  <a:ea typeface="宋体" panose="02010600030101010101" pitchFamily="2" charset="-122"/>
                </a:defRPr>
              </a:lvl8pPr>
              <a:lvl9pPr eaLnBrk="0" fontAlgn="base" hangingPunct="0">
                <a:spcAft>
                  <a:spcPct val="0"/>
                </a:spcAft>
                <a:buFont typeface="Arial" panose="020B0604020202090204" pitchFamily="34" charset="0"/>
                <a:defRPr>
                  <a:solidFill>
                    <a:schemeClr val="tx1"/>
                  </a:solidFill>
                  <a:latin typeface="Calibri" pitchFamily="34" charset="0"/>
                  <a:ea typeface="宋体" panose="02010600030101010101" pitchFamily="2" charset="-122"/>
                </a:defRPr>
              </a:lvl9pPr>
            </a:lstStyle>
            <a:p>
              <a:pPr lvl="0" algn="just">
                <a:defRPr/>
              </a:pPr>
              <a:r>
                <a:rPr lang="zh-CN" altLang="en-US" sz="2000" b="1" spc="600" dirty="0">
                  <a:solidFill>
                    <a:schemeClr val="accent1"/>
                  </a:solidFill>
                  <a:latin typeface="思源黑体 CN Bold" panose="020B0800000000000000" pitchFamily="34" charset="-122"/>
                  <a:ea typeface="思源黑体 CN Bold" panose="020B0800000000000000" pitchFamily="34" charset="-122"/>
                  <a:cs typeface="+mn-ea"/>
                  <a:sym typeface="+mn-lt"/>
                </a:rPr>
                <a:t>自身思想、工作、学习等方面主要情况；</a:t>
              </a:r>
              <a:endParaRPr lang="zh-CN" altLang="en-US" sz="2000" b="1" spc="600" dirty="0">
                <a:solidFill>
                  <a:schemeClr val="accent1"/>
                </a:solidFill>
                <a:latin typeface="思源黑体 CN Bold" panose="020B0800000000000000" pitchFamily="34" charset="-122"/>
                <a:ea typeface="思源黑体 CN Bold" panose="020B0800000000000000" pitchFamily="34" charset="-122"/>
                <a:cs typeface="+mn-ea"/>
                <a:sym typeface="+mn-lt"/>
              </a:endParaRPr>
            </a:p>
          </p:txBody>
        </p:sp>
      </p:grpSp>
      <p:grpSp>
        <p:nvGrpSpPr>
          <p:cNvPr id="40" name="PA-102227"/>
          <p:cNvGrpSpPr/>
          <p:nvPr>
            <p:custDataLst>
              <p:tags r:id="rId12"/>
            </p:custDataLst>
          </p:nvPr>
        </p:nvGrpSpPr>
        <p:grpSpPr>
          <a:xfrm>
            <a:off x="3726546" y="3590714"/>
            <a:ext cx="7037597" cy="458712"/>
            <a:chOff x="4946493" y="1597310"/>
            <a:chExt cx="7504311" cy="458712"/>
          </a:xfrm>
        </p:grpSpPr>
        <p:grpSp>
          <p:nvGrpSpPr>
            <p:cNvPr id="41" name="组合 32"/>
            <p:cNvGrpSpPr/>
            <p:nvPr/>
          </p:nvGrpSpPr>
          <p:grpSpPr>
            <a:xfrm>
              <a:off x="4946493" y="1597310"/>
              <a:ext cx="7462830" cy="458712"/>
              <a:chOff x="1363751" y="2406895"/>
              <a:chExt cx="7186531" cy="458712"/>
            </a:xfrm>
          </p:grpSpPr>
          <p:sp>
            <p:nvSpPr>
              <p:cNvPr id="43" name="PA-文本框 35"/>
              <p:cNvSpPr txBox="1"/>
              <p:nvPr>
                <p:custDataLst>
                  <p:tags r:id="rId13"/>
                </p:custDataLst>
              </p:nvPr>
            </p:nvSpPr>
            <p:spPr>
              <a:xfrm rot="16200000">
                <a:off x="4728423" y="-929480"/>
                <a:ext cx="448412" cy="7121161"/>
              </a:xfrm>
              <a:prstGeom prst="rect">
                <a:avLst/>
              </a:prstGeom>
              <a:noFill/>
              <a:ln w="9525" cap="flat" cmpd="sng" algn="ctr">
                <a:solidFill>
                  <a:srgbClr val="C00000"/>
                </a:solidFill>
                <a:prstDash val="solid"/>
                <a:miter lim="800000"/>
              </a:ln>
              <a:effectLst>
                <a:innerShdw blurRad="127000" dist="88900" dir="18900000">
                  <a:prstClr val="black">
                    <a:alpha val="38000"/>
                  </a:prstClr>
                </a:innerShdw>
              </a:effectLst>
            </p:spPr>
            <p:txBody>
              <a:bodyPr vert="eaVert" lIns="0" tIns="0" rIns="0" bIns="360000" anchor="ctr"/>
              <a:lstStyle>
                <a:defPPr>
                  <a:defRPr lang="zh-CN"/>
                </a:defPPr>
                <a:lvl1pPr algn="ctr">
                  <a:defRPr sz="3200" kern="0">
                    <a:solidFill>
                      <a:prstClr val="white"/>
                    </a:solidFill>
                    <a:latin typeface="Calibri" panose="020F0502020204030204"/>
                    <a:ea typeface="宋体" panose="02010600030101010101"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1218565" rtl="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rgbClr val="C00000"/>
                    </a:solidFill>
                    <a:effectLst/>
                    <a:uLnTx/>
                    <a:uFillTx/>
                    <a:latin typeface="思源黑体 CN Bold" panose="020B0800000000000000" pitchFamily="34" charset="-122"/>
                    <a:ea typeface="思源黑体 CN Bold" panose="020B0800000000000000" pitchFamily="34" charset="-122"/>
                    <a:cs typeface="+mn-ea"/>
                    <a:sym typeface="+mn-lt"/>
                  </a:rPr>
                  <a:t> </a:t>
                </a:r>
                <a:endParaRPr kumimoji="0" lang="zh-CN" altLang="en-US" sz="3200" b="0" i="0" u="none" strike="noStrike" kern="0" cap="none" spc="0" normalizeH="0" baseline="0" noProof="0" dirty="0">
                  <a:ln>
                    <a:noFill/>
                  </a:ln>
                  <a:solidFill>
                    <a:srgbClr val="C00000"/>
                  </a:solidFill>
                  <a:effectLst/>
                  <a:uLnTx/>
                  <a:uFillTx/>
                  <a:latin typeface="思源黑体 CN Bold" panose="020B0800000000000000" pitchFamily="34" charset="-122"/>
                  <a:ea typeface="思源黑体 CN Bold" panose="020B0800000000000000" pitchFamily="34" charset="-122"/>
                  <a:cs typeface="+mn-ea"/>
                  <a:sym typeface="+mn-lt"/>
                </a:endParaRPr>
              </a:p>
            </p:txBody>
          </p:sp>
          <p:grpSp>
            <p:nvGrpSpPr>
              <p:cNvPr id="44" name="组合 35"/>
              <p:cNvGrpSpPr/>
              <p:nvPr/>
            </p:nvGrpSpPr>
            <p:grpSpPr>
              <a:xfrm rot="16200000">
                <a:off x="4783320" y="-963346"/>
                <a:ext cx="347394" cy="7186531"/>
                <a:chOff x="1861559" y="2468597"/>
                <a:chExt cx="1872217" cy="7186531"/>
              </a:xfrm>
            </p:grpSpPr>
            <p:sp>
              <p:nvSpPr>
                <p:cNvPr id="46" name="PA-圆角矩形 10"/>
                <p:cNvSpPr/>
                <p:nvPr>
                  <p:custDataLst>
                    <p:tags r:id="rId14"/>
                  </p:custDataLst>
                </p:nvPr>
              </p:nvSpPr>
              <p:spPr>
                <a:xfrm>
                  <a:off x="1861559" y="2468597"/>
                  <a:ext cx="1872217" cy="77469"/>
                </a:xfrm>
                <a:prstGeom prst="roundRect">
                  <a:avLst>
                    <a:gd name="adj" fmla="val 50000"/>
                  </a:avLst>
                </a:prstGeom>
                <a:solidFill>
                  <a:srgbClr val="C00000"/>
                </a:solidFill>
                <a:ln w="25400" cap="flat" cmpd="sng" algn="ctr">
                  <a:noFill/>
                  <a:prstDash val="solid"/>
                </a:ln>
                <a:effectLst/>
              </p:spPr>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prstClr val="white"/>
                    </a:solidFill>
                    <a:effectLst/>
                    <a:uLnTx/>
                    <a:uFillTx/>
                    <a:latin typeface="思源黑体 CN Bold" panose="020B0800000000000000" pitchFamily="34" charset="-122"/>
                    <a:ea typeface="思源黑体 CN Bold" panose="020B0800000000000000" pitchFamily="34" charset="-122"/>
                    <a:cs typeface="+mn-ea"/>
                    <a:sym typeface="+mn-lt"/>
                  </a:endParaRPr>
                </a:p>
              </p:txBody>
            </p:sp>
            <p:sp>
              <p:nvSpPr>
                <p:cNvPr id="47" name="PA-圆角矩形 11"/>
                <p:cNvSpPr/>
                <p:nvPr>
                  <p:custDataLst>
                    <p:tags r:id="rId15"/>
                  </p:custDataLst>
                </p:nvPr>
              </p:nvSpPr>
              <p:spPr>
                <a:xfrm>
                  <a:off x="1861567" y="9577659"/>
                  <a:ext cx="1872201" cy="77469"/>
                </a:xfrm>
                <a:prstGeom prst="roundRect">
                  <a:avLst>
                    <a:gd name="adj" fmla="val 50000"/>
                  </a:avLst>
                </a:prstGeom>
                <a:solidFill>
                  <a:srgbClr val="C00000"/>
                </a:solidFill>
                <a:ln w="25400" cap="flat" cmpd="sng" algn="ctr">
                  <a:noFill/>
                  <a:prstDash val="solid"/>
                </a:ln>
                <a:effectLst/>
              </p:spPr>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prstClr val="white"/>
                    </a:solidFill>
                    <a:effectLst/>
                    <a:uLnTx/>
                    <a:uFillTx/>
                    <a:latin typeface="思源黑体 CN Bold" panose="020B0800000000000000" pitchFamily="34" charset="-122"/>
                    <a:ea typeface="思源黑体 CN Bold" panose="020B0800000000000000" pitchFamily="34" charset="-122"/>
                    <a:cs typeface="+mn-ea"/>
                    <a:sym typeface="+mn-lt"/>
                  </a:endParaRPr>
                </a:p>
              </p:txBody>
            </p:sp>
          </p:grpSp>
          <p:sp>
            <p:nvSpPr>
              <p:cNvPr id="45" name="PA-文本框 20"/>
              <p:cNvSpPr txBox="1"/>
              <p:nvPr>
                <p:custDataLst>
                  <p:tags r:id="rId16"/>
                </p:custDataLst>
              </p:nvPr>
            </p:nvSpPr>
            <p:spPr>
              <a:xfrm>
                <a:off x="1643823" y="2416027"/>
                <a:ext cx="658108" cy="449580"/>
              </a:xfrm>
              <a:prstGeom prst="rect">
                <a:avLst/>
              </a:prstGeom>
              <a:solidFill>
                <a:srgbClr val="C00000"/>
              </a:solidFill>
            </p:spPr>
            <p:txBody>
              <a:bodyPr wrap="none" lIns="0" tIns="0" rIns="0" bIns="0" rtlCol="0" anchor="ctr">
                <a:noAutofit/>
              </a:bodyPr>
              <a:lstStyle/>
              <a:p>
                <a:pPr marL="0" marR="0" lvl="0" indent="0" algn="ctr" defTabSz="1218565"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F6F2EA"/>
                    </a:solidFill>
                    <a:effectLst/>
                    <a:uLnTx/>
                    <a:uFillTx/>
                    <a:latin typeface="思源黑体 CN Bold" panose="020B0800000000000000" pitchFamily="34" charset="-122"/>
                    <a:ea typeface="思源黑体 CN Bold" panose="020B0800000000000000" pitchFamily="34" charset="-122"/>
                    <a:cs typeface="+mn-ea"/>
                    <a:sym typeface="+mn-lt"/>
                  </a:rPr>
                  <a:t>04</a:t>
                </a:r>
                <a:endParaRPr kumimoji="0" lang="zh-CN" altLang="en-US" sz="2400" b="1" i="0" u="none" strike="noStrike" kern="0" cap="none" spc="0" normalizeH="0" baseline="0" noProof="0" dirty="0">
                  <a:ln>
                    <a:noFill/>
                  </a:ln>
                  <a:solidFill>
                    <a:srgbClr val="F6F2EA"/>
                  </a:solidFill>
                  <a:effectLst/>
                  <a:uLnTx/>
                  <a:uFillTx/>
                  <a:latin typeface="思源黑体 CN Bold" panose="020B0800000000000000" pitchFamily="34" charset="-122"/>
                  <a:ea typeface="思源黑体 CN Bold" panose="020B0800000000000000" pitchFamily="34" charset="-122"/>
                  <a:cs typeface="+mn-ea"/>
                  <a:sym typeface="+mn-lt"/>
                </a:endParaRPr>
              </a:p>
            </p:txBody>
          </p:sp>
        </p:grpSp>
        <p:sp>
          <p:nvSpPr>
            <p:cNvPr id="42" name="PA-文本框 20"/>
            <p:cNvSpPr txBox="1">
              <a:spLocks noChangeArrowheads="1"/>
            </p:cNvSpPr>
            <p:nvPr>
              <p:custDataLst>
                <p:tags r:id="rId17"/>
              </p:custDataLst>
            </p:nvPr>
          </p:nvSpPr>
          <p:spPr bwMode="auto">
            <a:xfrm>
              <a:off x="6054159" y="1616386"/>
              <a:ext cx="63966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anose="02010600030101010101" pitchFamily="2" charset="-122"/>
                </a:defRPr>
              </a:lvl1pPr>
              <a:lvl2pPr marL="742950" indent="-285750">
                <a:defRPr sz="2400">
                  <a:solidFill>
                    <a:schemeClr val="tx1"/>
                  </a:solidFill>
                  <a:latin typeface="Calibri" pitchFamily="34" charset="0"/>
                  <a:ea typeface="宋体" panose="02010600030101010101" pitchFamily="2" charset="-122"/>
                </a:defRPr>
              </a:lvl2pPr>
              <a:lvl3pPr>
                <a:defRPr sz="2000">
                  <a:solidFill>
                    <a:schemeClr val="tx1"/>
                  </a:solidFill>
                  <a:latin typeface="Calibri" pitchFamily="34" charset="0"/>
                  <a:ea typeface="宋体" panose="02010600030101010101" pitchFamily="2" charset="-122"/>
                </a:defRPr>
              </a:lvl3pPr>
              <a:lvl4pPr>
                <a:defRPr>
                  <a:solidFill>
                    <a:schemeClr val="tx1"/>
                  </a:solidFill>
                  <a:latin typeface="Calibri" pitchFamily="34" charset="0"/>
                  <a:ea typeface="宋体" panose="02010600030101010101" pitchFamily="2" charset="-122"/>
                </a:defRPr>
              </a:lvl4pPr>
              <a:lvl5pPr>
                <a:defRPr>
                  <a:solidFill>
                    <a:schemeClr val="tx1"/>
                  </a:solidFill>
                  <a:latin typeface="Calibri" pitchFamily="34" charset="0"/>
                  <a:ea typeface="宋体" panose="02010600030101010101" pitchFamily="2" charset="-122"/>
                </a:defRPr>
              </a:lvl5pPr>
              <a:lvl6pPr eaLnBrk="0" fontAlgn="base" hangingPunct="0">
                <a:spcAft>
                  <a:spcPct val="0"/>
                </a:spcAft>
                <a:buFont typeface="Arial" panose="020B0604020202090204" pitchFamily="34" charset="0"/>
                <a:defRPr>
                  <a:solidFill>
                    <a:schemeClr val="tx1"/>
                  </a:solidFill>
                  <a:latin typeface="Calibri" pitchFamily="34" charset="0"/>
                  <a:ea typeface="宋体" panose="02010600030101010101" pitchFamily="2" charset="-122"/>
                </a:defRPr>
              </a:lvl6pPr>
              <a:lvl7pPr eaLnBrk="0" fontAlgn="base" hangingPunct="0">
                <a:spcAft>
                  <a:spcPct val="0"/>
                </a:spcAft>
                <a:buFont typeface="Arial" panose="020B0604020202090204" pitchFamily="34" charset="0"/>
                <a:defRPr>
                  <a:solidFill>
                    <a:schemeClr val="tx1"/>
                  </a:solidFill>
                  <a:latin typeface="Calibri" pitchFamily="34" charset="0"/>
                  <a:ea typeface="宋体" panose="02010600030101010101" pitchFamily="2" charset="-122"/>
                </a:defRPr>
              </a:lvl7pPr>
              <a:lvl8pPr eaLnBrk="0" fontAlgn="base" hangingPunct="0">
                <a:spcAft>
                  <a:spcPct val="0"/>
                </a:spcAft>
                <a:buFont typeface="Arial" panose="020B0604020202090204" pitchFamily="34" charset="0"/>
                <a:defRPr>
                  <a:solidFill>
                    <a:schemeClr val="tx1"/>
                  </a:solidFill>
                  <a:latin typeface="Calibri" pitchFamily="34" charset="0"/>
                  <a:ea typeface="宋体" panose="02010600030101010101" pitchFamily="2" charset="-122"/>
                </a:defRPr>
              </a:lvl8pPr>
              <a:lvl9pPr eaLnBrk="0" fontAlgn="base" hangingPunct="0">
                <a:spcAft>
                  <a:spcPct val="0"/>
                </a:spcAft>
                <a:buFont typeface="Arial" panose="020B0604020202090204" pitchFamily="34" charset="0"/>
                <a:defRPr>
                  <a:solidFill>
                    <a:schemeClr val="tx1"/>
                  </a:solidFill>
                  <a:latin typeface="Calibri" pitchFamily="34" charset="0"/>
                  <a:ea typeface="宋体" panose="02010600030101010101" pitchFamily="2" charset="-122"/>
                </a:defRPr>
              </a:lvl9pPr>
            </a:lstStyle>
            <a:p>
              <a:pPr lvl="0" algn="just">
                <a:defRPr/>
              </a:pPr>
              <a:r>
                <a:rPr lang="zh-CN" altLang="en-US" sz="2000" b="1" spc="600" dirty="0">
                  <a:solidFill>
                    <a:schemeClr val="accent1"/>
                  </a:solidFill>
                  <a:latin typeface="思源黑体 CN Bold" panose="020B0800000000000000" pitchFamily="34" charset="-122"/>
                  <a:ea typeface="思源黑体 CN Bold" panose="020B0800000000000000" pitchFamily="34" charset="-122"/>
                  <a:cs typeface="+mn-ea"/>
                  <a:sym typeface="+mn-lt"/>
                </a:rPr>
                <a:t>表示愿意接受党组织的教育和考察</a:t>
              </a:r>
              <a:endParaRPr lang="zh-CN" altLang="en-US" sz="2000" b="1" spc="600" dirty="0">
                <a:solidFill>
                  <a:schemeClr val="accent1"/>
                </a:solidFill>
                <a:latin typeface="思源黑体 CN Bold" panose="020B0800000000000000" pitchFamily="34" charset="-122"/>
                <a:ea typeface="思源黑体 CN Bold" panose="020B0800000000000000" pitchFamily="34" charset="-122"/>
                <a:cs typeface="+mn-ea"/>
                <a:sym typeface="+mn-lt"/>
              </a:endParaRPr>
            </a:p>
          </p:txBody>
        </p:sp>
      </p:grpSp>
      <p:sp>
        <p:nvSpPr>
          <p:cNvPr id="48" name="PA-文本框 21"/>
          <p:cNvSpPr txBox="1">
            <a:spLocks noChangeArrowheads="1"/>
          </p:cNvSpPr>
          <p:nvPr>
            <p:custDataLst>
              <p:tags r:id="rId18"/>
            </p:custDataLst>
          </p:nvPr>
        </p:nvSpPr>
        <p:spPr bwMode="auto">
          <a:xfrm>
            <a:off x="4737771" y="1232522"/>
            <a:ext cx="5852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anose="02010600030101010101" pitchFamily="2" charset="-122"/>
              </a:defRPr>
            </a:lvl1pPr>
            <a:lvl2pPr marL="742950" indent="-285750">
              <a:defRPr sz="2400">
                <a:solidFill>
                  <a:schemeClr val="tx1"/>
                </a:solidFill>
                <a:latin typeface="Calibri" pitchFamily="34" charset="0"/>
                <a:ea typeface="宋体" panose="02010600030101010101" pitchFamily="2" charset="-122"/>
              </a:defRPr>
            </a:lvl2pPr>
            <a:lvl3pPr>
              <a:defRPr sz="2000">
                <a:solidFill>
                  <a:schemeClr val="tx1"/>
                </a:solidFill>
                <a:latin typeface="Calibri" pitchFamily="34" charset="0"/>
                <a:ea typeface="宋体" panose="02010600030101010101" pitchFamily="2" charset="-122"/>
              </a:defRPr>
            </a:lvl3pPr>
            <a:lvl4pPr>
              <a:defRPr>
                <a:solidFill>
                  <a:schemeClr val="tx1"/>
                </a:solidFill>
                <a:latin typeface="Calibri" pitchFamily="34" charset="0"/>
                <a:ea typeface="宋体" panose="02010600030101010101" pitchFamily="2" charset="-122"/>
              </a:defRPr>
            </a:lvl4pPr>
            <a:lvl5pPr>
              <a:defRPr>
                <a:solidFill>
                  <a:schemeClr val="tx1"/>
                </a:solidFill>
                <a:latin typeface="Calibri" pitchFamily="34" charset="0"/>
                <a:ea typeface="宋体" panose="02010600030101010101" pitchFamily="2" charset="-122"/>
              </a:defRPr>
            </a:lvl5pPr>
            <a:lvl6pPr eaLnBrk="0" fontAlgn="base" hangingPunct="0">
              <a:spcAft>
                <a:spcPct val="0"/>
              </a:spcAft>
              <a:buFont typeface="Arial" panose="020B0604020202090204" pitchFamily="34" charset="0"/>
              <a:defRPr>
                <a:solidFill>
                  <a:schemeClr val="tx1"/>
                </a:solidFill>
                <a:latin typeface="Calibri" pitchFamily="34" charset="0"/>
                <a:ea typeface="宋体" panose="02010600030101010101" pitchFamily="2" charset="-122"/>
              </a:defRPr>
            </a:lvl6pPr>
            <a:lvl7pPr eaLnBrk="0" fontAlgn="base" hangingPunct="0">
              <a:spcAft>
                <a:spcPct val="0"/>
              </a:spcAft>
              <a:buFont typeface="Arial" panose="020B0604020202090204" pitchFamily="34" charset="0"/>
              <a:defRPr>
                <a:solidFill>
                  <a:schemeClr val="tx1"/>
                </a:solidFill>
                <a:latin typeface="Calibri" pitchFamily="34" charset="0"/>
                <a:ea typeface="宋体" panose="02010600030101010101" pitchFamily="2" charset="-122"/>
              </a:defRPr>
            </a:lvl7pPr>
            <a:lvl8pPr eaLnBrk="0" fontAlgn="base" hangingPunct="0">
              <a:spcAft>
                <a:spcPct val="0"/>
              </a:spcAft>
              <a:buFont typeface="Arial" panose="020B0604020202090204" pitchFamily="34" charset="0"/>
              <a:defRPr>
                <a:solidFill>
                  <a:schemeClr val="tx1"/>
                </a:solidFill>
                <a:latin typeface="Calibri" pitchFamily="34" charset="0"/>
                <a:ea typeface="宋体" panose="02010600030101010101" pitchFamily="2" charset="-122"/>
              </a:defRPr>
            </a:lvl8pPr>
            <a:lvl9pPr eaLnBrk="0" fontAlgn="base" hangingPunct="0">
              <a:spcAft>
                <a:spcPct val="0"/>
              </a:spcAft>
              <a:buFont typeface="Arial" panose="020B0604020202090204" pitchFamily="34" charset="0"/>
              <a:defRPr>
                <a:solidFill>
                  <a:schemeClr val="tx1"/>
                </a:solidFill>
                <a:latin typeface="Calibri" pitchFamily="34" charset="0"/>
                <a:ea typeface="宋体" panose="02010600030101010101" pitchFamily="2" charset="-122"/>
              </a:defRPr>
            </a:lvl9pPr>
          </a:lstStyle>
          <a:p>
            <a:pPr lvl="0"/>
            <a:r>
              <a:rPr lang="zh-CN" altLang="en-US" sz="2000" b="1" spc="600" dirty="0">
                <a:solidFill>
                  <a:schemeClr val="accent1"/>
                </a:solidFill>
                <a:latin typeface="思源黑体 CN Bold" panose="020B0800000000000000" pitchFamily="34" charset="-122"/>
                <a:ea typeface="思源黑体 CN Bold" panose="020B0800000000000000" pitchFamily="34" charset="-122"/>
                <a:cs typeface="+mn-ea"/>
                <a:sym typeface="+mn-lt"/>
              </a:rPr>
              <a:t>为什么要入党。</a:t>
            </a:r>
            <a:endParaRPr lang="zh-CN" altLang="en-US" sz="2000" b="1" spc="600" dirty="0">
              <a:solidFill>
                <a:schemeClr val="accent1"/>
              </a:solidFill>
              <a:latin typeface="思源黑体 CN Bold" panose="020B0800000000000000" pitchFamily="34" charset="-122"/>
              <a:ea typeface="思源黑体 CN Bold" panose="020B0800000000000000" pitchFamily="34" charset="-122"/>
              <a:cs typeface="+mn-ea"/>
              <a:sym typeface="+mn-lt"/>
            </a:endParaRPr>
          </a:p>
        </p:txBody>
      </p:sp>
      <p:grpSp>
        <p:nvGrpSpPr>
          <p:cNvPr id="51" name="组合 32"/>
          <p:cNvGrpSpPr/>
          <p:nvPr/>
        </p:nvGrpSpPr>
        <p:grpSpPr>
          <a:xfrm>
            <a:off x="3735326" y="2019669"/>
            <a:ext cx="7002811" cy="454256"/>
            <a:chOff x="221945" y="2406895"/>
            <a:chExt cx="6743543" cy="454256"/>
          </a:xfrm>
        </p:grpSpPr>
        <p:sp>
          <p:nvSpPr>
            <p:cNvPr id="53" name="PA-文本框 35"/>
            <p:cNvSpPr txBox="1"/>
            <p:nvPr>
              <p:custDataLst>
                <p:tags r:id="rId19"/>
              </p:custDataLst>
            </p:nvPr>
          </p:nvSpPr>
          <p:spPr>
            <a:xfrm rot="16200000">
              <a:off x="3364293" y="-707156"/>
              <a:ext cx="448412" cy="6676513"/>
            </a:xfrm>
            <a:prstGeom prst="rect">
              <a:avLst/>
            </a:prstGeom>
            <a:noFill/>
            <a:ln w="9525" cap="flat" cmpd="sng" algn="ctr">
              <a:solidFill>
                <a:srgbClr val="C00000"/>
              </a:solidFill>
              <a:prstDash val="solid"/>
              <a:miter lim="800000"/>
            </a:ln>
            <a:effectLst>
              <a:innerShdw blurRad="127000" dist="88900" dir="18900000">
                <a:prstClr val="black">
                  <a:alpha val="38000"/>
                </a:prstClr>
              </a:innerShdw>
            </a:effectLst>
          </p:spPr>
          <p:txBody>
            <a:bodyPr vert="eaVert" lIns="0" tIns="0" rIns="0" bIns="360000" anchor="ctr"/>
            <a:lstStyle>
              <a:defPPr>
                <a:defRPr lang="zh-CN"/>
              </a:defPPr>
              <a:lvl1pPr algn="ctr">
                <a:defRPr sz="3200" kern="0">
                  <a:solidFill>
                    <a:prstClr val="white"/>
                  </a:solidFill>
                  <a:latin typeface="Calibri" panose="020F0502020204030204"/>
                  <a:ea typeface="宋体" panose="02010600030101010101"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1218565" rtl="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rgbClr val="C00000"/>
                  </a:solidFill>
                  <a:effectLst/>
                  <a:uLnTx/>
                  <a:uFillTx/>
                  <a:latin typeface="思源黑体 CN Bold" panose="020B0800000000000000" pitchFamily="34" charset="-122"/>
                  <a:ea typeface="思源黑体 CN Bold" panose="020B0800000000000000" pitchFamily="34" charset="-122"/>
                  <a:cs typeface="+mn-ea"/>
                  <a:sym typeface="+mn-lt"/>
                </a:rPr>
                <a:t> </a:t>
              </a:r>
              <a:endParaRPr kumimoji="0" lang="zh-CN" altLang="en-US" sz="3200" b="0" i="0" u="none" strike="noStrike" kern="0" cap="none" spc="0" normalizeH="0" baseline="0" noProof="0" dirty="0">
                <a:ln>
                  <a:noFill/>
                </a:ln>
                <a:solidFill>
                  <a:srgbClr val="C00000"/>
                </a:solidFill>
                <a:effectLst/>
                <a:uLnTx/>
                <a:uFillTx/>
                <a:latin typeface="思源黑体 CN Bold" panose="020B0800000000000000" pitchFamily="34" charset="-122"/>
                <a:ea typeface="思源黑体 CN Bold" panose="020B0800000000000000" pitchFamily="34" charset="-122"/>
                <a:cs typeface="+mn-ea"/>
                <a:sym typeface="+mn-lt"/>
              </a:endParaRPr>
            </a:p>
          </p:txBody>
        </p:sp>
        <p:grpSp>
          <p:nvGrpSpPr>
            <p:cNvPr id="54" name="组合 35"/>
            <p:cNvGrpSpPr/>
            <p:nvPr/>
          </p:nvGrpSpPr>
          <p:grpSpPr>
            <a:xfrm rot="16200000">
              <a:off x="3419571" y="-742305"/>
              <a:ext cx="348291" cy="6743543"/>
              <a:chOff x="1861578" y="1326789"/>
              <a:chExt cx="1877046" cy="6743543"/>
            </a:xfrm>
          </p:grpSpPr>
          <p:sp>
            <p:nvSpPr>
              <p:cNvPr id="56" name="PA-圆角矩形 10"/>
              <p:cNvSpPr/>
              <p:nvPr>
                <p:custDataLst>
                  <p:tags r:id="rId20"/>
                </p:custDataLst>
              </p:nvPr>
            </p:nvSpPr>
            <p:spPr>
              <a:xfrm>
                <a:off x="1866410" y="1326789"/>
                <a:ext cx="1872214" cy="77469"/>
              </a:xfrm>
              <a:prstGeom prst="roundRect">
                <a:avLst>
                  <a:gd name="adj" fmla="val 50000"/>
                </a:avLst>
              </a:prstGeom>
              <a:solidFill>
                <a:srgbClr val="C00000"/>
              </a:solidFill>
              <a:ln w="25400" cap="flat" cmpd="sng" algn="ctr">
                <a:noFill/>
                <a:prstDash val="solid"/>
              </a:ln>
              <a:effectLst/>
            </p:spPr>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prstClr val="white"/>
                  </a:solidFill>
                  <a:effectLst/>
                  <a:uLnTx/>
                  <a:uFillTx/>
                  <a:latin typeface="思源黑体 CN Bold" panose="020B0800000000000000" pitchFamily="34" charset="-122"/>
                  <a:ea typeface="思源黑体 CN Bold" panose="020B0800000000000000" pitchFamily="34" charset="-122"/>
                  <a:cs typeface="+mn-ea"/>
                  <a:sym typeface="+mn-lt"/>
                </a:endParaRPr>
              </a:p>
            </p:txBody>
          </p:sp>
          <p:sp>
            <p:nvSpPr>
              <p:cNvPr id="57" name="PA-圆角矩形 11"/>
              <p:cNvSpPr/>
              <p:nvPr>
                <p:custDataLst>
                  <p:tags r:id="rId21"/>
                </p:custDataLst>
              </p:nvPr>
            </p:nvSpPr>
            <p:spPr>
              <a:xfrm>
                <a:off x="1861578" y="7992863"/>
                <a:ext cx="1872201" cy="77469"/>
              </a:xfrm>
              <a:prstGeom prst="roundRect">
                <a:avLst>
                  <a:gd name="adj" fmla="val 50000"/>
                </a:avLst>
              </a:prstGeom>
              <a:solidFill>
                <a:srgbClr val="C00000"/>
              </a:solidFill>
              <a:ln w="25400" cap="flat" cmpd="sng" algn="ctr">
                <a:noFill/>
                <a:prstDash val="solid"/>
              </a:ln>
              <a:effectLst/>
            </p:spPr>
            <p:txBody>
              <a:bodyPr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prstClr val="white"/>
                  </a:solidFill>
                  <a:effectLst/>
                  <a:uLnTx/>
                  <a:uFillTx/>
                  <a:latin typeface="思源黑体 CN Bold" panose="020B0800000000000000" pitchFamily="34" charset="-122"/>
                  <a:ea typeface="思源黑体 CN Bold" panose="020B0800000000000000" pitchFamily="34" charset="-122"/>
                  <a:cs typeface="+mn-ea"/>
                  <a:sym typeface="+mn-lt"/>
                </a:endParaRPr>
              </a:p>
            </p:txBody>
          </p:sp>
        </p:grpSp>
        <p:sp>
          <p:nvSpPr>
            <p:cNvPr id="55" name="PA-文本框 20"/>
            <p:cNvSpPr txBox="1"/>
            <p:nvPr>
              <p:custDataLst>
                <p:tags r:id="rId22"/>
              </p:custDataLst>
            </p:nvPr>
          </p:nvSpPr>
          <p:spPr>
            <a:xfrm>
              <a:off x="473384" y="2411571"/>
              <a:ext cx="625157" cy="449580"/>
            </a:xfrm>
            <a:prstGeom prst="rect">
              <a:avLst/>
            </a:prstGeom>
            <a:solidFill>
              <a:srgbClr val="C00000"/>
            </a:solidFill>
          </p:spPr>
          <p:txBody>
            <a:bodyPr wrap="none" lIns="0" tIns="0" rIns="0" bIns="0" rtlCol="0" anchor="ctr">
              <a:noAutofit/>
            </a:bodyPr>
            <a:lstStyle/>
            <a:p>
              <a:pPr marL="0" marR="0" lvl="0" indent="0" algn="ctr" defTabSz="1218565"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F6F2EA"/>
                  </a:solidFill>
                  <a:effectLst/>
                  <a:uLnTx/>
                  <a:uFillTx/>
                  <a:latin typeface="思源黑体 CN Bold" panose="020B0800000000000000" pitchFamily="34" charset="-122"/>
                  <a:ea typeface="思源黑体 CN Bold" panose="020B0800000000000000" pitchFamily="34" charset="-122"/>
                  <a:cs typeface="+mn-ea"/>
                  <a:sym typeface="+mn-lt"/>
                </a:rPr>
                <a:t>02</a:t>
              </a:r>
              <a:endParaRPr kumimoji="0" lang="zh-CN" altLang="en-US" sz="2400" b="1" i="0" u="none" strike="noStrike" kern="0" cap="none" spc="0" normalizeH="0" baseline="0" noProof="0" dirty="0">
                <a:ln>
                  <a:noFill/>
                </a:ln>
                <a:solidFill>
                  <a:srgbClr val="F6F2EA"/>
                </a:solidFill>
                <a:effectLst/>
                <a:uLnTx/>
                <a:uFillTx/>
                <a:latin typeface="思源黑体 CN Bold" panose="020B0800000000000000" pitchFamily="34" charset="-122"/>
                <a:ea typeface="思源黑体 CN Bold" panose="020B0800000000000000" pitchFamily="34" charset="-122"/>
                <a:cs typeface="+mn-ea"/>
                <a:sym typeface="+mn-lt"/>
              </a:endParaRPr>
            </a:p>
          </p:txBody>
        </p:sp>
      </p:grpSp>
      <p:sp>
        <p:nvSpPr>
          <p:cNvPr id="58" name="PA-文本框 20"/>
          <p:cNvSpPr txBox="1">
            <a:spLocks noChangeArrowheads="1"/>
          </p:cNvSpPr>
          <p:nvPr>
            <p:custDataLst>
              <p:tags r:id="rId23"/>
            </p:custDataLst>
          </p:nvPr>
        </p:nvSpPr>
        <p:spPr bwMode="auto">
          <a:xfrm>
            <a:off x="4728700" y="2049080"/>
            <a:ext cx="592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anose="02010600030101010101" pitchFamily="2" charset="-122"/>
              </a:defRPr>
            </a:lvl1pPr>
            <a:lvl2pPr marL="742950" indent="-285750">
              <a:defRPr sz="2400">
                <a:solidFill>
                  <a:schemeClr val="tx1"/>
                </a:solidFill>
                <a:latin typeface="Calibri" pitchFamily="34" charset="0"/>
                <a:ea typeface="宋体" panose="02010600030101010101" pitchFamily="2" charset="-122"/>
              </a:defRPr>
            </a:lvl2pPr>
            <a:lvl3pPr>
              <a:defRPr sz="2000">
                <a:solidFill>
                  <a:schemeClr val="tx1"/>
                </a:solidFill>
                <a:latin typeface="Calibri" pitchFamily="34" charset="0"/>
                <a:ea typeface="宋体" panose="02010600030101010101" pitchFamily="2" charset="-122"/>
              </a:defRPr>
            </a:lvl3pPr>
            <a:lvl4pPr>
              <a:defRPr>
                <a:solidFill>
                  <a:schemeClr val="tx1"/>
                </a:solidFill>
                <a:latin typeface="Calibri" pitchFamily="34" charset="0"/>
                <a:ea typeface="宋体" panose="02010600030101010101" pitchFamily="2" charset="-122"/>
              </a:defRPr>
            </a:lvl4pPr>
            <a:lvl5pPr>
              <a:defRPr>
                <a:solidFill>
                  <a:schemeClr val="tx1"/>
                </a:solidFill>
                <a:latin typeface="Calibri" pitchFamily="34" charset="0"/>
                <a:ea typeface="宋体" panose="02010600030101010101" pitchFamily="2" charset="-122"/>
              </a:defRPr>
            </a:lvl5pPr>
            <a:lvl6pPr eaLnBrk="0" fontAlgn="base" hangingPunct="0">
              <a:spcAft>
                <a:spcPct val="0"/>
              </a:spcAft>
              <a:buFont typeface="Arial" panose="020B0604020202090204" pitchFamily="34" charset="0"/>
              <a:defRPr>
                <a:solidFill>
                  <a:schemeClr val="tx1"/>
                </a:solidFill>
                <a:latin typeface="Calibri" pitchFamily="34" charset="0"/>
                <a:ea typeface="宋体" panose="02010600030101010101" pitchFamily="2" charset="-122"/>
              </a:defRPr>
            </a:lvl6pPr>
            <a:lvl7pPr eaLnBrk="0" fontAlgn="base" hangingPunct="0">
              <a:spcAft>
                <a:spcPct val="0"/>
              </a:spcAft>
              <a:buFont typeface="Arial" panose="020B0604020202090204" pitchFamily="34" charset="0"/>
              <a:defRPr>
                <a:solidFill>
                  <a:schemeClr val="tx1"/>
                </a:solidFill>
                <a:latin typeface="Calibri" pitchFamily="34" charset="0"/>
                <a:ea typeface="宋体" panose="02010600030101010101" pitchFamily="2" charset="-122"/>
              </a:defRPr>
            </a:lvl7pPr>
            <a:lvl8pPr eaLnBrk="0" fontAlgn="base" hangingPunct="0">
              <a:spcAft>
                <a:spcPct val="0"/>
              </a:spcAft>
              <a:buFont typeface="Arial" panose="020B0604020202090204" pitchFamily="34" charset="0"/>
              <a:defRPr>
                <a:solidFill>
                  <a:schemeClr val="tx1"/>
                </a:solidFill>
                <a:latin typeface="Calibri" pitchFamily="34" charset="0"/>
                <a:ea typeface="宋体" panose="02010600030101010101" pitchFamily="2" charset="-122"/>
              </a:defRPr>
            </a:lvl8pPr>
            <a:lvl9pPr eaLnBrk="0" fontAlgn="base" hangingPunct="0">
              <a:spcAft>
                <a:spcPct val="0"/>
              </a:spcAft>
              <a:buFont typeface="Arial" panose="020B0604020202090204" pitchFamily="34" charset="0"/>
              <a:defRPr>
                <a:solidFill>
                  <a:schemeClr val="tx1"/>
                </a:solidFill>
                <a:latin typeface="Calibri" pitchFamily="34" charset="0"/>
                <a:ea typeface="宋体" panose="02010600030101010101" pitchFamily="2" charset="-122"/>
              </a:defRPr>
            </a:lvl9pPr>
          </a:lstStyle>
          <a:p>
            <a:pPr lvl="0" algn="just">
              <a:defRPr/>
            </a:pPr>
            <a:r>
              <a:rPr lang="zh-CN" altLang="en-US" sz="2000" b="1" spc="600" dirty="0">
                <a:solidFill>
                  <a:schemeClr val="accent1"/>
                </a:solidFill>
                <a:latin typeface="思源黑体 CN Bold" panose="020B0800000000000000" pitchFamily="34" charset="-122"/>
                <a:ea typeface="思源黑体 CN Bold" panose="020B0800000000000000" pitchFamily="34" charset="-122"/>
                <a:cs typeface="+mn-ea"/>
                <a:sym typeface="+mn-lt"/>
              </a:rPr>
              <a:t>表明对党认识和态度</a:t>
            </a:r>
            <a:endParaRPr lang="zh-CN" altLang="en-US" sz="2000" b="1" spc="600" dirty="0">
              <a:solidFill>
                <a:schemeClr val="accent1"/>
              </a:solidFill>
              <a:latin typeface="思源黑体 CN Bold" panose="020B0800000000000000" pitchFamily="34" charset="-122"/>
              <a:ea typeface="思源黑体 CN Bold" panose="020B08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tags/tag1.xml><?xml version="1.0" encoding="utf-8"?>
<p:tagLst xmlns:p="http://schemas.openxmlformats.org/presentationml/2006/main">
  <p:tag name="PA" val="v5.2.8"/>
</p:tagLst>
</file>

<file path=ppt/tags/tag10.xml><?xml version="1.0" encoding="utf-8"?>
<p:tagLst xmlns:p="http://schemas.openxmlformats.org/presentationml/2006/main">
  <p:tag name="PA" val="v5.2.8"/>
</p:tagLst>
</file>

<file path=ppt/tags/tag100.xml><?xml version="1.0" encoding="utf-8"?>
<p:tagLst xmlns:p="http://schemas.openxmlformats.org/presentationml/2006/main">
  <p:tag name="PA" val="v5.2.8"/>
</p:tagLst>
</file>

<file path=ppt/tags/tag101.xml><?xml version="1.0" encoding="utf-8"?>
<p:tagLst xmlns:p="http://schemas.openxmlformats.org/presentationml/2006/main">
  <p:tag name="PA" val="v5.2.8"/>
</p:tagLst>
</file>

<file path=ppt/tags/tag102.xml><?xml version="1.0" encoding="utf-8"?>
<p:tagLst xmlns:p="http://schemas.openxmlformats.org/presentationml/2006/main">
  <p:tag name="PA" val="v5.2.8"/>
</p:tagLst>
</file>

<file path=ppt/tags/tag103.xml><?xml version="1.0" encoding="utf-8"?>
<p:tagLst xmlns:p="http://schemas.openxmlformats.org/presentationml/2006/main">
  <p:tag name="PA" val="v5.2.8"/>
</p:tagLst>
</file>

<file path=ppt/tags/tag104.xml><?xml version="1.0" encoding="utf-8"?>
<p:tagLst xmlns:p="http://schemas.openxmlformats.org/presentationml/2006/main">
  <p:tag name="PA" val="v5.2.8"/>
</p:tagLst>
</file>

<file path=ppt/tags/tag105.xml><?xml version="1.0" encoding="utf-8"?>
<p:tagLst xmlns:p="http://schemas.openxmlformats.org/presentationml/2006/main">
  <p:tag name="PA" val="v5.2.5"/>
</p:tagLst>
</file>

<file path=ppt/tags/tag106.xml><?xml version="1.0" encoding="utf-8"?>
<p:tagLst xmlns:p="http://schemas.openxmlformats.org/presentationml/2006/main">
  <p:tag name="PA" val="v5.2.5"/>
</p:tagLst>
</file>

<file path=ppt/tags/tag107.xml><?xml version="1.0" encoding="utf-8"?>
<p:tagLst xmlns:p="http://schemas.openxmlformats.org/presentationml/2006/main">
  <p:tag name="PA" val="v5.2.5"/>
</p:tagLst>
</file>

<file path=ppt/tags/tag108.xml><?xml version="1.0" encoding="utf-8"?>
<p:tagLst xmlns:p="http://schemas.openxmlformats.org/presentationml/2006/main">
  <p:tag name="PA" val="v5.2.5"/>
</p:tagLst>
</file>

<file path=ppt/tags/tag109.xml><?xml version="1.0" encoding="utf-8"?>
<p:tagLst xmlns:p="http://schemas.openxmlformats.org/presentationml/2006/main">
  <p:tag name="PA" val="v5.2.5"/>
</p:tagLst>
</file>

<file path=ppt/tags/tag11.xml><?xml version="1.0" encoding="utf-8"?>
<p:tagLst xmlns:p="http://schemas.openxmlformats.org/presentationml/2006/main">
  <p:tag name="PA" val="v5.2.8"/>
</p:tagLst>
</file>

<file path=ppt/tags/tag12.xml><?xml version="1.0" encoding="utf-8"?>
<p:tagLst xmlns:p="http://schemas.openxmlformats.org/presentationml/2006/main">
  <p:tag name="PA" val="v5.2.8"/>
</p:tagLst>
</file>

<file path=ppt/tags/tag13.xml><?xml version="1.0" encoding="utf-8"?>
<p:tagLst xmlns:p="http://schemas.openxmlformats.org/presentationml/2006/main">
  <p:tag name="PA" val="v5.2.8"/>
</p:tagLst>
</file>

<file path=ppt/tags/tag14.xml><?xml version="1.0" encoding="utf-8"?>
<p:tagLst xmlns:p="http://schemas.openxmlformats.org/presentationml/2006/main">
  <p:tag name="PA" val="v5.2.8"/>
</p:tagLst>
</file>

<file path=ppt/tags/tag15.xml><?xml version="1.0" encoding="utf-8"?>
<p:tagLst xmlns:p="http://schemas.openxmlformats.org/presentationml/2006/main">
  <p:tag name="PA" val="v5.2.8"/>
</p:tagLst>
</file>

<file path=ppt/tags/tag16.xml><?xml version="1.0" encoding="utf-8"?>
<p:tagLst xmlns:p="http://schemas.openxmlformats.org/presentationml/2006/main">
  <p:tag name="PA" val="v5.2.8"/>
</p:tagLst>
</file>

<file path=ppt/tags/tag17.xml><?xml version="1.0" encoding="utf-8"?>
<p:tagLst xmlns:p="http://schemas.openxmlformats.org/presentationml/2006/main">
  <p:tag name="PA" val="v5.2.8"/>
</p:tagLst>
</file>

<file path=ppt/tags/tag18.xml><?xml version="1.0" encoding="utf-8"?>
<p:tagLst xmlns:p="http://schemas.openxmlformats.org/presentationml/2006/main">
  <p:tag name="PA" val="v5.2.8"/>
</p:tagLst>
</file>

<file path=ppt/tags/tag19.xml><?xml version="1.0" encoding="utf-8"?>
<p:tagLst xmlns:p="http://schemas.openxmlformats.org/presentationml/2006/main">
  <p:tag name="PA" val="v5.2.8"/>
</p:tagLst>
</file>

<file path=ppt/tags/tag2.xml><?xml version="1.0" encoding="utf-8"?>
<p:tagLst xmlns:p="http://schemas.openxmlformats.org/presentationml/2006/main">
  <p:tag name="PA" val="v5.2.8"/>
</p:tagLst>
</file>

<file path=ppt/tags/tag20.xml><?xml version="1.0" encoding="utf-8"?>
<p:tagLst xmlns:p="http://schemas.openxmlformats.org/presentationml/2006/main">
  <p:tag name="PA" val="v5.2.8"/>
</p:tagLst>
</file>

<file path=ppt/tags/tag21.xml><?xml version="1.0" encoding="utf-8"?>
<p:tagLst xmlns:p="http://schemas.openxmlformats.org/presentationml/2006/main">
  <p:tag name="PA" val="v5.2.8"/>
</p:tagLst>
</file>

<file path=ppt/tags/tag22.xml><?xml version="1.0" encoding="utf-8"?>
<p:tagLst xmlns:p="http://schemas.openxmlformats.org/presentationml/2006/main">
  <p:tag name="PA" val="v5.2.8"/>
</p:tagLst>
</file>

<file path=ppt/tags/tag23.xml><?xml version="1.0" encoding="utf-8"?>
<p:tagLst xmlns:p="http://schemas.openxmlformats.org/presentationml/2006/main">
  <p:tag name="PA" val="v5.2.8"/>
</p:tagLst>
</file>

<file path=ppt/tags/tag24.xml><?xml version="1.0" encoding="utf-8"?>
<p:tagLst xmlns:p="http://schemas.openxmlformats.org/presentationml/2006/main">
  <p:tag name="PA" val="v5.2.8"/>
</p:tagLst>
</file>

<file path=ppt/tags/tag25.xml><?xml version="1.0" encoding="utf-8"?>
<p:tagLst xmlns:p="http://schemas.openxmlformats.org/presentationml/2006/main">
  <p:tag name="PA" val="v5.2.8"/>
</p:tagLst>
</file>

<file path=ppt/tags/tag26.xml><?xml version="1.0" encoding="utf-8"?>
<p:tagLst xmlns:p="http://schemas.openxmlformats.org/presentationml/2006/main">
  <p:tag name="PA" val="v5.2.8"/>
</p:tagLst>
</file>

<file path=ppt/tags/tag27.xml><?xml version="1.0" encoding="utf-8"?>
<p:tagLst xmlns:p="http://schemas.openxmlformats.org/presentationml/2006/main">
  <p:tag name="PA" val="v5.2.8"/>
</p:tagLst>
</file>

<file path=ppt/tags/tag28.xml><?xml version="1.0" encoding="utf-8"?>
<p:tagLst xmlns:p="http://schemas.openxmlformats.org/presentationml/2006/main">
  <p:tag name="PA" val="v5.2.8"/>
</p:tagLst>
</file>

<file path=ppt/tags/tag29.xml><?xml version="1.0" encoding="utf-8"?>
<p:tagLst xmlns:p="http://schemas.openxmlformats.org/presentationml/2006/main">
  <p:tag name="PA" val="v5.2.8"/>
</p:tagLst>
</file>

<file path=ppt/tags/tag3.xml><?xml version="1.0" encoding="utf-8"?>
<p:tagLst xmlns:p="http://schemas.openxmlformats.org/presentationml/2006/main">
  <p:tag name="PA" val="v5.2.8"/>
</p:tagLst>
</file>

<file path=ppt/tags/tag30.xml><?xml version="1.0" encoding="utf-8"?>
<p:tagLst xmlns:p="http://schemas.openxmlformats.org/presentationml/2006/main">
  <p:tag name="PA" val="v5.2.8"/>
</p:tagLst>
</file>

<file path=ppt/tags/tag31.xml><?xml version="1.0" encoding="utf-8"?>
<p:tagLst xmlns:p="http://schemas.openxmlformats.org/presentationml/2006/main">
  <p:tag name="PA" val="v5.2.8"/>
</p:tagLst>
</file>

<file path=ppt/tags/tag32.xml><?xml version="1.0" encoding="utf-8"?>
<p:tagLst xmlns:p="http://schemas.openxmlformats.org/presentationml/2006/main">
  <p:tag name="PA" val="v5.2.8"/>
</p:tagLst>
</file>

<file path=ppt/tags/tag33.xml><?xml version="1.0" encoding="utf-8"?>
<p:tagLst xmlns:p="http://schemas.openxmlformats.org/presentationml/2006/main">
  <p:tag name="PA" val="v5.2.8"/>
</p:tagLst>
</file>

<file path=ppt/tags/tag34.xml><?xml version="1.0" encoding="utf-8"?>
<p:tagLst xmlns:p="http://schemas.openxmlformats.org/presentationml/2006/main">
  <p:tag name="PA" val="v5.2.8"/>
</p:tagLst>
</file>

<file path=ppt/tags/tag35.xml><?xml version="1.0" encoding="utf-8"?>
<p:tagLst xmlns:p="http://schemas.openxmlformats.org/presentationml/2006/main">
  <p:tag name="PA" val="v5.2.8"/>
</p:tagLst>
</file>

<file path=ppt/tags/tag36.xml><?xml version="1.0" encoding="utf-8"?>
<p:tagLst xmlns:p="http://schemas.openxmlformats.org/presentationml/2006/main">
  <p:tag name="PA" val="v5.2.8"/>
</p:tagLst>
</file>

<file path=ppt/tags/tag37.xml><?xml version="1.0" encoding="utf-8"?>
<p:tagLst xmlns:p="http://schemas.openxmlformats.org/presentationml/2006/main">
  <p:tag name="PA" val="v5.2.8"/>
</p:tagLst>
</file>

<file path=ppt/tags/tag38.xml><?xml version="1.0" encoding="utf-8"?>
<p:tagLst xmlns:p="http://schemas.openxmlformats.org/presentationml/2006/main">
  <p:tag name="PA" val="v5.2.8"/>
</p:tagLst>
</file>

<file path=ppt/tags/tag39.xml><?xml version="1.0" encoding="utf-8"?>
<p:tagLst xmlns:p="http://schemas.openxmlformats.org/presentationml/2006/main">
  <p:tag name="PA" val="v5.2.8"/>
</p:tagLst>
</file>

<file path=ppt/tags/tag4.xml><?xml version="1.0" encoding="utf-8"?>
<p:tagLst xmlns:p="http://schemas.openxmlformats.org/presentationml/2006/main">
  <p:tag name="PA" val="v5.2.8"/>
</p:tagLst>
</file>

<file path=ppt/tags/tag40.xml><?xml version="1.0" encoding="utf-8"?>
<p:tagLst xmlns:p="http://schemas.openxmlformats.org/presentationml/2006/main">
  <p:tag name="PA" val="v5.2.8"/>
</p:tagLst>
</file>

<file path=ppt/tags/tag41.xml><?xml version="1.0" encoding="utf-8"?>
<p:tagLst xmlns:p="http://schemas.openxmlformats.org/presentationml/2006/main">
  <p:tag name="PA" val="v5.2.8"/>
</p:tagLst>
</file>

<file path=ppt/tags/tag42.xml><?xml version="1.0" encoding="utf-8"?>
<p:tagLst xmlns:p="http://schemas.openxmlformats.org/presentationml/2006/main">
  <p:tag name="PA" val="v5.2.8"/>
</p:tagLst>
</file>

<file path=ppt/tags/tag43.xml><?xml version="1.0" encoding="utf-8"?>
<p:tagLst xmlns:p="http://schemas.openxmlformats.org/presentationml/2006/main">
  <p:tag name="PA" val="v5.2.8"/>
</p:tagLst>
</file>

<file path=ppt/tags/tag44.xml><?xml version="1.0" encoding="utf-8"?>
<p:tagLst xmlns:p="http://schemas.openxmlformats.org/presentationml/2006/main">
  <p:tag name="PA" val="v5.2.8"/>
</p:tagLst>
</file>

<file path=ppt/tags/tag45.xml><?xml version="1.0" encoding="utf-8"?>
<p:tagLst xmlns:p="http://schemas.openxmlformats.org/presentationml/2006/main">
  <p:tag name="PA" val="v5.2.8"/>
</p:tagLst>
</file>

<file path=ppt/tags/tag46.xml><?xml version="1.0" encoding="utf-8"?>
<p:tagLst xmlns:p="http://schemas.openxmlformats.org/presentationml/2006/main">
  <p:tag name="PA" val="v5.2.8"/>
</p:tagLst>
</file>

<file path=ppt/tags/tag47.xml><?xml version="1.0" encoding="utf-8"?>
<p:tagLst xmlns:p="http://schemas.openxmlformats.org/presentationml/2006/main">
  <p:tag name="PA" val="v5.2.8"/>
</p:tagLst>
</file>

<file path=ppt/tags/tag48.xml><?xml version="1.0" encoding="utf-8"?>
<p:tagLst xmlns:p="http://schemas.openxmlformats.org/presentationml/2006/main">
  <p:tag name="PA" val="v5.2.8"/>
</p:tagLst>
</file>

<file path=ppt/tags/tag49.xml><?xml version="1.0" encoding="utf-8"?>
<p:tagLst xmlns:p="http://schemas.openxmlformats.org/presentationml/2006/main">
  <p:tag name="PA" val="v5.2.8"/>
</p:tagLst>
</file>

<file path=ppt/tags/tag5.xml><?xml version="1.0" encoding="utf-8"?>
<p:tagLst xmlns:p="http://schemas.openxmlformats.org/presentationml/2006/main">
  <p:tag name="PA" val="v5.2.8"/>
</p:tagLst>
</file>

<file path=ppt/tags/tag50.xml><?xml version="1.0" encoding="utf-8"?>
<p:tagLst xmlns:p="http://schemas.openxmlformats.org/presentationml/2006/main">
  <p:tag name="PA" val="v5.2.8"/>
</p:tagLst>
</file>

<file path=ppt/tags/tag51.xml><?xml version="1.0" encoding="utf-8"?>
<p:tagLst xmlns:p="http://schemas.openxmlformats.org/presentationml/2006/main">
  <p:tag name="PA" val="v5.2.8"/>
</p:tagLst>
</file>

<file path=ppt/tags/tag52.xml><?xml version="1.0" encoding="utf-8"?>
<p:tagLst xmlns:p="http://schemas.openxmlformats.org/presentationml/2006/main">
  <p:tag name="PA" val="v5.2.8"/>
</p:tagLst>
</file>

<file path=ppt/tags/tag53.xml><?xml version="1.0" encoding="utf-8"?>
<p:tagLst xmlns:p="http://schemas.openxmlformats.org/presentationml/2006/main">
  <p:tag name="PA" val="v5.2.8"/>
</p:tagLst>
</file>

<file path=ppt/tags/tag54.xml><?xml version="1.0" encoding="utf-8"?>
<p:tagLst xmlns:p="http://schemas.openxmlformats.org/presentationml/2006/main">
  <p:tag name="PA" val="v5.2.8"/>
</p:tagLst>
</file>

<file path=ppt/tags/tag55.xml><?xml version="1.0" encoding="utf-8"?>
<p:tagLst xmlns:p="http://schemas.openxmlformats.org/presentationml/2006/main">
  <p:tag name="PA" val="v5.2.8"/>
</p:tagLst>
</file>

<file path=ppt/tags/tag56.xml><?xml version="1.0" encoding="utf-8"?>
<p:tagLst xmlns:p="http://schemas.openxmlformats.org/presentationml/2006/main">
  <p:tag name="PA" val="v5.2.8"/>
</p:tagLst>
</file>

<file path=ppt/tags/tag57.xml><?xml version="1.0" encoding="utf-8"?>
<p:tagLst xmlns:p="http://schemas.openxmlformats.org/presentationml/2006/main">
  <p:tag name="PA" val="v5.2.8"/>
</p:tagLst>
</file>

<file path=ppt/tags/tag58.xml><?xml version="1.0" encoding="utf-8"?>
<p:tagLst xmlns:p="http://schemas.openxmlformats.org/presentationml/2006/main">
  <p:tag name="PA" val="v5.2.8"/>
</p:tagLst>
</file>

<file path=ppt/tags/tag59.xml><?xml version="1.0" encoding="utf-8"?>
<p:tagLst xmlns:p="http://schemas.openxmlformats.org/presentationml/2006/main">
  <p:tag name="PA" val="v5.2.8"/>
</p:tagLst>
</file>

<file path=ppt/tags/tag6.xml><?xml version="1.0" encoding="utf-8"?>
<p:tagLst xmlns:p="http://schemas.openxmlformats.org/presentationml/2006/main">
  <p:tag name="PA" val="v5.2.8"/>
</p:tagLst>
</file>

<file path=ppt/tags/tag60.xml><?xml version="1.0" encoding="utf-8"?>
<p:tagLst xmlns:p="http://schemas.openxmlformats.org/presentationml/2006/main">
  <p:tag name="PA" val="v5.2.8"/>
</p:tagLst>
</file>

<file path=ppt/tags/tag61.xml><?xml version="1.0" encoding="utf-8"?>
<p:tagLst xmlns:p="http://schemas.openxmlformats.org/presentationml/2006/main">
  <p:tag name="PA" val="v5.2.8"/>
</p:tagLst>
</file>

<file path=ppt/tags/tag62.xml><?xml version="1.0" encoding="utf-8"?>
<p:tagLst xmlns:p="http://schemas.openxmlformats.org/presentationml/2006/main">
  <p:tag name="PA" val="v5.2.8"/>
</p:tagLst>
</file>

<file path=ppt/tags/tag63.xml><?xml version="1.0" encoding="utf-8"?>
<p:tagLst xmlns:p="http://schemas.openxmlformats.org/presentationml/2006/main">
  <p:tag name="PA" val="v5.2.8"/>
</p:tagLst>
</file>

<file path=ppt/tags/tag64.xml><?xml version="1.0" encoding="utf-8"?>
<p:tagLst xmlns:p="http://schemas.openxmlformats.org/presentationml/2006/main">
  <p:tag name="PA" val="v5.2.8"/>
</p:tagLst>
</file>

<file path=ppt/tags/tag65.xml><?xml version="1.0" encoding="utf-8"?>
<p:tagLst xmlns:p="http://schemas.openxmlformats.org/presentationml/2006/main">
  <p:tag name="PA" val="v5.2.8"/>
</p:tagLst>
</file>

<file path=ppt/tags/tag66.xml><?xml version="1.0" encoding="utf-8"?>
<p:tagLst xmlns:p="http://schemas.openxmlformats.org/presentationml/2006/main">
  <p:tag name="PA" val="v5.2.8"/>
</p:tagLst>
</file>

<file path=ppt/tags/tag67.xml><?xml version="1.0" encoding="utf-8"?>
<p:tagLst xmlns:p="http://schemas.openxmlformats.org/presentationml/2006/main">
  <p:tag name="PA" val="v5.2.8"/>
</p:tagLst>
</file>

<file path=ppt/tags/tag68.xml><?xml version="1.0" encoding="utf-8"?>
<p:tagLst xmlns:p="http://schemas.openxmlformats.org/presentationml/2006/main">
  <p:tag name="PA" val="v5.2.8"/>
</p:tagLst>
</file>

<file path=ppt/tags/tag69.xml><?xml version="1.0" encoding="utf-8"?>
<p:tagLst xmlns:p="http://schemas.openxmlformats.org/presentationml/2006/main">
  <p:tag name="PA" val="v5.2.8"/>
</p:tagLst>
</file>

<file path=ppt/tags/tag7.xml><?xml version="1.0" encoding="utf-8"?>
<p:tagLst xmlns:p="http://schemas.openxmlformats.org/presentationml/2006/main">
  <p:tag name="PA" val="v5.2.8"/>
</p:tagLst>
</file>

<file path=ppt/tags/tag70.xml><?xml version="1.0" encoding="utf-8"?>
<p:tagLst xmlns:p="http://schemas.openxmlformats.org/presentationml/2006/main">
  <p:tag name="PA" val="v5.2.8"/>
</p:tagLst>
</file>

<file path=ppt/tags/tag71.xml><?xml version="1.0" encoding="utf-8"?>
<p:tagLst xmlns:p="http://schemas.openxmlformats.org/presentationml/2006/main">
  <p:tag name="PA" val="v5.2.8"/>
</p:tagLst>
</file>

<file path=ppt/tags/tag72.xml><?xml version="1.0" encoding="utf-8"?>
<p:tagLst xmlns:p="http://schemas.openxmlformats.org/presentationml/2006/main">
  <p:tag name="PA" val="v5.2.8"/>
</p:tagLst>
</file>

<file path=ppt/tags/tag73.xml><?xml version="1.0" encoding="utf-8"?>
<p:tagLst xmlns:p="http://schemas.openxmlformats.org/presentationml/2006/main">
  <p:tag name="PA" val="v5.2.8"/>
</p:tagLst>
</file>

<file path=ppt/tags/tag74.xml><?xml version="1.0" encoding="utf-8"?>
<p:tagLst xmlns:p="http://schemas.openxmlformats.org/presentationml/2006/main">
  <p:tag name="PA" val="v5.2.8"/>
</p:tagLst>
</file>

<file path=ppt/tags/tag75.xml><?xml version="1.0" encoding="utf-8"?>
<p:tagLst xmlns:p="http://schemas.openxmlformats.org/presentationml/2006/main">
  <p:tag name="PA" val="v5.2.8"/>
</p:tagLst>
</file>

<file path=ppt/tags/tag76.xml><?xml version="1.0" encoding="utf-8"?>
<p:tagLst xmlns:p="http://schemas.openxmlformats.org/presentationml/2006/main">
  <p:tag name="PA" val="v5.2.8"/>
</p:tagLst>
</file>

<file path=ppt/tags/tag77.xml><?xml version="1.0" encoding="utf-8"?>
<p:tagLst xmlns:p="http://schemas.openxmlformats.org/presentationml/2006/main">
  <p:tag name="PA" val="v5.2.8"/>
</p:tagLst>
</file>

<file path=ppt/tags/tag78.xml><?xml version="1.0" encoding="utf-8"?>
<p:tagLst xmlns:p="http://schemas.openxmlformats.org/presentationml/2006/main">
  <p:tag name="PA" val="v5.2.8"/>
</p:tagLst>
</file>

<file path=ppt/tags/tag79.xml><?xml version="1.0" encoding="utf-8"?>
<p:tagLst xmlns:p="http://schemas.openxmlformats.org/presentationml/2006/main">
  <p:tag name="PA" val="v5.2.8"/>
</p:tagLst>
</file>

<file path=ppt/tags/tag8.xml><?xml version="1.0" encoding="utf-8"?>
<p:tagLst xmlns:p="http://schemas.openxmlformats.org/presentationml/2006/main">
  <p:tag name="PA" val="v5.2.8"/>
</p:tagLst>
</file>

<file path=ppt/tags/tag80.xml><?xml version="1.0" encoding="utf-8"?>
<p:tagLst xmlns:p="http://schemas.openxmlformats.org/presentationml/2006/main">
  <p:tag name="PA" val="v5.2.8"/>
</p:tagLst>
</file>

<file path=ppt/tags/tag81.xml><?xml version="1.0" encoding="utf-8"?>
<p:tagLst xmlns:p="http://schemas.openxmlformats.org/presentationml/2006/main">
  <p:tag name="PA" val="v5.2.8"/>
</p:tagLst>
</file>

<file path=ppt/tags/tag82.xml><?xml version="1.0" encoding="utf-8"?>
<p:tagLst xmlns:p="http://schemas.openxmlformats.org/presentationml/2006/main">
  <p:tag name="PA" val="v5.2.8"/>
</p:tagLst>
</file>

<file path=ppt/tags/tag83.xml><?xml version="1.0" encoding="utf-8"?>
<p:tagLst xmlns:p="http://schemas.openxmlformats.org/presentationml/2006/main">
  <p:tag name="PA" val="v5.2.8"/>
</p:tagLst>
</file>

<file path=ppt/tags/tag84.xml><?xml version="1.0" encoding="utf-8"?>
<p:tagLst xmlns:p="http://schemas.openxmlformats.org/presentationml/2006/main">
  <p:tag name="PA" val="v5.2.8"/>
</p:tagLst>
</file>

<file path=ppt/tags/tag85.xml><?xml version="1.0" encoding="utf-8"?>
<p:tagLst xmlns:p="http://schemas.openxmlformats.org/presentationml/2006/main">
  <p:tag name="PA" val="v5.2.8"/>
</p:tagLst>
</file>

<file path=ppt/tags/tag86.xml><?xml version="1.0" encoding="utf-8"?>
<p:tagLst xmlns:p="http://schemas.openxmlformats.org/presentationml/2006/main">
  <p:tag name="PA" val="v5.2.8"/>
</p:tagLst>
</file>

<file path=ppt/tags/tag87.xml><?xml version="1.0" encoding="utf-8"?>
<p:tagLst xmlns:p="http://schemas.openxmlformats.org/presentationml/2006/main">
  <p:tag name="PA" val="v5.2.8"/>
</p:tagLst>
</file>

<file path=ppt/tags/tag88.xml><?xml version="1.0" encoding="utf-8"?>
<p:tagLst xmlns:p="http://schemas.openxmlformats.org/presentationml/2006/main">
  <p:tag name="PA" val="v5.2.8"/>
</p:tagLst>
</file>

<file path=ppt/tags/tag89.xml><?xml version="1.0" encoding="utf-8"?>
<p:tagLst xmlns:p="http://schemas.openxmlformats.org/presentationml/2006/main">
  <p:tag name="PA" val="v5.2.8"/>
</p:tagLst>
</file>

<file path=ppt/tags/tag9.xml><?xml version="1.0" encoding="utf-8"?>
<p:tagLst xmlns:p="http://schemas.openxmlformats.org/presentationml/2006/main">
  <p:tag name="PA" val="v5.2.8"/>
</p:tagLst>
</file>

<file path=ppt/tags/tag90.xml><?xml version="1.0" encoding="utf-8"?>
<p:tagLst xmlns:p="http://schemas.openxmlformats.org/presentationml/2006/main">
  <p:tag name="PA" val="v5.2.8"/>
</p:tagLst>
</file>

<file path=ppt/tags/tag91.xml><?xml version="1.0" encoding="utf-8"?>
<p:tagLst xmlns:p="http://schemas.openxmlformats.org/presentationml/2006/main">
  <p:tag name="PA" val="v5.2.8"/>
</p:tagLst>
</file>

<file path=ppt/tags/tag92.xml><?xml version="1.0" encoding="utf-8"?>
<p:tagLst xmlns:p="http://schemas.openxmlformats.org/presentationml/2006/main">
  <p:tag name="PA" val="v5.2.8"/>
</p:tagLst>
</file>

<file path=ppt/tags/tag93.xml><?xml version="1.0" encoding="utf-8"?>
<p:tagLst xmlns:p="http://schemas.openxmlformats.org/presentationml/2006/main">
  <p:tag name="PA" val="v5.2.8"/>
</p:tagLst>
</file>

<file path=ppt/tags/tag94.xml><?xml version="1.0" encoding="utf-8"?>
<p:tagLst xmlns:p="http://schemas.openxmlformats.org/presentationml/2006/main">
  <p:tag name="PA" val="v5.2.8"/>
</p:tagLst>
</file>

<file path=ppt/tags/tag95.xml><?xml version="1.0" encoding="utf-8"?>
<p:tagLst xmlns:p="http://schemas.openxmlformats.org/presentationml/2006/main">
  <p:tag name="PA" val="v5.2.8"/>
</p:tagLst>
</file>

<file path=ppt/tags/tag96.xml><?xml version="1.0" encoding="utf-8"?>
<p:tagLst xmlns:p="http://schemas.openxmlformats.org/presentationml/2006/main">
  <p:tag name="PA" val="v5.2.8"/>
</p:tagLst>
</file>

<file path=ppt/tags/tag97.xml><?xml version="1.0" encoding="utf-8"?>
<p:tagLst xmlns:p="http://schemas.openxmlformats.org/presentationml/2006/main">
  <p:tag name="PA" val="v5.2.8"/>
</p:tagLst>
</file>

<file path=ppt/tags/tag98.xml><?xml version="1.0" encoding="utf-8"?>
<p:tagLst xmlns:p="http://schemas.openxmlformats.org/presentationml/2006/main">
  <p:tag name="PA" val="v5.2.8"/>
</p:tagLst>
</file>

<file path=ppt/tags/tag99.xml><?xml version="1.0" encoding="utf-8"?>
<p:tagLst xmlns:p="http://schemas.openxmlformats.org/presentationml/2006/main">
  <p:tag name="PA" val="v5.2.8"/>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B91D21"/>
      </a:accent1>
      <a:accent2>
        <a:srgbClr val="E81E17"/>
      </a:accent2>
      <a:accent3>
        <a:srgbClr val="C8B1D1"/>
      </a:accent3>
      <a:accent4>
        <a:srgbClr val="F8DCE9"/>
      </a:accent4>
      <a:accent5>
        <a:srgbClr val="A4ABD1"/>
      </a:accent5>
      <a:accent6>
        <a:srgbClr val="FCC826"/>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0</TotalTime>
  <Words>6389</Words>
  <Application>WPS 文字</Application>
  <PresentationFormat>宽屏</PresentationFormat>
  <Paragraphs>189</Paragraphs>
  <Slides>25</Slides>
  <Notes>2</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25</vt:i4>
      </vt:variant>
    </vt:vector>
  </HeadingPairs>
  <TitlesOfParts>
    <vt:vector size="47" baseType="lpstr">
      <vt:lpstr>Arial</vt:lpstr>
      <vt:lpstr>方正书宋_GBK</vt:lpstr>
      <vt:lpstr>Wingdings</vt:lpstr>
      <vt:lpstr>楷体</vt:lpstr>
      <vt:lpstr>汉仪楷体KW</vt:lpstr>
      <vt:lpstr>Hiragino Sans GB W6</vt:lpstr>
      <vt:lpstr>宋体</vt:lpstr>
      <vt:lpstr>汉仪书宋二KW</vt:lpstr>
      <vt:lpstr>字魂110号-武林江湖体</vt:lpstr>
      <vt:lpstr>苹方-简</vt:lpstr>
      <vt:lpstr>Calibri</vt:lpstr>
      <vt:lpstr>思源黑体 CN Bold</vt:lpstr>
      <vt:lpstr>Calibri</vt:lpstr>
      <vt:lpstr>方正粗黑宋简体</vt:lpstr>
      <vt:lpstr>字魂58号-创中黑-Regular</vt:lpstr>
      <vt:lpstr>微软雅黑</vt:lpstr>
      <vt:lpstr>汉仪旗黑</vt:lpstr>
      <vt:lpstr>宋体</vt:lpstr>
      <vt:lpstr>Arial Unicode MS</vt:lpstr>
      <vt:lpstr>Helvetica Neue</vt:lpstr>
      <vt:lpstr>微软雅黑</vt:lpstr>
      <vt:lpstr>主题5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iSlide</Company>
  <LinksUpToDate>false</LinksUpToDate>
  <SharedDoc>false</SharedDoc>
  <HyperlinksChanged>false</HyperlinksChanged>
  <AppVersion>14.0000</AppVersion>
  <Manager>iSlide</Manager>
  <HyperlinkBase>https://www.islide.cc</HyperlinkBas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liushuai</cp:lastModifiedBy>
  <cp:revision>152</cp:revision>
  <cp:lastPrinted>2020-09-17T07:01:44Z</cp:lastPrinted>
  <dcterms:created xsi:type="dcterms:W3CDTF">2020-09-17T07:01:44Z</dcterms:created>
  <dcterms:modified xsi:type="dcterms:W3CDTF">2020-09-17T07:01:44Z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KSOProductBuildVer">
    <vt:lpwstr>2052-2.4.0.3964</vt:lpwstr>
  </property>
</Properties>
</file>