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5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66E9-8E4C-4889-875C-F6CFB92D5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2107D-AF53-489F-98A2-F258AC629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A1D03-24CE-4EBD-920E-815F5EB0A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6544-A9AE-4A12-916D-21615692FB1B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D7DBC-1041-425D-8E19-474B8755B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79B43-A96B-4D95-AC05-73224398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F00A-3715-40AB-8FF3-B74E0E126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90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2B16-0099-41DC-89C0-475B6C93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BDB30-CEAA-4288-8179-96140C501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46455-00F7-4354-8CE2-596CB410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6544-A9AE-4A12-916D-21615692FB1B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E085D-229A-4A04-A13F-56F909347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39AE8-1D2D-4F28-9F10-5F5F737F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F00A-3715-40AB-8FF3-B74E0E126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48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3E8BF-40F5-4F8F-AE06-30C1EAEFC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B09A2-F44B-4B1F-98A8-E6F7192FF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C5F54-9C67-44E0-8A98-2D794057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6544-A9AE-4A12-916D-21615692FB1B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F2244-9953-4796-91CD-9E9B1CB1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DCA92-9B7A-4482-B6EF-4B51CEA2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F00A-3715-40AB-8FF3-B74E0E126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93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D3CE-BDA9-440C-BBEF-33F93EE83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93809-B850-4581-9C9C-DA1EF5A76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FDC0E-8241-469C-99D4-7E1F151F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6544-A9AE-4A12-916D-21615692FB1B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7F002-DBDE-4C79-81CB-BC87C2E43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446D2-2B50-4A6E-AB6F-718A0EEF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F00A-3715-40AB-8FF3-B74E0E126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63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3DF6-8DAA-4FD9-9F97-91B3115DC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77704-734C-4665-8C4B-B315C902E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99D1F-5926-4C85-999C-B6BDD1781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6544-A9AE-4A12-916D-21615692FB1B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FEF77-D87F-4544-A9A5-DB614758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0E595-B219-430F-9D56-EE88B115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F00A-3715-40AB-8FF3-B74E0E126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45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705FC-E28E-42AF-84F7-A9E8D60F9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ABD35-1276-429E-B597-5E3DED4A4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BADB0-12EB-4B5A-9FD4-A55B07ACE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ED7A6-5CAD-4287-9B24-6E93BF7A7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6544-A9AE-4A12-916D-21615692FB1B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9B3E5-94E4-4DDB-B9E3-B3DA203A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23987-ED48-4D6F-88EA-4FE73591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F00A-3715-40AB-8FF3-B74E0E126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7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7206-E0C5-4B2A-A73C-642657A72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63042-D4E4-4BD6-BD56-5797E350B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0F453-88F9-4B39-8C27-698BBD280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78AE3-52C0-49E3-8F03-0BFAE06B9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3D4F3-9435-4E3F-8EBB-B0B02042F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399361-D6D2-4831-9E5E-1EB6976D0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6544-A9AE-4A12-916D-21615692FB1B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259517-66A8-41E1-8913-7F7486EF2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27A459-00BB-4211-AD83-A21F6597E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F00A-3715-40AB-8FF3-B74E0E126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56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E2661-A7F3-472D-A610-A842B714A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D80335-9223-4D0C-B2F7-3996D133F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6544-A9AE-4A12-916D-21615692FB1B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EA6D8-CE8A-48FF-833E-3B81D495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E2F47-DEB0-41B8-A67D-83248302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F00A-3715-40AB-8FF3-B74E0E126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42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E0EF3-1598-47D8-825F-D4F81651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6544-A9AE-4A12-916D-21615692FB1B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792F7-29A9-4DA1-BC4B-0BADAB05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01DB7-F12A-4C7C-AE62-59539A9B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F00A-3715-40AB-8FF3-B74E0E126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76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12271-1B4F-48A9-B820-F29E87FA6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8DA7A-D6A4-4320-8B57-46B5A2D40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B86DC-F466-4E59-9602-585BE8897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3F79C-E17F-497E-BFF2-A91CC984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6544-A9AE-4A12-916D-21615692FB1B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711C9-0AE7-4D9B-AD57-F793E0F66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98A39-00F5-4D95-9CBF-FDB176BB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F00A-3715-40AB-8FF3-B74E0E126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00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C5F5-AF18-4241-A580-54DDB881C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DFBE5C-50EC-4778-BA09-9DB385B0D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960FE-9920-48DC-92A6-39FDBAAE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8AF61-6EEE-48AA-9404-C8A133B6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6544-A9AE-4A12-916D-21615692FB1B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0564A-27B0-46F5-BDA9-B0B0242F0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335CD-E4C6-4622-9F9A-7885706F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F00A-3715-40AB-8FF3-B74E0E126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9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FCDF8-B13D-4A25-8AC0-9F290B82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E7374-162A-4BA5-939E-4F633B503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F9724-6EDF-4E24-BD03-0989B2AE0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C6544-A9AE-4A12-916D-21615692FB1B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5E48D-3607-4F62-A641-FB0FD2DC3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B48B4-5CC2-4324-9AEB-E8FDF37AC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9F00A-3715-40AB-8FF3-B74E0E126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55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34E36283-AD55-4B2E-A910-97B832FEFB4D}"/>
              </a:ext>
            </a:extLst>
          </p:cNvPr>
          <p:cNvSpPr txBox="1"/>
          <p:nvPr/>
        </p:nvSpPr>
        <p:spPr>
          <a:xfrm>
            <a:off x="11270043" y="2518185"/>
            <a:ext cx="996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Financial measures</a:t>
            </a:r>
            <a:endParaRPr lang="en-GB" sz="1200" dirty="0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38C25E1-96B5-40A4-B82B-046716BBFA16}"/>
              </a:ext>
            </a:extLst>
          </p:cNvPr>
          <p:cNvGrpSpPr/>
          <p:nvPr/>
        </p:nvGrpSpPr>
        <p:grpSpPr>
          <a:xfrm>
            <a:off x="95340" y="531459"/>
            <a:ext cx="11916386" cy="3637832"/>
            <a:chOff x="95340" y="531459"/>
            <a:chExt cx="11916386" cy="3637832"/>
          </a:xfrm>
        </p:grpSpPr>
        <p:sp>
          <p:nvSpPr>
            <p:cNvPr id="5" name="Flowchart: Multidocument 4">
              <a:extLst>
                <a:ext uri="{FF2B5EF4-FFF2-40B4-BE49-F238E27FC236}">
                  <a16:creationId xmlns:a16="http://schemas.microsoft.com/office/drawing/2014/main" id="{D6F6B431-FC54-4874-AA34-80527BE2700A}"/>
                </a:ext>
              </a:extLst>
            </p:cNvPr>
            <p:cNvSpPr/>
            <p:nvPr/>
          </p:nvSpPr>
          <p:spPr>
            <a:xfrm flipH="1">
              <a:off x="6580084" y="2556760"/>
              <a:ext cx="1513168" cy="1028895"/>
            </a:xfrm>
            <a:prstGeom prst="flowChartMultidocumen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Vulnerability distributions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1249001-E616-4966-9ECA-1D0A51CBA2EA}"/>
                </a:ext>
              </a:extLst>
            </p:cNvPr>
            <p:cNvGrpSpPr/>
            <p:nvPr/>
          </p:nvGrpSpPr>
          <p:grpSpPr>
            <a:xfrm>
              <a:off x="4380722" y="2472046"/>
              <a:ext cx="1616060" cy="1028895"/>
              <a:chOff x="3687769" y="3917530"/>
              <a:chExt cx="1616060" cy="1028895"/>
            </a:xfrm>
          </p:grpSpPr>
          <p:sp>
            <p:nvSpPr>
              <p:cNvPr id="14" name="Flowchart: Alternate Process 13">
                <a:extLst>
                  <a:ext uri="{FF2B5EF4-FFF2-40B4-BE49-F238E27FC236}">
                    <a16:creationId xmlns:a16="http://schemas.microsoft.com/office/drawing/2014/main" id="{293F3B63-DD54-47CA-A040-27826977E94A}"/>
                  </a:ext>
                </a:extLst>
              </p:cNvPr>
              <p:cNvSpPr/>
              <p:nvPr/>
            </p:nvSpPr>
            <p:spPr>
              <a:xfrm>
                <a:off x="3687769" y="3917530"/>
                <a:ext cx="1311260" cy="724095"/>
              </a:xfrm>
              <a:prstGeom prst="flowChartAlternateProcess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/>
              </a:p>
            </p:txBody>
          </p:sp>
          <p:sp>
            <p:nvSpPr>
              <p:cNvPr id="15" name="Flowchart: Alternate Process 14">
                <a:extLst>
                  <a:ext uri="{FF2B5EF4-FFF2-40B4-BE49-F238E27FC236}">
                    <a16:creationId xmlns:a16="http://schemas.microsoft.com/office/drawing/2014/main" id="{9F46F2AE-F83D-4C1E-8AED-ADE535157DA4}"/>
                  </a:ext>
                </a:extLst>
              </p:cNvPr>
              <p:cNvSpPr/>
              <p:nvPr/>
            </p:nvSpPr>
            <p:spPr>
              <a:xfrm>
                <a:off x="3840169" y="4069930"/>
                <a:ext cx="1311260" cy="724095"/>
              </a:xfrm>
              <a:prstGeom prst="flowChartAlternateProcess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/>
              </a:p>
            </p:txBody>
          </p:sp>
          <p:sp>
            <p:nvSpPr>
              <p:cNvPr id="16" name="Flowchart: Alternate Process 15">
                <a:extLst>
                  <a:ext uri="{FF2B5EF4-FFF2-40B4-BE49-F238E27FC236}">
                    <a16:creationId xmlns:a16="http://schemas.microsoft.com/office/drawing/2014/main" id="{50CE6281-6604-4332-AA19-AE2C8EC7C5D0}"/>
                  </a:ext>
                </a:extLst>
              </p:cNvPr>
              <p:cNvSpPr/>
              <p:nvPr/>
            </p:nvSpPr>
            <p:spPr>
              <a:xfrm>
                <a:off x="3992569" y="4222330"/>
                <a:ext cx="1311260" cy="724095"/>
              </a:xfrm>
              <a:prstGeom prst="flowChartAlternateProcess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Vulnerability models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A1A3FED-A5D5-4F2A-B946-74781B5F54C4}"/>
                </a:ext>
              </a:extLst>
            </p:cNvPr>
            <p:cNvGrpSpPr/>
            <p:nvPr/>
          </p:nvGrpSpPr>
          <p:grpSpPr>
            <a:xfrm>
              <a:off x="2145972" y="857149"/>
              <a:ext cx="1616060" cy="1028895"/>
              <a:chOff x="2645724" y="2450388"/>
              <a:chExt cx="1616060" cy="1028895"/>
            </a:xfrm>
          </p:grpSpPr>
          <p:sp>
            <p:nvSpPr>
              <p:cNvPr id="17" name="Flowchart: Alternate Process 16">
                <a:extLst>
                  <a:ext uri="{FF2B5EF4-FFF2-40B4-BE49-F238E27FC236}">
                    <a16:creationId xmlns:a16="http://schemas.microsoft.com/office/drawing/2014/main" id="{DADADE8D-FDF7-4C23-AC59-5D9AE00CE3C2}"/>
                  </a:ext>
                </a:extLst>
              </p:cNvPr>
              <p:cNvSpPr/>
              <p:nvPr/>
            </p:nvSpPr>
            <p:spPr>
              <a:xfrm>
                <a:off x="2645724" y="2450388"/>
                <a:ext cx="1311260" cy="724095"/>
              </a:xfrm>
              <a:prstGeom prst="flowChartAlternateProcess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Hazard models</a:t>
                </a:r>
              </a:p>
            </p:txBody>
          </p:sp>
          <p:sp>
            <p:nvSpPr>
              <p:cNvPr id="18" name="Flowchart: Alternate Process 17">
                <a:extLst>
                  <a:ext uri="{FF2B5EF4-FFF2-40B4-BE49-F238E27FC236}">
                    <a16:creationId xmlns:a16="http://schemas.microsoft.com/office/drawing/2014/main" id="{E9B527BB-88D8-48E6-9600-277A36967382}"/>
                  </a:ext>
                </a:extLst>
              </p:cNvPr>
              <p:cNvSpPr/>
              <p:nvPr/>
            </p:nvSpPr>
            <p:spPr>
              <a:xfrm>
                <a:off x="2798124" y="2602788"/>
                <a:ext cx="1311260" cy="724095"/>
              </a:xfrm>
              <a:prstGeom prst="flowChartAlternateProcess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Hazard models</a:t>
                </a:r>
              </a:p>
            </p:txBody>
          </p:sp>
          <p:sp>
            <p:nvSpPr>
              <p:cNvPr id="19" name="Flowchart: Alternate Process 18">
                <a:extLst>
                  <a:ext uri="{FF2B5EF4-FFF2-40B4-BE49-F238E27FC236}">
                    <a16:creationId xmlns:a16="http://schemas.microsoft.com/office/drawing/2014/main" id="{CD6A34D8-8BB9-48AF-A91D-D8150CF941B8}"/>
                  </a:ext>
                </a:extLst>
              </p:cNvPr>
              <p:cNvSpPr/>
              <p:nvPr/>
            </p:nvSpPr>
            <p:spPr>
              <a:xfrm>
                <a:off x="2950524" y="2755188"/>
                <a:ext cx="1311260" cy="724095"/>
              </a:xfrm>
              <a:prstGeom prst="flowChartAlternateProcess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Hazard models</a:t>
                </a:r>
              </a:p>
            </p:txBody>
          </p:sp>
        </p:grpSp>
        <p:sp>
          <p:nvSpPr>
            <p:cNvPr id="20" name="Flowchart: Multidocument 19">
              <a:extLst>
                <a:ext uri="{FF2B5EF4-FFF2-40B4-BE49-F238E27FC236}">
                  <a16:creationId xmlns:a16="http://schemas.microsoft.com/office/drawing/2014/main" id="{EA1E8947-2712-44A4-9ABD-4564FA3C5491}"/>
                </a:ext>
              </a:extLst>
            </p:cNvPr>
            <p:cNvSpPr/>
            <p:nvPr/>
          </p:nvSpPr>
          <p:spPr>
            <a:xfrm flipH="1">
              <a:off x="6580084" y="1009549"/>
              <a:ext cx="1513168" cy="1028895"/>
            </a:xfrm>
            <a:prstGeom prst="flowChartMultidocumen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Asset event distributions</a:t>
              </a:r>
            </a:p>
          </p:txBody>
        </p:sp>
        <p:sp>
          <p:nvSpPr>
            <p:cNvPr id="23" name="Flowchart: Magnetic Disk 22">
              <a:extLst>
                <a:ext uri="{FF2B5EF4-FFF2-40B4-BE49-F238E27FC236}">
                  <a16:creationId xmlns:a16="http://schemas.microsoft.com/office/drawing/2014/main" id="{205B4254-D0DB-48AF-A1EB-CAB1DC34245F}"/>
                </a:ext>
              </a:extLst>
            </p:cNvPr>
            <p:cNvSpPr/>
            <p:nvPr/>
          </p:nvSpPr>
          <p:spPr>
            <a:xfrm>
              <a:off x="4218465" y="930609"/>
              <a:ext cx="1311260" cy="914400"/>
            </a:xfrm>
            <a:prstGeom prst="flowChartMagneticDisk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Hazard data sets</a:t>
              </a:r>
            </a:p>
          </p:txBody>
        </p: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13DE1771-CD04-438A-9A9B-339CF6F44307}"/>
                </a:ext>
              </a:extLst>
            </p:cNvPr>
            <p:cNvSpPr/>
            <p:nvPr/>
          </p:nvSpPr>
          <p:spPr>
            <a:xfrm>
              <a:off x="111006" y="531459"/>
              <a:ext cx="1451284" cy="673036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Climate</a:t>
              </a:r>
            </a:p>
          </p:txBody>
        </p:sp>
        <p:sp>
          <p:nvSpPr>
            <p:cNvPr id="25" name="Flowchart: Alternate Process 24">
              <a:extLst>
                <a:ext uri="{FF2B5EF4-FFF2-40B4-BE49-F238E27FC236}">
                  <a16:creationId xmlns:a16="http://schemas.microsoft.com/office/drawing/2014/main" id="{FF5C8377-CD2C-4376-AC37-5E9B8F2A41BB}"/>
                </a:ext>
              </a:extLst>
            </p:cNvPr>
            <p:cNvSpPr/>
            <p:nvPr/>
          </p:nvSpPr>
          <p:spPr>
            <a:xfrm>
              <a:off x="114244" y="1494171"/>
              <a:ext cx="1451284" cy="673036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Land/sea scape</a:t>
              </a:r>
            </a:p>
          </p:txBody>
        </p:sp>
        <p:sp>
          <p:nvSpPr>
            <p:cNvPr id="27" name="Flowchart: Alternate Process 26">
              <a:extLst>
                <a:ext uri="{FF2B5EF4-FFF2-40B4-BE49-F238E27FC236}">
                  <a16:creationId xmlns:a16="http://schemas.microsoft.com/office/drawing/2014/main" id="{CB076805-AF06-470F-9290-39FF79E646B9}"/>
                </a:ext>
              </a:extLst>
            </p:cNvPr>
            <p:cNvSpPr/>
            <p:nvPr/>
          </p:nvSpPr>
          <p:spPr>
            <a:xfrm>
              <a:off x="95340" y="3496255"/>
              <a:ext cx="1451284" cy="673036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Portfolio</a:t>
              </a:r>
            </a:p>
          </p:txBody>
        </p:sp>
        <p:sp>
          <p:nvSpPr>
            <p:cNvPr id="28" name="Flowchart: Alternate Process 27">
              <a:extLst>
                <a:ext uri="{FF2B5EF4-FFF2-40B4-BE49-F238E27FC236}">
                  <a16:creationId xmlns:a16="http://schemas.microsoft.com/office/drawing/2014/main" id="{31171DAB-CB95-406D-83B8-8A1181FE3A36}"/>
                </a:ext>
              </a:extLst>
            </p:cNvPr>
            <p:cNvSpPr/>
            <p:nvPr/>
          </p:nvSpPr>
          <p:spPr>
            <a:xfrm>
              <a:off x="8533825" y="1845009"/>
              <a:ext cx="1451284" cy="673036"/>
            </a:xfrm>
            <a:prstGeom prst="flowChartAlternate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Asset impact model</a:t>
              </a:r>
            </a:p>
          </p:txBody>
        </p: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BA85A384-70FB-4258-96C5-776BAA236DCE}"/>
                </a:ext>
              </a:extLst>
            </p:cNvPr>
            <p:cNvSpPr/>
            <p:nvPr/>
          </p:nvSpPr>
          <p:spPr>
            <a:xfrm>
              <a:off x="10326349" y="1845009"/>
              <a:ext cx="1344137" cy="673036"/>
            </a:xfrm>
            <a:prstGeom prst="flowChartAlternate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Risk model</a:t>
              </a:r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086029A3-E051-4628-BA5A-7C4368B0ED3E}"/>
                </a:ext>
              </a:extLst>
            </p:cNvPr>
            <p:cNvCxnSpPr>
              <a:cxnSpLocks/>
              <a:stCxn id="24" idx="3"/>
              <a:endCxn id="17" idx="1"/>
            </p:cNvCxnSpPr>
            <p:nvPr/>
          </p:nvCxnSpPr>
          <p:spPr>
            <a:xfrm>
              <a:off x="1562290" y="867977"/>
              <a:ext cx="583682" cy="3512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0A5DD7A4-0A82-42E4-9328-288C2E0E68BF}"/>
                </a:ext>
              </a:extLst>
            </p:cNvPr>
            <p:cNvCxnSpPr>
              <a:cxnSpLocks/>
              <a:stCxn id="25" idx="3"/>
              <a:endCxn id="17" idx="1"/>
            </p:cNvCxnSpPr>
            <p:nvPr/>
          </p:nvCxnSpPr>
          <p:spPr>
            <a:xfrm flipV="1">
              <a:off x="1565528" y="1219197"/>
              <a:ext cx="580444" cy="6114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F4E26D8A-005E-483D-A235-C5B506A041A1}"/>
                </a:ext>
              </a:extLst>
            </p:cNvPr>
            <p:cNvSpPr/>
            <p:nvPr/>
          </p:nvSpPr>
          <p:spPr>
            <a:xfrm>
              <a:off x="122332" y="2485886"/>
              <a:ext cx="1451284" cy="673036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Assets</a:t>
              </a:r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C3F93D81-5770-4363-BE04-F18051775877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1584735" y="2663942"/>
              <a:ext cx="2795987" cy="17015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E4768427-380E-47C7-8E8F-6637FBB1D1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2465" y="2936995"/>
              <a:ext cx="2789408" cy="6153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DC98451-1646-4EF6-A6CE-C9FF61FCF4A6}"/>
                </a:ext>
              </a:extLst>
            </p:cNvPr>
            <p:cNvSpPr txBox="1"/>
            <p:nvPr/>
          </p:nvSpPr>
          <p:spPr>
            <a:xfrm>
              <a:off x="2182139" y="3058606"/>
              <a:ext cx="16756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Asset vulnerabilities (corporate disclosure</a:t>
              </a:r>
              <a:r>
                <a:rPr lang="en-GB" sz="1200" dirty="0"/>
                <a:t>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C7D0C1-9630-467B-BE79-1AC9A5467AF1}"/>
                </a:ext>
              </a:extLst>
            </p:cNvPr>
            <p:cNvSpPr txBox="1"/>
            <p:nvPr/>
          </p:nvSpPr>
          <p:spPr>
            <a:xfrm>
              <a:off x="1904134" y="2373042"/>
              <a:ext cx="16756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Geolocation; types</a:t>
              </a:r>
              <a:endParaRPr lang="en-GB" sz="1200" dirty="0"/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FF205D48-01DB-49CA-A2E5-1351FCC1930C}"/>
                </a:ext>
              </a:extLst>
            </p:cNvPr>
            <p:cNvCxnSpPr>
              <a:cxnSpLocks/>
              <a:endCxn id="20" idx="3"/>
            </p:cNvCxnSpPr>
            <p:nvPr/>
          </p:nvCxnSpPr>
          <p:spPr>
            <a:xfrm rot="5400000" flipH="1" flipV="1">
              <a:off x="5557693" y="1976134"/>
              <a:ext cx="1474527" cy="57025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63548956-BCBD-4012-A783-349736B740F2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V="1">
              <a:off x="6009827" y="3071208"/>
              <a:ext cx="570257" cy="3909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2A1E180-9020-43FB-98C7-C82DB605DB62}"/>
                </a:ext>
              </a:extLst>
            </p:cNvPr>
            <p:cNvCxnSpPr>
              <a:stCxn id="23" idx="3"/>
            </p:cNvCxnSpPr>
            <p:nvPr/>
          </p:nvCxnSpPr>
          <p:spPr>
            <a:xfrm>
              <a:off x="4874095" y="1845009"/>
              <a:ext cx="0" cy="627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AFFA887-63C3-4EE7-BBD6-18D1E3F63BDA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3762032" y="1523997"/>
              <a:ext cx="480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C1EA913A-2541-4A36-A4E8-D8ABF59098B9}"/>
                </a:ext>
              </a:extLst>
            </p:cNvPr>
            <p:cNvCxnSpPr>
              <a:cxnSpLocks/>
              <a:stCxn id="20" idx="1"/>
              <a:endCxn id="28" idx="0"/>
            </p:cNvCxnSpPr>
            <p:nvPr/>
          </p:nvCxnSpPr>
          <p:spPr>
            <a:xfrm>
              <a:off x="8093252" y="1523997"/>
              <a:ext cx="1166215" cy="32101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F3A6CB87-181D-4978-8FED-6265985B019F}"/>
                </a:ext>
              </a:extLst>
            </p:cNvPr>
            <p:cNvCxnSpPr>
              <a:cxnSpLocks/>
              <a:stCxn id="5" idx="1"/>
              <a:endCxn id="28" idx="2"/>
            </p:cNvCxnSpPr>
            <p:nvPr/>
          </p:nvCxnSpPr>
          <p:spPr>
            <a:xfrm flipV="1">
              <a:off x="8093252" y="2518045"/>
              <a:ext cx="1166215" cy="55316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D38238AE-6EF7-4050-896B-C986643B63EB}"/>
                </a:ext>
              </a:extLst>
            </p:cNvPr>
            <p:cNvCxnSpPr>
              <a:cxnSpLocks/>
              <a:stCxn id="27" idx="3"/>
              <a:endCxn id="29" idx="2"/>
            </p:cNvCxnSpPr>
            <p:nvPr/>
          </p:nvCxnSpPr>
          <p:spPr>
            <a:xfrm flipV="1">
              <a:off x="1546624" y="2518045"/>
              <a:ext cx="9451794" cy="131472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14CD7417-4503-4974-A49C-5B18EF6BA44B}"/>
                </a:ext>
              </a:extLst>
            </p:cNvPr>
            <p:cNvCxnSpPr>
              <a:cxnSpLocks/>
              <a:stCxn id="28" idx="3"/>
              <a:endCxn id="29" idx="1"/>
            </p:cNvCxnSpPr>
            <p:nvPr/>
          </p:nvCxnSpPr>
          <p:spPr>
            <a:xfrm>
              <a:off x="9985109" y="2181527"/>
              <a:ext cx="3412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021EA78-4D19-4956-9914-3C7211822775}"/>
                </a:ext>
              </a:extLst>
            </p:cNvPr>
            <p:cNvCxnSpPr>
              <a:cxnSpLocks/>
            </p:cNvCxnSpPr>
            <p:nvPr/>
          </p:nvCxnSpPr>
          <p:spPr>
            <a:xfrm>
              <a:off x="11670486" y="2181527"/>
              <a:ext cx="3412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7D8346F-8C5E-432F-BC9B-7AB7FAA69785}"/>
                </a:ext>
              </a:extLst>
            </p:cNvPr>
            <p:cNvSpPr txBox="1"/>
            <p:nvPr/>
          </p:nvSpPr>
          <p:spPr>
            <a:xfrm>
              <a:off x="9670841" y="1391593"/>
              <a:ext cx="11017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Asset impact distributions</a:t>
              </a:r>
              <a:endParaRPr lang="en-GB" sz="1200" dirty="0"/>
            </a:p>
          </p:txBody>
        </p:sp>
        <p:cxnSp>
          <p:nvCxnSpPr>
            <p:cNvPr id="102" name="Connector: Elbow 101">
              <a:extLst>
                <a:ext uri="{FF2B5EF4-FFF2-40B4-BE49-F238E27FC236}">
                  <a16:creationId xmlns:a16="http://schemas.microsoft.com/office/drawing/2014/main" id="{2F16FADB-76D8-45A5-B0BB-B8866C7441A4}"/>
                </a:ext>
              </a:extLst>
            </p:cNvPr>
            <p:cNvCxnSpPr>
              <a:cxnSpLocks/>
            </p:cNvCxnSpPr>
            <p:nvPr/>
          </p:nvCxnSpPr>
          <p:spPr>
            <a:xfrm>
              <a:off x="1180481" y="3073331"/>
              <a:ext cx="1358488" cy="75862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0989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42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Moorhouse</dc:creator>
  <cp:lastModifiedBy>Joe Moorhouse</cp:lastModifiedBy>
  <cp:revision>3</cp:revision>
  <dcterms:created xsi:type="dcterms:W3CDTF">2021-09-14T14:26:27Z</dcterms:created>
  <dcterms:modified xsi:type="dcterms:W3CDTF">2021-09-14T15:24:43Z</dcterms:modified>
</cp:coreProperties>
</file>