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66E9-8E4C-4889-875C-F6CFB92D5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2107D-AF53-489F-98A2-F258AC629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1D03-24CE-4EBD-920E-815F5EB0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7DBC-1041-425D-8E19-474B8755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9B43-A96B-4D95-AC05-73224398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0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2B16-0099-41DC-89C0-475B6C93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BDB30-CEAA-4288-8179-96140C50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6455-00F7-4354-8CE2-596CB41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085D-229A-4A04-A13F-56F9093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9AE8-1D2D-4F28-9F10-5F5F737F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8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E8BF-40F5-4F8F-AE06-30C1EAEFC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09A2-F44B-4B1F-98A8-E6F7192F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5F54-9C67-44E0-8A98-2D794057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244-9953-4796-91CD-9E9B1CB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CA92-9B7A-4482-B6EF-4B51CEA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D3CE-BDA9-440C-BBEF-33F93EE8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3809-B850-4581-9C9C-DA1EF5A7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DC0E-8241-469C-99D4-7E1F151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002-DBDE-4C79-81CB-BC87C2E4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46D2-2B50-4A6E-AB6F-718A0EE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3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3DF6-8DAA-4FD9-9F97-91B3115D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7704-734C-4665-8C4B-B315C90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9D1F-5926-4C85-999C-B6BDD178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EF77-D87F-4544-A9A5-DB614758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E595-B219-430F-9D56-EE88B115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05FC-E28E-42AF-84F7-A9E8D60F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BD35-1276-429E-B597-5E3DED4A4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BADB0-12EB-4B5A-9FD4-A55B07AC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ED7A6-5CAD-4287-9B24-6E93BF7A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9B3E5-94E4-4DDB-B9E3-B3DA203A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23987-ED48-4D6F-88EA-4FE73591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7206-E0C5-4B2A-A73C-642657A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3042-D4E4-4BD6-BD56-5797E350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F453-88F9-4B39-8C27-698BBD28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78AE3-52C0-49E3-8F03-0BFAE06B9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3D4F3-9435-4E3F-8EBB-B0B02042F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9361-D6D2-4831-9E5E-1EB6976D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59517-66A8-41E1-8913-7F7486E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7A459-00BB-4211-AD83-A21F6597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6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2661-A7F3-472D-A610-A842B714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80335-9223-4D0C-B2F7-3996D133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A6D8-CE8A-48FF-833E-3B81D495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E2F47-DEB0-41B8-A67D-83248302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2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E0EF3-1598-47D8-825F-D4F8165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792F7-29A9-4DA1-BC4B-0BADAB05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1DB7-F12A-4C7C-AE62-59539A9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76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2271-1B4F-48A9-B820-F29E87F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DA7A-D6A4-4320-8B57-46B5A2D4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86DC-F466-4E59-9602-585BE889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F79C-E17F-497E-BFF2-A91CC984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11C9-0AE7-4D9B-AD57-F793E0F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8A39-00F5-4D95-9CBF-FDB176B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C5F5-AF18-4241-A580-54DDB88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FBE5C-50EC-4778-BA09-9DB385B0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960FE-9920-48DC-92A6-39FDBAAE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8AF61-6EEE-48AA-9404-C8A133B6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564A-27B0-46F5-BDA9-B0B0242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35CD-E4C6-4622-9F9A-7885706F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FCDF8-B13D-4A25-8AC0-9F290B82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7374-162A-4BA5-939E-4F633B50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9724-6EDF-4E24-BD03-0989B2AE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6544-A9AE-4A12-916D-21615692FB1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E48D-3607-4F62-A641-FB0FD2DC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48B4-5CC2-4324-9AEB-E8FDF37AC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F00A-3715-40AB-8FF3-B74E0E126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4839DA-F8F9-46DD-A9ED-C6014898024B}"/>
              </a:ext>
            </a:extLst>
          </p:cNvPr>
          <p:cNvSpPr/>
          <p:nvPr/>
        </p:nvSpPr>
        <p:spPr>
          <a:xfrm>
            <a:off x="10189027" y="309716"/>
            <a:ext cx="1588606" cy="4094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DC32A-BB72-4C1D-9CDC-EFB243EFF2F0}"/>
              </a:ext>
            </a:extLst>
          </p:cNvPr>
          <p:cNvCxnSpPr>
            <a:cxnSpLocks/>
          </p:cNvCxnSpPr>
          <p:nvPr/>
        </p:nvCxnSpPr>
        <p:spPr>
          <a:xfrm>
            <a:off x="10133637" y="309716"/>
            <a:ext cx="5592" cy="409494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CE81325-F2F8-4F11-9717-1CA68A7FCC1A}"/>
              </a:ext>
            </a:extLst>
          </p:cNvPr>
          <p:cNvSpPr/>
          <p:nvPr/>
        </p:nvSpPr>
        <p:spPr>
          <a:xfrm>
            <a:off x="9824041" y="1370302"/>
            <a:ext cx="876144" cy="362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4E36283-AD55-4B2E-A910-97B832FEFB4D}"/>
              </a:ext>
            </a:extLst>
          </p:cNvPr>
          <p:cNvSpPr txBox="1"/>
          <p:nvPr/>
        </p:nvSpPr>
        <p:spPr>
          <a:xfrm>
            <a:off x="11421394" y="2504359"/>
            <a:ext cx="99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 measures</a:t>
            </a:r>
            <a:endParaRPr lang="en-GB" sz="1200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D6F6B431-FC54-4874-AA34-80527BE2700A}"/>
              </a:ext>
            </a:extLst>
          </p:cNvPr>
          <p:cNvSpPr/>
          <p:nvPr/>
        </p:nvSpPr>
        <p:spPr>
          <a:xfrm flipH="1">
            <a:off x="6580084" y="2556760"/>
            <a:ext cx="1513168" cy="10288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Vulnerability distributions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249001-E616-4966-9ECA-1D0A51CBA2EA}"/>
              </a:ext>
            </a:extLst>
          </p:cNvPr>
          <p:cNvGrpSpPr/>
          <p:nvPr/>
        </p:nvGrpSpPr>
        <p:grpSpPr>
          <a:xfrm>
            <a:off x="4380722" y="2472046"/>
            <a:ext cx="1616060" cy="1028895"/>
            <a:chOff x="3687769" y="3917530"/>
            <a:chExt cx="1616060" cy="1028895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293F3B63-DD54-47CA-A040-27826977E94A}"/>
                </a:ext>
              </a:extLst>
            </p:cNvPr>
            <p:cNvSpPr/>
            <p:nvPr/>
          </p:nvSpPr>
          <p:spPr>
            <a:xfrm>
              <a:off x="3687769" y="3917530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9F46F2AE-F83D-4C1E-8AED-ADE535157DA4}"/>
                </a:ext>
              </a:extLst>
            </p:cNvPr>
            <p:cNvSpPr/>
            <p:nvPr/>
          </p:nvSpPr>
          <p:spPr>
            <a:xfrm>
              <a:off x="3840169" y="4069930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/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50CE6281-6604-4332-AA19-AE2C8EC7C5D0}"/>
                </a:ext>
              </a:extLst>
            </p:cNvPr>
            <p:cNvSpPr/>
            <p:nvPr/>
          </p:nvSpPr>
          <p:spPr>
            <a:xfrm>
              <a:off x="3992569" y="4222330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Exposure/</a:t>
              </a:r>
            </a:p>
            <a:p>
              <a:pPr algn="ctr"/>
              <a:r>
                <a:rPr lang="en-GB" sz="1600" dirty="0"/>
                <a:t>vulnerability models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1A3FED-A5D5-4F2A-B946-74781B5F54C4}"/>
              </a:ext>
            </a:extLst>
          </p:cNvPr>
          <p:cNvGrpSpPr/>
          <p:nvPr/>
        </p:nvGrpSpPr>
        <p:grpSpPr>
          <a:xfrm>
            <a:off x="2145972" y="857149"/>
            <a:ext cx="1616060" cy="1028895"/>
            <a:chOff x="2645724" y="2450388"/>
            <a:chExt cx="1616060" cy="1028895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ADADE8D-FDF7-4C23-AC59-5D9AE00CE3C2}"/>
                </a:ext>
              </a:extLst>
            </p:cNvPr>
            <p:cNvSpPr/>
            <p:nvPr/>
          </p:nvSpPr>
          <p:spPr>
            <a:xfrm>
              <a:off x="2645724" y="2450388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Hazard models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E9B527BB-88D8-48E6-9600-277A36967382}"/>
                </a:ext>
              </a:extLst>
            </p:cNvPr>
            <p:cNvSpPr/>
            <p:nvPr/>
          </p:nvSpPr>
          <p:spPr>
            <a:xfrm>
              <a:off x="2798124" y="2602788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Hazard models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CD6A34D8-8BB9-48AF-A91D-D8150CF941B8}"/>
                </a:ext>
              </a:extLst>
            </p:cNvPr>
            <p:cNvSpPr/>
            <p:nvPr/>
          </p:nvSpPr>
          <p:spPr>
            <a:xfrm>
              <a:off x="2950524" y="2755188"/>
              <a:ext cx="1311260" cy="724095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Hazard models</a:t>
              </a:r>
            </a:p>
          </p:txBody>
        </p:sp>
      </p:grp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A1E8947-2712-44A4-9ABD-4564FA3C5491}"/>
              </a:ext>
            </a:extLst>
          </p:cNvPr>
          <p:cNvSpPr/>
          <p:nvPr/>
        </p:nvSpPr>
        <p:spPr>
          <a:xfrm flipH="1">
            <a:off x="6580084" y="1009549"/>
            <a:ext cx="1513168" cy="1028895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Asset event distributions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05B4254-D0DB-48AF-A1EB-CAB1DC34245F}"/>
              </a:ext>
            </a:extLst>
          </p:cNvPr>
          <p:cNvSpPr/>
          <p:nvPr/>
        </p:nvSpPr>
        <p:spPr>
          <a:xfrm>
            <a:off x="4218465" y="930609"/>
            <a:ext cx="1311260" cy="91440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Hazard data sets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3DE1771-CD04-438A-9A9B-339CF6F44307}"/>
              </a:ext>
            </a:extLst>
          </p:cNvPr>
          <p:cNvSpPr/>
          <p:nvPr/>
        </p:nvSpPr>
        <p:spPr>
          <a:xfrm>
            <a:off x="111006" y="531459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Climate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F5C8377-CD2C-4376-AC37-5E9B8F2A41BB}"/>
              </a:ext>
            </a:extLst>
          </p:cNvPr>
          <p:cNvSpPr/>
          <p:nvPr/>
        </p:nvSpPr>
        <p:spPr>
          <a:xfrm>
            <a:off x="114244" y="1494171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Land/sea scape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CB076805-AF06-470F-9290-39FF79E646B9}"/>
              </a:ext>
            </a:extLst>
          </p:cNvPr>
          <p:cNvSpPr/>
          <p:nvPr/>
        </p:nvSpPr>
        <p:spPr>
          <a:xfrm>
            <a:off x="95340" y="3496255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Portfolio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31171DAB-CB95-406D-83B8-8A1181FE3A36}"/>
              </a:ext>
            </a:extLst>
          </p:cNvPr>
          <p:cNvSpPr/>
          <p:nvPr/>
        </p:nvSpPr>
        <p:spPr>
          <a:xfrm>
            <a:off x="8533825" y="1845009"/>
            <a:ext cx="1451284" cy="67303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Asset impact model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A85A384-70FB-4258-96C5-776BAA236DCE}"/>
              </a:ext>
            </a:extLst>
          </p:cNvPr>
          <p:cNvSpPr/>
          <p:nvPr/>
        </p:nvSpPr>
        <p:spPr>
          <a:xfrm>
            <a:off x="10326349" y="1845009"/>
            <a:ext cx="1344137" cy="67303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 model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6029A3-E051-4628-BA5A-7C4368B0ED3E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1562290" y="867977"/>
            <a:ext cx="583682" cy="351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A5DD7A4-0A82-42E4-9328-288C2E0E68BF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1565528" y="1219197"/>
            <a:ext cx="580444" cy="611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F4E26D8A-005E-483D-A235-C5B506A041A1}"/>
              </a:ext>
            </a:extLst>
          </p:cNvPr>
          <p:cNvSpPr/>
          <p:nvPr/>
        </p:nvSpPr>
        <p:spPr>
          <a:xfrm>
            <a:off x="122332" y="2485886"/>
            <a:ext cx="1451284" cy="6730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3F93D81-5770-4363-BE04-F1805177587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84735" y="2663942"/>
            <a:ext cx="2795987" cy="170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4768427-380E-47C7-8E8F-6637FBB1D19B}"/>
              </a:ext>
            </a:extLst>
          </p:cNvPr>
          <p:cNvCxnSpPr>
            <a:cxnSpLocks/>
          </p:cNvCxnSpPr>
          <p:nvPr/>
        </p:nvCxnSpPr>
        <p:spPr>
          <a:xfrm flipV="1">
            <a:off x="1582465" y="2936995"/>
            <a:ext cx="2789408" cy="6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C98451-1646-4EF6-A6CE-C9FF61FCF4A6}"/>
              </a:ext>
            </a:extLst>
          </p:cNvPr>
          <p:cNvSpPr txBox="1"/>
          <p:nvPr/>
        </p:nvSpPr>
        <p:spPr>
          <a:xfrm>
            <a:off x="2182139" y="3058606"/>
            <a:ext cx="167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 vulnerabilities (corporate disclosure</a:t>
            </a:r>
            <a:r>
              <a:rPr lang="en-GB" sz="12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C7D0C1-9630-467B-BE79-1AC9A5467AF1}"/>
              </a:ext>
            </a:extLst>
          </p:cNvPr>
          <p:cNvSpPr txBox="1"/>
          <p:nvPr/>
        </p:nvSpPr>
        <p:spPr>
          <a:xfrm>
            <a:off x="1904134" y="2373042"/>
            <a:ext cx="1675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Geolocation; types</a:t>
            </a:r>
            <a:endParaRPr lang="en-GB" sz="12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F205D48-01DB-49CA-A2E5-1351FCC1930C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5557693" y="1976134"/>
            <a:ext cx="1474527" cy="570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3548956-BCBD-4012-A783-349736B740F2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009827" y="3071208"/>
            <a:ext cx="570257" cy="39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A1E180-9020-43FB-98C7-C82DB605DB62}"/>
              </a:ext>
            </a:extLst>
          </p:cNvPr>
          <p:cNvCxnSpPr>
            <a:stCxn id="23" idx="3"/>
          </p:cNvCxnSpPr>
          <p:nvPr/>
        </p:nvCxnSpPr>
        <p:spPr>
          <a:xfrm>
            <a:off x="4874095" y="1845009"/>
            <a:ext cx="0" cy="62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FFA887-63C3-4EE7-BBD6-18D1E3F63BD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762032" y="1523997"/>
            <a:ext cx="48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1EA913A-2541-4A36-A4E8-D8ABF59098B9}"/>
              </a:ext>
            </a:extLst>
          </p:cNvPr>
          <p:cNvCxnSpPr>
            <a:cxnSpLocks/>
            <a:stCxn id="20" idx="1"/>
            <a:endCxn id="28" idx="0"/>
          </p:cNvCxnSpPr>
          <p:nvPr/>
        </p:nvCxnSpPr>
        <p:spPr>
          <a:xfrm>
            <a:off x="8093252" y="1523997"/>
            <a:ext cx="1166215" cy="32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3A6CB87-181D-4978-8FED-6265985B019F}"/>
              </a:ext>
            </a:extLst>
          </p:cNvPr>
          <p:cNvCxnSpPr>
            <a:cxnSpLocks/>
            <a:stCxn id="5" idx="1"/>
            <a:endCxn id="28" idx="2"/>
          </p:cNvCxnSpPr>
          <p:nvPr/>
        </p:nvCxnSpPr>
        <p:spPr>
          <a:xfrm flipV="1">
            <a:off x="8093252" y="2518045"/>
            <a:ext cx="1166215" cy="553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38238AE-6EF7-4050-896B-C986643B63EB}"/>
              </a:ext>
            </a:extLst>
          </p:cNvPr>
          <p:cNvCxnSpPr>
            <a:cxnSpLocks/>
            <a:stCxn id="27" idx="3"/>
            <a:endCxn id="29" idx="2"/>
          </p:cNvCxnSpPr>
          <p:nvPr/>
        </p:nvCxnSpPr>
        <p:spPr>
          <a:xfrm flipV="1">
            <a:off x="1546624" y="2518045"/>
            <a:ext cx="9451794" cy="1314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CD7417-4503-4974-A49C-5B18EF6BA44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985109" y="2181527"/>
            <a:ext cx="34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021EA78-4D19-4956-9914-3C7211822775}"/>
              </a:ext>
            </a:extLst>
          </p:cNvPr>
          <p:cNvCxnSpPr>
            <a:cxnSpLocks/>
          </p:cNvCxnSpPr>
          <p:nvPr/>
        </p:nvCxnSpPr>
        <p:spPr>
          <a:xfrm>
            <a:off x="11670486" y="2181527"/>
            <a:ext cx="341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7D8346F-8C5E-432F-BC9B-7AB7FAA69785}"/>
              </a:ext>
            </a:extLst>
          </p:cNvPr>
          <p:cNvSpPr txBox="1"/>
          <p:nvPr/>
        </p:nvSpPr>
        <p:spPr>
          <a:xfrm>
            <a:off x="9741228" y="1309817"/>
            <a:ext cx="1008755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 impact distributions</a:t>
            </a:r>
            <a:endParaRPr lang="en-GB" sz="1200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F16FADB-76D8-45A5-B0BB-B8866C7441A4}"/>
              </a:ext>
            </a:extLst>
          </p:cNvPr>
          <p:cNvCxnSpPr>
            <a:cxnSpLocks/>
          </p:cNvCxnSpPr>
          <p:nvPr/>
        </p:nvCxnSpPr>
        <p:spPr>
          <a:xfrm>
            <a:off x="1180481" y="3073331"/>
            <a:ext cx="1358488" cy="758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81B93D-64E3-49B9-9A6B-C2858885C69C}"/>
              </a:ext>
            </a:extLst>
          </p:cNvPr>
          <p:cNvSpPr txBox="1"/>
          <p:nvPr/>
        </p:nvSpPr>
        <p:spPr>
          <a:xfrm>
            <a:off x="10531638" y="4062957"/>
            <a:ext cx="2091216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Proprietary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09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Moorhouse</dc:creator>
  <cp:lastModifiedBy>Joe Moorhouse</cp:lastModifiedBy>
  <cp:revision>7</cp:revision>
  <dcterms:created xsi:type="dcterms:W3CDTF">2021-09-14T14:26:27Z</dcterms:created>
  <dcterms:modified xsi:type="dcterms:W3CDTF">2021-10-11T11:02:34Z</dcterms:modified>
</cp:coreProperties>
</file>