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3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1B861-5388-2A74-660F-6534F0D60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60ADB8-8766-6BBE-465E-85BA4435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9A344-48DD-AFF5-C8DB-FD07C965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EE7E8-0128-9AF5-E4F4-F6D2B1D9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F127A-31D5-0CE1-E093-84D78D04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C131-9830-B377-4D00-B1D9E6AC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90C6F-9C59-9254-2561-922D9E94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3226-51E8-11D4-1828-0AAC7F36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E9661-5E0C-BDD1-09A7-A4CAD3F4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DF926-358A-C44F-ED4A-7B10A107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5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383093-7F3B-F7C9-A113-0826711F1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9D073-5A36-74A9-66C7-F2F454DD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71360-1BED-0983-25E3-79C11A06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4AFC8-83C0-1AF4-A1A4-146C3198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696CB-AB1C-21E2-717B-58569360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6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378B-2FEE-E36B-CD89-FC9E5BC0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9A11D-7564-A0AD-806E-9C08052B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2A885-63C0-770D-E6DA-61137089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0C661-4302-D8AF-04FE-AC745C76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5FBA-C1E2-7248-44AC-751CE581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0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F7C8F-CD04-BAAB-FEEF-58C00989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4FFDF-8FA0-9283-EC74-1AF60D6C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B8F9-E22C-F7CA-5712-F6AA7BB7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36900-BCE2-D83E-BBEE-B6F708C6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426E1-6124-386F-7B20-B019A7F0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79B7-0A47-9DE6-5D8F-0C412EF5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59FF3-24FC-F143-78F5-BC4BC765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313BD-F55D-651E-176C-5539B6D1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E9C9F-BE24-1381-7A82-2B1D95F5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B05A1-0E3D-F01D-73F8-D73108A8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ED9EF-3E38-A232-1BCE-6DF905D2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3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76E2C-ADE0-C6B8-A04E-491BD2F4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A8919-43F6-CC2E-4A40-297A15F2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FD9C2-72CE-27C7-CEA8-D029811CE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D191A3-EDAF-7AFA-2741-8ADF09741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EAF2B5-C4B3-19EA-01E7-7582B2B0F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93FA3-6A52-165E-65BC-3D4C58BD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E9441-5F6E-2878-A289-B0D74E9B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CC163-CED3-34B9-2885-ABB808ED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7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E525D-9E16-53BE-4861-FE9AAE2D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B85C69-F73D-29D9-7B9C-D2E5661F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78CB4D-5549-2870-01AD-67D8C02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E2484-EF92-8F84-DB91-9BD119B6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9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DBC60-915B-ACCD-63A5-C7B8ADB7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D02C2E-960C-CB4D-0894-489E82F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FCFC5-50E0-DCD6-E02A-25990E69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5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2D50A-65FB-F561-297A-9E0C745D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E3185-BB4C-5298-706A-92BDC3F0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9F091-01D8-010B-10C4-77D04F07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837A6-17BE-E153-FC3B-8AE17A19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396BE-631F-52D7-A840-52098CEC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F78D9-E806-68AF-815E-4A3E2C9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693C4-039C-EEE0-85A7-6D9A061E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FBCFBA-0F1E-924C-D900-AC7AEB13F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52B4C-DDAF-C7E0-D83E-B265B0FE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A5CA9-095C-4640-51FC-D25C28C7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17561-A026-D504-182F-A5E85B8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C4098-94D2-2B97-D209-4F30D1D9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8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C7C322-2656-83DF-8F67-A3E5147C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3FF49-38BC-7B99-B355-2D019252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1DBA1-48AE-9EFD-8CFF-C779372A1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7EC1-D5F2-4444-9C94-09E7ECC9AD09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A3808-FEEF-4B25-438C-CC31E73C5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0ECAE-6C84-8ACC-3A45-D55A43CFA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9C53-6233-45EF-ABA5-E8A5CC94C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0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2727DA-A575-D709-2CCF-F0B51480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98" y="1568787"/>
            <a:ext cx="4972323" cy="3359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B13268-AD70-685B-0382-1A52D6576276}"/>
              </a:ext>
            </a:extLst>
          </p:cNvPr>
          <p:cNvSpPr txBox="1"/>
          <p:nvPr/>
        </p:nvSpPr>
        <p:spPr>
          <a:xfrm>
            <a:off x="264503" y="226364"/>
            <a:ext cx="34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课设：结课项目设计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A1EED0-1C49-8267-8A0D-DF5A6BC2E04C}"/>
              </a:ext>
            </a:extLst>
          </p:cNvPr>
          <p:cNvSpPr txBox="1"/>
          <p:nvPr/>
        </p:nvSpPr>
        <p:spPr>
          <a:xfrm>
            <a:off x="369180" y="707713"/>
            <a:ext cx="58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A78E09-C314-A002-13AB-E53F002F8131}"/>
              </a:ext>
            </a:extLst>
          </p:cNvPr>
          <p:cNvSpPr txBox="1"/>
          <p:nvPr/>
        </p:nvSpPr>
        <p:spPr>
          <a:xfrm>
            <a:off x="6407122" y="1336559"/>
            <a:ext cx="52841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迫切需求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科研项目中，需要检验单片机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通讯的正确性。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市面上有较多“串口助手”，但大多收费且鲁棒性差。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迫切需要带有文件输入输出的串口助手。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实现可能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大多数串口助手是借助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C# .NET framework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部分组员对嵌入式编程有经验，能提供验证支持。</a:t>
            </a:r>
          </a:p>
        </p:txBody>
      </p:sp>
    </p:spTree>
    <p:extLst>
      <p:ext uri="{BB962C8B-B14F-4D97-AF65-F5344CB8AC3E}">
        <p14:creationId xmlns:p14="http://schemas.microsoft.com/office/powerpoint/2010/main" val="391683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37FF24-BA20-56A3-3B7E-D7E06120310D}"/>
              </a:ext>
            </a:extLst>
          </p:cNvPr>
          <p:cNvSpPr txBox="1"/>
          <p:nvPr/>
        </p:nvSpPr>
        <p:spPr>
          <a:xfrm>
            <a:off x="264503" y="226364"/>
            <a:ext cx="34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课设：结课项目设计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EEC8D-DDBF-C1CA-C0DF-7CF4195DC2AF}"/>
              </a:ext>
            </a:extLst>
          </p:cNvPr>
          <p:cNvSpPr txBox="1"/>
          <p:nvPr/>
        </p:nvSpPr>
        <p:spPr>
          <a:xfrm>
            <a:off x="369180" y="707713"/>
            <a:ext cx="58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C#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核心框架设计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20975C-4C04-E479-0665-01FCE421ABE4}"/>
              </a:ext>
            </a:extLst>
          </p:cNvPr>
          <p:cNvSpPr/>
          <p:nvPr/>
        </p:nvSpPr>
        <p:spPr>
          <a:xfrm>
            <a:off x="1146175" y="1189062"/>
            <a:ext cx="9772650" cy="5376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DD2B05C-E879-8995-7157-0DEB92B6991E}"/>
              </a:ext>
            </a:extLst>
          </p:cNvPr>
          <p:cNvCxnSpPr/>
          <p:nvPr/>
        </p:nvCxnSpPr>
        <p:spPr>
          <a:xfrm>
            <a:off x="1146175" y="1587500"/>
            <a:ext cx="97726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EF250EF-AF10-8E0A-FFE9-95EFAB19CEB3}"/>
              </a:ext>
            </a:extLst>
          </p:cNvPr>
          <p:cNvSpPr txBox="1"/>
          <p:nvPr/>
        </p:nvSpPr>
        <p:spPr>
          <a:xfrm>
            <a:off x="1292225" y="1193773"/>
            <a:ext cx="92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        窗口          帮助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914FE3-3215-0C5B-889C-4931691BF174}"/>
              </a:ext>
            </a:extLst>
          </p:cNvPr>
          <p:cNvSpPr txBox="1"/>
          <p:nvPr/>
        </p:nvSpPr>
        <p:spPr>
          <a:xfrm>
            <a:off x="1447800" y="1801273"/>
            <a:ext cx="19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E71E91-2B3D-E1B6-B4F4-8D400E8757C6}"/>
              </a:ext>
            </a:extLst>
          </p:cNvPr>
          <p:cNvSpPr/>
          <p:nvPr/>
        </p:nvSpPr>
        <p:spPr>
          <a:xfrm>
            <a:off x="1562100" y="2170605"/>
            <a:ext cx="5619750" cy="1448895"/>
          </a:xfrm>
          <a:prstGeom prst="roundRect">
            <a:avLst>
              <a:gd name="adj" fmla="val 87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0E5A59-9B66-CAF2-B15C-6FB1C0657AE9}"/>
              </a:ext>
            </a:extLst>
          </p:cNvPr>
          <p:cNvSpPr txBox="1"/>
          <p:nvPr/>
        </p:nvSpPr>
        <p:spPr>
          <a:xfrm>
            <a:off x="1447800" y="4021646"/>
            <a:ext cx="19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发送区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DD943E-7056-E9A4-2E56-76D802C5763D}"/>
              </a:ext>
            </a:extLst>
          </p:cNvPr>
          <p:cNvSpPr/>
          <p:nvPr/>
        </p:nvSpPr>
        <p:spPr>
          <a:xfrm>
            <a:off x="1562100" y="4390978"/>
            <a:ext cx="5619750" cy="1448895"/>
          </a:xfrm>
          <a:prstGeom prst="roundRect">
            <a:avLst>
              <a:gd name="adj" fmla="val 87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B29F2A-91AD-B2A0-A19E-8E410ADCA1E2}"/>
              </a:ext>
            </a:extLst>
          </p:cNvPr>
          <p:cNvSpPr txBox="1"/>
          <p:nvPr/>
        </p:nvSpPr>
        <p:spPr>
          <a:xfrm>
            <a:off x="5664200" y="3659164"/>
            <a:ext cx="13335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清空接收区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DD8D7B-ACC1-DD22-CC11-0EB0E76957E6}"/>
              </a:ext>
            </a:extLst>
          </p:cNvPr>
          <p:cNvSpPr txBox="1"/>
          <p:nvPr/>
        </p:nvSpPr>
        <p:spPr>
          <a:xfrm>
            <a:off x="5664200" y="5959787"/>
            <a:ext cx="13335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清空接收区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9CC8FA-2B37-ACCB-8907-0B657A65FED9}"/>
              </a:ext>
            </a:extLst>
          </p:cNvPr>
          <p:cNvSpPr txBox="1"/>
          <p:nvPr/>
        </p:nvSpPr>
        <p:spPr>
          <a:xfrm>
            <a:off x="4832350" y="5959787"/>
            <a:ext cx="660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F33214-7407-A22F-6F19-FFB717A2775F}"/>
              </a:ext>
            </a:extLst>
          </p:cNvPr>
          <p:cNvSpPr txBox="1"/>
          <p:nvPr/>
        </p:nvSpPr>
        <p:spPr>
          <a:xfrm>
            <a:off x="7404100" y="1748550"/>
            <a:ext cx="2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串口配置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7BA1B4-D9CE-9F53-FE82-14313B8598FC}"/>
              </a:ext>
            </a:extLst>
          </p:cNvPr>
          <p:cNvSpPr txBox="1"/>
          <p:nvPr/>
        </p:nvSpPr>
        <p:spPr>
          <a:xfrm>
            <a:off x="7702551" y="2070100"/>
            <a:ext cx="1028696" cy="207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串口号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波特率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停止位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8ADDCD-A889-2CE3-7C8F-A120E92C9CAC}"/>
              </a:ext>
            </a:extLst>
          </p:cNvPr>
          <p:cNvSpPr txBox="1"/>
          <p:nvPr/>
        </p:nvSpPr>
        <p:spPr>
          <a:xfrm>
            <a:off x="7404100" y="4141308"/>
            <a:ext cx="2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接收配置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4BE2CB7-8446-F6BB-0D3B-84B02D4555E4}"/>
              </a:ext>
            </a:extLst>
          </p:cNvPr>
          <p:cNvGrpSpPr/>
          <p:nvPr/>
        </p:nvGrpSpPr>
        <p:grpSpPr>
          <a:xfrm>
            <a:off x="8851899" y="2117882"/>
            <a:ext cx="1539875" cy="369332"/>
            <a:chOff x="8851899" y="2117882"/>
            <a:chExt cx="1539875" cy="3693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3E09968-6615-14D9-7ADE-3A1D0023A413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9A7FF2D-3EEF-0763-6FBE-056C0795CD54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3905798-C77A-866C-88E8-DAA518C4B2B0}"/>
              </a:ext>
            </a:extLst>
          </p:cNvPr>
          <p:cNvGrpSpPr/>
          <p:nvPr/>
        </p:nvGrpSpPr>
        <p:grpSpPr>
          <a:xfrm>
            <a:off x="8851898" y="2464688"/>
            <a:ext cx="1539875" cy="369332"/>
            <a:chOff x="8851899" y="2117882"/>
            <a:chExt cx="1539875" cy="3693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F1DF07F-51C6-793D-3750-4CA93D0924F0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92D970A-3313-931A-17DE-FC96639F3A57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5B55D5-8215-A159-6FA5-75BE95BD13EC}"/>
              </a:ext>
            </a:extLst>
          </p:cNvPr>
          <p:cNvGrpSpPr/>
          <p:nvPr/>
        </p:nvGrpSpPr>
        <p:grpSpPr>
          <a:xfrm>
            <a:off x="8851898" y="2786239"/>
            <a:ext cx="1539875" cy="369332"/>
            <a:chOff x="8851899" y="2117882"/>
            <a:chExt cx="1539875" cy="36933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A1CC8F-431A-5CB4-A2F9-5130221624DD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72528A4-3805-093C-0852-A31366F72E04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D5B46D-BDCF-6684-9DEA-BF3814E855F0}"/>
              </a:ext>
            </a:extLst>
          </p:cNvPr>
          <p:cNvGrpSpPr/>
          <p:nvPr/>
        </p:nvGrpSpPr>
        <p:grpSpPr>
          <a:xfrm>
            <a:off x="8851897" y="3112731"/>
            <a:ext cx="1539875" cy="369332"/>
            <a:chOff x="8851899" y="2117882"/>
            <a:chExt cx="1539875" cy="36933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4CCE761-F2F1-4A73-F549-834CCE1474A2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2C22FCB-96E5-B766-1885-35A8D6ED65A8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CF1EC8F-60AC-110A-CB3F-732BE66EDF82}"/>
              </a:ext>
            </a:extLst>
          </p:cNvPr>
          <p:cNvGrpSpPr/>
          <p:nvPr/>
        </p:nvGrpSpPr>
        <p:grpSpPr>
          <a:xfrm>
            <a:off x="8850311" y="3480332"/>
            <a:ext cx="1539875" cy="369332"/>
            <a:chOff x="8851899" y="2117882"/>
            <a:chExt cx="1539875" cy="36933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0827C7A-2FFF-723F-4E53-A21B2FF2B65F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34C151-946D-D6D0-43F3-88C6DD5AF9B5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F93F6CA-D1B3-EC48-3431-F2F968A93E1D}"/>
              </a:ext>
            </a:extLst>
          </p:cNvPr>
          <p:cNvGrpSpPr/>
          <p:nvPr/>
        </p:nvGrpSpPr>
        <p:grpSpPr>
          <a:xfrm>
            <a:off x="8850309" y="3832079"/>
            <a:ext cx="1539875" cy="369332"/>
            <a:chOff x="8851899" y="2117882"/>
            <a:chExt cx="1539875" cy="36933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17F28A9-AD01-B185-06BA-85F5F405C4F6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B8D40-93E6-DF0D-30C5-5B974296254C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9765333-0DFD-3797-A6B8-45C5BC43EF90}"/>
              </a:ext>
            </a:extLst>
          </p:cNvPr>
          <p:cNvSpPr txBox="1"/>
          <p:nvPr/>
        </p:nvSpPr>
        <p:spPr>
          <a:xfrm>
            <a:off x="7699376" y="4476371"/>
            <a:ext cx="1228724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接收模式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文本编码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673D08-B434-6DB9-C862-EDFEF6B4621C}"/>
              </a:ext>
            </a:extLst>
          </p:cNvPr>
          <p:cNvSpPr txBox="1"/>
          <p:nvPr/>
        </p:nvSpPr>
        <p:spPr>
          <a:xfrm>
            <a:off x="7407275" y="5229667"/>
            <a:ext cx="2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发送配置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50EB55F-F1F5-DB7D-3EE7-EAED7487B278}"/>
              </a:ext>
            </a:extLst>
          </p:cNvPr>
          <p:cNvSpPr txBox="1"/>
          <p:nvPr/>
        </p:nvSpPr>
        <p:spPr>
          <a:xfrm>
            <a:off x="7702551" y="5564730"/>
            <a:ext cx="1228724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接收模式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文本编码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755A596-273D-9106-1D6E-BC1611E07E79}"/>
              </a:ext>
            </a:extLst>
          </p:cNvPr>
          <p:cNvGrpSpPr/>
          <p:nvPr/>
        </p:nvGrpSpPr>
        <p:grpSpPr>
          <a:xfrm>
            <a:off x="8850309" y="4488114"/>
            <a:ext cx="1539875" cy="369332"/>
            <a:chOff x="8851899" y="2117882"/>
            <a:chExt cx="1539875" cy="3693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0E9DD72-AE5A-00A4-5987-D8CC6CF1D08D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E09FE20-29BF-66FD-0122-05C338F94724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A59787C-6AA5-AE36-4634-220A3DF85189}"/>
              </a:ext>
            </a:extLst>
          </p:cNvPr>
          <p:cNvGrpSpPr/>
          <p:nvPr/>
        </p:nvGrpSpPr>
        <p:grpSpPr>
          <a:xfrm>
            <a:off x="8853487" y="5612390"/>
            <a:ext cx="1539875" cy="369332"/>
            <a:chOff x="8851899" y="2117882"/>
            <a:chExt cx="1539875" cy="36933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853B891-A402-E62D-92EF-1CE306AC4205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5E566DD-30A4-FB34-AABD-15F1EA86560D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69C103A-6F5D-694C-7C78-DBA380836240}"/>
              </a:ext>
            </a:extLst>
          </p:cNvPr>
          <p:cNvGrpSpPr/>
          <p:nvPr/>
        </p:nvGrpSpPr>
        <p:grpSpPr>
          <a:xfrm>
            <a:off x="8859838" y="4839735"/>
            <a:ext cx="1539875" cy="369332"/>
            <a:chOff x="8851899" y="2117882"/>
            <a:chExt cx="1539875" cy="36933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27E9679-562E-BBB8-F4A5-8DCAFFB0B5E6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46832EC-7AE5-3286-B9CD-81FFC15634A3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632087C-B9F4-D316-9832-4C60D0FBA5B3}"/>
              </a:ext>
            </a:extLst>
          </p:cNvPr>
          <p:cNvGrpSpPr/>
          <p:nvPr/>
        </p:nvGrpSpPr>
        <p:grpSpPr>
          <a:xfrm>
            <a:off x="8866188" y="5918181"/>
            <a:ext cx="1539875" cy="369332"/>
            <a:chOff x="8851899" y="2117882"/>
            <a:chExt cx="1539875" cy="3693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D3DC8E8-14D8-2FBF-1D90-739BE2091BA4}"/>
                </a:ext>
              </a:extLst>
            </p:cNvPr>
            <p:cNvSpPr/>
            <p:nvPr/>
          </p:nvSpPr>
          <p:spPr>
            <a:xfrm>
              <a:off x="8851899" y="2170605"/>
              <a:ext cx="1539875" cy="268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F927174-533A-6203-222D-C74E3DA6C084}"/>
                </a:ext>
              </a:extLst>
            </p:cNvPr>
            <p:cNvSpPr txBox="1"/>
            <p:nvPr/>
          </p:nvSpPr>
          <p:spPr>
            <a:xfrm rot="10800000">
              <a:off x="9848853" y="2117882"/>
              <a:ext cx="511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DF81CE4-A4E5-93C0-FFF7-D522369286B9}"/>
              </a:ext>
            </a:extLst>
          </p:cNvPr>
          <p:cNvSpPr txBox="1"/>
          <p:nvPr/>
        </p:nvSpPr>
        <p:spPr>
          <a:xfrm>
            <a:off x="4368013" y="274736"/>
            <a:ext cx="2773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C55C04E-791F-1944-4536-428C5D541419}"/>
              </a:ext>
            </a:extLst>
          </p:cNvPr>
          <p:cNvSpPr txBox="1"/>
          <p:nvPr/>
        </p:nvSpPr>
        <p:spPr>
          <a:xfrm>
            <a:off x="5911850" y="2951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B165F13-C34D-EE7A-BB3F-AE920CBCD85D}"/>
              </a:ext>
            </a:extLst>
          </p:cNvPr>
          <p:cNvSpPr txBox="1"/>
          <p:nvPr/>
        </p:nvSpPr>
        <p:spPr>
          <a:xfrm>
            <a:off x="7483475" y="292251"/>
            <a:ext cx="3857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帮助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使用说明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关于我们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7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5E4457-4807-7D74-5AF8-147E61AA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20244" y="1989627"/>
            <a:ext cx="2782593" cy="17992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9B6AB1-0F27-2B06-FE2E-02E24AFD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3297">
            <a:off x="5785200" y="2067639"/>
            <a:ext cx="953561" cy="6875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D3CDA6-1C85-0C6D-A092-ED318199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886" y="1619250"/>
            <a:ext cx="3251828" cy="2222500"/>
          </a:xfrm>
          <a:prstGeom prst="rect">
            <a:avLst/>
          </a:prstGeom>
        </p:spPr>
      </p:pic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CF4AD589-2F80-DAF0-59E5-9E5F23515E9D}"/>
              </a:ext>
            </a:extLst>
          </p:cNvPr>
          <p:cNvSpPr/>
          <p:nvPr/>
        </p:nvSpPr>
        <p:spPr>
          <a:xfrm>
            <a:off x="4222750" y="2730500"/>
            <a:ext cx="2368550" cy="342900"/>
          </a:xfrm>
          <a:prstGeom prst="leftRightArrow">
            <a:avLst>
              <a:gd name="adj1" fmla="val 50000"/>
              <a:gd name="adj2" fmla="val 13333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75E6DE-39ED-D806-667E-8AF75EC4B359}"/>
              </a:ext>
            </a:extLst>
          </p:cNvPr>
          <p:cNvSpPr txBox="1"/>
          <p:nvPr/>
        </p:nvSpPr>
        <p:spPr>
          <a:xfrm>
            <a:off x="4222314" y="22410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821F02-D529-44E0-A115-799C4D45116B}"/>
              </a:ext>
            </a:extLst>
          </p:cNvPr>
          <p:cNvSpPr txBox="1"/>
          <p:nvPr/>
        </p:nvSpPr>
        <p:spPr>
          <a:xfrm>
            <a:off x="264503" y="226364"/>
            <a:ext cx="34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课设：结课项目设计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97D30B-DBBE-95A7-9A5E-01A4D048446A}"/>
              </a:ext>
            </a:extLst>
          </p:cNvPr>
          <p:cNvSpPr txBox="1"/>
          <p:nvPr/>
        </p:nvSpPr>
        <p:spPr>
          <a:xfrm>
            <a:off x="2044700" y="4638585"/>
            <a:ext cx="796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：发送含有帧头、帧尾的数字，“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”分别代表三首蜂鸣器歌曲，并将收到的数据显示在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OLED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屏幕上。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：在单片机上键入密码并确认，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端接收含有帧头、帧尾的数字，解读密码，并在本地数据库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中查询确认。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DE4F32-25BA-D8A0-45BF-1C9BBD2416A2}"/>
              </a:ext>
            </a:extLst>
          </p:cNvPr>
          <p:cNvSpPr txBox="1"/>
          <p:nvPr/>
        </p:nvSpPr>
        <p:spPr>
          <a:xfrm>
            <a:off x="369180" y="707713"/>
            <a:ext cx="58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项目验证和展示设计</a:t>
            </a:r>
          </a:p>
        </p:txBody>
      </p:sp>
    </p:spTree>
    <p:extLst>
      <p:ext uri="{BB962C8B-B14F-4D97-AF65-F5344CB8AC3E}">
        <p14:creationId xmlns:p14="http://schemas.microsoft.com/office/powerpoint/2010/main" val="317305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234</Words>
  <Application>Microsoft Office PowerPoint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dk liu</dc:creator>
  <cp:lastModifiedBy>dk liu</cp:lastModifiedBy>
  <cp:revision>6</cp:revision>
  <dcterms:created xsi:type="dcterms:W3CDTF">2025-03-01T16:11:06Z</dcterms:created>
  <dcterms:modified xsi:type="dcterms:W3CDTF">2025-03-03T01:14:18Z</dcterms:modified>
</cp:coreProperties>
</file>