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4"/>
    <p:restoredTop sz="96405"/>
  </p:normalViewPr>
  <p:slideViewPr>
    <p:cSldViewPr snapToGrid="0" snapToObjects="1">
      <p:cViewPr>
        <p:scale>
          <a:sx n="150" d="100"/>
          <a:sy n="150" d="100"/>
        </p:scale>
        <p:origin x="3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7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4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2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5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7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2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4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5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1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7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gap.org/blog/its-time-slow-digital-credits-growth-east-afric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KMalungu/watu_int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F05E-9228-604F-8812-1E216830C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802298"/>
            <a:ext cx="8768852" cy="2541431"/>
          </a:xfrm>
        </p:spPr>
        <p:txBody>
          <a:bodyPr/>
          <a:lstStyle/>
          <a:p>
            <a:r>
              <a:rPr lang="en-KE" cap="none" dirty="0"/>
              <a:t>Watu Sale And Repayment Anaysis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B49A8-1395-844C-9FA2-E7148D92B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GB" dirty="0"/>
              <a:t>B</a:t>
            </a:r>
            <a:r>
              <a:rPr lang="en-KE"/>
              <a:t>y</a:t>
            </a:r>
          </a:p>
          <a:p>
            <a:pPr algn="r"/>
            <a:r>
              <a:rPr lang="en-KE"/>
              <a:t>Malungu K. Daniel</a:t>
            </a:r>
          </a:p>
        </p:txBody>
      </p:sp>
    </p:spTree>
    <p:extLst>
      <p:ext uri="{BB962C8B-B14F-4D97-AF65-F5344CB8AC3E}">
        <p14:creationId xmlns:p14="http://schemas.microsoft.com/office/powerpoint/2010/main" val="259305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25D9-9FA4-7948-9D63-4A73D8B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278" y="134407"/>
            <a:ext cx="9905998" cy="739285"/>
          </a:xfrm>
        </p:spPr>
        <p:txBody>
          <a:bodyPr>
            <a:normAutofit fontScale="90000"/>
          </a:bodyPr>
          <a:lstStyle/>
          <a:p>
            <a:r>
              <a:rPr lang="en-KE" dirty="0"/>
              <a:t>1. </a:t>
            </a:r>
            <a:r>
              <a:rPr lang="en-KE" cap="none" dirty="0"/>
              <a:t>Product Make</a:t>
            </a:r>
            <a:endParaRPr lang="en-KE" dirty="0"/>
          </a:p>
        </p:txBody>
      </p:sp>
      <p:pic>
        <p:nvPicPr>
          <p:cNvPr id="1025" name="Picture 1" descr="page2image66750288">
            <a:extLst>
              <a:ext uri="{FF2B5EF4-FFF2-40B4-BE49-F238E27FC236}">
                <a16:creationId xmlns:a16="http://schemas.microsoft.com/office/drawing/2014/main" id="{69CA894B-BE97-A84F-9B0D-47654807D1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93" y="1066542"/>
            <a:ext cx="5531077" cy="43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FE2C77-FBEF-D347-B467-8BB80A183B1D}"/>
              </a:ext>
            </a:extLst>
          </p:cNvPr>
          <p:cNvSpPr txBox="1"/>
          <p:nvPr/>
        </p:nvSpPr>
        <p:spPr>
          <a:xfrm>
            <a:off x="7625443" y="1428750"/>
            <a:ext cx="35677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Result:</a:t>
            </a:r>
            <a:br>
              <a:rPr lang="en-GB" dirty="0"/>
            </a:br>
            <a:r>
              <a:rPr lang="en-GB" dirty="0"/>
              <a:t>The Brand Popularity is as follows</a:t>
            </a:r>
            <a:br>
              <a:rPr lang="en-GB" dirty="0"/>
            </a:br>
            <a:r>
              <a:rPr lang="en-GB" dirty="0"/>
              <a:t>TVS        52.25</a:t>
            </a:r>
            <a:br>
              <a:rPr lang="en-GB" dirty="0"/>
            </a:br>
            <a:r>
              <a:rPr lang="en-GB" dirty="0"/>
              <a:t>Boxer      40.70</a:t>
            </a:r>
            <a:br>
              <a:rPr lang="en-GB" dirty="0"/>
            </a:br>
            <a:r>
              <a:rPr lang="en-GB" dirty="0"/>
              <a:t>Sonlink    7.05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TVS is the most popular make to sale the sales team my like to work on a partnership with TVS since it represents over 50% of all sales according to the data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9062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25D9-9FA4-7948-9D63-4A73D8B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278" y="134407"/>
            <a:ext cx="9905998" cy="739285"/>
          </a:xfrm>
        </p:spPr>
        <p:txBody>
          <a:bodyPr>
            <a:normAutofit fontScale="90000"/>
          </a:bodyPr>
          <a:lstStyle/>
          <a:p>
            <a:r>
              <a:rPr lang="en-KE" cap="none" dirty="0"/>
              <a:t>2. Product Make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E2C77-FBEF-D347-B467-8BB80A183B1D}"/>
              </a:ext>
            </a:extLst>
          </p:cNvPr>
          <p:cNvSpPr txBox="1"/>
          <p:nvPr/>
        </p:nvSpPr>
        <p:spPr>
          <a:xfrm>
            <a:off x="7625443" y="1428750"/>
            <a:ext cx="3567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Result:</a:t>
            </a:r>
            <a:br>
              <a:rPr lang="en-GB" dirty="0"/>
            </a:br>
            <a:r>
              <a:rPr lang="en-GB" dirty="0"/>
              <a:t>The most Popular engine capacity with clients is between 100 – 150cc representing majority the sales</a:t>
            </a:r>
            <a:endParaRPr lang="en-KE" dirty="0"/>
          </a:p>
        </p:txBody>
      </p:sp>
      <p:pic>
        <p:nvPicPr>
          <p:cNvPr id="3074" name="Picture 2" descr="page3image66767296">
            <a:extLst>
              <a:ext uri="{FF2B5EF4-FFF2-40B4-BE49-F238E27FC236}">
                <a16:creationId xmlns:a16="http://schemas.microsoft.com/office/drawing/2014/main" id="{0266250F-AD1C-C442-940F-20CCC8B85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93" y="963384"/>
            <a:ext cx="6588579" cy="424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34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25D9-9FA4-7948-9D63-4A73D8B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278" y="134407"/>
            <a:ext cx="9905998" cy="739285"/>
          </a:xfrm>
        </p:spPr>
        <p:txBody>
          <a:bodyPr>
            <a:normAutofit fontScale="90000"/>
          </a:bodyPr>
          <a:lstStyle/>
          <a:p>
            <a:r>
              <a:rPr lang="en-KE" dirty="0"/>
              <a:t>3. </a:t>
            </a:r>
            <a:r>
              <a:rPr lang="en-KE" cap="none" dirty="0"/>
              <a:t>Product Sale By Branches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E2C77-FBEF-D347-B467-8BB80A183B1D}"/>
              </a:ext>
            </a:extLst>
          </p:cNvPr>
          <p:cNvSpPr txBox="1"/>
          <p:nvPr/>
        </p:nvSpPr>
        <p:spPr>
          <a:xfrm>
            <a:off x="7625443" y="1428750"/>
            <a:ext cx="35677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Bungoma is the most performing branch with 33.05% of all sale follow by Nairobi at 32.20%, Migori at 13.65%, Kisumu at 11.45%, and Mombasa at 9.65% in the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sell team should investigate by two branches are making 65.25% of all the sale and what can be done to increase sale rest of the branches.</a:t>
            </a:r>
            <a:br>
              <a:rPr lang="en-GB" dirty="0"/>
            </a:br>
            <a:endParaRPr lang="en-KE"/>
          </a:p>
        </p:txBody>
      </p:sp>
      <p:pic>
        <p:nvPicPr>
          <p:cNvPr id="5121" name="Picture 1" descr="page4image66954384">
            <a:extLst>
              <a:ext uri="{FF2B5EF4-FFF2-40B4-BE49-F238E27FC236}">
                <a16:creationId xmlns:a16="http://schemas.microsoft.com/office/drawing/2014/main" id="{278B603D-55C1-3F45-859E-45B29202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9" y="873691"/>
            <a:ext cx="5502729" cy="451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64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25D9-9FA4-7948-9D63-4A73D8B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278" y="134407"/>
            <a:ext cx="9905998" cy="739285"/>
          </a:xfrm>
        </p:spPr>
        <p:txBody>
          <a:bodyPr>
            <a:normAutofit fontScale="90000"/>
          </a:bodyPr>
          <a:lstStyle/>
          <a:p>
            <a:r>
              <a:rPr lang="en-KE" dirty="0"/>
              <a:t>4. </a:t>
            </a:r>
            <a:r>
              <a:rPr lang="en-KE" cap="none" dirty="0"/>
              <a:t>Late Repayment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E2C77-FBEF-D347-B467-8BB80A183B1D}"/>
              </a:ext>
            </a:extLst>
          </p:cNvPr>
          <p:cNvSpPr txBox="1"/>
          <p:nvPr/>
        </p:nvSpPr>
        <p:spPr>
          <a:xfrm>
            <a:off x="7625443" y="1428750"/>
            <a:ext cx="35677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11.1% of all loan applicant are late to make there repayments this ratio is bellow the Kenya rate of default which stands as 12% according</a:t>
            </a:r>
            <a:br>
              <a:rPr lang="en-GB" dirty="0"/>
            </a:br>
            <a:r>
              <a:rPr lang="en-GB" dirty="0"/>
              <a:t>to </a:t>
            </a:r>
            <a:r>
              <a:rPr lang="en-GB" dirty="0">
                <a:hlinkClick r:id="rId2"/>
              </a:rPr>
              <a:t>https://www.cgap.org/blog/its-time-slow-digital-credits-growth-east-africa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credit department should make sure that this rate is reduced by offering financial advice and renegotiation facilities to all borrowers</a:t>
            </a:r>
            <a:br>
              <a:rPr lang="en-GB" dirty="0"/>
            </a:br>
            <a:r>
              <a:rPr lang="en-GB" dirty="0"/>
              <a:t>especially late borrowers</a:t>
            </a:r>
            <a:br>
              <a:rPr lang="en-GB" dirty="0"/>
            </a:br>
            <a:endParaRPr lang="en-KE"/>
          </a:p>
        </p:txBody>
      </p:sp>
      <p:pic>
        <p:nvPicPr>
          <p:cNvPr id="7170" name="Picture 2" descr="page4image66951472">
            <a:extLst>
              <a:ext uri="{FF2B5EF4-FFF2-40B4-BE49-F238E27FC236}">
                <a16:creationId xmlns:a16="http://schemas.microsoft.com/office/drawing/2014/main" id="{CDD3254C-AC0F-E947-856A-B3153E61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5" y="1191986"/>
            <a:ext cx="4596493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4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25D9-9FA4-7948-9D63-4A73D8B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278" y="134407"/>
            <a:ext cx="9905998" cy="739285"/>
          </a:xfrm>
        </p:spPr>
        <p:txBody>
          <a:bodyPr>
            <a:normAutofit fontScale="90000"/>
          </a:bodyPr>
          <a:lstStyle/>
          <a:p>
            <a:r>
              <a:rPr lang="en-KE" dirty="0"/>
              <a:t>5. </a:t>
            </a:r>
            <a:r>
              <a:rPr lang="en-KE" cap="none" dirty="0"/>
              <a:t>Relationship Between Latepayement And Patialpayment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E2C77-FBEF-D347-B467-8BB80A183B1D}"/>
              </a:ext>
            </a:extLst>
          </p:cNvPr>
          <p:cNvSpPr txBox="1"/>
          <p:nvPr/>
        </p:nvSpPr>
        <p:spPr>
          <a:xfrm>
            <a:off x="7625442" y="3535135"/>
            <a:ext cx="35677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a one to one relationship between late payment and partial. This is that all the individuals making late payments also made partial payments</a:t>
            </a:r>
            <a:br>
              <a:rPr lang="en-GB" dirty="0"/>
            </a:br>
            <a:endParaRPr lang="en-GB" dirty="0"/>
          </a:p>
        </p:txBody>
      </p:sp>
      <p:pic>
        <p:nvPicPr>
          <p:cNvPr id="9219" name="Picture 3" descr="page6image66645584">
            <a:extLst>
              <a:ext uri="{FF2B5EF4-FFF2-40B4-BE49-F238E27FC236}">
                <a16:creationId xmlns:a16="http://schemas.microsoft.com/office/drawing/2014/main" id="{724A8CD8-06BB-3D4A-BBA7-8CEEE6117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" y="1428750"/>
            <a:ext cx="6244771" cy="446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3844E2-6B68-B348-B903-D7B2195AD811}"/>
              </a:ext>
            </a:extLst>
          </p:cNvPr>
          <p:cNvSpPr txBox="1"/>
          <p:nvPr/>
        </p:nvSpPr>
        <p:spPr>
          <a:xfrm>
            <a:off x="7625442" y="873692"/>
            <a:ext cx="35677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Legend:</a:t>
            </a:r>
          </a:p>
          <a:p>
            <a:r>
              <a:rPr lang="en-GB" dirty="0"/>
              <a:t>X-axis: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 = Late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0 = On time payment</a:t>
            </a:r>
          </a:p>
          <a:p>
            <a:endParaRPr lang="en-GB" dirty="0"/>
          </a:p>
          <a:p>
            <a:r>
              <a:rPr lang="en-GB" dirty="0"/>
              <a:t>Y-axis: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 = Partial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0 = Full payment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91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ECEF4-34DF-4C4F-9B94-AC716908C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136" y="2898055"/>
            <a:ext cx="7729728" cy="1061889"/>
          </a:xfrm>
        </p:spPr>
        <p:txBody>
          <a:bodyPr/>
          <a:lstStyle/>
          <a:p>
            <a:pPr marL="0" indent="0">
              <a:buNone/>
            </a:pPr>
            <a:r>
              <a:rPr lang="en-KE" dirty="0"/>
              <a:t>The analysis scripts can be found at:</a:t>
            </a:r>
          </a:p>
          <a:p>
            <a:pPr algn="ctr"/>
            <a:r>
              <a:rPr lang="en-GB" dirty="0">
                <a:hlinkClick r:id="rId2"/>
              </a:rPr>
              <a:t>https://github.com/DKMalungu/watu_interview</a:t>
            </a:r>
            <a:endParaRPr lang="en-GB" dirty="0"/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714036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{6654AE75-E9D3-5C42-9878-1E235745DB82}tf10001120</Template>
  <TotalTime>40</TotalTime>
  <Words>314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Watu Sale And Repayment Anaysis</vt:lpstr>
      <vt:lpstr>1. Product Make</vt:lpstr>
      <vt:lpstr>2. Product Make Model</vt:lpstr>
      <vt:lpstr>3. Product Sale By Branches</vt:lpstr>
      <vt:lpstr>4. Late Repayment</vt:lpstr>
      <vt:lpstr>5. Relationship Between Latepayement And Patialpayment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Watu Sale And Repayment Anaysis</dc:title>
  <dc:creator>Microsoft Office User</dc:creator>
  <cp:lastModifiedBy>Microsoft Office User</cp:lastModifiedBy>
  <cp:revision>1</cp:revision>
  <dcterms:created xsi:type="dcterms:W3CDTF">2021-10-29T08:06:56Z</dcterms:created>
  <dcterms:modified xsi:type="dcterms:W3CDTF">2021-10-29T08:47:18Z</dcterms:modified>
</cp:coreProperties>
</file>