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6" r:id="rId5"/>
    <p:sldId id="270" r:id="rId6"/>
    <p:sldId id="272" r:id="rId7"/>
    <p:sldId id="273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   </a:t>
            </a:r>
            <a:endParaRPr lang="ru-RU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Month</a:t>
            </a:r>
            <a:br>
              <a:rPr lang="en-US"/>
            </a:br>
            <a:r>
              <a:rPr lang="en-US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THANK YOU!</a:t>
            </a:r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   </a:t>
            </a:r>
            <a:endParaRPr lang="ru-R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/>
              <a:t>DIVIDER SLIDE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/>
              <a:t>DIVIDER SLIDE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LAYOUT 02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LAYOUT 02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COMPARISON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CHART SLIDE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TABLE SLIDE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BIG IMAGE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58" y="1428129"/>
            <a:ext cx="8526418" cy="1517356"/>
          </a:xfrm>
        </p:spPr>
        <p:txBody>
          <a:bodyPr/>
          <a:lstStyle/>
          <a:p>
            <a:r>
              <a:rPr lang="en-US" dirty="0"/>
              <a:t>Transport</a:t>
            </a:r>
            <a:br>
              <a:rPr lang="en-US" dirty="0"/>
            </a:br>
            <a:r>
              <a:rPr lang="en-US" dirty="0"/>
              <a:t>Management System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8" y="5319866"/>
            <a:ext cx="7230278" cy="468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Daniel Mihalev, 11G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E57E4-E5F7-4AAB-B485-3339B25E98B6}"/>
              </a:ext>
            </a:extLst>
          </p:cNvPr>
          <p:cNvSpPr txBox="1"/>
          <p:nvPr/>
        </p:nvSpPr>
        <p:spPr>
          <a:xfrm>
            <a:off x="8256233" y="5573976"/>
            <a:ext cx="27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>
                <a:solidFill>
                  <a:schemeClr val="bg1"/>
                </a:solidFill>
              </a:rPr>
              <a:t>1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dirty="0" smtClean="0"/>
              <a:pPr/>
              <a:t>2</a:t>
            </a:fld>
            <a:endParaRPr lang="ru-RU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6BC0072-989C-7340-D759-BFD4B0769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210192" y="1890346"/>
            <a:ext cx="897914" cy="113596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DEA17-B073-A474-D847-D9DAF246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68" y="2462458"/>
            <a:ext cx="6088861" cy="399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6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8" y="482056"/>
            <a:ext cx="10515600" cy="1325563"/>
          </a:xfrm>
        </p:spPr>
        <p:txBody>
          <a:bodyPr/>
          <a:lstStyle/>
          <a:p>
            <a:r>
              <a:rPr lang="en-US" dirty="0"/>
              <a:t>Purpose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H="1">
            <a:off x="12370776" y="3824655"/>
            <a:ext cx="501161" cy="527537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V="1">
            <a:off x="12429111" y="4528340"/>
            <a:ext cx="163230" cy="140375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29112" y="3587262"/>
            <a:ext cx="45719" cy="96715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 flipH="1" flipV="1">
            <a:off x="12546623" y="5196556"/>
            <a:ext cx="45719" cy="173098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4623493">
            <a:off x="12677612" y="1875166"/>
            <a:ext cx="53666" cy="113457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A5CE5-C7FD-4EA8-86F8-ADB871CBEADB}"/>
              </a:ext>
            </a:extLst>
          </p:cNvPr>
          <p:cNvSpPr txBox="1"/>
          <p:nvPr/>
        </p:nvSpPr>
        <p:spPr>
          <a:xfrm>
            <a:off x="8936258" y="5564893"/>
            <a:ext cx="3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B28FFE-1996-2A59-074B-FC2A8A6F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6" y="2437234"/>
            <a:ext cx="4991767" cy="39387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ABE2DE-CBBF-7199-26F1-E8C18C1E2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844" y="606615"/>
            <a:ext cx="4014611" cy="47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8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8" y="482056"/>
            <a:ext cx="10515600" cy="1325563"/>
          </a:xfrm>
        </p:spPr>
        <p:txBody>
          <a:bodyPr/>
          <a:lstStyle/>
          <a:p>
            <a:r>
              <a:rPr lang="en-US" dirty="0"/>
              <a:t>Used technologies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H="1">
            <a:off x="12370776" y="3824655"/>
            <a:ext cx="501161" cy="527537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V="1">
            <a:off x="12429111" y="4528340"/>
            <a:ext cx="163230" cy="140375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29112" y="3587262"/>
            <a:ext cx="45719" cy="96715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 flipH="1" flipV="1">
            <a:off x="12546623" y="5196556"/>
            <a:ext cx="45719" cy="173098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4623493">
            <a:off x="12677612" y="1875166"/>
            <a:ext cx="53666" cy="113457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A5CE5-C7FD-4EA8-86F8-ADB871CBEADB}"/>
              </a:ext>
            </a:extLst>
          </p:cNvPr>
          <p:cNvSpPr txBox="1"/>
          <p:nvPr/>
        </p:nvSpPr>
        <p:spPr>
          <a:xfrm>
            <a:off x="8900044" y="5555840"/>
            <a:ext cx="3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431984-50C6-8197-5C54-D726C8B7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4" y="2168297"/>
            <a:ext cx="1288044" cy="1288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EC7282-0E65-6480-A517-16E5B537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18" y="4864894"/>
            <a:ext cx="1288044" cy="1288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F6238D-2C14-B748-21B6-AA879AC3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949" y="2641603"/>
            <a:ext cx="1288043" cy="12880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CB832-6F80-9B6B-5D4D-2EF6D488A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220" y="1654841"/>
            <a:ext cx="1288044" cy="12880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AD1C38-4DDD-5149-0358-E78EEFD07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981" y="3824655"/>
            <a:ext cx="1288044" cy="12880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83DBF7-E9B0-C4FC-2588-0E3D32CBE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6492" y="2125555"/>
            <a:ext cx="1330786" cy="13307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BA9940-C122-5D83-9F1F-467D2B749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7138" y="4890447"/>
            <a:ext cx="1330786" cy="13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3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2924480"/>
            <a:ext cx="10763585" cy="1325563"/>
          </a:xfrm>
        </p:spPr>
        <p:txBody>
          <a:bodyPr>
            <a:noAutofit/>
          </a:bodyPr>
          <a:lstStyle/>
          <a:p>
            <a:r>
              <a:rPr lang="en-US" sz="6000"/>
              <a:t>Let’s move on to the project!</a:t>
            </a:r>
            <a:endParaRPr lang="ru-RU" sz="6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H="1">
            <a:off x="12370776" y="3824655"/>
            <a:ext cx="501161" cy="527537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V="1">
            <a:off x="12429111" y="4528340"/>
            <a:ext cx="163230" cy="140375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29112" y="3587262"/>
            <a:ext cx="45719" cy="96715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 flipH="1" flipV="1">
            <a:off x="12546623" y="5196556"/>
            <a:ext cx="45719" cy="173098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4623493">
            <a:off x="12677612" y="1875166"/>
            <a:ext cx="53666" cy="113457"/>
          </a:xfrm>
        </p:spPr>
        <p:txBody>
          <a:bodyPr/>
          <a:lstStyle/>
          <a:p>
            <a:r>
              <a:rPr lang="en-US"/>
              <a:t>.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A5CE5-C7FD-4EA8-86F8-ADB871CBEADB}"/>
              </a:ext>
            </a:extLst>
          </p:cNvPr>
          <p:cNvSpPr txBox="1"/>
          <p:nvPr/>
        </p:nvSpPr>
        <p:spPr>
          <a:xfrm>
            <a:off x="8931112" y="5592053"/>
            <a:ext cx="301841" cy="3817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6dc4bcd6-49db-4c07-9060-8acfc67cef9f"/>
    <ds:schemaRef ds:uri="fb0879af-3eba-417a-a55a-ffe6dcd6c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6dc4bcd6-49db-4c07-9060-8acfc67cef9f"/>
    <ds:schemaRef ds:uri="fb0879af-3eba-417a-a55a-ffe6dcd6ca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20</TotalTime>
  <Words>40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Transport Management System</vt:lpstr>
      <vt:lpstr>Purpose</vt:lpstr>
      <vt:lpstr>Purpose</vt:lpstr>
      <vt:lpstr>Used technologies</vt:lpstr>
      <vt:lpstr>Let’s move on to the project!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TRIP</dc:title>
  <dc:creator>krinki cocadf</dc:creator>
  <cp:lastModifiedBy>Даниел Красимиров Михалев</cp:lastModifiedBy>
  <cp:revision>15</cp:revision>
  <dcterms:created xsi:type="dcterms:W3CDTF">2023-03-12T10:56:02Z</dcterms:created>
  <dcterms:modified xsi:type="dcterms:W3CDTF">2024-01-17T00:36:08Z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