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4"/>
  </p:sldMasterIdLst>
  <p:notesMasterIdLst>
    <p:notesMasterId r:id="rId33"/>
  </p:notesMasterIdLst>
  <p:sldIdLst>
    <p:sldId id="256" r:id="rId5"/>
    <p:sldId id="258" r:id="rId6"/>
    <p:sldId id="313" r:id="rId7"/>
    <p:sldId id="260" r:id="rId8"/>
    <p:sldId id="261" r:id="rId9"/>
    <p:sldId id="259" r:id="rId10"/>
    <p:sldId id="263" r:id="rId11"/>
    <p:sldId id="262" r:id="rId12"/>
    <p:sldId id="267" r:id="rId13"/>
    <p:sldId id="278" r:id="rId14"/>
    <p:sldId id="266" r:id="rId15"/>
    <p:sldId id="276" r:id="rId16"/>
    <p:sldId id="327" r:id="rId17"/>
    <p:sldId id="318" r:id="rId18"/>
    <p:sldId id="319" r:id="rId19"/>
    <p:sldId id="320" r:id="rId20"/>
    <p:sldId id="322" r:id="rId21"/>
    <p:sldId id="321" r:id="rId22"/>
    <p:sldId id="336" r:id="rId23"/>
    <p:sldId id="330" r:id="rId24"/>
    <p:sldId id="323" r:id="rId25"/>
    <p:sldId id="331" r:id="rId26"/>
    <p:sldId id="332" r:id="rId27"/>
    <p:sldId id="328" r:id="rId28"/>
    <p:sldId id="333" r:id="rId29"/>
    <p:sldId id="329" r:id="rId30"/>
    <p:sldId id="334" r:id="rId31"/>
    <p:sldId id="335" r:id="rId32"/>
  </p:sldIdLst>
  <p:sldSz cx="9144000" cy="5143500" type="screen16x9"/>
  <p:notesSz cx="6858000" cy="9144000"/>
  <p:embeddedFontLst>
    <p:embeddedFont>
      <p:font typeface="Anton" pitchFamily="2" charset="0"/>
      <p:regular r:id="rId34"/>
    </p:embeddedFont>
    <p:embeddedFont>
      <p:font typeface="Lato" panose="020F0502020204030203" pitchFamily="34" charset="0"/>
      <p:regular r:id="rId35"/>
      <p:bold r:id="rId36"/>
      <p:italic r:id="rId37"/>
      <p:boldItalic r:id="rId38"/>
    </p:embeddedFont>
    <p:embeddedFont>
      <p:font typeface="Livvic" pitchFamily="2"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Roboto" panose="02000000000000000000" pitchFamily="2" charset="0"/>
      <p:regular r:id="rId47"/>
      <p:bold r:id="rId48"/>
      <p:italic r:id="rId49"/>
      <p:boldItalic r:id="rId50"/>
    </p:embeddedFont>
    <p:embeddedFont>
      <p:font typeface="Roboto Condensed Light" panose="02000000000000000000" pitchFamily="2" charset="0"/>
      <p:regular r:id="rId51"/>
      <p:italic r:id="rId52"/>
    </p:embeddedFont>
    <p:embeddedFont>
      <p:font typeface="Roboto Mono" panose="020B0604020202020204" charset="0"/>
      <p:regular r:id="rId53"/>
      <p:bold r:id="rId54"/>
      <p:italic r:id="rId55"/>
      <p:boldItalic r:id="rId56"/>
    </p:embeddedFont>
    <p:embeddedFont>
      <p:font typeface="Roboto Mono Medium"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01EC4BD-488E-4ABC-8667-004DEE9AD21C}">
          <p14:sldIdLst>
            <p14:sldId id="256"/>
            <p14:sldId id="258"/>
            <p14:sldId id="313"/>
            <p14:sldId id="260"/>
            <p14:sldId id="261"/>
            <p14:sldId id="259"/>
            <p14:sldId id="263"/>
            <p14:sldId id="262"/>
            <p14:sldId id="267"/>
            <p14:sldId id="278"/>
            <p14:sldId id="266"/>
            <p14:sldId id="276"/>
            <p14:sldId id="327"/>
            <p14:sldId id="318"/>
            <p14:sldId id="319"/>
            <p14:sldId id="320"/>
            <p14:sldId id="322"/>
            <p14:sldId id="321"/>
            <p14:sldId id="336"/>
            <p14:sldId id="330"/>
            <p14:sldId id="323"/>
            <p14:sldId id="331"/>
            <p14:sldId id="332"/>
            <p14:sldId id="328"/>
            <p14:sldId id="333"/>
            <p14:sldId id="329"/>
            <p14:sldId id="334"/>
            <p14:sldId id="335"/>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5E1"/>
    <a:srgbClr val="002060"/>
    <a:srgbClr val="CBE1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0B2E5-C50B-4B7F-9790-F83E8FBD3234}" v="3" dt="2022-11-24T09:41:26.500"/>
  </p1510:revLst>
</p1510:revInfo>
</file>

<file path=ppt/tableStyles.xml><?xml version="1.0" encoding="utf-8"?>
<a:tblStyleLst xmlns:a="http://schemas.openxmlformats.org/drawingml/2006/main" def="{10107A53-3663-4D56-8E14-E3B979D54BFE}">
  <a:tblStyle styleId="{10107A53-3663-4D56-8E14-E3B979D54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918" y="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20" Type="http://schemas.openxmlformats.org/officeDocument/2006/relationships/slide" Target="slides/slide16.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font" Target="fonts/font27.fntdata"/><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uy Khanh" userId="c9ef0288-a8b5-4458-a044-d3439465b174" providerId="ADAL" clId="{3D316324-F6BD-4223-A8AF-69B36DC1A540}"/>
    <pc:docChg chg="addSld modSld modSection">
      <pc:chgData name="Nguyen, Duy Khanh" userId="c9ef0288-a8b5-4458-a044-d3439465b174" providerId="ADAL" clId="{3D316324-F6BD-4223-A8AF-69B36DC1A540}" dt="2022-11-24T18:05:58.487" v="34" actId="1076"/>
      <pc:docMkLst>
        <pc:docMk/>
      </pc:docMkLst>
      <pc:sldChg chg="modSp mod">
        <pc:chgData name="Nguyen, Duy Khanh" userId="c9ef0288-a8b5-4458-a044-d3439465b174" providerId="ADAL" clId="{3D316324-F6BD-4223-A8AF-69B36DC1A540}" dt="2022-11-24T18:02:47.880" v="18" actId="20577"/>
        <pc:sldMkLst>
          <pc:docMk/>
          <pc:sldMk cId="214173085" sldId="323"/>
        </pc:sldMkLst>
        <pc:graphicFrameChg chg="modGraphic">
          <ac:chgData name="Nguyen, Duy Khanh" userId="c9ef0288-a8b5-4458-a044-d3439465b174" providerId="ADAL" clId="{3D316324-F6BD-4223-A8AF-69B36DC1A540}" dt="2022-11-24T18:02:47.880" v="18" actId="20577"/>
          <ac:graphicFrameMkLst>
            <pc:docMk/>
            <pc:sldMk cId="214173085" sldId="323"/>
            <ac:graphicFrameMk id="3" creationId="{376EB8C1-C98C-D304-0500-5296478BF406}"/>
          </ac:graphicFrameMkLst>
        </pc:graphicFrameChg>
      </pc:sldChg>
      <pc:sldChg chg="addSp modSp new mod">
        <pc:chgData name="Nguyen, Duy Khanh" userId="c9ef0288-a8b5-4458-a044-d3439465b174" providerId="ADAL" clId="{3D316324-F6BD-4223-A8AF-69B36DC1A540}" dt="2022-11-24T18:05:58.487" v="34" actId="1076"/>
        <pc:sldMkLst>
          <pc:docMk/>
          <pc:sldMk cId="991596099" sldId="336"/>
        </pc:sldMkLst>
        <pc:spChg chg="mod">
          <ac:chgData name="Nguyen, Duy Khanh" userId="c9ef0288-a8b5-4458-a044-d3439465b174" providerId="ADAL" clId="{3D316324-F6BD-4223-A8AF-69B36DC1A540}" dt="2022-11-24T18:05:52.832" v="33" actId="1076"/>
          <ac:spMkLst>
            <pc:docMk/>
            <pc:sldMk cId="991596099" sldId="336"/>
            <ac:spMk id="2" creationId="{D41A4B2F-A490-35AE-85D3-E35A5C4A92F7}"/>
          </ac:spMkLst>
        </pc:spChg>
        <pc:picChg chg="add mod">
          <ac:chgData name="Nguyen, Duy Khanh" userId="c9ef0288-a8b5-4458-a044-d3439465b174" providerId="ADAL" clId="{3D316324-F6BD-4223-A8AF-69B36DC1A540}" dt="2022-11-24T18:05:58.487" v="34" actId="1076"/>
          <ac:picMkLst>
            <pc:docMk/>
            <pc:sldMk cId="991596099" sldId="336"/>
            <ac:picMk id="4" creationId="{B0C462EB-66D0-3C8A-7068-0C553FF37AE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a1242414e1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a1242414e1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a:r>
              <a:rPr lang="en-US" b="0" i="0">
                <a:solidFill>
                  <a:srgbClr val="4E6460"/>
                </a:solidFill>
                <a:effectLst/>
                <a:latin typeface="Helvetica Neue"/>
              </a:rPr>
              <a:t>Data usually comes from a variety of sources and often in different formats. For this reason, transforming the raw data is essential. However, this transformation is not a simple process, as text data often contain redundant and repetitive words. This means that processing the text data is the first step in the solution.</a:t>
            </a:r>
            <a:br>
              <a:rPr lang="en-US" b="0" i="0">
                <a:solidFill>
                  <a:srgbClr val="4E6460"/>
                </a:solidFill>
                <a:effectLst/>
                <a:latin typeface="Helvetica Neue"/>
              </a:rPr>
            </a:br>
            <a:r>
              <a:rPr lang="en-US" b="0" i="0">
                <a:solidFill>
                  <a:srgbClr val="4E6460"/>
                </a:solidFill>
                <a:effectLst/>
                <a:latin typeface="Helvetica Neue"/>
              </a:rPr>
              <a:t>The fundamental steps involved in text preprocessing are:</a:t>
            </a:r>
            <a:br>
              <a:rPr lang="en-US" b="0" i="0">
                <a:solidFill>
                  <a:srgbClr val="4E6460"/>
                </a:solidFill>
                <a:effectLst/>
                <a:latin typeface="Helvetica Neue"/>
              </a:rPr>
            </a:br>
            <a:r>
              <a:rPr lang="en-US" b="0" i="0">
                <a:solidFill>
                  <a:srgbClr val="4E6460"/>
                </a:solidFill>
                <a:effectLst/>
                <a:latin typeface="Helvetica Neue"/>
              </a:rPr>
              <a:t>A. Cleaning the raw data</a:t>
            </a:r>
            <a:br>
              <a:rPr lang="en-US" b="0" i="0">
                <a:solidFill>
                  <a:srgbClr val="4E6460"/>
                </a:solidFill>
                <a:effectLst/>
                <a:latin typeface="Helvetica Neue"/>
              </a:rPr>
            </a:br>
            <a:r>
              <a:rPr lang="en-US" b="0" i="0">
                <a:solidFill>
                  <a:srgbClr val="4E6460"/>
                </a:solidFill>
                <a:effectLst/>
                <a:latin typeface="Helvetica Neue"/>
              </a:rPr>
              <a:t>B. Tokenizing the cleaned data</a:t>
            </a:r>
          </a:p>
          <a:p>
            <a:pPr algn="l" rtl="0"/>
            <a:r>
              <a:rPr lang="en-US" b="0" i="0">
                <a:solidFill>
                  <a:srgbClr val="4E6460"/>
                </a:solidFill>
                <a:effectLst/>
                <a:latin typeface="Helvetica Neue"/>
              </a:rPr>
              <a:t>A. Cleaning the raw data: The data cleaning process Natural Language Processing is crucial. The machine does not understand the text. For the machine, it is only a cluster of symbols. To further process the data we need to clean the data.</a:t>
            </a:r>
          </a:p>
          <a:p>
            <a:pPr algn="l" rtl="0"/>
            <a:r>
              <a:rPr lang="en-US" b="0" i="0">
                <a:solidFill>
                  <a:srgbClr val="4E6460"/>
                </a:solidFill>
                <a:effectLst/>
                <a:latin typeface="Helvetica Neue"/>
              </a:rPr>
              <a:t>This phase involves the deletion of words or characters that do not add value to the meaning of the text. Some of the standard cleaning steps are listed below:</a:t>
            </a: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E6460"/>
                </a:solidFill>
                <a:effectLst/>
                <a:latin typeface="Helvetica Neue"/>
              </a:rPr>
              <a:t>Tokenizing the cleaned data:</a:t>
            </a:r>
            <a:br>
              <a:rPr lang="en-US"/>
            </a:br>
            <a:r>
              <a:rPr lang="en-US" b="0" i="0">
                <a:solidFill>
                  <a:srgbClr val="4E6460"/>
                </a:solidFill>
                <a:effectLst/>
                <a:latin typeface="Helvetica Neue"/>
              </a:rPr>
              <a:t>- Tokenization: Here we decompose the text data into the smallest unit called tokens. The dataset consists long </a:t>
            </a:r>
            <a:r>
              <a:rPr lang="en-US" b="0" i="0" err="1">
                <a:solidFill>
                  <a:srgbClr val="4E6460"/>
                </a:solidFill>
                <a:effectLst/>
                <a:latin typeface="Helvetica Neue"/>
              </a:rPr>
              <a:t>messagees</a:t>
            </a:r>
            <a:r>
              <a:rPr lang="en-US" b="0" i="0">
                <a:solidFill>
                  <a:srgbClr val="4E6460"/>
                </a:solidFill>
                <a:effectLst/>
                <a:latin typeface="Helvetica Neue"/>
              </a:rPr>
              <a:t> which is made up of many lines and lines are made up of words. It is quite difficult to analyze the long message so first, we decompose the paragraphs into separate lines and then lines are decomposed into words.</a:t>
            </a:r>
            <a:br>
              <a:rPr lang="en-US"/>
            </a:br>
            <a:r>
              <a:rPr lang="en-US" b="0" i="0">
                <a:solidFill>
                  <a:srgbClr val="4E6460"/>
                </a:solidFill>
                <a:effectLst/>
                <a:latin typeface="Helvetica Neue"/>
              </a:rPr>
              <a:t>- Lemmatization: Here the word that is generated after chopping off the suffix is always meaningful and belongs to the dictionary that means it does not produce any incorrect word. The word generated after lemmatization is also called a lemma.</a:t>
            </a:r>
            <a:br>
              <a:rPr lang="en-US"/>
            </a:br>
            <a:r>
              <a:rPr lang="en-US" b="0" i="0">
                <a:solidFill>
                  <a:srgbClr val="4E6460"/>
                </a:solidFill>
                <a:effectLst/>
                <a:latin typeface="Helvetica Neue"/>
              </a:rPr>
              <a:t>- Stop-words: Words in any language that helps to combine the sentence and make it meaningful are know as Stop-words. In the English language various words like I, am, are, is to, etc. are all known as stop-words. But these stop-words are not very useful for the model so there is a need to remove these stop-words from the dataset so that we can focus on only important words rather than these supporting words.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82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a:solidFill>
                  <a:srgbClr val="4E6460"/>
                </a:solidFill>
                <a:effectLst/>
                <a:latin typeface="Helvetica Neue"/>
              </a:rPr>
              <a:t>After tokenization, these words need to then be encoded as integers, or floating-point values, for use as inputs in machine learning algorithms. This process is called feature extraction (or vectorization).</a:t>
            </a:r>
            <a:br>
              <a:rPr lang="en-US"/>
            </a:br>
            <a:r>
              <a:rPr lang="en-US" b="0" i="0">
                <a:solidFill>
                  <a:srgbClr val="4E6460"/>
                </a:solidFill>
                <a:effectLst/>
                <a:latin typeface="Helvetica Neue"/>
              </a:rPr>
              <a:t>Scikit-</a:t>
            </a:r>
            <a:r>
              <a:rPr lang="en-US" b="0" i="0" err="1">
                <a:solidFill>
                  <a:srgbClr val="4E6460"/>
                </a:solidFill>
                <a:effectLst/>
                <a:latin typeface="Helvetica Neue"/>
              </a:rPr>
              <a:t>learn’s</a:t>
            </a:r>
            <a:r>
              <a:rPr lang="en-US" b="0" i="0">
                <a:solidFill>
                  <a:srgbClr val="4E6460"/>
                </a:solidFill>
                <a:effectLst/>
                <a:latin typeface="Helvetica Neue"/>
              </a:rPr>
              <a:t> </a:t>
            </a:r>
            <a:r>
              <a:rPr lang="en-US" b="0" i="0" err="1">
                <a:solidFill>
                  <a:srgbClr val="4E6460"/>
                </a:solidFill>
                <a:effectLst/>
                <a:latin typeface="Helvetica Neue"/>
              </a:rPr>
              <a:t>CountVectorizer</a:t>
            </a:r>
            <a:r>
              <a:rPr lang="en-US" b="0" i="0">
                <a:solidFill>
                  <a:srgbClr val="4E6460"/>
                </a:solidFill>
                <a:effectLst/>
                <a:latin typeface="Helvetica Neue"/>
              </a:rPr>
              <a:t> is used to convert a collection of text documents to a vector of term/token counts. It will fit and learn the word vocabulary and try to create a document term matrix in which the individual cells denote the frequency of that word in a particular document, which is also known as term frequency, and the columns are dedicated to each word in the corpus.</a:t>
            </a:r>
          </a:p>
          <a:p>
            <a:pPr algn="l"/>
            <a:r>
              <a:rPr lang="en-US" b="0" i="0">
                <a:solidFill>
                  <a:srgbClr val="4E6460"/>
                </a:solidFill>
                <a:effectLst/>
                <a:latin typeface="Helvetica Neue"/>
              </a:rPr>
              <a:t>Term Frequency-Inverse Document Frequency ( TF-IDF) gives a measure that takes the importance of a word into consideration depending on how frequently it occurs in a document and a corpus.</a:t>
            </a:r>
          </a:p>
          <a:p>
            <a:pPr marL="0" lvl="0" indent="0" algn="l" rtl="0">
              <a:spcBef>
                <a:spcPts val="0"/>
              </a:spcBef>
              <a:spcAft>
                <a:spcPts val="0"/>
              </a:spcAft>
              <a:buNone/>
            </a:pPr>
            <a:r>
              <a:rPr lang="en-US" b="0" i="0">
                <a:solidFill>
                  <a:srgbClr val="2B3E51"/>
                </a:solidFill>
                <a:effectLst/>
                <a:latin typeface="Open Sans" panose="020B0606030504020204" pitchFamily="34" charset="0"/>
              </a:rPr>
              <a:t>Multiplying these two numbers results in the TF-IDF score of a word in a document. The higher the score, the more relevant that word is in that particular document.</a:t>
            </a:r>
            <a:endParaRPr lang="en-US"/>
          </a:p>
        </p:txBody>
      </p:sp>
    </p:spTree>
    <p:extLst>
      <p:ext uri="{BB962C8B-B14F-4D97-AF65-F5344CB8AC3E}">
        <p14:creationId xmlns:p14="http://schemas.microsoft.com/office/powerpoint/2010/main" val="753325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512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676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896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055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59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24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a:solidFill>
                  <a:srgbClr val="595861"/>
                </a:solidFill>
                <a:effectLst/>
                <a:latin typeface="PublicSans"/>
              </a:rPr>
              <a:t>Don’t open that email.</a:t>
            </a:r>
          </a:p>
          <a:p>
            <a:pPr algn="l"/>
            <a:r>
              <a:rPr lang="en-US" b="0" i="0">
                <a:solidFill>
                  <a:srgbClr val="595861"/>
                </a:solidFill>
                <a:effectLst/>
                <a:latin typeface="PublicSans"/>
              </a:rPr>
              <a:t>Do you recognize the sender’s company name? Is it spelled right? Do you know the sender?</a:t>
            </a:r>
          </a:p>
          <a:p>
            <a:pPr algn="l"/>
            <a:endParaRPr lang="en-US" b="0" i="0">
              <a:solidFill>
                <a:srgbClr val="595861"/>
              </a:solidFill>
              <a:effectLst/>
              <a:latin typeface="PublicSans"/>
            </a:endParaRPr>
          </a:p>
          <a:p>
            <a:pPr algn="l"/>
            <a:r>
              <a:rPr lang="en-US" b="0" i="0">
                <a:solidFill>
                  <a:srgbClr val="595861"/>
                </a:solidFill>
                <a:effectLst/>
                <a:latin typeface="PublicSans"/>
              </a:rPr>
              <a:t>We aren’t accustomed to thinking of email messages as dangerous. But experts say we should be paranoid about our inboxes. Spear phishers are after us.</a:t>
            </a:r>
          </a:p>
          <a:p>
            <a:pPr algn="l"/>
            <a:r>
              <a:rPr lang="en-US" b="0" i="0">
                <a:solidFill>
                  <a:srgbClr val="000000"/>
                </a:solidFill>
                <a:effectLst/>
                <a:latin typeface="Inter"/>
              </a:rPr>
              <a:t>Spam filters are designed to identify incoming dangerous emails from attackers or marketers. </a:t>
            </a:r>
            <a:r>
              <a:rPr lang="en-US" b="0" i="0">
                <a:solidFill>
                  <a:srgbClr val="595861"/>
                </a:solidFill>
                <a:effectLst/>
                <a:latin typeface="PublicSans"/>
              </a:rPr>
              <a:t> </a:t>
            </a:r>
            <a:r>
              <a:rPr lang="en-US" b="0" i="0">
                <a:solidFill>
                  <a:srgbClr val="000000"/>
                </a:solidFill>
                <a:effectLst/>
                <a:latin typeface="Inter"/>
              </a:rPr>
              <a:t>Spam can also contain relatively harmless content but can clutter up your inbox, consuming valuable space and making it more difficult to identify important, useful emails. Spam filters can detect spam emails. These helpful tools can recognize patterns that spam emails tend to follow. </a:t>
            </a:r>
            <a:endParaRPr lang="en-US" b="0" i="0">
              <a:solidFill>
                <a:srgbClr val="595861"/>
              </a:solidFill>
              <a:effectLst/>
              <a:latin typeface="PublicSans"/>
            </a:endParaRPr>
          </a:p>
          <a:p>
            <a:pPr marL="0" lvl="0" indent="0" algn="l" rtl="0">
              <a:spcBef>
                <a:spcPts val="0"/>
              </a:spcBef>
              <a:spcAft>
                <a:spcPts val="0"/>
              </a:spcAft>
              <a:buNone/>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202124"/>
                </a:solidFill>
                <a:effectLst/>
                <a:latin typeface="arial" panose="020B0604020202020204" pitchFamily="34" charset="0"/>
              </a:rPr>
              <a:t>Natural language processing (NLP) </a:t>
            </a:r>
            <a:r>
              <a:rPr lang="en-US" b="1" i="0">
                <a:solidFill>
                  <a:srgbClr val="202124"/>
                </a:solidFill>
                <a:effectLst/>
                <a:latin typeface="arial" panose="020B0604020202020204" pitchFamily="34" charset="0"/>
              </a:rPr>
              <a:t>describes the interaction between human language and computers</a:t>
            </a:r>
            <a:r>
              <a:rPr lang="en-US" b="0" i="0">
                <a:solidFill>
                  <a:srgbClr val="202124"/>
                </a:solidFill>
                <a:effectLst/>
                <a:latin typeface="arial" panose="020B0604020202020204" pitchFamily="34" charset="0"/>
              </a:rPr>
              <a:t>. It's a technology that many people use daily and has been around for years, but is often taken for granted. A few examples of NLP that people use every day are: Spell check. Autocomplete.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a1242414e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a1242414e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637900" y="1733375"/>
            <a:ext cx="144300" cy="1443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11950" y="4679950"/>
            <a:ext cx="144000" cy="14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275000" y="4537900"/>
            <a:ext cx="144000" cy="1440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305525" y="4264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223600" y="6156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99425" y="2081250"/>
            <a:ext cx="221100" cy="2214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89950" y="44097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6950" y="4971775"/>
            <a:ext cx="54000" cy="5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668325" y="2792500"/>
            <a:ext cx="83400" cy="834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1600" y="664400"/>
            <a:ext cx="83400" cy="834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79970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197150" y="2726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37900" y="4617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54800" y="4414525"/>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95550" y="4603650"/>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2"/>
          <p:cNvCxnSpPr/>
          <p:nvPr/>
        </p:nvCxnSpPr>
        <p:spPr>
          <a:xfrm rot="10800000">
            <a:off x="403300" y="-9857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25" name="Google Shape;25;p2"/>
          <p:cNvCxnSpPr/>
          <p:nvPr/>
        </p:nvCxnSpPr>
        <p:spPr>
          <a:xfrm rot="10800000">
            <a:off x="383950" y="386832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26" name="Google Shape;26;p2"/>
          <p:cNvCxnSpPr/>
          <p:nvPr/>
        </p:nvCxnSpPr>
        <p:spPr>
          <a:xfrm rot="10800000">
            <a:off x="6595350" y="-208300"/>
            <a:ext cx="0" cy="956100"/>
          </a:xfrm>
          <a:prstGeom prst="straightConnector1">
            <a:avLst/>
          </a:prstGeom>
          <a:noFill/>
          <a:ln w="9525" cap="flat" cmpd="sng">
            <a:solidFill>
              <a:schemeClr val="accent3"/>
            </a:solidFill>
            <a:prstDash val="dot"/>
            <a:round/>
            <a:headEnd type="none" w="med" len="med"/>
            <a:tailEnd type="none" w="med" len="med"/>
          </a:ln>
        </p:spPr>
      </p:cxnSp>
      <p:cxnSp>
        <p:nvCxnSpPr>
          <p:cNvPr id="27" name="Google Shape;27;p2"/>
          <p:cNvCxnSpPr/>
          <p:nvPr/>
        </p:nvCxnSpPr>
        <p:spPr>
          <a:xfrm rot="10800000">
            <a:off x="8709975" y="-143500"/>
            <a:ext cx="0" cy="1734900"/>
          </a:xfrm>
          <a:prstGeom prst="straightConnector1">
            <a:avLst/>
          </a:prstGeom>
          <a:noFill/>
          <a:ln w="9525" cap="flat" cmpd="sng">
            <a:solidFill>
              <a:schemeClr val="accent3"/>
            </a:solidFill>
            <a:prstDash val="dot"/>
            <a:round/>
            <a:headEnd type="none" w="med" len="med"/>
            <a:tailEnd type="none" w="med" len="med"/>
          </a:ln>
        </p:spPr>
      </p:cxnSp>
      <p:cxnSp>
        <p:nvCxnSpPr>
          <p:cNvPr id="28" name="Google Shape;28;p2"/>
          <p:cNvCxnSpPr/>
          <p:nvPr/>
        </p:nvCxnSpPr>
        <p:spPr>
          <a:xfrm rot="10800000">
            <a:off x="6266875" y="3842525"/>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29" name="Google Shape;29;p2"/>
          <p:cNvCxnSpPr/>
          <p:nvPr/>
        </p:nvCxnSpPr>
        <p:spPr>
          <a:xfrm rot="10800000">
            <a:off x="4042325" y="465700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30" name="Google Shape;30;p2"/>
          <p:cNvCxnSpPr/>
          <p:nvPr/>
        </p:nvCxnSpPr>
        <p:spPr>
          <a:xfrm rot="10800000">
            <a:off x="216825" y="19015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31" name="Google Shape;31;p2"/>
          <p:cNvCxnSpPr/>
          <p:nvPr/>
        </p:nvCxnSpPr>
        <p:spPr>
          <a:xfrm rot="10800000">
            <a:off x="8709975" y="40222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32" name="Google Shape;32;p2"/>
          <p:cNvCxnSpPr/>
          <p:nvPr/>
        </p:nvCxnSpPr>
        <p:spPr>
          <a:xfrm rot="10800000">
            <a:off x="8285625" y="-8776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33" name="Google Shape;33;p2"/>
          <p:cNvCxnSpPr/>
          <p:nvPr/>
        </p:nvCxnSpPr>
        <p:spPr>
          <a:xfrm rot="10800000">
            <a:off x="5829700" y="-1435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34" name="Google Shape;34;p2"/>
          <p:cNvCxnSpPr/>
          <p:nvPr/>
        </p:nvCxnSpPr>
        <p:spPr>
          <a:xfrm rot="10800000">
            <a:off x="7739775" y="426475"/>
            <a:ext cx="0" cy="1734900"/>
          </a:xfrm>
          <a:prstGeom prst="straightConnector1">
            <a:avLst/>
          </a:prstGeom>
          <a:noFill/>
          <a:ln w="9525" cap="flat" cmpd="sng">
            <a:solidFill>
              <a:schemeClr val="accent3"/>
            </a:solidFill>
            <a:prstDash val="dot"/>
            <a:round/>
            <a:headEnd type="none" w="med" len="med"/>
            <a:tailEnd type="none" w="med" len="med"/>
          </a:ln>
        </p:spPr>
      </p:cxnSp>
      <p:sp>
        <p:nvSpPr>
          <p:cNvPr id="35" name="Google Shape;35;p2"/>
          <p:cNvSpPr txBox="1">
            <a:spLocks noGrp="1"/>
          </p:cNvSpPr>
          <p:nvPr>
            <p:ph type="ctrTitle"/>
          </p:nvPr>
        </p:nvSpPr>
        <p:spPr>
          <a:xfrm>
            <a:off x="713100" y="814375"/>
            <a:ext cx="5987700" cy="3026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713100" y="3841150"/>
            <a:ext cx="4271100" cy="40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8">
  <p:cSld name="CUSTOM_5_2_1_2_1_1_1">
    <p:spTree>
      <p:nvGrpSpPr>
        <p:cNvPr id="1" name="Shape 666"/>
        <p:cNvGrpSpPr/>
        <p:nvPr/>
      </p:nvGrpSpPr>
      <p:grpSpPr>
        <a:xfrm>
          <a:off x="0" y="0"/>
          <a:ext cx="0" cy="0"/>
          <a:chOff x="0" y="0"/>
          <a:chExt cx="0" cy="0"/>
        </a:xfrm>
      </p:grpSpPr>
      <p:sp>
        <p:nvSpPr>
          <p:cNvPr id="667" name="Google Shape;667;p2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8" name="Google Shape;668;p24"/>
          <p:cNvSpPr/>
          <p:nvPr/>
        </p:nvSpPr>
        <p:spPr>
          <a:xfrm>
            <a:off x="8756900" y="72395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1517550" y="47705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8718425" y="1010225"/>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8787350" y="137360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8756825" y="446712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190675" y="472512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flipH="1">
            <a:off x="6970875" y="453346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24"/>
          <p:cNvCxnSpPr/>
          <p:nvPr/>
        </p:nvCxnSpPr>
        <p:spPr>
          <a:xfrm rot="10800000">
            <a:off x="8828975" y="-72002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676" name="Google Shape;676;p24"/>
          <p:cNvCxnSpPr/>
          <p:nvPr/>
        </p:nvCxnSpPr>
        <p:spPr>
          <a:xfrm rot="10800000">
            <a:off x="8829025" y="3238200"/>
            <a:ext cx="0" cy="1084500"/>
          </a:xfrm>
          <a:prstGeom prst="straightConnector1">
            <a:avLst/>
          </a:prstGeom>
          <a:noFill/>
          <a:ln w="9525" cap="flat" cmpd="sng">
            <a:solidFill>
              <a:schemeClr val="accent3"/>
            </a:solidFill>
            <a:prstDash val="dot"/>
            <a:round/>
            <a:headEnd type="none" w="med" len="med"/>
            <a:tailEnd type="none" w="med" len="med"/>
          </a:ln>
        </p:spPr>
      </p:cxnSp>
      <p:sp>
        <p:nvSpPr>
          <p:cNvPr id="677" name="Google Shape;677;p24"/>
          <p:cNvSpPr/>
          <p:nvPr/>
        </p:nvSpPr>
        <p:spPr>
          <a:xfrm>
            <a:off x="8795325" y="473715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 name="Google Shape;678;p24"/>
          <p:cNvCxnSpPr/>
          <p:nvPr/>
        </p:nvCxnSpPr>
        <p:spPr>
          <a:xfrm rot="10800000">
            <a:off x="1589550" y="37001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679" name="Google Shape;679;p24"/>
          <p:cNvCxnSpPr/>
          <p:nvPr/>
        </p:nvCxnSpPr>
        <p:spPr>
          <a:xfrm rot="10800000">
            <a:off x="7465950"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0" name="Google Shape;680;p24"/>
          <p:cNvCxnSpPr/>
          <p:nvPr/>
        </p:nvCxnSpPr>
        <p:spPr>
          <a:xfrm rot="10800000">
            <a:off x="340675" y="-12222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1" name="Google Shape;681;p24"/>
          <p:cNvCxnSpPr/>
          <p:nvPr/>
        </p:nvCxnSpPr>
        <p:spPr>
          <a:xfrm rot="10800000">
            <a:off x="3131025"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2" name="Google Shape;682;p24"/>
          <p:cNvCxnSpPr/>
          <p:nvPr/>
        </p:nvCxnSpPr>
        <p:spPr>
          <a:xfrm rot="10800000">
            <a:off x="3831825" y="455527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683" name="Google Shape;683;p24"/>
          <p:cNvCxnSpPr/>
          <p:nvPr/>
        </p:nvCxnSpPr>
        <p:spPr>
          <a:xfrm rot="10800000">
            <a:off x="6281400" y="4875125"/>
            <a:ext cx="0" cy="795600"/>
          </a:xfrm>
          <a:prstGeom prst="straightConnector1">
            <a:avLst/>
          </a:prstGeom>
          <a:noFill/>
          <a:ln w="9525" cap="flat" cmpd="sng">
            <a:solidFill>
              <a:schemeClr val="accent3"/>
            </a:solidFill>
            <a:prstDash val="dot"/>
            <a:round/>
            <a:headEnd type="none" w="med" len="med"/>
            <a:tailEnd type="none" w="med" len="med"/>
          </a:ln>
        </p:spPr>
      </p:cxnSp>
      <p:sp>
        <p:nvSpPr>
          <p:cNvPr id="684" name="Google Shape;684;p24"/>
          <p:cNvSpPr/>
          <p:nvPr/>
        </p:nvSpPr>
        <p:spPr>
          <a:xfrm flipH="1">
            <a:off x="8120463" y="3093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flipH="1">
            <a:off x="327050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flipH="1">
            <a:off x="686675" y="152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flipH="1">
            <a:off x="735200" y="4694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flipH="1">
            <a:off x="7037793" y="4875125"/>
            <a:ext cx="113100" cy="11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flipH="1">
            <a:off x="262225" y="2325475"/>
            <a:ext cx="156900" cy="1569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flipH="1">
            <a:off x="310750" y="2642500"/>
            <a:ext cx="60000" cy="600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290425" y="829875"/>
            <a:ext cx="95700" cy="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245350" y="1040525"/>
            <a:ext cx="190800" cy="19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815"/>
        <p:cNvGrpSpPr/>
        <p:nvPr/>
      </p:nvGrpSpPr>
      <p:grpSpPr>
        <a:xfrm>
          <a:off x="0" y="0"/>
          <a:ext cx="0" cy="0"/>
          <a:chOff x="0" y="0"/>
          <a:chExt cx="0" cy="0"/>
        </a:xfrm>
      </p:grpSpPr>
      <p:sp>
        <p:nvSpPr>
          <p:cNvPr id="816" name="Google Shape;816;p28"/>
          <p:cNvSpPr/>
          <p:nvPr/>
        </p:nvSpPr>
        <p:spPr>
          <a:xfrm flipH="1">
            <a:off x="180725" y="173337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flipH="1">
            <a:off x="142400" y="2019650"/>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flipH="1">
            <a:off x="211175" y="238302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flipH="1">
            <a:off x="8658875" y="440282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flipH="1">
            <a:off x="5417250" y="35957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flipH="1">
            <a:off x="3340575" y="464797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8248475" y="234876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28"/>
          <p:cNvCxnSpPr/>
          <p:nvPr/>
        </p:nvCxnSpPr>
        <p:spPr>
          <a:xfrm rot="10800000">
            <a:off x="252950" y="-8500"/>
            <a:ext cx="0" cy="1599900"/>
          </a:xfrm>
          <a:prstGeom prst="straightConnector1">
            <a:avLst/>
          </a:prstGeom>
          <a:noFill/>
          <a:ln w="9525" cap="flat" cmpd="sng">
            <a:solidFill>
              <a:schemeClr val="accent3"/>
            </a:solidFill>
            <a:prstDash val="dot"/>
            <a:round/>
            <a:headEnd type="none" w="med" len="med"/>
            <a:tailEnd type="none" w="med" len="med"/>
          </a:ln>
        </p:spPr>
      </p:cxnSp>
      <p:cxnSp>
        <p:nvCxnSpPr>
          <p:cNvPr id="824" name="Google Shape;824;p28"/>
          <p:cNvCxnSpPr/>
          <p:nvPr/>
        </p:nvCxnSpPr>
        <p:spPr>
          <a:xfrm rot="10800000">
            <a:off x="713100" y="3316975"/>
            <a:ext cx="0" cy="438000"/>
          </a:xfrm>
          <a:prstGeom prst="straightConnector1">
            <a:avLst/>
          </a:prstGeom>
          <a:noFill/>
          <a:ln w="9525" cap="flat" cmpd="sng">
            <a:solidFill>
              <a:schemeClr val="accent3"/>
            </a:solidFill>
            <a:prstDash val="dot"/>
            <a:round/>
            <a:headEnd type="none" w="med" len="med"/>
            <a:tailEnd type="none" w="med" len="med"/>
          </a:ln>
        </p:spPr>
      </p:cxnSp>
      <p:cxnSp>
        <p:nvCxnSpPr>
          <p:cNvPr id="825" name="Google Shape;825;p28"/>
          <p:cNvCxnSpPr/>
          <p:nvPr/>
        </p:nvCxnSpPr>
        <p:spPr>
          <a:xfrm rot="10800000">
            <a:off x="934400" y="-26572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826" name="Google Shape;826;p28"/>
          <p:cNvCxnSpPr/>
          <p:nvPr/>
        </p:nvCxnSpPr>
        <p:spPr>
          <a:xfrm rot="10800000">
            <a:off x="5492825" y="-6322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827" name="Google Shape;827;p28"/>
          <p:cNvCxnSpPr/>
          <p:nvPr/>
        </p:nvCxnSpPr>
        <p:spPr>
          <a:xfrm rot="10800000">
            <a:off x="6997300" y="-233900"/>
            <a:ext cx="0" cy="1853700"/>
          </a:xfrm>
          <a:prstGeom prst="straightConnector1">
            <a:avLst/>
          </a:prstGeom>
          <a:noFill/>
          <a:ln w="9525" cap="flat" cmpd="sng">
            <a:solidFill>
              <a:schemeClr val="accent3"/>
            </a:solidFill>
            <a:prstDash val="dot"/>
            <a:round/>
            <a:headEnd type="none" w="med" len="med"/>
            <a:tailEnd type="none" w="med" len="med"/>
          </a:ln>
        </p:spPr>
      </p:cxnSp>
      <p:cxnSp>
        <p:nvCxnSpPr>
          <p:cNvPr id="828" name="Google Shape;828;p28"/>
          <p:cNvCxnSpPr/>
          <p:nvPr/>
        </p:nvCxnSpPr>
        <p:spPr>
          <a:xfrm rot="10800000">
            <a:off x="8731025" y="2724900"/>
            <a:ext cx="0" cy="1571100"/>
          </a:xfrm>
          <a:prstGeom prst="straightConnector1">
            <a:avLst/>
          </a:prstGeom>
          <a:noFill/>
          <a:ln w="9525" cap="flat" cmpd="sng">
            <a:solidFill>
              <a:schemeClr val="accent3"/>
            </a:solidFill>
            <a:prstDash val="dot"/>
            <a:round/>
            <a:headEnd type="none" w="med" len="med"/>
            <a:tailEnd type="none" w="med" len="med"/>
          </a:ln>
        </p:spPr>
      </p:cxnSp>
      <p:sp>
        <p:nvSpPr>
          <p:cNvPr id="829" name="Google Shape;829;p28"/>
          <p:cNvSpPr/>
          <p:nvPr/>
        </p:nvSpPr>
        <p:spPr>
          <a:xfrm flipH="1">
            <a:off x="8678275" y="4621425"/>
            <a:ext cx="105600" cy="10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0" name="Google Shape;830;p28"/>
          <p:cNvCxnSpPr/>
          <p:nvPr/>
        </p:nvCxnSpPr>
        <p:spPr>
          <a:xfrm rot="10800000">
            <a:off x="8109575" y="-265725"/>
            <a:ext cx="0" cy="915300"/>
          </a:xfrm>
          <a:prstGeom prst="straightConnector1">
            <a:avLst/>
          </a:prstGeom>
          <a:noFill/>
          <a:ln w="9525" cap="flat" cmpd="sng">
            <a:solidFill>
              <a:schemeClr val="accent3"/>
            </a:solidFill>
            <a:prstDash val="dot"/>
            <a:round/>
            <a:headEnd type="none" w="med" len="med"/>
            <a:tailEnd type="none" w="med" len="med"/>
          </a:ln>
        </p:spPr>
      </p:cxnSp>
      <p:sp>
        <p:nvSpPr>
          <p:cNvPr id="831" name="Google Shape;831;p28"/>
          <p:cNvSpPr/>
          <p:nvPr/>
        </p:nvSpPr>
        <p:spPr>
          <a:xfrm>
            <a:off x="2732575" y="34462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txBox="1">
            <a:spLocks noGrp="1"/>
          </p:cNvSpPr>
          <p:nvPr>
            <p:ph type="title"/>
          </p:nvPr>
        </p:nvSpPr>
        <p:spPr>
          <a:xfrm>
            <a:off x="2549400" y="1605200"/>
            <a:ext cx="4045200" cy="12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7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3" name="Google Shape;833;p28"/>
          <p:cNvSpPr txBox="1">
            <a:spLocks noGrp="1"/>
          </p:cNvSpPr>
          <p:nvPr>
            <p:ph type="subTitle" idx="1"/>
          </p:nvPr>
        </p:nvSpPr>
        <p:spPr>
          <a:xfrm>
            <a:off x="2549400" y="2803075"/>
            <a:ext cx="4045200" cy="62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870"/>
        <p:cNvGrpSpPr/>
        <p:nvPr/>
      </p:nvGrpSpPr>
      <p:grpSpPr>
        <a:xfrm>
          <a:off x="0" y="0"/>
          <a:ext cx="0" cy="0"/>
          <a:chOff x="0" y="0"/>
          <a:chExt cx="0" cy="0"/>
        </a:xfrm>
      </p:grpSpPr>
      <p:sp>
        <p:nvSpPr>
          <p:cNvPr id="871" name="Google Shape;871;p30"/>
          <p:cNvSpPr/>
          <p:nvPr/>
        </p:nvSpPr>
        <p:spPr>
          <a:xfrm>
            <a:off x="1113225" y="467850"/>
            <a:ext cx="144300" cy="1443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2" name="Google Shape;872;p30"/>
          <p:cNvCxnSpPr/>
          <p:nvPr/>
        </p:nvCxnSpPr>
        <p:spPr>
          <a:xfrm rot="10800000">
            <a:off x="8895775" y="-12210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873" name="Google Shape;873;p30"/>
          <p:cNvCxnSpPr/>
          <p:nvPr/>
        </p:nvCxnSpPr>
        <p:spPr>
          <a:xfrm rot="10800000">
            <a:off x="8011175"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874" name="Google Shape;874;p30"/>
          <p:cNvCxnSpPr/>
          <p:nvPr/>
        </p:nvCxnSpPr>
        <p:spPr>
          <a:xfrm rot="10800000">
            <a:off x="3279150" y="4706300"/>
            <a:ext cx="0" cy="1853700"/>
          </a:xfrm>
          <a:prstGeom prst="straightConnector1">
            <a:avLst/>
          </a:prstGeom>
          <a:noFill/>
          <a:ln w="9525" cap="flat" cmpd="sng">
            <a:solidFill>
              <a:schemeClr val="accent3"/>
            </a:solidFill>
            <a:prstDash val="dot"/>
            <a:round/>
            <a:headEnd type="none" w="med" len="med"/>
            <a:tailEnd type="none" w="med" len="med"/>
          </a:ln>
        </p:spPr>
      </p:cxnSp>
      <p:cxnSp>
        <p:nvCxnSpPr>
          <p:cNvPr id="875" name="Google Shape;875;p30"/>
          <p:cNvCxnSpPr/>
          <p:nvPr/>
        </p:nvCxnSpPr>
        <p:spPr>
          <a:xfrm rot="10800000">
            <a:off x="6712975" y="4691075"/>
            <a:ext cx="0" cy="915300"/>
          </a:xfrm>
          <a:prstGeom prst="straightConnector1">
            <a:avLst/>
          </a:prstGeom>
          <a:noFill/>
          <a:ln w="9525" cap="flat" cmpd="sng">
            <a:solidFill>
              <a:schemeClr val="accent3"/>
            </a:solidFill>
            <a:prstDash val="dot"/>
            <a:round/>
            <a:headEnd type="none" w="med" len="med"/>
            <a:tailEnd type="none" w="med" len="med"/>
          </a:ln>
        </p:spPr>
      </p:cxnSp>
      <p:sp>
        <p:nvSpPr>
          <p:cNvPr id="876" name="Google Shape;876;p30"/>
          <p:cNvSpPr/>
          <p:nvPr/>
        </p:nvSpPr>
        <p:spPr>
          <a:xfrm>
            <a:off x="480644"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472075"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8" name="Google Shape;878;p30"/>
          <p:cNvCxnSpPr/>
          <p:nvPr/>
        </p:nvCxnSpPr>
        <p:spPr>
          <a:xfrm rot="10800000">
            <a:off x="520950"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879" name="Google Shape;879;p30"/>
          <p:cNvSpPr/>
          <p:nvPr/>
        </p:nvSpPr>
        <p:spPr>
          <a:xfrm flipH="1">
            <a:off x="8483250" y="436335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flipH="1">
            <a:off x="8424000" y="4552475"/>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1" name="Google Shape;881;p30"/>
          <p:cNvCxnSpPr/>
          <p:nvPr/>
        </p:nvCxnSpPr>
        <p:spPr>
          <a:xfrm rot="10800000">
            <a:off x="1185375" y="-59162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882" name="Google Shape;882;p30"/>
          <p:cNvCxnSpPr/>
          <p:nvPr/>
        </p:nvCxnSpPr>
        <p:spPr>
          <a:xfrm rot="10800000">
            <a:off x="4644375" y="-591625"/>
            <a:ext cx="0" cy="920700"/>
          </a:xfrm>
          <a:prstGeom prst="straightConnector1">
            <a:avLst/>
          </a:prstGeom>
          <a:noFill/>
          <a:ln w="9525" cap="flat" cmpd="sng">
            <a:solidFill>
              <a:schemeClr val="accent3"/>
            </a:solidFill>
            <a:prstDash val="dot"/>
            <a:round/>
            <a:headEnd type="none" w="med" len="med"/>
            <a:tailEnd type="none" w="med" len="med"/>
          </a:ln>
        </p:spPr>
      </p:cxnSp>
      <p:sp>
        <p:nvSpPr>
          <p:cNvPr id="883" name="Google Shape;883;p30"/>
          <p:cNvSpPr/>
          <p:nvPr/>
        </p:nvSpPr>
        <p:spPr>
          <a:xfrm>
            <a:off x="8823700" y="132187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8785225" y="1608150"/>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8854150" y="197152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flipH="1">
            <a:off x="1483575" y="46343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flipH="1">
            <a:off x="1401700" y="48235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flipH="1">
            <a:off x="3725200" y="45624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flipH="1">
            <a:off x="3665950" y="47515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0" name="Google Shape;890;p30"/>
          <p:cNvCxnSpPr/>
          <p:nvPr/>
        </p:nvCxnSpPr>
        <p:spPr>
          <a:xfrm rot="10800000">
            <a:off x="8895775" y="-122100"/>
            <a:ext cx="0" cy="1302000"/>
          </a:xfrm>
          <a:prstGeom prst="straightConnector1">
            <a:avLst/>
          </a:prstGeom>
          <a:noFill/>
          <a:ln w="9525" cap="flat" cmpd="sng">
            <a:solidFill>
              <a:schemeClr val="accent3"/>
            </a:solidFill>
            <a:prstDash val="dot"/>
            <a:round/>
            <a:headEnd type="none" w="med" len="med"/>
            <a:tailEnd type="none" w="med" len="med"/>
          </a:ln>
        </p:spPr>
      </p:cxnSp>
      <p:sp>
        <p:nvSpPr>
          <p:cNvPr id="891" name="Google Shape;891;p30"/>
          <p:cNvSpPr/>
          <p:nvPr/>
        </p:nvSpPr>
        <p:spPr>
          <a:xfrm flipH="1">
            <a:off x="340975" y="45624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flipH="1">
            <a:off x="281725" y="47516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3" name="Google Shape;893;p30"/>
          <p:cNvCxnSpPr/>
          <p:nvPr/>
        </p:nvCxnSpPr>
        <p:spPr>
          <a:xfrm rot="10800000">
            <a:off x="7421875" y="-47250"/>
            <a:ext cx="0" cy="459900"/>
          </a:xfrm>
          <a:prstGeom prst="straightConnector1">
            <a:avLst/>
          </a:prstGeom>
          <a:noFill/>
          <a:ln w="9525" cap="flat" cmpd="sng">
            <a:solidFill>
              <a:schemeClr val="accent3"/>
            </a:solidFill>
            <a:prstDash val="dot"/>
            <a:round/>
            <a:headEnd type="none" w="med" len="med"/>
            <a:tailEnd type="none" w="med" len="med"/>
          </a:ln>
        </p:spPr>
      </p:cxnSp>
      <p:cxnSp>
        <p:nvCxnSpPr>
          <p:cNvPr id="894" name="Google Shape;894;p30"/>
          <p:cNvCxnSpPr/>
          <p:nvPr/>
        </p:nvCxnSpPr>
        <p:spPr>
          <a:xfrm rot="10800000">
            <a:off x="6335325" y="4918775"/>
            <a:ext cx="0" cy="459900"/>
          </a:xfrm>
          <a:prstGeom prst="straightConnector1">
            <a:avLst/>
          </a:prstGeom>
          <a:noFill/>
          <a:ln w="9525" cap="flat" cmpd="sng">
            <a:solidFill>
              <a:schemeClr val="accent3"/>
            </a:solidFill>
            <a:prstDash val="dot"/>
            <a:round/>
            <a:headEnd type="none" w="med" len="med"/>
            <a:tailEnd type="none" w="med" len="med"/>
          </a:ln>
        </p:spPr>
      </p:cxnSp>
      <p:sp>
        <p:nvSpPr>
          <p:cNvPr id="895" name="Google Shape;895;p30"/>
          <p:cNvSpPr/>
          <p:nvPr/>
        </p:nvSpPr>
        <p:spPr>
          <a:xfrm>
            <a:off x="2175413" y="24207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7" name="Google Shape;897;p30"/>
          <p:cNvSpPr txBox="1">
            <a:spLocks noGrp="1"/>
          </p:cNvSpPr>
          <p:nvPr>
            <p:ph type="subTitle" idx="1"/>
          </p:nvPr>
        </p:nvSpPr>
        <p:spPr>
          <a:xfrm>
            <a:off x="720000" y="19253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898" name="Google Shape;898;p30"/>
          <p:cNvSpPr txBox="1">
            <a:spLocks noGrp="1"/>
          </p:cNvSpPr>
          <p:nvPr>
            <p:ph type="subTitle" idx="2"/>
          </p:nvPr>
        </p:nvSpPr>
        <p:spPr>
          <a:xfrm>
            <a:off x="4825525" y="19253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899"/>
        <p:cNvGrpSpPr/>
        <p:nvPr/>
      </p:nvGrpSpPr>
      <p:grpSpPr>
        <a:xfrm>
          <a:off x="0" y="0"/>
          <a:ext cx="0" cy="0"/>
          <a:chOff x="0" y="0"/>
          <a:chExt cx="0" cy="0"/>
        </a:xfrm>
      </p:grpSpPr>
      <p:sp>
        <p:nvSpPr>
          <p:cNvPr id="900" name="Google Shape;900;p31"/>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1" name="Google Shape;901;p31"/>
          <p:cNvSpPr txBox="1">
            <a:spLocks noGrp="1"/>
          </p:cNvSpPr>
          <p:nvPr>
            <p:ph type="subTitle" idx="1"/>
          </p:nvPr>
        </p:nvSpPr>
        <p:spPr>
          <a:xfrm>
            <a:off x="1367201" y="2915446"/>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2" name="Google Shape;902;p31"/>
          <p:cNvSpPr txBox="1">
            <a:spLocks noGrp="1"/>
          </p:cNvSpPr>
          <p:nvPr>
            <p:ph type="subTitle" idx="2"/>
          </p:nvPr>
        </p:nvSpPr>
        <p:spPr>
          <a:xfrm>
            <a:off x="5917106" y="2915446"/>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3" name="Google Shape;903;p31"/>
          <p:cNvSpPr txBox="1">
            <a:spLocks noGrp="1"/>
          </p:cNvSpPr>
          <p:nvPr>
            <p:ph type="subTitle" idx="3"/>
          </p:nvPr>
        </p:nvSpPr>
        <p:spPr>
          <a:xfrm>
            <a:off x="3642149" y="2915446"/>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04" name="Google Shape;904;p31"/>
          <p:cNvSpPr txBox="1">
            <a:spLocks noGrp="1"/>
          </p:cNvSpPr>
          <p:nvPr>
            <p:ph type="subTitle" idx="4"/>
          </p:nvPr>
        </p:nvSpPr>
        <p:spPr>
          <a:xfrm>
            <a:off x="1367200" y="2571750"/>
            <a:ext cx="1859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5" name="Google Shape;905;p31"/>
          <p:cNvSpPr txBox="1">
            <a:spLocks noGrp="1"/>
          </p:cNvSpPr>
          <p:nvPr>
            <p:ph type="subTitle" idx="5"/>
          </p:nvPr>
        </p:nvSpPr>
        <p:spPr>
          <a:xfrm>
            <a:off x="3642150" y="2571750"/>
            <a:ext cx="1859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6" name="Google Shape;906;p31"/>
          <p:cNvSpPr txBox="1">
            <a:spLocks noGrp="1"/>
          </p:cNvSpPr>
          <p:nvPr>
            <p:ph type="subTitle" idx="6"/>
          </p:nvPr>
        </p:nvSpPr>
        <p:spPr>
          <a:xfrm>
            <a:off x="5917112" y="2571750"/>
            <a:ext cx="1859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7" name="Google Shape;907;p31"/>
          <p:cNvSpPr/>
          <p:nvPr/>
        </p:nvSpPr>
        <p:spPr>
          <a:xfrm>
            <a:off x="449219" y="2765965"/>
            <a:ext cx="80700" cy="8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40650" y="2584013"/>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9" name="Google Shape;909;p31"/>
          <p:cNvCxnSpPr/>
          <p:nvPr/>
        </p:nvCxnSpPr>
        <p:spPr>
          <a:xfrm rot="10800000">
            <a:off x="489525" y="1584563"/>
            <a:ext cx="0" cy="915300"/>
          </a:xfrm>
          <a:prstGeom prst="straightConnector1">
            <a:avLst/>
          </a:prstGeom>
          <a:noFill/>
          <a:ln w="9525" cap="flat" cmpd="sng">
            <a:solidFill>
              <a:schemeClr val="accent3"/>
            </a:solidFill>
            <a:prstDash val="dot"/>
            <a:round/>
            <a:headEnd type="none" w="med" len="med"/>
            <a:tailEnd type="none" w="med" len="med"/>
          </a:ln>
        </p:spPr>
      </p:cxnSp>
      <p:sp>
        <p:nvSpPr>
          <p:cNvPr id="910" name="Google Shape;910;p31"/>
          <p:cNvSpPr/>
          <p:nvPr/>
        </p:nvSpPr>
        <p:spPr>
          <a:xfrm>
            <a:off x="139470" y="1643121"/>
            <a:ext cx="89700" cy="8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120500" y="1451862"/>
            <a:ext cx="127800" cy="12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2" name="Google Shape;912;p31"/>
          <p:cNvCxnSpPr/>
          <p:nvPr/>
        </p:nvCxnSpPr>
        <p:spPr>
          <a:xfrm rot="10800000">
            <a:off x="179225" y="440438"/>
            <a:ext cx="0" cy="915300"/>
          </a:xfrm>
          <a:prstGeom prst="straightConnector1">
            <a:avLst/>
          </a:prstGeom>
          <a:noFill/>
          <a:ln w="9525" cap="flat" cmpd="sng">
            <a:solidFill>
              <a:schemeClr val="accent3"/>
            </a:solidFill>
            <a:prstDash val="dot"/>
            <a:round/>
            <a:headEnd type="none" w="med" len="med"/>
            <a:tailEnd type="none" w="med" len="med"/>
          </a:ln>
        </p:spPr>
      </p:cxnSp>
      <p:sp>
        <p:nvSpPr>
          <p:cNvPr id="913" name="Google Shape;913;p31"/>
          <p:cNvSpPr/>
          <p:nvPr/>
        </p:nvSpPr>
        <p:spPr>
          <a:xfrm flipH="1">
            <a:off x="369861" y="213138"/>
            <a:ext cx="70800" cy="708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flipH="1">
            <a:off x="300375" y="374080"/>
            <a:ext cx="210000" cy="21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8757524" y="125732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8735250" y="142306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8775152" y="163343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8" name="Google Shape;918;p31"/>
          <p:cNvCxnSpPr/>
          <p:nvPr/>
        </p:nvCxnSpPr>
        <p:spPr>
          <a:xfrm rot="10800000">
            <a:off x="8799250" y="-195225"/>
            <a:ext cx="0" cy="1302000"/>
          </a:xfrm>
          <a:prstGeom prst="straightConnector1">
            <a:avLst/>
          </a:prstGeom>
          <a:noFill/>
          <a:ln w="9525" cap="flat" cmpd="sng">
            <a:solidFill>
              <a:schemeClr val="accent3"/>
            </a:solidFill>
            <a:prstDash val="dot"/>
            <a:round/>
            <a:headEnd type="none" w="med" len="med"/>
            <a:tailEnd type="none" w="med" len="med"/>
          </a:ln>
        </p:spPr>
      </p:cxnSp>
      <p:sp>
        <p:nvSpPr>
          <p:cNvPr id="919" name="Google Shape;919;p31"/>
          <p:cNvSpPr/>
          <p:nvPr/>
        </p:nvSpPr>
        <p:spPr>
          <a:xfrm flipH="1">
            <a:off x="8461942" y="279369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flipH="1">
            <a:off x="8413375" y="290668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flipH="1">
            <a:off x="8560317" y="132286"/>
            <a:ext cx="49800" cy="49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flipH="1">
            <a:off x="8511750" y="245267"/>
            <a:ext cx="147300" cy="1473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8882320" y="3774433"/>
            <a:ext cx="89700" cy="8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8863350" y="3583175"/>
            <a:ext cx="127800" cy="12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31"/>
          <p:cNvCxnSpPr/>
          <p:nvPr/>
        </p:nvCxnSpPr>
        <p:spPr>
          <a:xfrm rot="10800000">
            <a:off x="8922075" y="25717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926" name="Google Shape;926;p31"/>
          <p:cNvCxnSpPr/>
          <p:nvPr/>
        </p:nvCxnSpPr>
        <p:spPr>
          <a:xfrm rot="10800000">
            <a:off x="8181225" y="-861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927" name="Google Shape;927;p31"/>
          <p:cNvCxnSpPr/>
          <p:nvPr/>
        </p:nvCxnSpPr>
        <p:spPr>
          <a:xfrm rot="10800000">
            <a:off x="1735225" y="-1022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928" name="Google Shape;928;p31"/>
          <p:cNvCxnSpPr/>
          <p:nvPr/>
        </p:nvCxnSpPr>
        <p:spPr>
          <a:xfrm rot="10800000">
            <a:off x="7809075" y="-3295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929" name="Google Shape;929;p31"/>
          <p:cNvCxnSpPr/>
          <p:nvPr/>
        </p:nvCxnSpPr>
        <p:spPr>
          <a:xfrm rot="10800000">
            <a:off x="1735225" y="47621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930" name="Google Shape;930;p31"/>
          <p:cNvCxnSpPr/>
          <p:nvPr/>
        </p:nvCxnSpPr>
        <p:spPr>
          <a:xfrm rot="10800000">
            <a:off x="7809075" y="4758950"/>
            <a:ext cx="0" cy="318600"/>
          </a:xfrm>
          <a:prstGeom prst="straightConnector1">
            <a:avLst/>
          </a:prstGeom>
          <a:noFill/>
          <a:ln w="9525" cap="flat" cmpd="sng">
            <a:solidFill>
              <a:schemeClr val="accent3"/>
            </a:solidFill>
            <a:prstDash val="dot"/>
            <a:round/>
            <a:headEnd type="none" w="med" len="med"/>
            <a:tailEnd type="none" w="med" len="med"/>
          </a:ln>
        </p:spPr>
      </p:cxnSp>
      <p:sp>
        <p:nvSpPr>
          <p:cNvPr id="931" name="Google Shape;931;p31"/>
          <p:cNvSpPr/>
          <p:nvPr/>
        </p:nvSpPr>
        <p:spPr>
          <a:xfrm flipH="1">
            <a:off x="2082417" y="475894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flipH="1">
            <a:off x="2033850" y="487193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261020" y="4779746"/>
            <a:ext cx="89700" cy="8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242050" y="4588487"/>
            <a:ext cx="127800" cy="12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5" name="Google Shape;935;p31"/>
          <p:cNvCxnSpPr/>
          <p:nvPr/>
        </p:nvCxnSpPr>
        <p:spPr>
          <a:xfrm rot="10800000">
            <a:off x="300775" y="3577063"/>
            <a:ext cx="0" cy="915300"/>
          </a:xfrm>
          <a:prstGeom prst="straightConnector1">
            <a:avLst/>
          </a:prstGeom>
          <a:noFill/>
          <a:ln w="9525" cap="flat" cmpd="sng">
            <a:solidFill>
              <a:schemeClr val="accent3"/>
            </a:solidFill>
            <a:prstDash val="dot"/>
            <a:round/>
            <a:headEnd type="none" w="med" len="med"/>
            <a:tailEnd type="none" w="med" len="med"/>
          </a:ln>
        </p:spPr>
      </p:cxnSp>
      <p:sp>
        <p:nvSpPr>
          <p:cNvPr id="936" name="Google Shape;936;p31"/>
          <p:cNvSpPr/>
          <p:nvPr/>
        </p:nvSpPr>
        <p:spPr>
          <a:xfrm flipH="1">
            <a:off x="2028438" y="2215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ive columns">
  <p:cSld name="CUSTOM_1_1_1_1">
    <p:spTree>
      <p:nvGrpSpPr>
        <p:cNvPr id="1" name="Shape 1024"/>
        <p:cNvGrpSpPr/>
        <p:nvPr/>
      </p:nvGrpSpPr>
      <p:grpSpPr>
        <a:xfrm>
          <a:off x="0" y="0"/>
          <a:ext cx="0" cy="0"/>
          <a:chOff x="0" y="0"/>
          <a:chExt cx="0" cy="0"/>
        </a:xfrm>
      </p:grpSpPr>
      <p:sp>
        <p:nvSpPr>
          <p:cNvPr id="1025" name="Google Shape;1025;p3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026" name="Google Shape;1026;p34"/>
          <p:cNvSpPr txBox="1">
            <a:spLocks noGrp="1"/>
          </p:cNvSpPr>
          <p:nvPr>
            <p:ph type="subTitle" idx="1"/>
          </p:nvPr>
        </p:nvSpPr>
        <p:spPr>
          <a:xfrm>
            <a:off x="1031900" y="232408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7" name="Google Shape;1027;p34"/>
          <p:cNvSpPr txBox="1">
            <a:spLocks noGrp="1"/>
          </p:cNvSpPr>
          <p:nvPr>
            <p:ph type="subTitle" idx="2"/>
          </p:nvPr>
        </p:nvSpPr>
        <p:spPr>
          <a:xfrm>
            <a:off x="3506695" y="232408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8" name="Google Shape;1028;p34"/>
          <p:cNvSpPr txBox="1">
            <a:spLocks noGrp="1"/>
          </p:cNvSpPr>
          <p:nvPr>
            <p:ph type="subTitle" idx="3"/>
          </p:nvPr>
        </p:nvSpPr>
        <p:spPr>
          <a:xfrm>
            <a:off x="5981490" y="232408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9" name="Google Shape;1029;p34"/>
          <p:cNvSpPr txBox="1">
            <a:spLocks noGrp="1"/>
          </p:cNvSpPr>
          <p:nvPr>
            <p:ph type="subTitle" idx="4"/>
          </p:nvPr>
        </p:nvSpPr>
        <p:spPr>
          <a:xfrm>
            <a:off x="2269313" y="378113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0" name="Google Shape;1030;p34"/>
          <p:cNvSpPr txBox="1">
            <a:spLocks noGrp="1"/>
          </p:cNvSpPr>
          <p:nvPr>
            <p:ph type="subTitle" idx="5"/>
          </p:nvPr>
        </p:nvSpPr>
        <p:spPr>
          <a:xfrm>
            <a:off x="4744107" y="3781137"/>
            <a:ext cx="21306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1" name="Google Shape;1031;p34"/>
          <p:cNvSpPr txBox="1">
            <a:spLocks noGrp="1"/>
          </p:cNvSpPr>
          <p:nvPr>
            <p:ph type="subTitle" idx="6"/>
          </p:nvPr>
        </p:nvSpPr>
        <p:spPr>
          <a:xfrm>
            <a:off x="1031875" y="1991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2" name="Google Shape;1032;p34"/>
          <p:cNvSpPr txBox="1">
            <a:spLocks noGrp="1"/>
          </p:cNvSpPr>
          <p:nvPr>
            <p:ph type="subTitle" idx="7"/>
          </p:nvPr>
        </p:nvSpPr>
        <p:spPr>
          <a:xfrm>
            <a:off x="3506700" y="1991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34"/>
          <p:cNvSpPr txBox="1">
            <a:spLocks noGrp="1"/>
          </p:cNvSpPr>
          <p:nvPr>
            <p:ph type="subTitle" idx="8"/>
          </p:nvPr>
        </p:nvSpPr>
        <p:spPr>
          <a:xfrm>
            <a:off x="5981513" y="1991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34"/>
          <p:cNvSpPr txBox="1">
            <a:spLocks noGrp="1"/>
          </p:cNvSpPr>
          <p:nvPr>
            <p:ph type="subTitle" idx="9"/>
          </p:nvPr>
        </p:nvSpPr>
        <p:spPr>
          <a:xfrm>
            <a:off x="2269288" y="3443849"/>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34"/>
          <p:cNvSpPr txBox="1">
            <a:spLocks noGrp="1"/>
          </p:cNvSpPr>
          <p:nvPr>
            <p:ph type="subTitle" idx="13"/>
          </p:nvPr>
        </p:nvSpPr>
        <p:spPr>
          <a:xfrm>
            <a:off x="4744112" y="3443847"/>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34"/>
          <p:cNvSpPr/>
          <p:nvPr/>
        </p:nvSpPr>
        <p:spPr>
          <a:xfrm>
            <a:off x="449219" y="2765965"/>
            <a:ext cx="80700" cy="8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440650" y="2584013"/>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8" name="Google Shape;1038;p34"/>
          <p:cNvCxnSpPr/>
          <p:nvPr/>
        </p:nvCxnSpPr>
        <p:spPr>
          <a:xfrm rot="10800000">
            <a:off x="489525" y="1584563"/>
            <a:ext cx="0" cy="915300"/>
          </a:xfrm>
          <a:prstGeom prst="straightConnector1">
            <a:avLst/>
          </a:prstGeom>
          <a:noFill/>
          <a:ln w="9525" cap="flat" cmpd="sng">
            <a:solidFill>
              <a:schemeClr val="accent3"/>
            </a:solidFill>
            <a:prstDash val="dot"/>
            <a:round/>
            <a:headEnd type="none" w="med" len="med"/>
            <a:tailEnd type="none" w="med" len="med"/>
          </a:ln>
        </p:spPr>
      </p:cxnSp>
      <p:sp>
        <p:nvSpPr>
          <p:cNvPr id="1039" name="Google Shape;1039;p34"/>
          <p:cNvSpPr/>
          <p:nvPr/>
        </p:nvSpPr>
        <p:spPr>
          <a:xfrm>
            <a:off x="139470" y="1643121"/>
            <a:ext cx="89700" cy="8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120500" y="1451862"/>
            <a:ext cx="127800" cy="12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1" name="Google Shape;1041;p34"/>
          <p:cNvCxnSpPr/>
          <p:nvPr/>
        </p:nvCxnSpPr>
        <p:spPr>
          <a:xfrm rot="10800000">
            <a:off x="179225" y="440438"/>
            <a:ext cx="0" cy="915300"/>
          </a:xfrm>
          <a:prstGeom prst="straightConnector1">
            <a:avLst/>
          </a:prstGeom>
          <a:noFill/>
          <a:ln w="9525" cap="flat" cmpd="sng">
            <a:solidFill>
              <a:schemeClr val="accent3"/>
            </a:solidFill>
            <a:prstDash val="dot"/>
            <a:round/>
            <a:headEnd type="none" w="med" len="med"/>
            <a:tailEnd type="none" w="med" len="med"/>
          </a:ln>
        </p:spPr>
      </p:cxnSp>
      <p:sp>
        <p:nvSpPr>
          <p:cNvPr id="1042" name="Google Shape;1042;p34"/>
          <p:cNvSpPr/>
          <p:nvPr/>
        </p:nvSpPr>
        <p:spPr>
          <a:xfrm flipH="1">
            <a:off x="369861" y="213138"/>
            <a:ext cx="70800" cy="708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flipH="1">
            <a:off x="300375" y="374080"/>
            <a:ext cx="210000" cy="21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8757524" y="125732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8735250" y="142306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8775152" y="163343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34"/>
          <p:cNvCxnSpPr/>
          <p:nvPr/>
        </p:nvCxnSpPr>
        <p:spPr>
          <a:xfrm rot="10800000">
            <a:off x="8799250" y="-195225"/>
            <a:ext cx="0" cy="1302000"/>
          </a:xfrm>
          <a:prstGeom prst="straightConnector1">
            <a:avLst/>
          </a:prstGeom>
          <a:noFill/>
          <a:ln w="9525" cap="flat" cmpd="sng">
            <a:solidFill>
              <a:schemeClr val="accent3"/>
            </a:solidFill>
            <a:prstDash val="dot"/>
            <a:round/>
            <a:headEnd type="none" w="med" len="med"/>
            <a:tailEnd type="none" w="med" len="med"/>
          </a:ln>
        </p:spPr>
      </p:cxnSp>
      <p:sp>
        <p:nvSpPr>
          <p:cNvPr id="1048" name="Google Shape;1048;p34"/>
          <p:cNvSpPr/>
          <p:nvPr/>
        </p:nvSpPr>
        <p:spPr>
          <a:xfrm flipH="1">
            <a:off x="8461942" y="279369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flipH="1">
            <a:off x="8413375" y="290668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flipH="1">
            <a:off x="8560317" y="132286"/>
            <a:ext cx="49800" cy="49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flipH="1">
            <a:off x="8511750" y="245267"/>
            <a:ext cx="147300" cy="1473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8882320" y="3774433"/>
            <a:ext cx="89700" cy="8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8863350" y="3583175"/>
            <a:ext cx="127800" cy="12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4" name="Google Shape;1054;p34"/>
          <p:cNvCxnSpPr/>
          <p:nvPr/>
        </p:nvCxnSpPr>
        <p:spPr>
          <a:xfrm rot="10800000">
            <a:off x="8922075" y="25717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055" name="Google Shape;1055;p34"/>
          <p:cNvCxnSpPr/>
          <p:nvPr/>
        </p:nvCxnSpPr>
        <p:spPr>
          <a:xfrm rot="10800000">
            <a:off x="8181225" y="-861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1056" name="Google Shape;1056;p34"/>
          <p:cNvCxnSpPr/>
          <p:nvPr/>
        </p:nvCxnSpPr>
        <p:spPr>
          <a:xfrm rot="10800000">
            <a:off x="1735225" y="-1022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1057" name="Google Shape;1057;p34"/>
          <p:cNvCxnSpPr/>
          <p:nvPr/>
        </p:nvCxnSpPr>
        <p:spPr>
          <a:xfrm rot="10800000">
            <a:off x="7809075" y="-3295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1058" name="Google Shape;1058;p34"/>
          <p:cNvCxnSpPr/>
          <p:nvPr/>
        </p:nvCxnSpPr>
        <p:spPr>
          <a:xfrm rot="10800000">
            <a:off x="1735225" y="4762150"/>
            <a:ext cx="0" cy="542700"/>
          </a:xfrm>
          <a:prstGeom prst="straightConnector1">
            <a:avLst/>
          </a:prstGeom>
          <a:noFill/>
          <a:ln w="9525" cap="flat" cmpd="sng">
            <a:solidFill>
              <a:schemeClr val="accent3"/>
            </a:solidFill>
            <a:prstDash val="dot"/>
            <a:round/>
            <a:headEnd type="none" w="med" len="med"/>
            <a:tailEnd type="none" w="med" len="med"/>
          </a:ln>
        </p:spPr>
      </p:cxnSp>
      <p:cxnSp>
        <p:nvCxnSpPr>
          <p:cNvPr id="1059" name="Google Shape;1059;p34"/>
          <p:cNvCxnSpPr/>
          <p:nvPr/>
        </p:nvCxnSpPr>
        <p:spPr>
          <a:xfrm rot="10800000">
            <a:off x="7809075" y="4758950"/>
            <a:ext cx="0" cy="318600"/>
          </a:xfrm>
          <a:prstGeom prst="straightConnector1">
            <a:avLst/>
          </a:prstGeom>
          <a:noFill/>
          <a:ln w="9525" cap="flat" cmpd="sng">
            <a:solidFill>
              <a:schemeClr val="accent3"/>
            </a:solidFill>
            <a:prstDash val="dot"/>
            <a:round/>
            <a:headEnd type="none" w="med" len="med"/>
            <a:tailEnd type="none" w="med" len="med"/>
          </a:ln>
        </p:spPr>
      </p:cxnSp>
      <p:sp>
        <p:nvSpPr>
          <p:cNvPr id="1060" name="Google Shape;1060;p34"/>
          <p:cNvSpPr/>
          <p:nvPr/>
        </p:nvSpPr>
        <p:spPr>
          <a:xfrm flipH="1">
            <a:off x="2082417" y="475894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4"/>
          <p:cNvSpPr/>
          <p:nvPr/>
        </p:nvSpPr>
        <p:spPr>
          <a:xfrm flipH="1">
            <a:off x="2033850" y="487193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261020" y="4779746"/>
            <a:ext cx="89700" cy="8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242050" y="4588487"/>
            <a:ext cx="127800" cy="12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4" name="Google Shape;1064;p34"/>
          <p:cNvCxnSpPr/>
          <p:nvPr/>
        </p:nvCxnSpPr>
        <p:spPr>
          <a:xfrm rot="10800000">
            <a:off x="300775" y="3577063"/>
            <a:ext cx="0" cy="915300"/>
          </a:xfrm>
          <a:prstGeom prst="straightConnector1">
            <a:avLst/>
          </a:prstGeom>
          <a:noFill/>
          <a:ln w="9525" cap="flat" cmpd="sng">
            <a:solidFill>
              <a:schemeClr val="accent3"/>
            </a:solidFill>
            <a:prstDash val="dot"/>
            <a:round/>
            <a:headEnd type="none" w="med" len="med"/>
            <a:tailEnd type="none" w="med" len="med"/>
          </a:ln>
        </p:spPr>
      </p:cxnSp>
      <p:sp>
        <p:nvSpPr>
          <p:cNvPr id="1065" name="Google Shape;1065;p34"/>
          <p:cNvSpPr/>
          <p:nvPr/>
        </p:nvSpPr>
        <p:spPr>
          <a:xfrm flipH="1">
            <a:off x="2028438" y="2215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dk2"/>
        </a:solidFill>
        <a:effectLst/>
      </p:bgPr>
    </p:bg>
    <p:spTree>
      <p:nvGrpSpPr>
        <p:cNvPr id="1" name="Shape 1185"/>
        <p:cNvGrpSpPr/>
        <p:nvPr/>
      </p:nvGrpSpPr>
      <p:grpSpPr>
        <a:xfrm>
          <a:off x="0" y="0"/>
          <a:ext cx="0" cy="0"/>
          <a:chOff x="0" y="0"/>
          <a:chExt cx="0" cy="0"/>
        </a:xfrm>
      </p:grpSpPr>
      <p:sp>
        <p:nvSpPr>
          <p:cNvPr id="1186" name="Google Shape;1186;p38"/>
          <p:cNvSpPr/>
          <p:nvPr/>
        </p:nvSpPr>
        <p:spPr>
          <a:xfrm flipH="1">
            <a:off x="274898" y="1727425"/>
            <a:ext cx="104700" cy="1047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flipH="1">
            <a:off x="8581400" y="4679950"/>
            <a:ext cx="144000" cy="14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flipH="1">
            <a:off x="1618350" y="4537900"/>
            <a:ext cx="144000" cy="1440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flipH="1">
            <a:off x="1648725" y="4264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flipH="1">
            <a:off x="1566850" y="6156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flipH="1">
            <a:off x="247275" y="1934841"/>
            <a:ext cx="160200" cy="1605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flipH="1">
            <a:off x="7893400" y="44097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flipH="1">
            <a:off x="8626400" y="4971775"/>
            <a:ext cx="54000" cy="5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flipH="1">
            <a:off x="297253" y="2229999"/>
            <a:ext cx="60300" cy="603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flipH="1">
            <a:off x="8592350" y="664400"/>
            <a:ext cx="83400" cy="834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flipH="1">
            <a:off x="317765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flipH="1">
            <a:off x="5757100" y="2726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flipH="1">
            <a:off x="5697850" y="4617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flipH="1">
            <a:off x="927200" y="3477600"/>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flipH="1">
            <a:off x="867950" y="3666725"/>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1" name="Google Shape;1201;p38"/>
          <p:cNvCxnSpPr/>
          <p:nvPr/>
        </p:nvCxnSpPr>
        <p:spPr>
          <a:xfrm rot="10800000">
            <a:off x="8634050" y="-9857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1202" name="Google Shape;1202;p38"/>
          <p:cNvCxnSpPr/>
          <p:nvPr/>
        </p:nvCxnSpPr>
        <p:spPr>
          <a:xfrm rot="10800000">
            <a:off x="8653400" y="386832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1203" name="Google Shape;1203;p38"/>
          <p:cNvCxnSpPr/>
          <p:nvPr/>
        </p:nvCxnSpPr>
        <p:spPr>
          <a:xfrm rot="10800000">
            <a:off x="2442000" y="-208300"/>
            <a:ext cx="0" cy="956100"/>
          </a:xfrm>
          <a:prstGeom prst="straightConnector1">
            <a:avLst/>
          </a:prstGeom>
          <a:noFill/>
          <a:ln w="9525" cap="flat" cmpd="sng">
            <a:solidFill>
              <a:schemeClr val="accent3"/>
            </a:solidFill>
            <a:prstDash val="dot"/>
            <a:round/>
            <a:headEnd type="none" w="med" len="med"/>
            <a:tailEnd type="none" w="med" len="med"/>
          </a:ln>
        </p:spPr>
      </p:cxnSp>
      <p:cxnSp>
        <p:nvCxnSpPr>
          <p:cNvPr id="1204" name="Google Shape;1204;p38"/>
          <p:cNvCxnSpPr/>
          <p:nvPr/>
        </p:nvCxnSpPr>
        <p:spPr>
          <a:xfrm rot="10800000">
            <a:off x="327375" y="-143500"/>
            <a:ext cx="0" cy="1734900"/>
          </a:xfrm>
          <a:prstGeom prst="straightConnector1">
            <a:avLst/>
          </a:prstGeom>
          <a:noFill/>
          <a:ln w="9525" cap="flat" cmpd="sng">
            <a:solidFill>
              <a:schemeClr val="accent3"/>
            </a:solidFill>
            <a:prstDash val="dot"/>
            <a:round/>
            <a:headEnd type="none" w="med" len="med"/>
            <a:tailEnd type="none" w="med" len="med"/>
          </a:ln>
        </p:spPr>
      </p:cxnSp>
      <p:cxnSp>
        <p:nvCxnSpPr>
          <p:cNvPr id="1205" name="Google Shape;1205;p38"/>
          <p:cNvCxnSpPr/>
          <p:nvPr/>
        </p:nvCxnSpPr>
        <p:spPr>
          <a:xfrm rot="10800000">
            <a:off x="2770475" y="3842525"/>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1206" name="Google Shape;1206;p38"/>
          <p:cNvCxnSpPr/>
          <p:nvPr/>
        </p:nvCxnSpPr>
        <p:spPr>
          <a:xfrm rot="10800000">
            <a:off x="4995025" y="465700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1207" name="Google Shape;1207;p38"/>
          <p:cNvCxnSpPr/>
          <p:nvPr/>
        </p:nvCxnSpPr>
        <p:spPr>
          <a:xfrm rot="10800000">
            <a:off x="8820525" y="19015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1208" name="Google Shape;1208;p38"/>
          <p:cNvCxnSpPr/>
          <p:nvPr/>
        </p:nvCxnSpPr>
        <p:spPr>
          <a:xfrm rot="10800000">
            <a:off x="327375" y="40222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1209" name="Google Shape;1209;p38"/>
          <p:cNvCxnSpPr/>
          <p:nvPr/>
        </p:nvCxnSpPr>
        <p:spPr>
          <a:xfrm rot="10800000">
            <a:off x="751725" y="-8776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1210" name="Google Shape;1210;p38"/>
          <p:cNvCxnSpPr/>
          <p:nvPr/>
        </p:nvCxnSpPr>
        <p:spPr>
          <a:xfrm rot="10800000">
            <a:off x="3207650" y="-1435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1211" name="Google Shape;1211;p38"/>
          <p:cNvCxnSpPr/>
          <p:nvPr/>
        </p:nvCxnSpPr>
        <p:spPr>
          <a:xfrm rot="10800000">
            <a:off x="1297575" y="426475"/>
            <a:ext cx="0" cy="1734900"/>
          </a:xfrm>
          <a:prstGeom prst="straightConnector1">
            <a:avLst/>
          </a:prstGeom>
          <a:noFill/>
          <a:ln w="9525" cap="flat" cmpd="sng">
            <a:solidFill>
              <a:schemeClr val="accent3"/>
            </a:solidFill>
            <a:prstDash val="dot"/>
            <a:round/>
            <a:headEnd type="none" w="med" len="med"/>
            <a:tailEnd type="none" w="med" len="med"/>
          </a:ln>
        </p:spPr>
      </p:cxnSp>
      <p:sp>
        <p:nvSpPr>
          <p:cNvPr id="1212" name="Google Shape;1212;p38"/>
          <p:cNvSpPr/>
          <p:nvPr/>
        </p:nvSpPr>
        <p:spPr>
          <a:xfrm rot="10800000" flipH="1">
            <a:off x="1245352" y="2553516"/>
            <a:ext cx="104700" cy="10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rot="10800000" flipH="1">
            <a:off x="1217475" y="2290300"/>
            <a:ext cx="160200" cy="16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4" name="Google Shape;1214;p38"/>
          <p:cNvCxnSpPr/>
          <p:nvPr/>
        </p:nvCxnSpPr>
        <p:spPr>
          <a:xfrm rot="10800000">
            <a:off x="1678075" y="4772875"/>
            <a:ext cx="0" cy="1340400"/>
          </a:xfrm>
          <a:prstGeom prst="straightConnector1">
            <a:avLst/>
          </a:prstGeom>
          <a:noFill/>
          <a:ln w="9525" cap="flat" cmpd="sng">
            <a:solidFill>
              <a:schemeClr val="accent3"/>
            </a:solidFill>
            <a:prstDash val="dot"/>
            <a:round/>
            <a:headEnd type="none" w="med" len="med"/>
            <a:tailEnd type="none" w="med" len="med"/>
          </a:ln>
        </p:spPr>
      </p:cxnSp>
      <p:sp>
        <p:nvSpPr>
          <p:cNvPr id="1215" name="Google Shape;1215;p38"/>
          <p:cNvSpPr/>
          <p:nvPr/>
        </p:nvSpPr>
        <p:spPr>
          <a:xfrm flipH="1">
            <a:off x="1659650" y="4385425"/>
            <a:ext cx="61500" cy="615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1216"/>
        <p:cNvGrpSpPr/>
        <p:nvPr/>
      </p:nvGrpSpPr>
      <p:grpSpPr>
        <a:xfrm>
          <a:off x="0" y="0"/>
          <a:ext cx="0" cy="0"/>
          <a:chOff x="0" y="0"/>
          <a:chExt cx="0" cy="0"/>
        </a:xfrm>
      </p:grpSpPr>
      <p:sp>
        <p:nvSpPr>
          <p:cNvPr id="1217" name="Google Shape;1217;p39"/>
          <p:cNvSpPr/>
          <p:nvPr/>
        </p:nvSpPr>
        <p:spPr>
          <a:xfrm flipH="1">
            <a:off x="8188818" y="1216590"/>
            <a:ext cx="80700" cy="8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flipH="1">
            <a:off x="8180288" y="1034638"/>
            <a:ext cx="97800" cy="9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9" name="Google Shape;1219;p39"/>
          <p:cNvCxnSpPr/>
          <p:nvPr/>
        </p:nvCxnSpPr>
        <p:spPr>
          <a:xfrm rot="10800000">
            <a:off x="8229213" y="35188"/>
            <a:ext cx="0" cy="915300"/>
          </a:xfrm>
          <a:prstGeom prst="straightConnector1">
            <a:avLst/>
          </a:prstGeom>
          <a:noFill/>
          <a:ln w="9525" cap="flat" cmpd="sng">
            <a:solidFill>
              <a:schemeClr val="accent3"/>
            </a:solidFill>
            <a:prstDash val="dot"/>
            <a:round/>
            <a:headEnd type="none" w="med" len="med"/>
            <a:tailEnd type="none" w="med" len="med"/>
          </a:ln>
        </p:spPr>
      </p:cxnSp>
      <p:sp>
        <p:nvSpPr>
          <p:cNvPr id="1220" name="Google Shape;1220;p39"/>
          <p:cNvSpPr/>
          <p:nvPr/>
        </p:nvSpPr>
        <p:spPr>
          <a:xfrm flipH="1">
            <a:off x="8721073" y="3770651"/>
            <a:ext cx="93300" cy="9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flipH="1">
            <a:off x="8677350" y="3479102"/>
            <a:ext cx="180900" cy="18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2" name="Google Shape;1222;p39"/>
          <p:cNvCxnSpPr/>
          <p:nvPr/>
        </p:nvCxnSpPr>
        <p:spPr>
          <a:xfrm rot="10800000">
            <a:off x="8767738" y="2394724"/>
            <a:ext cx="0" cy="926700"/>
          </a:xfrm>
          <a:prstGeom prst="straightConnector1">
            <a:avLst/>
          </a:prstGeom>
          <a:noFill/>
          <a:ln w="9525" cap="flat" cmpd="sng">
            <a:solidFill>
              <a:schemeClr val="accent3"/>
            </a:solidFill>
            <a:prstDash val="dot"/>
            <a:round/>
            <a:headEnd type="none" w="med" len="med"/>
            <a:tailEnd type="none" w="med" len="med"/>
          </a:ln>
        </p:spPr>
      </p:cxnSp>
      <p:sp>
        <p:nvSpPr>
          <p:cNvPr id="1223" name="Google Shape;1223;p39"/>
          <p:cNvSpPr/>
          <p:nvPr/>
        </p:nvSpPr>
        <p:spPr>
          <a:xfrm>
            <a:off x="8826477" y="632713"/>
            <a:ext cx="70800" cy="70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8756763" y="793650"/>
            <a:ext cx="210000" cy="2127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flipH="1">
            <a:off x="8248343" y="4905996"/>
            <a:ext cx="89700" cy="8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flipH="1">
            <a:off x="8229213" y="4714737"/>
            <a:ext cx="127800" cy="12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7" name="Google Shape;1227;p39"/>
          <p:cNvCxnSpPr/>
          <p:nvPr/>
        </p:nvCxnSpPr>
        <p:spPr>
          <a:xfrm rot="10800000">
            <a:off x="8298288" y="3703313"/>
            <a:ext cx="0" cy="915300"/>
          </a:xfrm>
          <a:prstGeom prst="straightConnector1">
            <a:avLst/>
          </a:prstGeom>
          <a:noFill/>
          <a:ln w="9525" cap="flat" cmpd="sng">
            <a:solidFill>
              <a:schemeClr val="accent3"/>
            </a:solidFill>
            <a:prstDash val="dot"/>
            <a:round/>
            <a:headEnd type="none" w="med" len="med"/>
            <a:tailEnd type="none" w="med" len="med"/>
          </a:ln>
        </p:spPr>
      </p:cxnSp>
      <p:sp>
        <p:nvSpPr>
          <p:cNvPr id="1228" name="Google Shape;1228;p39"/>
          <p:cNvSpPr/>
          <p:nvPr/>
        </p:nvSpPr>
        <p:spPr>
          <a:xfrm flipH="1">
            <a:off x="731650" y="162975"/>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flipH="1">
            <a:off x="649775" y="352100"/>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flipH="1">
            <a:off x="339075" y="44877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flipH="1">
            <a:off x="279825" y="4676825"/>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2" name="Google Shape;1232;p39"/>
          <p:cNvCxnSpPr/>
          <p:nvPr/>
        </p:nvCxnSpPr>
        <p:spPr>
          <a:xfrm rot="10800000">
            <a:off x="380500" y="162975"/>
            <a:ext cx="0" cy="1734900"/>
          </a:xfrm>
          <a:prstGeom prst="straightConnector1">
            <a:avLst/>
          </a:prstGeom>
          <a:noFill/>
          <a:ln w="9525" cap="flat" cmpd="sng">
            <a:solidFill>
              <a:schemeClr val="accent3"/>
            </a:solidFill>
            <a:prstDash val="dot"/>
            <a:round/>
            <a:headEnd type="none" w="med" len="med"/>
            <a:tailEnd type="none" w="med" len="med"/>
          </a:ln>
        </p:spPr>
      </p:cxnSp>
      <p:sp>
        <p:nvSpPr>
          <p:cNvPr id="1233" name="Google Shape;1233;p39"/>
          <p:cNvSpPr/>
          <p:nvPr/>
        </p:nvSpPr>
        <p:spPr>
          <a:xfrm rot="10800000" flipH="1">
            <a:off x="328277" y="2290016"/>
            <a:ext cx="104700" cy="10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rot="10800000" flipH="1">
            <a:off x="300400" y="2026800"/>
            <a:ext cx="160200" cy="16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841175" y="1034638"/>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781925" y="12237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flipH="1">
            <a:off x="1133338" y="3496650"/>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8" name="Google Shape;1238;p39"/>
          <p:cNvCxnSpPr/>
          <p:nvPr/>
        </p:nvCxnSpPr>
        <p:spPr>
          <a:xfrm rot="10800000">
            <a:off x="1191963" y="2217250"/>
            <a:ext cx="0" cy="1181700"/>
          </a:xfrm>
          <a:prstGeom prst="straightConnector1">
            <a:avLst/>
          </a:prstGeom>
          <a:noFill/>
          <a:ln w="9525" cap="flat" cmpd="sng">
            <a:solidFill>
              <a:schemeClr val="accent3"/>
            </a:solidFill>
            <a:prstDash val="dot"/>
            <a:round/>
            <a:headEnd type="none" w="med" len="med"/>
            <a:tailEnd type="none" w="med" len="med"/>
          </a:ln>
        </p:spPr>
      </p:cxnSp>
      <p:sp>
        <p:nvSpPr>
          <p:cNvPr id="1239" name="Google Shape;1239;p39"/>
          <p:cNvSpPr/>
          <p:nvPr/>
        </p:nvSpPr>
        <p:spPr>
          <a:xfrm flipH="1">
            <a:off x="1154088" y="3681700"/>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flipH="1">
            <a:off x="1674675" y="1735050"/>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1" name="Google Shape;1241;p39"/>
          <p:cNvCxnSpPr/>
          <p:nvPr/>
        </p:nvCxnSpPr>
        <p:spPr>
          <a:xfrm rot="10800000">
            <a:off x="1733300" y="1117750"/>
            <a:ext cx="0" cy="519600"/>
          </a:xfrm>
          <a:prstGeom prst="straightConnector1">
            <a:avLst/>
          </a:prstGeom>
          <a:noFill/>
          <a:ln w="9525" cap="flat" cmpd="sng">
            <a:solidFill>
              <a:schemeClr val="accent3"/>
            </a:solidFill>
            <a:prstDash val="dot"/>
            <a:round/>
            <a:headEnd type="none" w="med" len="med"/>
            <a:tailEnd type="none" w="med" len="med"/>
          </a:ln>
        </p:spPr>
      </p:cxnSp>
      <p:sp>
        <p:nvSpPr>
          <p:cNvPr id="1242" name="Google Shape;1242;p39"/>
          <p:cNvSpPr/>
          <p:nvPr/>
        </p:nvSpPr>
        <p:spPr>
          <a:xfrm flipH="1">
            <a:off x="1695425" y="1920100"/>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68275" y="30960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flipH="1">
            <a:off x="3417050" y="3733625"/>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5" name="Google Shape;1245;p39"/>
          <p:cNvCxnSpPr/>
          <p:nvPr/>
        </p:nvCxnSpPr>
        <p:spPr>
          <a:xfrm rot="10800000">
            <a:off x="3475675" y="2136825"/>
            <a:ext cx="0" cy="1499100"/>
          </a:xfrm>
          <a:prstGeom prst="straightConnector1">
            <a:avLst/>
          </a:prstGeom>
          <a:noFill/>
          <a:ln w="9525" cap="flat" cmpd="sng">
            <a:solidFill>
              <a:schemeClr val="accent3"/>
            </a:solidFill>
            <a:prstDash val="dot"/>
            <a:round/>
            <a:headEnd type="none" w="med" len="med"/>
            <a:tailEnd type="none" w="med" len="med"/>
          </a:ln>
        </p:spPr>
      </p:cxnSp>
      <p:sp>
        <p:nvSpPr>
          <p:cNvPr id="1246" name="Google Shape;1246;p39"/>
          <p:cNvSpPr/>
          <p:nvPr/>
        </p:nvSpPr>
        <p:spPr>
          <a:xfrm flipH="1">
            <a:off x="3437800" y="3918675"/>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a:off x="8620550" y="1810525"/>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582075" y="2096800"/>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651000" y="24601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161275" y="504875"/>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2400" y="44799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378325" y="43672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455000" y="472512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flipH="1">
            <a:off x="8774500" y="44721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flipH="1">
            <a:off x="8692625" y="4661288"/>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3"/>
          <p:cNvCxnSpPr/>
          <p:nvPr/>
        </p:nvCxnSpPr>
        <p:spPr>
          <a:xfrm rot="10800000">
            <a:off x="8692625" y="366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48" name="Google Shape;48;p3"/>
          <p:cNvCxnSpPr/>
          <p:nvPr/>
        </p:nvCxnSpPr>
        <p:spPr>
          <a:xfrm rot="10800000">
            <a:off x="8011175"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9" name="Google Shape;49;p3"/>
          <p:cNvCxnSpPr/>
          <p:nvPr/>
        </p:nvCxnSpPr>
        <p:spPr>
          <a:xfrm rot="10800000">
            <a:off x="3452750" y="-5550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50" name="Google Shape;50;p3"/>
          <p:cNvCxnSpPr/>
          <p:nvPr/>
        </p:nvCxnSpPr>
        <p:spPr>
          <a:xfrm rot="10800000">
            <a:off x="2841950" y="-442575"/>
            <a:ext cx="0" cy="1853700"/>
          </a:xfrm>
          <a:prstGeom prst="straightConnector1">
            <a:avLst/>
          </a:prstGeom>
          <a:noFill/>
          <a:ln w="9525" cap="flat" cmpd="sng">
            <a:solidFill>
              <a:schemeClr val="accent3"/>
            </a:solidFill>
            <a:prstDash val="dot"/>
            <a:round/>
            <a:headEnd type="none" w="med" len="med"/>
            <a:tailEnd type="none" w="med" len="med"/>
          </a:ln>
        </p:spPr>
      </p:cxnSp>
      <p:cxnSp>
        <p:nvCxnSpPr>
          <p:cNvPr id="51" name="Google Shape;51;p3"/>
          <p:cNvCxnSpPr/>
          <p:nvPr/>
        </p:nvCxnSpPr>
        <p:spPr>
          <a:xfrm rot="10800000">
            <a:off x="214550" y="3452450"/>
            <a:ext cx="0" cy="920700"/>
          </a:xfrm>
          <a:prstGeom prst="straightConnector1">
            <a:avLst/>
          </a:prstGeom>
          <a:noFill/>
          <a:ln w="9525" cap="flat" cmpd="sng">
            <a:solidFill>
              <a:schemeClr val="accent3"/>
            </a:solidFill>
            <a:prstDash val="dot"/>
            <a:round/>
            <a:headEnd type="none" w="med" len="med"/>
            <a:tailEnd type="none" w="med" len="med"/>
          </a:ln>
        </p:spPr>
      </p:cxnSp>
      <p:sp>
        <p:nvSpPr>
          <p:cNvPr id="52" name="Google Shape;52;p3"/>
          <p:cNvSpPr/>
          <p:nvPr/>
        </p:nvSpPr>
        <p:spPr>
          <a:xfrm>
            <a:off x="161700" y="4698575"/>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80644"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72075"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3"/>
          <p:cNvCxnSpPr/>
          <p:nvPr/>
        </p:nvCxnSpPr>
        <p:spPr>
          <a:xfrm rot="10800000">
            <a:off x="520950"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56" name="Google Shape;56;p3"/>
          <p:cNvSpPr/>
          <p:nvPr/>
        </p:nvSpPr>
        <p:spPr>
          <a:xfrm flipH="1">
            <a:off x="3581300" y="4399063"/>
            <a:ext cx="246900" cy="2469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6129900" y="4217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3"/>
          <p:cNvCxnSpPr/>
          <p:nvPr/>
        </p:nvCxnSpPr>
        <p:spPr>
          <a:xfrm rot="10800000">
            <a:off x="1185375" y="-59162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59" name="Google Shape;59;p3"/>
          <p:cNvCxnSpPr/>
          <p:nvPr/>
        </p:nvCxnSpPr>
        <p:spPr>
          <a:xfrm rot="10800000">
            <a:off x="4644375" y="-59162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60" name="Google Shape;60;p3"/>
          <p:cNvCxnSpPr/>
          <p:nvPr/>
        </p:nvCxnSpPr>
        <p:spPr>
          <a:xfrm rot="10800000">
            <a:off x="1489525" y="4698575"/>
            <a:ext cx="0" cy="920700"/>
          </a:xfrm>
          <a:prstGeom prst="straightConnector1">
            <a:avLst/>
          </a:prstGeom>
          <a:noFill/>
          <a:ln w="9525" cap="flat" cmpd="sng">
            <a:solidFill>
              <a:schemeClr val="accent3"/>
            </a:solidFill>
            <a:prstDash val="dot"/>
            <a:round/>
            <a:headEnd type="none" w="med" len="med"/>
            <a:tailEnd type="none" w="med" len="med"/>
          </a:ln>
        </p:spPr>
      </p:cxnSp>
      <p:cxnSp>
        <p:nvCxnSpPr>
          <p:cNvPr id="61" name="Google Shape;61;p3"/>
          <p:cNvCxnSpPr/>
          <p:nvPr/>
        </p:nvCxnSpPr>
        <p:spPr>
          <a:xfrm rot="10800000">
            <a:off x="2595375" y="4339775"/>
            <a:ext cx="0" cy="920700"/>
          </a:xfrm>
          <a:prstGeom prst="straightConnector1">
            <a:avLst/>
          </a:prstGeom>
          <a:noFill/>
          <a:ln w="9525" cap="flat" cmpd="sng">
            <a:solidFill>
              <a:schemeClr val="accent3"/>
            </a:solidFill>
            <a:prstDash val="dot"/>
            <a:round/>
            <a:headEnd type="none" w="med" len="med"/>
            <a:tailEnd type="none" w="med" len="med"/>
          </a:ln>
        </p:spPr>
      </p:cxnSp>
      <p:sp>
        <p:nvSpPr>
          <p:cNvPr id="62" name="Google Shape;62;p3"/>
          <p:cNvSpPr txBox="1">
            <a:spLocks noGrp="1"/>
          </p:cNvSpPr>
          <p:nvPr>
            <p:ph type="title"/>
          </p:nvPr>
        </p:nvSpPr>
        <p:spPr>
          <a:xfrm>
            <a:off x="912075" y="2704625"/>
            <a:ext cx="4218300" cy="857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3"/>
          <p:cNvSpPr txBox="1">
            <a:spLocks noGrp="1"/>
          </p:cNvSpPr>
          <p:nvPr>
            <p:ph type="body" idx="1"/>
          </p:nvPr>
        </p:nvSpPr>
        <p:spPr>
          <a:xfrm>
            <a:off x="912075" y="3562025"/>
            <a:ext cx="4018800" cy="38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3"/>
          <p:cNvSpPr txBox="1">
            <a:spLocks noGrp="1"/>
          </p:cNvSpPr>
          <p:nvPr>
            <p:ph type="title" idx="2" hasCustomPrompt="1"/>
          </p:nvPr>
        </p:nvSpPr>
        <p:spPr>
          <a:xfrm>
            <a:off x="834925" y="1716447"/>
            <a:ext cx="1061400" cy="719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Font typeface="Livvic"/>
              <a:buChar char="●"/>
              <a:defRPr sz="2400">
                <a:latin typeface="Itim"/>
                <a:ea typeface="Itim"/>
                <a:cs typeface="Itim"/>
                <a:sym typeface="Itim"/>
              </a:defRPr>
            </a:lvl1pPr>
            <a:lvl2pPr marL="914400" lvl="1" indent="-317500" rtl="0">
              <a:lnSpc>
                <a:spcPct val="100000"/>
              </a:lnSpc>
              <a:spcBef>
                <a:spcPts val="0"/>
              </a:spcBef>
              <a:spcAft>
                <a:spcPts val="0"/>
              </a:spcAft>
              <a:buClr>
                <a:srgbClr val="434343"/>
              </a:buClr>
              <a:buSzPts val="1400"/>
              <a:buFont typeface="Roboto Condensed Light"/>
              <a:buChar char="○"/>
              <a:defRPr/>
            </a:lvl2pPr>
            <a:lvl3pPr marL="1371600" lvl="2" indent="-317500" rtl="0">
              <a:lnSpc>
                <a:spcPct val="100000"/>
              </a:lnSpc>
              <a:spcBef>
                <a:spcPts val="0"/>
              </a:spcBef>
              <a:spcAft>
                <a:spcPts val="0"/>
              </a:spcAft>
              <a:buClr>
                <a:srgbClr val="434343"/>
              </a:buClr>
              <a:buSzPts val="1400"/>
              <a:buFont typeface="Roboto Condensed Light"/>
              <a:buChar char="■"/>
              <a:defRPr/>
            </a:lvl3pPr>
            <a:lvl4pPr marL="1828800" lvl="3" indent="-317500" rtl="0">
              <a:lnSpc>
                <a:spcPct val="100000"/>
              </a:lnSpc>
              <a:spcBef>
                <a:spcPts val="0"/>
              </a:spcBef>
              <a:spcAft>
                <a:spcPts val="0"/>
              </a:spcAft>
              <a:buClr>
                <a:srgbClr val="434343"/>
              </a:buClr>
              <a:buSzPts val="1400"/>
              <a:buFont typeface="Roboto Condensed Light"/>
              <a:buChar char="●"/>
              <a:defRPr/>
            </a:lvl4pPr>
            <a:lvl5pPr marL="2286000" lvl="4" indent="-317500" rtl="0">
              <a:lnSpc>
                <a:spcPct val="100000"/>
              </a:lnSpc>
              <a:spcBef>
                <a:spcPts val="0"/>
              </a:spcBef>
              <a:spcAft>
                <a:spcPts val="0"/>
              </a:spcAft>
              <a:buClr>
                <a:srgbClr val="434343"/>
              </a:buClr>
              <a:buSzPts val="1400"/>
              <a:buFont typeface="Roboto Condensed Light"/>
              <a:buChar char="○"/>
              <a:defRPr/>
            </a:lvl5pPr>
            <a:lvl6pPr marL="2743200" lvl="5" indent="-317500" rtl="0">
              <a:lnSpc>
                <a:spcPct val="100000"/>
              </a:lnSpc>
              <a:spcBef>
                <a:spcPts val="0"/>
              </a:spcBef>
              <a:spcAft>
                <a:spcPts val="0"/>
              </a:spcAft>
              <a:buClr>
                <a:srgbClr val="434343"/>
              </a:buClr>
              <a:buSzPts val="1400"/>
              <a:buFont typeface="Roboto Condensed Light"/>
              <a:buChar char="■"/>
              <a:defRPr/>
            </a:lvl6pPr>
            <a:lvl7pPr marL="3200400" lvl="6" indent="-317500" rtl="0">
              <a:lnSpc>
                <a:spcPct val="100000"/>
              </a:lnSpc>
              <a:spcBef>
                <a:spcPts val="0"/>
              </a:spcBef>
              <a:spcAft>
                <a:spcPts val="0"/>
              </a:spcAft>
              <a:buClr>
                <a:srgbClr val="434343"/>
              </a:buClr>
              <a:buSzPts val="1400"/>
              <a:buFont typeface="Roboto Condensed Light"/>
              <a:buChar char="●"/>
              <a:defRPr/>
            </a:lvl7pPr>
            <a:lvl8pPr marL="3657600" lvl="7" indent="-317500" rtl="0">
              <a:lnSpc>
                <a:spcPct val="100000"/>
              </a:lnSpc>
              <a:spcBef>
                <a:spcPts val="0"/>
              </a:spcBef>
              <a:spcAft>
                <a:spcPts val="0"/>
              </a:spcAft>
              <a:buClr>
                <a:srgbClr val="434343"/>
              </a:buClr>
              <a:buSzPts val="1400"/>
              <a:buFont typeface="Roboto Condensed Light"/>
              <a:buChar char="○"/>
              <a:defRPr/>
            </a:lvl8pPr>
            <a:lvl9pPr marL="4114800" lvl="8" indent="-317500" rtl="0">
              <a:lnSpc>
                <a:spcPct val="100000"/>
              </a:lnSpc>
              <a:spcBef>
                <a:spcPts val="0"/>
              </a:spcBef>
              <a:spcAft>
                <a:spcPts val="0"/>
              </a:spcAft>
              <a:buClr>
                <a:srgbClr val="434343"/>
              </a:buClr>
              <a:buSzPts val="1400"/>
              <a:buFont typeface="Roboto Condensed Light"/>
              <a:buChar char="■"/>
              <a:defRPr/>
            </a:lvl9pPr>
          </a:lstStyle>
          <a:p>
            <a:endParaRPr/>
          </a:p>
        </p:txBody>
      </p:sp>
      <p:sp>
        <p:nvSpPr>
          <p:cNvPr id="68" name="Google Shape;68;p4"/>
          <p:cNvSpPr/>
          <p:nvPr/>
        </p:nvSpPr>
        <p:spPr>
          <a:xfrm>
            <a:off x="8650198" y="1874875"/>
            <a:ext cx="84900" cy="84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27550" y="2043406"/>
            <a:ext cx="130200" cy="13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668123" y="2257327"/>
            <a:ext cx="49200" cy="4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42400" y="44799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432400" y="409325"/>
            <a:ext cx="81600" cy="8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flipH="1">
            <a:off x="8774500" y="44721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flipH="1">
            <a:off x="8692625" y="4661288"/>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4"/>
          <p:cNvCxnSpPr/>
          <p:nvPr/>
        </p:nvCxnSpPr>
        <p:spPr>
          <a:xfrm rot="10800000">
            <a:off x="8692625" y="366550"/>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76" name="Google Shape;76;p4"/>
          <p:cNvCxnSpPr/>
          <p:nvPr/>
        </p:nvCxnSpPr>
        <p:spPr>
          <a:xfrm rot="10800000">
            <a:off x="8011175"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77" name="Google Shape;77;p4"/>
          <p:cNvCxnSpPr/>
          <p:nvPr/>
        </p:nvCxnSpPr>
        <p:spPr>
          <a:xfrm rot="10800000">
            <a:off x="1472550" y="-5550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78" name="Google Shape;78;p4"/>
          <p:cNvCxnSpPr/>
          <p:nvPr/>
        </p:nvCxnSpPr>
        <p:spPr>
          <a:xfrm rot="10800000">
            <a:off x="214550" y="3452450"/>
            <a:ext cx="0" cy="920700"/>
          </a:xfrm>
          <a:prstGeom prst="straightConnector1">
            <a:avLst/>
          </a:prstGeom>
          <a:noFill/>
          <a:ln w="9525" cap="flat" cmpd="sng">
            <a:solidFill>
              <a:schemeClr val="accent3"/>
            </a:solidFill>
            <a:prstDash val="dot"/>
            <a:round/>
            <a:headEnd type="none" w="med" len="med"/>
            <a:tailEnd type="none" w="med" len="med"/>
          </a:ln>
        </p:spPr>
      </p:cxnSp>
      <p:sp>
        <p:nvSpPr>
          <p:cNvPr id="79" name="Google Shape;79;p4"/>
          <p:cNvSpPr/>
          <p:nvPr/>
        </p:nvSpPr>
        <p:spPr>
          <a:xfrm>
            <a:off x="161700" y="4698575"/>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80644" y="1072527"/>
            <a:ext cx="80700" cy="80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23925" y="802575"/>
            <a:ext cx="194100" cy="19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4"/>
          <p:cNvCxnSpPr/>
          <p:nvPr/>
        </p:nvCxnSpPr>
        <p:spPr>
          <a:xfrm rot="10800000">
            <a:off x="520950"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83" name="Google Shape;83;p4"/>
          <p:cNvSpPr/>
          <p:nvPr/>
        </p:nvSpPr>
        <p:spPr>
          <a:xfrm flipH="1">
            <a:off x="6129900" y="4217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4"/>
          <p:cNvCxnSpPr/>
          <p:nvPr/>
        </p:nvCxnSpPr>
        <p:spPr>
          <a:xfrm rot="10800000">
            <a:off x="4644375" y="-591625"/>
            <a:ext cx="0" cy="920700"/>
          </a:xfrm>
          <a:prstGeom prst="straightConnector1">
            <a:avLst/>
          </a:prstGeom>
          <a:noFill/>
          <a:ln w="9525" cap="flat" cmpd="sng">
            <a:solidFill>
              <a:schemeClr val="accent3"/>
            </a:solidFill>
            <a:prstDash val="dot"/>
            <a:round/>
            <a:headEnd type="none" w="med" len="med"/>
            <a:tailEnd type="none" w="med" len="med"/>
          </a:ln>
        </p:spPr>
      </p:cxnSp>
      <p:sp>
        <p:nvSpPr>
          <p:cNvPr id="85" name="Google Shape;85;p4"/>
          <p:cNvSpPr/>
          <p:nvPr/>
        </p:nvSpPr>
        <p:spPr>
          <a:xfrm flipH="1">
            <a:off x="6067725" y="167025"/>
            <a:ext cx="207300" cy="2070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flipH="1">
            <a:off x="1431650" y="4916050"/>
            <a:ext cx="83100" cy="8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flipH="1">
            <a:off x="1369475" y="4661300"/>
            <a:ext cx="207300" cy="207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8913437" y="3031174"/>
            <a:ext cx="103200" cy="10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885875" y="3236274"/>
            <a:ext cx="158400" cy="158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4"/>
          <p:cNvCxnSpPr/>
          <p:nvPr/>
        </p:nvCxnSpPr>
        <p:spPr>
          <a:xfrm rot="10800000">
            <a:off x="8965075" y="1601763"/>
            <a:ext cx="0" cy="1302000"/>
          </a:xfrm>
          <a:prstGeom prst="straightConnector1">
            <a:avLst/>
          </a:prstGeom>
          <a:noFill/>
          <a:ln w="9525" cap="flat" cmpd="sng">
            <a:solidFill>
              <a:schemeClr val="accent3"/>
            </a:solidFill>
            <a:prstDash val="dot"/>
            <a:round/>
            <a:headEnd type="none" w="med" len="med"/>
            <a:tailEnd type="none" w="med" len="med"/>
          </a:ln>
        </p:spPr>
      </p:cxnSp>
      <p:sp>
        <p:nvSpPr>
          <p:cNvPr id="91" name="Google Shape;91;p4"/>
          <p:cNvSpPr/>
          <p:nvPr/>
        </p:nvSpPr>
        <p:spPr>
          <a:xfrm flipH="1">
            <a:off x="479400" y="28363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10800000" flipH="1">
            <a:off x="3571300" y="46613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3509275" y="4792150"/>
            <a:ext cx="207300" cy="2070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subTitle" idx="1"/>
          </p:nvPr>
        </p:nvSpPr>
        <p:spPr>
          <a:xfrm>
            <a:off x="1843927" y="2807624"/>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7" name="Google Shape;97;p5"/>
          <p:cNvSpPr txBox="1">
            <a:spLocks noGrp="1"/>
          </p:cNvSpPr>
          <p:nvPr>
            <p:ph type="subTitle" idx="2"/>
          </p:nvPr>
        </p:nvSpPr>
        <p:spPr>
          <a:xfrm>
            <a:off x="4744377" y="2807624"/>
            <a:ext cx="2555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8" name="Google Shape;98;p5"/>
          <p:cNvSpPr txBox="1">
            <a:spLocks noGrp="1"/>
          </p:cNvSpPr>
          <p:nvPr>
            <p:ph type="subTitle" idx="3"/>
          </p:nvPr>
        </p:nvSpPr>
        <p:spPr>
          <a:xfrm>
            <a:off x="1843925" y="2470060"/>
            <a:ext cx="2555700" cy="477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5"/>
          <p:cNvSpPr txBox="1">
            <a:spLocks noGrp="1"/>
          </p:cNvSpPr>
          <p:nvPr>
            <p:ph type="subTitle" idx="4"/>
          </p:nvPr>
        </p:nvSpPr>
        <p:spPr>
          <a:xfrm>
            <a:off x="4744375" y="2470060"/>
            <a:ext cx="2555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5"/>
          <p:cNvSpPr/>
          <p:nvPr/>
        </p:nvSpPr>
        <p:spPr>
          <a:xfrm flipH="1">
            <a:off x="254850" y="694938"/>
            <a:ext cx="92700" cy="9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8611975" y="3932375"/>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flipH="1">
            <a:off x="204025" y="861421"/>
            <a:ext cx="194700" cy="195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flipH="1">
            <a:off x="259450" y="1373600"/>
            <a:ext cx="83400" cy="8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flipH="1">
            <a:off x="398725" y="4467125"/>
            <a:ext cx="144300" cy="14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flipH="1">
            <a:off x="8789525" y="4612000"/>
            <a:ext cx="150000" cy="1500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188075" y="482961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5"/>
          <p:cNvCxnSpPr/>
          <p:nvPr/>
        </p:nvCxnSpPr>
        <p:spPr>
          <a:xfrm rot="10800000">
            <a:off x="301225" y="-72002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108" name="Google Shape;108;p5"/>
          <p:cNvCxnSpPr/>
          <p:nvPr/>
        </p:nvCxnSpPr>
        <p:spPr>
          <a:xfrm rot="10800000">
            <a:off x="470825" y="3238200"/>
            <a:ext cx="0" cy="1084500"/>
          </a:xfrm>
          <a:prstGeom prst="straightConnector1">
            <a:avLst/>
          </a:prstGeom>
          <a:noFill/>
          <a:ln w="9525" cap="flat" cmpd="sng">
            <a:solidFill>
              <a:schemeClr val="accent3"/>
            </a:solidFill>
            <a:prstDash val="dot"/>
            <a:round/>
            <a:headEnd type="none" w="med" len="med"/>
            <a:tailEnd type="none" w="med" len="med"/>
          </a:ln>
        </p:spPr>
      </p:cxnSp>
      <p:sp>
        <p:nvSpPr>
          <p:cNvPr id="109" name="Google Shape;109;p5"/>
          <p:cNvSpPr/>
          <p:nvPr/>
        </p:nvSpPr>
        <p:spPr>
          <a:xfrm flipH="1">
            <a:off x="437325" y="4737150"/>
            <a:ext cx="67200" cy="6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5"/>
          <p:cNvCxnSpPr/>
          <p:nvPr/>
        </p:nvCxnSpPr>
        <p:spPr>
          <a:xfrm rot="10800000">
            <a:off x="8683975" y="28619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11" name="Google Shape;111;p5"/>
          <p:cNvCxnSpPr/>
          <p:nvPr/>
        </p:nvCxnSpPr>
        <p:spPr>
          <a:xfrm rot="10800000">
            <a:off x="1664250"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12" name="Google Shape;112;p5"/>
          <p:cNvCxnSpPr/>
          <p:nvPr/>
        </p:nvCxnSpPr>
        <p:spPr>
          <a:xfrm rot="10800000">
            <a:off x="8789525" y="-176350"/>
            <a:ext cx="0" cy="1044600"/>
          </a:xfrm>
          <a:prstGeom prst="straightConnector1">
            <a:avLst/>
          </a:prstGeom>
          <a:noFill/>
          <a:ln w="9525" cap="flat" cmpd="sng">
            <a:solidFill>
              <a:schemeClr val="accent3"/>
            </a:solidFill>
            <a:prstDash val="dot"/>
            <a:round/>
            <a:headEnd type="none" w="med" len="med"/>
            <a:tailEnd type="none" w="med" len="med"/>
          </a:ln>
        </p:spPr>
      </p:cxnSp>
      <p:cxnSp>
        <p:nvCxnSpPr>
          <p:cNvPr id="113" name="Google Shape;113;p5"/>
          <p:cNvCxnSpPr/>
          <p:nvPr/>
        </p:nvCxnSpPr>
        <p:spPr>
          <a:xfrm rot="10800000">
            <a:off x="8424000" y="-4908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14" name="Google Shape;114;p5"/>
          <p:cNvCxnSpPr/>
          <p:nvPr/>
        </p:nvCxnSpPr>
        <p:spPr>
          <a:xfrm rot="10800000">
            <a:off x="4407900" y="446712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15" name="Google Shape;115;p5"/>
          <p:cNvCxnSpPr/>
          <p:nvPr/>
        </p:nvCxnSpPr>
        <p:spPr>
          <a:xfrm rot="10800000">
            <a:off x="2131100" y="4770500"/>
            <a:ext cx="0" cy="795600"/>
          </a:xfrm>
          <a:prstGeom prst="straightConnector1">
            <a:avLst/>
          </a:prstGeom>
          <a:noFill/>
          <a:ln w="9525" cap="flat" cmpd="sng">
            <a:solidFill>
              <a:schemeClr val="accent3"/>
            </a:solidFill>
            <a:prstDash val="dot"/>
            <a:round/>
            <a:headEnd type="none" w="med" len="med"/>
            <a:tailEnd type="none" w="med" len="med"/>
          </a:ln>
        </p:spPr>
      </p:cxnSp>
      <p:sp>
        <p:nvSpPr>
          <p:cNvPr id="116" name="Google Shape;116;p5"/>
          <p:cNvSpPr/>
          <p:nvPr/>
        </p:nvSpPr>
        <p:spPr>
          <a:xfrm>
            <a:off x="955738" y="3093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115475" y="483492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641775" y="114613"/>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690150" y="37575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flipH="1">
            <a:off x="8717375" y="952163"/>
            <a:ext cx="144300" cy="14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8755975" y="1222188"/>
            <a:ext cx="67200" cy="6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1245919" y="4621450"/>
            <a:ext cx="131100" cy="131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8819075" y="4415625"/>
            <a:ext cx="90900" cy="909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4877550" y="4653388"/>
            <a:ext cx="156900" cy="1569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4925925" y="4914525"/>
            <a:ext cx="60000" cy="6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9"/>
        <p:cNvGrpSpPr/>
        <p:nvPr/>
      </p:nvGrpSpPr>
      <p:grpSpPr>
        <a:xfrm>
          <a:off x="0" y="0"/>
          <a:ext cx="0" cy="0"/>
          <a:chOff x="0" y="0"/>
          <a:chExt cx="0" cy="0"/>
        </a:xfrm>
      </p:grpSpPr>
      <p:sp>
        <p:nvSpPr>
          <p:cNvPr id="150" name="Google Shape;150;p7"/>
          <p:cNvSpPr/>
          <p:nvPr/>
        </p:nvSpPr>
        <p:spPr>
          <a:xfrm flipH="1">
            <a:off x="229000" y="72395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flipH="1">
            <a:off x="7468650" y="47705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flipH="1">
            <a:off x="190675" y="1010225"/>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flipH="1">
            <a:off x="259450" y="137360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flipH="1">
            <a:off x="229075" y="446712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flipH="1">
            <a:off x="8789525" y="4725125"/>
            <a:ext cx="150000" cy="150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912425" y="4533463"/>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7"/>
          <p:cNvCxnSpPr/>
          <p:nvPr/>
        </p:nvCxnSpPr>
        <p:spPr>
          <a:xfrm rot="10800000">
            <a:off x="301225" y="-72002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158" name="Google Shape;158;p7"/>
          <p:cNvCxnSpPr/>
          <p:nvPr/>
        </p:nvCxnSpPr>
        <p:spPr>
          <a:xfrm rot="10800000">
            <a:off x="301175" y="3238200"/>
            <a:ext cx="0" cy="1084500"/>
          </a:xfrm>
          <a:prstGeom prst="straightConnector1">
            <a:avLst/>
          </a:prstGeom>
          <a:noFill/>
          <a:ln w="9525" cap="flat" cmpd="sng">
            <a:solidFill>
              <a:schemeClr val="accent3"/>
            </a:solidFill>
            <a:prstDash val="dot"/>
            <a:round/>
            <a:headEnd type="none" w="med" len="med"/>
            <a:tailEnd type="none" w="med" len="med"/>
          </a:ln>
        </p:spPr>
      </p:cxnSp>
      <p:sp>
        <p:nvSpPr>
          <p:cNvPr id="159" name="Google Shape;159;p7"/>
          <p:cNvSpPr/>
          <p:nvPr/>
        </p:nvSpPr>
        <p:spPr>
          <a:xfrm flipH="1">
            <a:off x="267675" y="473715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7"/>
          <p:cNvCxnSpPr/>
          <p:nvPr/>
        </p:nvCxnSpPr>
        <p:spPr>
          <a:xfrm rot="10800000">
            <a:off x="7540650" y="37001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61" name="Google Shape;161;p7"/>
          <p:cNvCxnSpPr/>
          <p:nvPr/>
        </p:nvCxnSpPr>
        <p:spPr>
          <a:xfrm rot="10800000">
            <a:off x="1664250"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2" name="Google Shape;162;p7"/>
          <p:cNvCxnSpPr/>
          <p:nvPr/>
        </p:nvCxnSpPr>
        <p:spPr>
          <a:xfrm rot="10800000">
            <a:off x="8789525" y="-12222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3" name="Google Shape;163;p7"/>
          <p:cNvCxnSpPr/>
          <p:nvPr/>
        </p:nvCxnSpPr>
        <p:spPr>
          <a:xfrm rot="10800000">
            <a:off x="5999175" y="-392250"/>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4" name="Google Shape;164;p7"/>
          <p:cNvCxnSpPr/>
          <p:nvPr/>
        </p:nvCxnSpPr>
        <p:spPr>
          <a:xfrm rot="10800000">
            <a:off x="5298375" y="4555275"/>
            <a:ext cx="0" cy="795600"/>
          </a:xfrm>
          <a:prstGeom prst="straightConnector1">
            <a:avLst/>
          </a:prstGeom>
          <a:noFill/>
          <a:ln w="9525" cap="flat" cmpd="sng">
            <a:solidFill>
              <a:schemeClr val="accent3"/>
            </a:solidFill>
            <a:prstDash val="dot"/>
            <a:round/>
            <a:headEnd type="none" w="med" len="med"/>
            <a:tailEnd type="none" w="med" len="med"/>
          </a:ln>
        </p:spPr>
      </p:cxnSp>
      <p:cxnSp>
        <p:nvCxnSpPr>
          <p:cNvPr id="165" name="Google Shape;165;p7"/>
          <p:cNvCxnSpPr/>
          <p:nvPr/>
        </p:nvCxnSpPr>
        <p:spPr>
          <a:xfrm rot="10800000">
            <a:off x="2848800" y="4875125"/>
            <a:ext cx="0" cy="795600"/>
          </a:xfrm>
          <a:prstGeom prst="straightConnector1">
            <a:avLst/>
          </a:prstGeom>
          <a:noFill/>
          <a:ln w="9525" cap="flat" cmpd="sng">
            <a:solidFill>
              <a:schemeClr val="accent3"/>
            </a:solidFill>
            <a:prstDash val="dot"/>
            <a:round/>
            <a:headEnd type="none" w="med" len="med"/>
            <a:tailEnd type="none" w="med" len="med"/>
          </a:ln>
        </p:spPr>
      </p:cxnSp>
      <p:sp>
        <p:nvSpPr>
          <p:cNvPr id="166" name="Google Shape;166;p7"/>
          <p:cNvSpPr/>
          <p:nvPr/>
        </p:nvSpPr>
        <p:spPr>
          <a:xfrm>
            <a:off x="955738" y="3093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5799700" y="4657000"/>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286625" y="152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335000" y="4694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71" name="Google Shape;171;p7"/>
          <p:cNvSpPr txBox="1">
            <a:spLocks noGrp="1"/>
          </p:cNvSpPr>
          <p:nvPr>
            <p:ph type="subTitle" idx="1"/>
          </p:nvPr>
        </p:nvSpPr>
        <p:spPr>
          <a:xfrm>
            <a:off x="720000" y="1977925"/>
            <a:ext cx="4345800" cy="20961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93"/>
        <p:cNvGrpSpPr/>
        <p:nvPr/>
      </p:nvGrpSpPr>
      <p:grpSpPr>
        <a:xfrm>
          <a:off x="0" y="0"/>
          <a:ext cx="0" cy="0"/>
          <a:chOff x="0" y="0"/>
          <a:chExt cx="0" cy="0"/>
        </a:xfrm>
      </p:grpSpPr>
      <p:sp>
        <p:nvSpPr>
          <p:cNvPr id="294" name="Google Shape;294;p13"/>
          <p:cNvSpPr/>
          <p:nvPr/>
        </p:nvSpPr>
        <p:spPr>
          <a:xfrm>
            <a:off x="8749675" y="2375450"/>
            <a:ext cx="100800" cy="10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331275" y="453790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7450325" y="321988"/>
            <a:ext cx="83100" cy="83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7368400" y="511113"/>
            <a:ext cx="246900" cy="246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8689500" y="2639975"/>
            <a:ext cx="221100" cy="22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8168675" y="4663550"/>
            <a:ext cx="79800" cy="7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8758350" y="3412825"/>
            <a:ext cx="83400" cy="8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310300" y="1434288"/>
            <a:ext cx="83100" cy="8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61597" y="1656625"/>
            <a:ext cx="180600" cy="18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8248475" y="1104225"/>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3"/>
          <p:cNvCxnSpPr/>
          <p:nvPr/>
        </p:nvCxnSpPr>
        <p:spPr>
          <a:xfrm rot="10800000">
            <a:off x="8800075" y="473525"/>
            <a:ext cx="0" cy="1738200"/>
          </a:xfrm>
          <a:prstGeom prst="straightConnector1">
            <a:avLst/>
          </a:prstGeom>
          <a:noFill/>
          <a:ln w="9525" cap="flat" cmpd="sng">
            <a:solidFill>
              <a:schemeClr val="accent3"/>
            </a:solidFill>
            <a:prstDash val="dot"/>
            <a:round/>
            <a:headEnd type="none" w="med" len="med"/>
            <a:tailEnd type="none" w="med" len="med"/>
          </a:ln>
        </p:spPr>
      </p:cxnSp>
      <p:cxnSp>
        <p:nvCxnSpPr>
          <p:cNvPr id="305" name="Google Shape;305;p13"/>
          <p:cNvCxnSpPr/>
          <p:nvPr/>
        </p:nvCxnSpPr>
        <p:spPr>
          <a:xfrm rot="10800000">
            <a:off x="409663" y="2794675"/>
            <a:ext cx="0" cy="1599900"/>
          </a:xfrm>
          <a:prstGeom prst="straightConnector1">
            <a:avLst/>
          </a:prstGeom>
          <a:noFill/>
          <a:ln w="9525" cap="flat" cmpd="sng">
            <a:solidFill>
              <a:schemeClr val="accent3"/>
            </a:solidFill>
            <a:prstDash val="dot"/>
            <a:round/>
            <a:headEnd type="none" w="med" len="med"/>
            <a:tailEnd type="none" w="med" len="med"/>
          </a:ln>
        </p:spPr>
      </p:cxnSp>
      <p:cxnSp>
        <p:nvCxnSpPr>
          <p:cNvPr id="306" name="Google Shape;306;p13"/>
          <p:cNvCxnSpPr/>
          <p:nvPr/>
        </p:nvCxnSpPr>
        <p:spPr>
          <a:xfrm rot="10800000">
            <a:off x="353325" y="-304825"/>
            <a:ext cx="0" cy="1599900"/>
          </a:xfrm>
          <a:prstGeom prst="straightConnector1">
            <a:avLst/>
          </a:prstGeom>
          <a:noFill/>
          <a:ln w="9525" cap="flat" cmpd="sng">
            <a:solidFill>
              <a:schemeClr val="accent3"/>
            </a:solidFill>
            <a:prstDash val="dot"/>
            <a:round/>
            <a:headEnd type="none" w="med" len="med"/>
            <a:tailEnd type="none" w="med" len="med"/>
          </a:ln>
        </p:spPr>
      </p:cxnSp>
      <p:cxnSp>
        <p:nvCxnSpPr>
          <p:cNvPr id="307" name="Google Shape;307;p13"/>
          <p:cNvCxnSpPr/>
          <p:nvPr/>
        </p:nvCxnSpPr>
        <p:spPr>
          <a:xfrm rot="10800000">
            <a:off x="7924800" y="-1071050"/>
            <a:ext cx="0" cy="1738200"/>
          </a:xfrm>
          <a:prstGeom prst="straightConnector1">
            <a:avLst/>
          </a:prstGeom>
          <a:noFill/>
          <a:ln w="9525" cap="flat" cmpd="sng">
            <a:solidFill>
              <a:schemeClr val="accent3"/>
            </a:solidFill>
            <a:prstDash val="dot"/>
            <a:round/>
            <a:headEnd type="none" w="med" len="med"/>
            <a:tailEnd type="none" w="med" len="med"/>
          </a:ln>
        </p:spPr>
      </p:cxnSp>
      <p:cxnSp>
        <p:nvCxnSpPr>
          <p:cNvPr id="308" name="Google Shape;308;p13"/>
          <p:cNvCxnSpPr/>
          <p:nvPr/>
        </p:nvCxnSpPr>
        <p:spPr>
          <a:xfrm rot="10800000">
            <a:off x="1257550" y="-1425825"/>
            <a:ext cx="0" cy="1738200"/>
          </a:xfrm>
          <a:prstGeom prst="straightConnector1">
            <a:avLst/>
          </a:prstGeom>
          <a:noFill/>
          <a:ln w="9525" cap="flat" cmpd="sng">
            <a:solidFill>
              <a:schemeClr val="accent3"/>
            </a:solidFill>
            <a:prstDash val="dot"/>
            <a:round/>
            <a:headEnd type="none" w="med" len="med"/>
            <a:tailEnd type="none" w="med" len="med"/>
          </a:ln>
        </p:spPr>
      </p:cxnSp>
      <p:cxnSp>
        <p:nvCxnSpPr>
          <p:cNvPr id="309" name="Google Shape;309;p13"/>
          <p:cNvCxnSpPr/>
          <p:nvPr/>
        </p:nvCxnSpPr>
        <p:spPr>
          <a:xfrm rot="10800000">
            <a:off x="1521150" y="4484450"/>
            <a:ext cx="0" cy="438000"/>
          </a:xfrm>
          <a:prstGeom prst="straightConnector1">
            <a:avLst/>
          </a:prstGeom>
          <a:noFill/>
          <a:ln w="9525" cap="flat" cmpd="sng">
            <a:solidFill>
              <a:schemeClr val="accent3"/>
            </a:solidFill>
            <a:prstDash val="dot"/>
            <a:round/>
            <a:headEnd type="none" w="med" len="med"/>
            <a:tailEnd type="none" w="med" len="med"/>
          </a:ln>
        </p:spPr>
      </p:cxnSp>
      <p:cxnSp>
        <p:nvCxnSpPr>
          <p:cNvPr id="310" name="Google Shape;310;p13"/>
          <p:cNvCxnSpPr/>
          <p:nvPr/>
        </p:nvCxnSpPr>
        <p:spPr>
          <a:xfrm rot="10800000">
            <a:off x="713100" y="3316975"/>
            <a:ext cx="0" cy="438000"/>
          </a:xfrm>
          <a:prstGeom prst="straightConnector1">
            <a:avLst/>
          </a:prstGeom>
          <a:noFill/>
          <a:ln w="9525" cap="flat" cmpd="sng">
            <a:solidFill>
              <a:schemeClr val="accent3"/>
            </a:solidFill>
            <a:prstDash val="dot"/>
            <a:round/>
            <a:headEnd type="none" w="med" len="med"/>
            <a:tailEnd type="none" w="med" len="med"/>
          </a:ln>
        </p:spPr>
      </p:cxnSp>
      <p:cxnSp>
        <p:nvCxnSpPr>
          <p:cNvPr id="311" name="Google Shape;311;p13"/>
          <p:cNvCxnSpPr/>
          <p:nvPr/>
        </p:nvCxnSpPr>
        <p:spPr>
          <a:xfrm rot="10800000">
            <a:off x="8993525" y="4445750"/>
            <a:ext cx="0" cy="903000"/>
          </a:xfrm>
          <a:prstGeom prst="straightConnector1">
            <a:avLst/>
          </a:prstGeom>
          <a:noFill/>
          <a:ln w="9525" cap="flat" cmpd="sng">
            <a:solidFill>
              <a:schemeClr val="accent3"/>
            </a:solidFill>
            <a:prstDash val="dot"/>
            <a:round/>
            <a:headEnd type="none" w="med" len="med"/>
            <a:tailEnd type="none" w="med" len="med"/>
          </a:ln>
        </p:spPr>
      </p:cxnSp>
      <p:sp>
        <p:nvSpPr>
          <p:cNvPr id="312" name="Google Shape;312;p13"/>
          <p:cNvSpPr/>
          <p:nvPr/>
        </p:nvSpPr>
        <p:spPr>
          <a:xfrm>
            <a:off x="7332850" y="4857350"/>
            <a:ext cx="79800" cy="798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314" name="Google Shape;314;p13"/>
          <p:cNvSpPr txBox="1">
            <a:spLocks noGrp="1"/>
          </p:cNvSpPr>
          <p:nvPr>
            <p:ph type="subTitle" idx="1"/>
          </p:nvPr>
        </p:nvSpPr>
        <p:spPr>
          <a:xfrm>
            <a:off x="1775426" y="2278465"/>
            <a:ext cx="25557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5" name="Google Shape;315;p13"/>
          <p:cNvSpPr txBox="1">
            <a:spLocks noGrp="1"/>
          </p:cNvSpPr>
          <p:nvPr>
            <p:ph type="title" idx="2" hasCustomPrompt="1"/>
          </p:nvPr>
        </p:nvSpPr>
        <p:spPr>
          <a:xfrm>
            <a:off x="2534750" y="1380187"/>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16" name="Google Shape;316;p13"/>
          <p:cNvSpPr txBox="1">
            <a:spLocks noGrp="1"/>
          </p:cNvSpPr>
          <p:nvPr>
            <p:ph type="subTitle" idx="3"/>
          </p:nvPr>
        </p:nvSpPr>
        <p:spPr>
          <a:xfrm>
            <a:off x="4812466" y="2278474"/>
            <a:ext cx="25560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7" name="Google Shape;317;p13"/>
          <p:cNvSpPr txBox="1">
            <a:spLocks noGrp="1"/>
          </p:cNvSpPr>
          <p:nvPr>
            <p:ph type="title" idx="4" hasCustomPrompt="1"/>
          </p:nvPr>
        </p:nvSpPr>
        <p:spPr>
          <a:xfrm>
            <a:off x="5571926" y="1380137"/>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18" name="Google Shape;318;p13"/>
          <p:cNvSpPr txBox="1">
            <a:spLocks noGrp="1"/>
          </p:cNvSpPr>
          <p:nvPr>
            <p:ph type="subTitle" idx="5"/>
          </p:nvPr>
        </p:nvSpPr>
        <p:spPr>
          <a:xfrm>
            <a:off x="1775426" y="4098950"/>
            <a:ext cx="25557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9" name="Google Shape;319;p13"/>
          <p:cNvSpPr txBox="1">
            <a:spLocks noGrp="1"/>
          </p:cNvSpPr>
          <p:nvPr>
            <p:ph type="title" idx="6" hasCustomPrompt="1"/>
          </p:nvPr>
        </p:nvSpPr>
        <p:spPr>
          <a:xfrm>
            <a:off x="2534739" y="3207068"/>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20" name="Google Shape;320;p13"/>
          <p:cNvSpPr txBox="1">
            <a:spLocks noGrp="1"/>
          </p:cNvSpPr>
          <p:nvPr>
            <p:ph type="subTitle" idx="7"/>
          </p:nvPr>
        </p:nvSpPr>
        <p:spPr>
          <a:xfrm>
            <a:off x="4812439" y="4098950"/>
            <a:ext cx="25560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1" name="Google Shape;321;p13"/>
          <p:cNvSpPr txBox="1">
            <a:spLocks noGrp="1"/>
          </p:cNvSpPr>
          <p:nvPr>
            <p:ph type="title" idx="8" hasCustomPrompt="1"/>
          </p:nvPr>
        </p:nvSpPr>
        <p:spPr>
          <a:xfrm>
            <a:off x="5571926" y="3207089"/>
            <a:ext cx="1037100" cy="439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322" name="Google Shape;322;p13"/>
          <p:cNvSpPr txBox="1">
            <a:spLocks noGrp="1"/>
          </p:cNvSpPr>
          <p:nvPr>
            <p:ph type="subTitle" idx="9"/>
          </p:nvPr>
        </p:nvSpPr>
        <p:spPr>
          <a:xfrm>
            <a:off x="1775441" y="1991375"/>
            <a:ext cx="25557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3" name="Google Shape;323;p13"/>
          <p:cNvSpPr txBox="1">
            <a:spLocks noGrp="1"/>
          </p:cNvSpPr>
          <p:nvPr>
            <p:ph type="subTitle" idx="13"/>
          </p:nvPr>
        </p:nvSpPr>
        <p:spPr>
          <a:xfrm>
            <a:off x="4812412" y="1991375"/>
            <a:ext cx="25560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13"/>
          <p:cNvSpPr txBox="1">
            <a:spLocks noGrp="1"/>
          </p:cNvSpPr>
          <p:nvPr>
            <p:ph type="subTitle" idx="14"/>
          </p:nvPr>
        </p:nvSpPr>
        <p:spPr>
          <a:xfrm>
            <a:off x="1775590" y="3811851"/>
            <a:ext cx="25557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5" name="Google Shape;325;p13"/>
          <p:cNvSpPr txBox="1">
            <a:spLocks noGrp="1"/>
          </p:cNvSpPr>
          <p:nvPr>
            <p:ph type="subTitle" idx="15"/>
          </p:nvPr>
        </p:nvSpPr>
        <p:spPr>
          <a:xfrm>
            <a:off x="4812561" y="3811850"/>
            <a:ext cx="25560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5_2_1_1_2">
    <p:spTree>
      <p:nvGrpSpPr>
        <p:cNvPr id="1" name="Shape 358"/>
        <p:cNvGrpSpPr/>
        <p:nvPr/>
      </p:nvGrpSpPr>
      <p:grpSpPr>
        <a:xfrm>
          <a:off x="0" y="0"/>
          <a:ext cx="0" cy="0"/>
          <a:chOff x="0" y="0"/>
          <a:chExt cx="0" cy="0"/>
        </a:xfrm>
      </p:grpSpPr>
      <p:sp>
        <p:nvSpPr>
          <p:cNvPr id="359" name="Google Shape;359;p15"/>
          <p:cNvSpPr txBox="1">
            <a:spLocks noGrp="1"/>
          </p:cNvSpPr>
          <p:nvPr>
            <p:ph type="title"/>
          </p:nvPr>
        </p:nvSpPr>
        <p:spPr>
          <a:xfrm>
            <a:off x="751800" y="2666050"/>
            <a:ext cx="3910200" cy="8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0" name="Google Shape;360;p15"/>
          <p:cNvSpPr txBox="1">
            <a:spLocks noGrp="1"/>
          </p:cNvSpPr>
          <p:nvPr>
            <p:ph type="body" idx="1"/>
          </p:nvPr>
        </p:nvSpPr>
        <p:spPr>
          <a:xfrm>
            <a:off x="713100" y="3488457"/>
            <a:ext cx="3949200" cy="4017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61" name="Google Shape;361;p15"/>
          <p:cNvSpPr txBox="1">
            <a:spLocks noGrp="1"/>
          </p:cNvSpPr>
          <p:nvPr>
            <p:ph type="title" idx="2" hasCustomPrompt="1"/>
          </p:nvPr>
        </p:nvSpPr>
        <p:spPr>
          <a:xfrm>
            <a:off x="3598025" y="1653650"/>
            <a:ext cx="941400" cy="719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62" name="Google Shape;362;p15"/>
          <p:cNvSpPr/>
          <p:nvPr/>
        </p:nvSpPr>
        <p:spPr>
          <a:xfrm flipH="1">
            <a:off x="224201" y="126397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flipH="1">
            <a:off x="201775" y="142971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flipH="1">
            <a:off x="241673" y="164008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flipH="1">
            <a:off x="8560975" y="4479975"/>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flipH="1">
            <a:off x="5553600" y="43672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224325" y="447216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142400" y="4661288"/>
            <a:ext cx="246900" cy="2469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15"/>
          <p:cNvCxnSpPr/>
          <p:nvPr/>
        </p:nvCxnSpPr>
        <p:spPr>
          <a:xfrm rot="10800000">
            <a:off x="265875" y="-18857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370" name="Google Shape;370;p15"/>
          <p:cNvCxnSpPr/>
          <p:nvPr/>
        </p:nvCxnSpPr>
        <p:spPr>
          <a:xfrm rot="10800000">
            <a:off x="1070750"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71" name="Google Shape;371;p15"/>
          <p:cNvCxnSpPr/>
          <p:nvPr/>
        </p:nvCxnSpPr>
        <p:spPr>
          <a:xfrm rot="10800000">
            <a:off x="5629175" y="-5550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72" name="Google Shape;372;p15"/>
          <p:cNvCxnSpPr/>
          <p:nvPr/>
        </p:nvCxnSpPr>
        <p:spPr>
          <a:xfrm rot="10800000">
            <a:off x="8633125" y="3452450"/>
            <a:ext cx="0" cy="920700"/>
          </a:xfrm>
          <a:prstGeom prst="straightConnector1">
            <a:avLst/>
          </a:prstGeom>
          <a:noFill/>
          <a:ln w="9525" cap="flat" cmpd="sng">
            <a:solidFill>
              <a:schemeClr val="accent3"/>
            </a:solidFill>
            <a:prstDash val="dot"/>
            <a:round/>
            <a:headEnd type="none" w="med" len="med"/>
            <a:tailEnd type="none" w="med" len="med"/>
          </a:ln>
        </p:spPr>
      </p:cxnSp>
      <p:sp>
        <p:nvSpPr>
          <p:cNvPr id="373" name="Google Shape;373;p15"/>
          <p:cNvSpPr/>
          <p:nvPr/>
        </p:nvSpPr>
        <p:spPr>
          <a:xfrm flipH="1">
            <a:off x="8580375" y="4698575"/>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flipH="1">
            <a:off x="8520581"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flipH="1">
            <a:off x="8512050"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15"/>
          <p:cNvCxnSpPr/>
          <p:nvPr/>
        </p:nvCxnSpPr>
        <p:spPr>
          <a:xfrm rot="10800000">
            <a:off x="8560975"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377" name="Google Shape;377;p15"/>
          <p:cNvSpPr/>
          <p:nvPr/>
        </p:nvSpPr>
        <p:spPr>
          <a:xfrm>
            <a:off x="2868925" y="42177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8" name="Google Shape;378;p15"/>
          <p:cNvCxnSpPr/>
          <p:nvPr/>
        </p:nvCxnSpPr>
        <p:spPr>
          <a:xfrm rot="10800000">
            <a:off x="4437550" y="-591625"/>
            <a:ext cx="0" cy="920700"/>
          </a:xfrm>
          <a:prstGeom prst="straightConnector1">
            <a:avLst/>
          </a:prstGeom>
          <a:noFill/>
          <a:ln w="9525" cap="flat" cmpd="sng">
            <a:solidFill>
              <a:schemeClr val="accent3"/>
            </a:solidFill>
            <a:prstDash val="dot"/>
            <a:round/>
            <a:headEnd type="none" w="med" len="med"/>
            <a:tailEnd type="none" w="med" len="med"/>
          </a:ln>
        </p:spPr>
      </p:cxnSp>
      <p:sp>
        <p:nvSpPr>
          <p:cNvPr id="379" name="Google Shape;379;p15"/>
          <p:cNvSpPr/>
          <p:nvPr/>
        </p:nvSpPr>
        <p:spPr>
          <a:xfrm flipH="1">
            <a:off x="8882480" y="2987783"/>
            <a:ext cx="89700" cy="8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flipH="1">
            <a:off x="8863350" y="2796525"/>
            <a:ext cx="127800" cy="127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1" name="Google Shape;381;p15"/>
          <p:cNvCxnSpPr/>
          <p:nvPr/>
        </p:nvCxnSpPr>
        <p:spPr>
          <a:xfrm rot="10800000">
            <a:off x="8932425" y="17851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82" name="Google Shape;382;p15"/>
          <p:cNvCxnSpPr/>
          <p:nvPr/>
        </p:nvCxnSpPr>
        <p:spPr>
          <a:xfrm rot="10800000">
            <a:off x="6858875" y="4698575"/>
            <a:ext cx="0" cy="915300"/>
          </a:xfrm>
          <a:prstGeom prst="straightConnector1">
            <a:avLst/>
          </a:prstGeom>
          <a:noFill/>
          <a:ln w="9525" cap="flat" cmpd="sng">
            <a:solidFill>
              <a:schemeClr val="accent3"/>
            </a:solidFill>
            <a:prstDash val="dot"/>
            <a:round/>
            <a:headEnd type="none" w="med" len="med"/>
            <a:tailEnd type="none" w="med" len="med"/>
          </a:ln>
        </p:spPr>
      </p:cxnSp>
      <p:sp>
        <p:nvSpPr>
          <p:cNvPr id="383" name="Google Shape;383;p15"/>
          <p:cNvSpPr/>
          <p:nvPr/>
        </p:nvSpPr>
        <p:spPr>
          <a:xfrm>
            <a:off x="6424625" y="48251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15"/>
          <p:cNvCxnSpPr/>
          <p:nvPr/>
        </p:nvCxnSpPr>
        <p:spPr>
          <a:xfrm rot="10800000">
            <a:off x="3469750" y="48713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385" name="Google Shape;385;p15"/>
          <p:cNvCxnSpPr/>
          <p:nvPr/>
        </p:nvCxnSpPr>
        <p:spPr>
          <a:xfrm rot="10800000">
            <a:off x="2910475" y="4603375"/>
            <a:ext cx="0" cy="915300"/>
          </a:xfrm>
          <a:prstGeom prst="straightConnector1">
            <a:avLst/>
          </a:prstGeom>
          <a:noFill/>
          <a:ln w="9525" cap="flat" cmpd="sng">
            <a:solidFill>
              <a:schemeClr val="accent3"/>
            </a:solidFill>
            <a:prstDash val="dot"/>
            <a:round/>
            <a:headEnd type="none" w="med" len="med"/>
            <a:tailEnd type="none" w="med" len="med"/>
          </a:ln>
        </p:spPr>
      </p:cxnSp>
      <p:sp>
        <p:nvSpPr>
          <p:cNvPr id="386" name="Google Shape;386;p15"/>
          <p:cNvSpPr/>
          <p:nvPr/>
        </p:nvSpPr>
        <p:spPr>
          <a:xfrm>
            <a:off x="4942089" y="4565900"/>
            <a:ext cx="70800" cy="708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4872375" y="4726842"/>
            <a:ext cx="210000" cy="2100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7573639" y="83600"/>
            <a:ext cx="70800" cy="70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7503925" y="244542"/>
            <a:ext cx="210000" cy="2100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553383" y="2800349"/>
            <a:ext cx="49800" cy="498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504450" y="2913330"/>
            <a:ext cx="147300" cy="1473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5_2_1_1_1_2">
    <p:spTree>
      <p:nvGrpSpPr>
        <p:cNvPr id="1" name="Shape 392"/>
        <p:cNvGrpSpPr/>
        <p:nvPr/>
      </p:nvGrpSpPr>
      <p:grpSpPr>
        <a:xfrm>
          <a:off x="0" y="0"/>
          <a:ext cx="0" cy="0"/>
          <a:chOff x="0" y="0"/>
          <a:chExt cx="0" cy="0"/>
        </a:xfrm>
      </p:grpSpPr>
      <p:sp>
        <p:nvSpPr>
          <p:cNvPr id="393" name="Google Shape;393;p16"/>
          <p:cNvSpPr txBox="1">
            <a:spLocks noGrp="1"/>
          </p:cNvSpPr>
          <p:nvPr>
            <p:ph type="title"/>
          </p:nvPr>
        </p:nvSpPr>
        <p:spPr>
          <a:xfrm>
            <a:off x="2284275" y="2666050"/>
            <a:ext cx="45753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4" name="Google Shape;394;p16"/>
          <p:cNvSpPr txBox="1">
            <a:spLocks noGrp="1"/>
          </p:cNvSpPr>
          <p:nvPr>
            <p:ph type="body" idx="1"/>
          </p:nvPr>
        </p:nvSpPr>
        <p:spPr>
          <a:xfrm>
            <a:off x="2547900" y="3479309"/>
            <a:ext cx="4048200" cy="356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95" name="Google Shape;395;p16"/>
          <p:cNvSpPr txBox="1">
            <a:spLocks noGrp="1"/>
          </p:cNvSpPr>
          <p:nvPr>
            <p:ph type="title" idx="2" hasCustomPrompt="1"/>
          </p:nvPr>
        </p:nvSpPr>
        <p:spPr>
          <a:xfrm>
            <a:off x="3885200" y="1627024"/>
            <a:ext cx="1373700" cy="719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6" name="Google Shape;396;p16"/>
          <p:cNvSpPr/>
          <p:nvPr/>
        </p:nvSpPr>
        <p:spPr>
          <a:xfrm flipH="1">
            <a:off x="224201" y="1263970"/>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flipH="1">
            <a:off x="201775" y="1429710"/>
            <a:ext cx="128100" cy="12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flipH="1">
            <a:off x="241673" y="1640086"/>
            <a:ext cx="483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flipH="1">
            <a:off x="8835100" y="2923413"/>
            <a:ext cx="144300" cy="14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flipH="1">
            <a:off x="5553600" y="354875"/>
            <a:ext cx="150000" cy="150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6"/>
          <p:cNvSpPr/>
          <p:nvPr/>
        </p:nvSpPr>
        <p:spPr>
          <a:xfrm>
            <a:off x="347800" y="3594988"/>
            <a:ext cx="83100" cy="8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265875" y="3784113"/>
            <a:ext cx="246900" cy="2469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3" name="Google Shape;403;p16"/>
          <p:cNvCxnSpPr/>
          <p:nvPr/>
        </p:nvCxnSpPr>
        <p:spPr>
          <a:xfrm rot="10800000">
            <a:off x="265875" y="-188575"/>
            <a:ext cx="0" cy="1302000"/>
          </a:xfrm>
          <a:prstGeom prst="straightConnector1">
            <a:avLst/>
          </a:prstGeom>
          <a:noFill/>
          <a:ln w="9525" cap="flat" cmpd="sng">
            <a:solidFill>
              <a:schemeClr val="accent3"/>
            </a:solidFill>
            <a:prstDash val="dot"/>
            <a:round/>
            <a:headEnd type="none" w="med" len="med"/>
            <a:tailEnd type="none" w="med" len="med"/>
          </a:ln>
        </p:spPr>
      </p:cxnSp>
      <p:cxnSp>
        <p:nvCxnSpPr>
          <p:cNvPr id="404" name="Google Shape;404;p16"/>
          <p:cNvCxnSpPr/>
          <p:nvPr/>
        </p:nvCxnSpPr>
        <p:spPr>
          <a:xfrm rot="10800000">
            <a:off x="1070750" y="-188575"/>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05" name="Google Shape;405;p16"/>
          <p:cNvCxnSpPr/>
          <p:nvPr/>
        </p:nvCxnSpPr>
        <p:spPr>
          <a:xfrm rot="10800000">
            <a:off x="5629175" y="-6369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06" name="Google Shape;406;p16"/>
          <p:cNvCxnSpPr/>
          <p:nvPr/>
        </p:nvCxnSpPr>
        <p:spPr>
          <a:xfrm rot="10800000">
            <a:off x="8907250" y="1895888"/>
            <a:ext cx="0" cy="920700"/>
          </a:xfrm>
          <a:prstGeom prst="straightConnector1">
            <a:avLst/>
          </a:prstGeom>
          <a:noFill/>
          <a:ln w="9525" cap="flat" cmpd="sng">
            <a:solidFill>
              <a:schemeClr val="accent3"/>
            </a:solidFill>
            <a:prstDash val="dot"/>
            <a:round/>
            <a:headEnd type="none" w="med" len="med"/>
            <a:tailEnd type="none" w="med" len="med"/>
          </a:ln>
        </p:spPr>
      </p:cxnSp>
      <p:sp>
        <p:nvSpPr>
          <p:cNvPr id="407" name="Google Shape;407;p16"/>
          <p:cNvSpPr/>
          <p:nvPr/>
        </p:nvSpPr>
        <p:spPr>
          <a:xfrm flipH="1">
            <a:off x="8854500" y="3142013"/>
            <a:ext cx="105600" cy="10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8520581" y="99282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8512050" y="81087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0" name="Google Shape;410;p16"/>
          <p:cNvCxnSpPr/>
          <p:nvPr/>
        </p:nvCxnSpPr>
        <p:spPr>
          <a:xfrm rot="10800000">
            <a:off x="8560975" y="-188575"/>
            <a:ext cx="0" cy="915300"/>
          </a:xfrm>
          <a:prstGeom prst="straightConnector1">
            <a:avLst/>
          </a:prstGeom>
          <a:noFill/>
          <a:ln w="9525" cap="flat" cmpd="sng">
            <a:solidFill>
              <a:schemeClr val="accent3"/>
            </a:solidFill>
            <a:prstDash val="dot"/>
            <a:round/>
            <a:headEnd type="none" w="med" len="med"/>
            <a:tailEnd type="none" w="med" len="med"/>
          </a:ln>
        </p:spPr>
      </p:cxnSp>
      <p:sp>
        <p:nvSpPr>
          <p:cNvPr id="411" name="Google Shape;411;p16"/>
          <p:cNvSpPr/>
          <p:nvPr/>
        </p:nvSpPr>
        <p:spPr>
          <a:xfrm>
            <a:off x="1400300" y="195300"/>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16"/>
          <p:cNvCxnSpPr/>
          <p:nvPr/>
        </p:nvCxnSpPr>
        <p:spPr>
          <a:xfrm rot="10800000">
            <a:off x="1865800" y="-725400"/>
            <a:ext cx="0" cy="920700"/>
          </a:xfrm>
          <a:prstGeom prst="straightConnector1">
            <a:avLst/>
          </a:prstGeom>
          <a:noFill/>
          <a:ln w="9525" cap="flat" cmpd="sng">
            <a:solidFill>
              <a:schemeClr val="accent3"/>
            </a:solidFill>
            <a:prstDash val="dot"/>
            <a:round/>
            <a:headEnd type="none" w="med" len="med"/>
            <a:tailEnd type="none" w="med" len="med"/>
          </a:ln>
        </p:spPr>
      </p:cxnSp>
      <p:sp>
        <p:nvSpPr>
          <p:cNvPr id="413" name="Google Shape;413;p16"/>
          <p:cNvSpPr/>
          <p:nvPr/>
        </p:nvSpPr>
        <p:spPr>
          <a:xfrm flipH="1">
            <a:off x="560474" y="3295500"/>
            <a:ext cx="126000" cy="12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533700" y="3027024"/>
            <a:ext cx="179400" cy="179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5" name="Google Shape;415;p16"/>
          <p:cNvCxnSpPr/>
          <p:nvPr/>
        </p:nvCxnSpPr>
        <p:spPr>
          <a:xfrm rot="10800000">
            <a:off x="623425" y="19847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16" name="Google Shape;416;p16"/>
          <p:cNvCxnSpPr/>
          <p:nvPr/>
        </p:nvCxnSpPr>
        <p:spPr>
          <a:xfrm rot="10800000">
            <a:off x="7835750" y="4652050"/>
            <a:ext cx="0" cy="915300"/>
          </a:xfrm>
          <a:prstGeom prst="straightConnector1">
            <a:avLst/>
          </a:prstGeom>
          <a:noFill/>
          <a:ln w="9525" cap="flat" cmpd="sng">
            <a:solidFill>
              <a:schemeClr val="accent3"/>
            </a:solidFill>
            <a:prstDash val="dot"/>
            <a:round/>
            <a:headEnd type="none" w="med" len="med"/>
            <a:tailEnd type="none" w="med" len="med"/>
          </a:ln>
        </p:spPr>
      </p:cxnSp>
      <p:sp>
        <p:nvSpPr>
          <p:cNvPr id="417" name="Google Shape;417;p16"/>
          <p:cNvSpPr/>
          <p:nvPr/>
        </p:nvSpPr>
        <p:spPr>
          <a:xfrm>
            <a:off x="7381550" y="4861425"/>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8" name="Google Shape;418;p16"/>
          <p:cNvCxnSpPr/>
          <p:nvPr/>
        </p:nvCxnSpPr>
        <p:spPr>
          <a:xfrm rot="10800000">
            <a:off x="1630025" y="487135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419" name="Google Shape;419;p16"/>
          <p:cNvCxnSpPr/>
          <p:nvPr/>
        </p:nvCxnSpPr>
        <p:spPr>
          <a:xfrm rot="10800000">
            <a:off x="1070750" y="4603375"/>
            <a:ext cx="0" cy="915300"/>
          </a:xfrm>
          <a:prstGeom prst="straightConnector1">
            <a:avLst/>
          </a:prstGeom>
          <a:noFill/>
          <a:ln w="9525" cap="flat" cmpd="sng">
            <a:solidFill>
              <a:schemeClr val="accent3"/>
            </a:solidFill>
            <a:prstDash val="dot"/>
            <a:round/>
            <a:headEnd type="none" w="med" len="med"/>
            <a:tailEnd type="none" w="med" len="med"/>
          </a:ln>
        </p:spPr>
      </p:cxnSp>
      <p:sp>
        <p:nvSpPr>
          <p:cNvPr id="420" name="Google Shape;420;p16"/>
          <p:cNvSpPr/>
          <p:nvPr/>
        </p:nvSpPr>
        <p:spPr>
          <a:xfrm>
            <a:off x="2184335" y="4687624"/>
            <a:ext cx="57300" cy="573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2127900" y="4817917"/>
            <a:ext cx="170100" cy="1701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8283714" y="83600"/>
            <a:ext cx="70800" cy="708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a:off x="8214000" y="244542"/>
            <a:ext cx="210000" cy="2100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flipH="1">
            <a:off x="8560975" y="4564813"/>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5" name="Google Shape;425;p16"/>
          <p:cNvCxnSpPr/>
          <p:nvPr/>
        </p:nvCxnSpPr>
        <p:spPr>
          <a:xfrm rot="10800000">
            <a:off x="8633125" y="3537288"/>
            <a:ext cx="0" cy="920700"/>
          </a:xfrm>
          <a:prstGeom prst="straightConnector1">
            <a:avLst/>
          </a:prstGeom>
          <a:noFill/>
          <a:ln w="9525" cap="flat" cmpd="sng">
            <a:solidFill>
              <a:schemeClr val="accent3"/>
            </a:solidFill>
            <a:prstDash val="dot"/>
            <a:round/>
            <a:headEnd type="none" w="med" len="med"/>
            <a:tailEnd type="none" w="med" len="med"/>
          </a:ln>
        </p:spPr>
      </p:cxnSp>
      <p:sp>
        <p:nvSpPr>
          <p:cNvPr id="426" name="Google Shape;426;p16"/>
          <p:cNvSpPr/>
          <p:nvPr/>
        </p:nvSpPr>
        <p:spPr>
          <a:xfrm flipH="1">
            <a:off x="8580375" y="4783413"/>
            <a:ext cx="105600" cy="10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flipH="1">
            <a:off x="6983575" y="389425"/>
            <a:ext cx="81000" cy="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16"/>
          <p:cNvCxnSpPr/>
          <p:nvPr/>
        </p:nvCxnSpPr>
        <p:spPr>
          <a:xfrm rot="10800000">
            <a:off x="7024700" y="-636900"/>
            <a:ext cx="0" cy="9153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429"/>
        <p:cNvGrpSpPr/>
        <p:nvPr/>
      </p:nvGrpSpPr>
      <p:grpSpPr>
        <a:xfrm>
          <a:off x="0" y="0"/>
          <a:ext cx="0" cy="0"/>
          <a:chOff x="0" y="0"/>
          <a:chExt cx="0" cy="0"/>
        </a:xfrm>
      </p:grpSpPr>
      <p:sp>
        <p:nvSpPr>
          <p:cNvPr id="430" name="Google Shape;430;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1" name="Google Shape;431;p17"/>
          <p:cNvSpPr/>
          <p:nvPr/>
        </p:nvSpPr>
        <p:spPr>
          <a:xfrm>
            <a:off x="413975" y="4679950"/>
            <a:ext cx="144000" cy="14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7840550" y="4717000"/>
            <a:ext cx="144000" cy="1440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6225350" y="66613"/>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6185571" y="256075"/>
            <a:ext cx="162600" cy="1626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1084700" y="33732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458975" y="4971775"/>
            <a:ext cx="54000" cy="54000"/>
          </a:xfrm>
          <a:prstGeom prst="ellipse">
            <a:avLst/>
          </a:prstGeom>
          <a:solidFill>
            <a:srgbClr val="CBE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463625" y="664400"/>
            <a:ext cx="83400" cy="834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3925675" y="24782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1748450" y="164725"/>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1001600" y="4717000"/>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942350" y="4861000"/>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2" name="Google Shape;442;p17"/>
          <p:cNvCxnSpPr/>
          <p:nvPr/>
        </p:nvCxnSpPr>
        <p:spPr>
          <a:xfrm rot="10800000">
            <a:off x="505325" y="-9857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443" name="Google Shape;443;p17"/>
          <p:cNvCxnSpPr/>
          <p:nvPr/>
        </p:nvCxnSpPr>
        <p:spPr>
          <a:xfrm rot="10800000">
            <a:off x="485975" y="3868325"/>
            <a:ext cx="0" cy="705300"/>
          </a:xfrm>
          <a:prstGeom prst="straightConnector1">
            <a:avLst/>
          </a:prstGeom>
          <a:noFill/>
          <a:ln w="9525" cap="flat" cmpd="sng">
            <a:solidFill>
              <a:schemeClr val="accent3"/>
            </a:solidFill>
            <a:prstDash val="dot"/>
            <a:round/>
            <a:headEnd type="none" w="med" len="med"/>
            <a:tailEnd type="none" w="med" len="med"/>
          </a:ln>
        </p:spPr>
      </p:cxnSp>
      <p:cxnSp>
        <p:nvCxnSpPr>
          <p:cNvPr id="444" name="Google Shape;444;p17"/>
          <p:cNvCxnSpPr/>
          <p:nvPr/>
        </p:nvCxnSpPr>
        <p:spPr>
          <a:xfrm rot="10800000">
            <a:off x="6595350" y="-468325"/>
            <a:ext cx="0" cy="956100"/>
          </a:xfrm>
          <a:prstGeom prst="straightConnector1">
            <a:avLst/>
          </a:prstGeom>
          <a:noFill/>
          <a:ln w="9525" cap="flat" cmpd="sng">
            <a:solidFill>
              <a:schemeClr val="accent3"/>
            </a:solidFill>
            <a:prstDash val="dot"/>
            <a:round/>
            <a:headEnd type="none" w="med" len="med"/>
            <a:tailEnd type="none" w="med" len="med"/>
          </a:ln>
        </p:spPr>
      </p:cxnSp>
      <p:cxnSp>
        <p:nvCxnSpPr>
          <p:cNvPr id="445" name="Google Shape;445;p17"/>
          <p:cNvCxnSpPr/>
          <p:nvPr/>
        </p:nvCxnSpPr>
        <p:spPr>
          <a:xfrm rot="10800000">
            <a:off x="6390325" y="48052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446" name="Google Shape;446;p17"/>
          <p:cNvCxnSpPr/>
          <p:nvPr/>
        </p:nvCxnSpPr>
        <p:spPr>
          <a:xfrm rot="10800000">
            <a:off x="1942400" y="486100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447" name="Google Shape;447;p17"/>
          <p:cNvCxnSpPr/>
          <p:nvPr/>
        </p:nvCxnSpPr>
        <p:spPr>
          <a:xfrm rot="10800000">
            <a:off x="199938" y="1296850"/>
            <a:ext cx="0" cy="1340400"/>
          </a:xfrm>
          <a:prstGeom prst="straightConnector1">
            <a:avLst/>
          </a:prstGeom>
          <a:noFill/>
          <a:ln w="9525" cap="flat" cmpd="sng">
            <a:solidFill>
              <a:schemeClr val="accent3"/>
            </a:solidFill>
            <a:prstDash val="dot"/>
            <a:round/>
            <a:headEnd type="none" w="med" len="med"/>
            <a:tailEnd type="none" w="med" len="med"/>
          </a:ln>
        </p:spPr>
      </p:cxnSp>
      <p:cxnSp>
        <p:nvCxnSpPr>
          <p:cNvPr id="448" name="Google Shape;448;p17"/>
          <p:cNvCxnSpPr/>
          <p:nvPr/>
        </p:nvCxnSpPr>
        <p:spPr>
          <a:xfrm rot="10800000">
            <a:off x="8709975" y="4022200"/>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449" name="Google Shape;449;p17"/>
          <p:cNvCxnSpPr/>
          <p:nvPr/>
        </p:nvCxnSpPr>
        <p:spPr>
          <a:xfrm rot="10800000">
            <a:off x="8285625" y="-8776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450" name="Google Shape;450;p17"/>
          <p:cNvCxnSpPr/>
          <p:nvPr/>
        </p:nvCxnSpPr>
        <p:spPr>
          <a:xfrm rot="10800000">
            <a:off x="5829700" y="-1063225"/>
            <a:ext cx="0" cy="1304100"/>
          </a:xfrm>
          <a:prstGeom prst="straightConnector1">
            <a:avLst/>
          </a:prstGeom>
          <a:noFill/>
          <a:ln w="9525" cap="flat" cmpd="sng">
            <a:solidFill>
              <a:schemeClr val="accent3"/>
            </a:solidFill>
            <a:prstDash val="dot"/>
            <a:round/>
            <a:headEnd type="none" w="med" len="med"/>
            <a:tailEnd type="none" w="med" len="med"/>
          </a:ln>
        </p:spPr>
      </p:cxnSp>
      <p:cxnSp>
        <p:nvCxnSpPr>
          <p:cNvPr id="451" name="Google Shape;451;p17"/>
          <p:cNvCxnSpPr/>
          <p:nvPr/>
        </p:nvCxnSpPr>
        <p:spPr>
          <a:xfrm rot="10800000">
            <a:off x="7912550" y="4918875"/>
            <a:ext cx="0" cy="1734900"/>
          </a:xfrm>
          <a:prstGeom prst="straightConnector1">
            <a:avLst/>
          </a:prstGeom>
          <a:noFill/>
          <a:ln w="9525" cap="flat" cmpd="sng">
            <a:solidFill>
              <a:schemeClr val="accent3"/>
            </a:solidFill>
            <a:prstDash val="dot"/>
            <a:round/>
            <a:headEnd type="none" w="med" len="med"/>
            <a:tailEnd type="none" w="med" len="med"/>
          </a:ln>
        </p:spPr>
      </p:cxnSp>
      <p:sp>
        <p:nvSpPr>
          <p:cNvPr id="452" name="Google Shape;452;p17"/>
          <p:cNvSpPr/>
          <p:nvPr/>
        </p:nvSpPr>
        <p:spPr>
          <a:xfrm>
            <a:off x="127950" y="2779375"/>
            <a:ext cx="144000" cy="1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a:off x="172950" y="3071200"/>
            <a:ext cx="54000" cy="5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6568350" y="4979925"/>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 name="Google Shape;455;p17"/>
          <p:cNvCxnSpPr/>
          <p:nvPr/>
        </p:nvCxnSpPr>
        <p:spPr>
          <a:xfrm rot="10800000">
            <a:off x="8857125" y="-877475"/>
            <a:ext cx="0" cy="1971300"/>
          </a:xfrm>
          <a:prstGeom prst="straightConnector1">
            <a:avLst/>
          </a:prstGeom>
          <a:noFill/>
          <a:ln w="9525" cap="flat" cmpd="sng">
            <a:solidFill>
              <a:schemeClr val="accent3"/>
            </a:solidFill>
            <a:prstDash val="dot"/>
            <a:round/>
            <a:headEnd type="none" w="med" len="med"/>
            <a:tailEnd type="none" w="med" len="med"/>
          </a:ln>
        </p:spPr>
      </p:cxnSp>
      <p:sp>
        <p:nvSpPr>
          <p:cNvPr id="456" name="Google Shape;456;p17"/>
          <p:cNvSpPr/>
          <p:nvPr/>
        </p:nvSpPr>
        <p:spPr>
          <a:xfrm>
            <a:off x="8906325" y="3909850"/>
            <a:ext cx="54000" cy="54000"/>
          </a:xfrm>
          <a:prstGeom prst="ellipse">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8774025" y="1972550"/>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9" r:id="rId6"/>
    <p:sldLayoutId id="2147483661" r:id="rId7"/>
    <p:sldLayoutId id="2147483662" r:id="rId8"/>
    <p:sldLayoutId id="2147483663" r:id="rId9"/>
    <p:sldLayoutId id="2147483670" r:id="rId10"/>
    <p:sldLayoutId id="2147483674" r:id="rId11"/>
    <p:sldLayoutId id="2147483676" r:id="rId12"/>
    <p:sldLayoutId id="2147483677" r:id="rId13"/>
    <p:sldLayoutId id="2147483680" r:id="rId14"/>
    <p:sldLayoutId id="2147483684" r:id="rId15"/>
    <p:sldLayoutId id="2147483685" r:id="rId1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43"/>
          <p:cNvSpPr txBox="1">
            <a:spLocks noGrp="1"/>
          </p:cNvSpPr>
          <p:nvPr>
            <p:ph type="ctrTitle"/>
          </p:nvPr>
        </p:nvSpPr>
        <p:spPr>
          <a:xfrm>
            <a:off x="689287" y="100000"/>
            <a:ext cx="5987700" cy="3026700"/>
          </a:xfrm>
          <a:prstGeom prst="rect">
            <a:avLst/>
          </a:prstGeom>
        </p:spPr>
        <p:txBody>
          <a:bodyPr spcFirstLastPara="1" wrap="square" lIns="91425" tIns="91425" rIns="91425" bIns="91425" anchor="b" anchorCtr="0">
            <a:noAutofit/>
          </a:bodyPr>
          <a:lstStyle/>
          <a:p>
            <a:r>
              <a:rPr lang="en">
                <a:solidFill>
                  <a:schemeClr val="lt1"/>
                </a:solidFill>
              </a:rPr>
              <a:t>Message Classifier: </a:t>
            </a:r>
            <a:br>
              <a:rPr lang="en">
                <a:solidFill>
                  <a:schemeClr val="lt1"/>
                </a:solidFill>
              </a:rPr>
            </a:br>
            <a:r>
              <a:rPr lang="en">
                <a:solidFill>
                  <a:schemeClr val="lt1"/>
                </a:solidFill>
              </a:rPr>
              <a:t>HAM or SPAM</a:t>
            </a:r>
          </a:p>
        </p:txBody>
      </p:sp>
      <p:sp>
        <p:nvSpPr>
          <p:cNvPr id="1258" name="Google Shape;1258;p43"/>
          <p:cNvSpPr txBox="1">
            <a:spLocks noGrp="1"/>
          </p:cNvSpPr>
          <p:nvPr>
            <p:ph type="subTitle" idx="1"/>
          </p:nvPr>
        </p:nvSpPr>
        <p:spPr>
          <a:xfrm>
            <a:off x="744850" y="3126775"/>
            <a:ext cx="4271100" cy="406500"/>
          </a:xfrm>
          <a:prstGeom prst="rect">
            <a:avLst/>
          </a:prstGeom>
        </p:spPr>
        <p:txBody>
          <a:bodyPr spcFirstLastPara="1" wrap="square" lIns="91425" tIns="91425" rIns="91425" bIns="91425" anchor="t" anchorCtr="0">
            <a:noAutofit/>
          </a:bodyPr>
          <a:lstStyle/>
          <a:p>
            <a:pPr marL="0" indent="0"/>
            <a:r>
              <a:rPr lang="en"/>
              <a:t>CSIS 4260 Term Project by:</a:t>
            </a:r>
          </a:p>
          <a:p>
            <a:pPr marL="0" indent="0"/>
            <a:endParaRPr lang="en"/>
          </a:p>
          <a:p>
            <a:pPr marL="285750" indent="-285750">
              <a:buFont typeface="Arial"/>
              <a:buChar char="•"/>
            </a:pPr>
            <a:r>
              <a:rPr lang="en" err="1"/>
              <a:t>DuyKhanh</a:t>
            </a:r>
            <a:r>
              <a:rPr lang="en"/>
              <a:t> Nguyen (300316520)</a:t>
            </a:r>
          </a:p>
          <a:p>
            <a:pPr marL="285750" indent="-285750">
              <a:buFont typeface="Arial"/>
              <a:buChar char="•"/>
            </a:pPr>
            <a:r>
              <a:rPr lang="en" err="1"/>
              <a:t>Shringar</a:t>
            </a:r>
            <a:r>
              <a:rPr lang="en"/>
              <a:t> Prakash (300356399)</a:t>
            </a:r>
          </a:p>
          <a:p>
            <a:pPr marL="0" indent="0"/>
            <a:endParaRPr lang="en-US"/>
          </a:p>
        </p:txBody>
      </p:sp>
      <p:sp>
        <p:nvSpPr>
          <p:cNvPr id="1259" name="Google Shape;1259;p43"/>
          <p:cNvSpPr/>
          <p:nvPr/>
        </p:nvSpPr>
        <p:spPr>
          <a:xfrm>
            <a:off x="6520350" y="862500"/>
            <a:ext cx="150000" cy="1500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7664775" y="2302650"/>
            <a:ext cx="150000" cy="150000"/>
          </a:xfrm>
          <a:prstGeom prst="ellipse">
            <a:avLst/>
          </a:prstGeom>
          <a:solidFill>
            <a:srgbClr val="DB25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8004900" y="4001200"/>
            <a:ext cx="201600" cy="2016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8065800" y="4299975"/>
            <a:ext cx="79800" cy="79800"/>
          </a:xfrm>
          <a:prstGeom prst="ellipse">
            <a:avLst/>
          </a:prstGeom>
          <a:solidFill>
            <a:srgbClr val="6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5751325" y="4261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 name="Google Shape;1264;p43"/>
          <p:cNvCxnSpPr/>
          <p:nvPr/>
        </p:nvCxnSpPr>
        <p:spPr>
          <a:xfrm rot="10800000">
            <a:off x="8105700" y="2106250"/>
            <a:ext cx="0" cy="1734900"/>
          </a:xfrm>
          <a:prstGeom prst="straightConnector1">
            <a:avLst/>
          </a:prstGeom>
          <a:noFill/>
          <a:ln w="9525" cap="flat" cmpd="sng">
            <a:solidFill>
              <a:schemeClr val="accent3"/>
            </a:solidFill>
            <a:prstDash val="dot"/>
            <a:round/>
            <a:headEnd type="none" w="med" len="med"/>
            <a:tailEnd type="none" w="med" len="med"/>
          </a:ln>
        </p:spPr>
      </p:cxnSp>
      <p:cxnSp>
        <p:nvCxnSpPr>
          <p:cNvPr id="1265" name="Google Shape;1265;p43"/>
          <p:cNvCxnSpPr/>
          <p:nvPr/>
        </p:nvCxnSpPr>
        <p:spPr>
          <a:xfrm rot="10800000">
            <a:off x="6961250" y="2161375"/>
            <a:ext cx="0" cy="609300"/>
          </a:xfrm>
          <a:prstGeom prst="straightConnector1">
            <a:avLst/>
          </a:prstGeom>
          <a:noFill/>
          <a:ln w="9525" cap="flat" cmpd="sng">
            <a:solidFill>
              <a:schemeClr val="accent3"/>
            </a:solidFill>
            <a:prstDash val="dot"/>
            <a:round/>
            <a:headEnd type="none" w="med" len="med"/>
            <a:tailEnd type="none" w="med" len="med"/>
          </a:ln>
        </p:spPr>
      </p:cxnSp>
      <p:cxnSp>
        <p:nvCxnSpPr>
          <p:cNvPr id="1266" name="Google Shape;1266;p43"/>
          <p:cNvCxnSpPr/>
          <p:nvPr/>
        </p:nvCxnSpPr>
        <p:spPr>
          <a:xfrm rot="10800000">
            <a:off x="7352775" y="3067450"/>
            <a:ext cx="0" cy="13509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6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 Cleaning Steps</a:t>
            </a:r>
            <a:endParaRPr>
              <a:solidFill>
                <a:schemeClr val="lt1"/>
              </a:solidFill>
            </a:endParaRPr>
          </a:p>
        </p:txBody>
      </p:sp>
      <p:sp>
        <p:nvSpPr>
          <p:cNvPr id="1745" name="Google Shape;1745;p65"/>
          <p:cNvSpPr txBox="1">
            <a:spLocks noGrp="1"/>
          </p:cNvSpPr>
          <p:nvPr>
            <p:ph type="subTitle" idx="6"/>
          </p:nvPr>
        </p:nvSpPr>
        <p:spPr>
          <a:xfrm>
            <a:off x="936625" y="2191475"/>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bg1"/>
                </a:solidFill>
              </a:rPr>
              <a:t>Lowering Case</a:t>
            </a:r>
          </a:p>
        </p:txBody>
      </p:sp>
      <p:sp>
        <p:nvSpPr>
          <p:cNvPr id="1746" name="Google Shape;1746;p65"/>
          <p:cNvSpPr txBox="1">
            <a:spLocks noGrp="1"/>
          </p:cNvSpPr>
          <p:nvPr>
            <p:ph type="subTitle" idx="7"/>
          </p:nvPr>
        </p:nvSpPr>
        <p:spPr>
          <a:xfrm>
            <a:off x="3041838" y="2450611"/>
            <a:ext cx="29068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a:solidFill>
                  <a:schemeClr val="bg1"/>
                </a:solidFill>
              </a:rPr>
              <a:t>Removing Special Characters &amp; Punctuations</a:t>
            </a:r>
          </a:p>
        </p:txBody>
      </p:sp>
      <p:sp>
        <p:nvSpPr>
          <p:cNvPr id="1747" name="Google Shape;1747;p65"/>
          <p:cNvSpPr txBox="1">
            <a:spLocks noGrp="1"/>
          </p:cNvSpPr>
          <p:nvPr>
            <p:ph type="subTitle" idx="8"/>
          </p:nvPr>
        </p:nvSpPr>
        <p:spPr>
          <a:xfrm>
            <a:off x="6102163" y="2191475"/>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bg1"/>
                </a:solidFill>
              </a:rPr>
              <a:t>Removing New Lines</a:t>
            </a:r>
          </a:p>
        </p:txBody>
      </p:sp>
      <p:sp>
        <p:nvSpPr>
          <p:cNvPr id="1748" name="Google Shape;1748;p65"/>
          <p:cNvSpPr txBox="1">
            <a:spLocks noGrp="1"/>
          </p:cNvSpPr>
          <p:nvPr>
            <p:ph type="subTitle" idx="9"/>
          </p:nvPr>
        </p:nvSpPr>
        <p:spPr>
          <a:xfrm>
            <a:off x="1001963" y="3590259"/>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accent1"/>
                </a:solidFill>
              </a:rPr>
              <a:t>Removing </a:t>
            </a:r>
            <a:r>
              <a:rPr lang="en-CA" sz="2000" err="1">
                <a:solidFill>
                  <a:schemeClr val="accent1"/>
                </a:solidFill>
              </a:rPr>
              <a:t>HyperLinks</a:t>
            </a:r>
            <a:endParaRPr lang="en-CA" sz="2000">
              <a:solidFill>
                <a:schemeClr val="accent1"/>
              </a:solidFill>
            </a:endParaRPr>
          </a:p>
        </p:txBody>
      </p:sp>
      <p:sp>
        <p:nvSpPr>
          <p:cNvPr id="1749" name="Google Shape;1749;p65"/>
          <p:cNvSpPr txBox="1">
            <a:spLocks noGrp="1"/>
          </p:cNvSpPr>
          <p:nvPr>
            <p:ph type="subTitle" idx="13"/>
          </p:nvPr>
        </p:nvSpPr>
        <p:spPr>
          <a:xfrm>
            <a:off x="3465450" y="3590259"/>
            <a:ext cx="21306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solidFill>
                  <a:schemeClr val="accent1"/>
                </a:solidFill>
              </a:rPr>
              <a:t>Removing Numbers</a:t>
            </a:r>
          </a:p>
        </p:txBody>
      </p:sp>
      <p:sp>
        <p:nvSpPr>
          <p:cNvPr id="2" name="Google Shape;1749;p65">
            <a:extLst>
              <a:ext uri="{FF2B5EF4-FFF2-40B4-BE49-F238E27FC236}">
                <a16:creationId xmlns:a16="http://schemas.microsoft.com/office/drawing/2014/main" id="{5F8B111A-0463-1233-5FCA-60E11D496A60}"/>
              </a:ext>
            </a:extLst>
          </p:cNvPr>
          <p:cNvSpPr txBox="1">
            <a:spLocks/>
          </p:cNvSpPr>
          <p:nvPr/>
        </p:nvSpPr>
        <p:spPr>
          <a:xfrm>
            <a:off x="6109039" y="3590259"/>
            <a:ext cx="2130600" cy="47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Anton"/>
              <a:buNone/>
              <a:defRPr sz="2400" b="0" i="0" u="none" strike="noStrike" cap="none">
                <a:solidFill>
                  <a:schemeClr val="dk1"/>
                </a:solidFill>
                <a:latin typeface="Roboto Mono Medium"/>
                <a:ea typeface="Roboto Mono Medium"/>
                <a:cs typeface="Roboto Mono Medium"/>
                <a:sym typeface="Roboto Mono Medium"/>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CA" sz="2000">
                <a:solidFill>
                  <a:schemeClr val="accent1"/>
                </a:solidFill>
              </a:rPr>
              <a:t>Removing Whitespaces</a:t>
            </a:r>
          </a:p>
        </p:txBody>
      </p:sp>
      <p:sp>
        <p:nvSpPr>
          <p:cNvPr id="3" name="Google Shape;2514;p79">
            <a:extLst>
              <a:ext uri="{FF2B5EF4-FFF2-40B4-BE49-F238E27FC236}">
                <a16:creationId xmlns:a16="http://schemas.microsoft.com/office/drawing/2014/main" id="{470EA274-E904-7E69-02B9-174A989BA464}"/>
              </a:ext>
            </a:extLst>
          </p:cNvPr>
          <p:cNvSpPr/>
          <p:nvPr/>
        </p:nvSpPr>
        <p:spPr>
          <a:xfrm>
            <a:off x="1805875" y="1497171"/>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14;p79">
            <a:extLst>
              <a:ext uri="{FF2B5EF4-FFF2-40B4-BE49-F238E27FC236}">
                <a16:creationId xmlns:a16="http://schemas.microsoft.com/office/drawing/2014/main" id="{ED4E3FA6-A531-16B3-2F64-21E4209BC45F}"/>
              </a:ext>
            </a:extLst>
          </p:cNvPr>
          <p:cNvSpPr/>
          <p:nvPr/>
        </p:nvSpPr>
        <p:spPr>
          <a:xfrm>
            <a:off x="4299188" y="1497171"/>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14;p79">
            <a:extLst>
              <a:ext uri="{FF2B5EF4-FFF2-40B4-BE49-F238E27FC236}">
                <a16:creationId xmlns:a16="http://schemas.microsoft.com/office/drawing/2014/main" id="{3CC6F9B1-E8C2-8CF7-6748-0A4133424095}"/>
              </a:ext>
            </a:extLst>
          </p:cNvPr>
          <p:cNvSpPr/>
          <p:nvPr/>
        </p:nvSpPr>
        <p:spPr>
          <a:xfrm>
            <a:off x="7019539" y="1497171"/>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14;p79">
            <a:extLst>
              <a:ext uri="{FF2B5EF4-FFF2-40B4-BE49-F238E27FC236}">
                <a16:creationId xmlns:a16="http://schemas.microsoft.com/office/drawing/2014/main" id="{D24102A1-88EF-5766-D009-C435504F9D97}"/>
              </a:ext>
            </a:extLst>
          </p:cNvPr>
          <p:cNvSpPr/>
          <p:nvPr/>
        </p:nvSpPr>
        <p:spPr>
          <a:xfrm>
            <a:off x="1805875" y="2966176"/>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14;p79">
            <a:extLst>
              <a:ext uri="{FF2B5EF4-FFF2-40B4-BE49-F238E27FC236}">
                <a16:creationId xmlns:a16="http://schemas.microsoft.com/office/drawing/2014/main" id="{EF2DAA59-EBF0-DE47-9B68-B5B44DC43BB7}"/>
              </a:ext>
            </a:extLst>
          </p:cNvPr>
          <p:cNvSpPr/>
          <p:nvPr/>
        </p:nvSpPr>
        <p:spPr>
          <a:xfrm>
            <a:off x="4299188" y="2966176"/>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14;p79">
            <a:extLst>
              <a:ext uri="{FF2B5EF4-FFF2-40B4-BE49-F238E27FC236}">
                <a16:creationId xmlns:a16="http://schemas.microsoft.com/office/drawing/2014/main" id="{D92B3BDB-FCDB-3F9F-E65C-371A9206C780}"/>
              </a:ext>
            </a:extLst>
          </p:cNvPr>
          <p:cNvSpPr/>
          <p:nvPr/>
        </p:nvSpPr>
        <p:spPr>
          <a:xfrm>
            <a:off x="7019539" y="2966176"/>
            <a:ext cx="392100" cy="392100"/>
          </a:xfrm>
          <a:prstGeom prst="plaqu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 grpId="0"/>
      <p:bldP spid="1745" grpId="0" build="p"/>
      <p:bldP spid="1746" grpId="0" build="p"/>
      <p:bldP spid="1747" grpId="0" build="p"/>
      <p:bldP spid="1748" grpId="0" build="p"/>
      <p:bldP spid="1749" grpId="0" build="p"/>
      <p:bldP spid="2" grpId="0"/>
      <p:bldP spid="3" grpId="0" animBg="1"/>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5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Text Preprocessing</a:t>
            </a:r>
            <a:endParaRPr>
              <a:solidFill>
                <a:schemeClr val="lt1"/>
              </a:solidFill>
            </a:endParaRPr>
          </a:p>
        </p:txBody>
      </p:sp>
      <p:sp>
        <p:nvSpPr>
          <p:cNvPr id="1467" name="Google Shape;1467;p53"/>
          <p:cNvSpPr txBox="1">
            <a:spLocks noGrp="1"/>
          </p:cNvSpPr>
          <p:nvPr>
            <p:ph type="subTitle" idx="4"/>
          </p:nvPr>
        </p:nvSpPr>
        <p:spPr>
          <a:xfrm>
            <a:off x="622072" y="1293702"/>
            <a:ext cx="26333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Tokenization</a:t>
            </a:r>
            <a:endParaRPr/>
          </a:p>
        </p:txBody>
      </p:sp>
      <p:sp>
        <p:nvSpPr>
          <p:cNvPr id="1468" name="Google Shape;1468;p53"/>
          <p:cNvSpPr txBox="1">
            <a:spLocks noGrp="1"/>
          </p:cNvSpPr>
          <p:nvPr>
            <p:ph type="subTitle" idx="5"/>
          </p:nvPr>
        </p:nvSpPr>
        <p:spPr>
          <a:xfrm>
            <a:off x="3308807" y="2091411"/>
            <a:ext cx="26333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Lemmatization</a:t>
            </a:r>
            <a:endParaRPr/>
          </a:p>
        </p:txBody>
      </p:sp>
      <p:sp>
        <p:nvSpPr>
          <p:cNvPr id="1469" name="Google Shape;1469;p53"/>
          <p:cNvSpPr txBox="1">
            <a:spLocks noGrp="1"/>
          </p:cNvSpPr>
          <p:nvPr>
            <p:ph type="subTitle" idx="6"/>
          </p:nvPr>
        </p:nvSpPr>
        <p:spPr>
          <a:xfrm>
            <a:off x="6389972" y="3325578"/>
            <a:ext cx="2439488"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t>Stop-Words</a:t>
            </a:r>
            <a:endParaRPr/>
          </a:p>
        </p:txBody>
      </p:sp>
      <p:pic>
        <p:nvPicPr>
          <p:cNvPr id="3" name="Picture 2">
            <a:extLst>
              <a:ext uri="{FF2B5EF4-FFF2-40B4-BE49-F238E27FC236}">
                <a16:creationId xmlns:a16="http://schemas.microsoft.com/office/drawing/2014/main" id="{B45D4099-7158-B26D-3701-37CB585AE33B}"/>
              </a:ext>
            </a:extLst>
          </p:cNvPr>
          <p:cNvPicPr>
            <a:picLocks noChangeAspect="1"/>
          </p:cNvPicPr>
          <p:nvPr/>
        </p:nvPicPr>
        <p:blipFill>
          <a:blip r:embed="rId3"/>
          <a:stretch>
            <a:fillRect/>
          </a:stretch>
        </p:blipFill>
        <p:spPr>
          <a:xfrm>
            <a:off x="911787" y="1771302"/>
            <a:ext cx="2053869" cy="949563"/>
          </a:xfrm>
          <a:prstGeom prst="rect">
            <a:avLst/>
          </a:prstGeom>
        </p:spPr>
      </p:pic>
      <p:pic>
        <p:nvPicPr>
          <p:cNvPr id="5" name="Picture 4">
            <a:extLst>
              <a:ext uri="{FF2B5EF4-FFF2-40B4-BE49-F238E27FC236}">
                <a16:creationId xmlns:a16="http://schemas.microsoft.com/office/drawing/2014/main" id="{DD4A3598-B39A-55E5-0160-8FD9A3695135}"/>
              </a:ext>
            </a:extLst>
          </p:cNvPr>
          <p:cNvPicPr>
            <a:picLocks noChangeAspect="1"/>
          </p:cNvPicPr>
          <p:nvPr/>
        </p:nvPicPr>
        <p:blipFill>
          <a:blip r:embed="rId4"/>
          <a:stretch>
            <a:fillRect/>
          </a:stretch>
        </p:blipFill>
        <p:spPr>
          <a:xfrm>
            <a:off x="3598522" y="2569011"/>
            <a:ext cx="2053869" cy="1644375"/>
          </a:xfrm>
          <a:prstGeom prst="rect">
            <a:avLst/>
          </a:prstGeom>
        </p:spPr>
      </p:pic>
      <p:pic>
        <p:nvPicPr>
          <p:cNvPr id="9" name="Picture 8">
            <a:extLst>
              <a:ext uri="{FF2B5EF4-FFF2-40B4-BE49-F238E27FC236}">
                <a16:creationId xmlns:a16="http://schemas.microsoft.com/office/drawing/2014/main" id="{AE8B6DA6-3A93-117B-DD7E-1C944370D12C}"/>
              </a:ext>
            </a:extLst>
          </p:cNvPr>
          <p:cNvPicPr>
            <a:picLocks noChangeAspect="1"/>
          </p:cNvPicPr>
          <p:nvPr/>
        </p:nvPicPr>
        <p:blipFill rotWithShape="1">
          <a:blip r:embed="rId5"/>
          <a:srcRect l="1644" r="3406"/>
          <a:stretch/>
        </p:blipFill>
        <p:spPr>
          <a:xfrm>
            <a:off x="5871409" y="3803178"/>
            <a:ext cx="3258839" cy="5549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6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3" grpId="0"/>
      <p:bldP spid="1467" grpId="0" build="p"/>
      <p:bldP spid="1468" grpId="0" build="p"/>
      <p:bldP spid="146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63"/>
          <p:cNvSpPr/>
          <p:nvPr/>
        </p:nvSpPr>
        <p:spPr>
          <a:xfrm>
            <a:off x="2491875" y="1437320"/>
            <a:ext cx="1006500" cy="100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txBox="1">
            <a:spLocks noGrp="1"/>
          </p:cNvSpPr>
          <p:nvPr>
            <p:ph type="title"/>
          </p:nvPr>
        </p:nvSpPr>
        <p:spPr>
          <a:xfrm>
            <a:off x="787425" y="2212775"/>
            <a:ext cx="4619688" cy="1925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a:t>Exploratory Data Analysis &amp; Data Visualization</a:t>
            </a:r>
          </a:p>
        </p:txBody>
      </p:sp>
      <p:sp>
        <p:nvSpPr>
          <p:cNvPr id="1694" name="Google Shape;1694;p63"/>
          <p:cNvSpPr txBox="1">
            <a:spLocks noGrp="1"/>
          </p:cNvSpPr>
          <p:nvPr>
            <p:ph type="title" idx="2"/>
          </p:nvPr>
        </p:nvSpPr>
        <p:spPr>
          <a:xfrm>
            <a:off x="2524751" y="1593575"/>
            <a:ext cx="94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95" name="Google Shape;1695;p63"/>
          <p:cNvSpPr/>
          <p:nvPr/>
        </p:nvSpPr>
        <p:spPr>
          <a:xfrm>
            <a:off x="7094200" y="10301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7034950" y="12192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flipH="1">
            <a:off x="5386363" y="3492175"/>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8" name="Google Shape;1698;p63"/>
          <p:cNvCxnSpPr/>
          <p:nvPr/>
        </p:nvCxnSpPr>
        <p:spPr>
          <a:xfrm rot="10800000">
            <a:off x="5444988" y="2212775"/>
            <a:ext cx="0" cy="1181700"/>
          </a:xfrm>
          <a:prstGeom prst="straightConnector1">
            <a:avLst/>
          </a:prstGeom>
          <a:noFill/>
          <a:ln w="9525" cap="flat" cmpd="sng">
            <a:solidFill>
              <a:schemeClr val="accent3"/>
            </a:solidFill>
            <a:prstDash val="dot"/>
            <a:round/>
            <a:headEnd type="none" w="med" len="med"/>
            <a:tailEnd type="none" w="med" len="med"/>
          </a:ln>
        </p:spPr>
      </p:cxnSp>
      <p:sp>
        <p:nvSpPr>
          <p:cNvPr id="1699" name="Google Shape;1699;p63"/>
          <p:cNvSpPr/>
          <p:nvPr/>
        </p:nvSpPr>
        <p:spPr>
          <a:xfrm flipH="1">
            <a:off x="5407113" y="3677225"/>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flipH="1">
            <a:off x="5927700" y="1730575"/>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1" name="Google Shape;1701;p63"/>
          <p:cNvCxnSpPr/>
          <p:nvPr/>
        </p:nvCxnSpPr>
        <p:spPr>
          <a:xfrm rot="10800000">
            <a:off x="5986325" y="1113275"/>
            <a:ext cx="0" cy="519600"/>
          </a:xfrm>
          <a:prstGeom prst="straightConnector1">
            <a:avLst/>
          </a:prstGeom>
          <a:noFill/>
          <a:ln w="9525" cap="flat" cmpd="sng">
            <a:solidFill>
              <a:schemeClr val="accent3"/>
            </a:solidFill>
            <a:prstDash val="dot"/>
            <a:round/>
            <a:headEnd type="none" w="med" len="med"/>
            <a:tailEnd type="none" w="med" len="med"/>
          </a:ln>
        </p:spPr>
      </p:cxnSp>
      <p:sp>
        <p:nvSpPr>
          <p:cNvPr id="1702" name="Google Shape;1702;p63"/>
          <p:cNvSpPr/>
          <p:nvPr/>
        </p:nvSpPr>
        <p:spPr>
          <a:xfrm flipH="1">
            <a:off x="5948450" y="1915625"/>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6321300" y="30915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flipH="1">
            <a:off x="2104625" y="1742627"/>
            <a:ext cx="189600" cy="18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5" name="Google Shape;1705;p63"/>
          <p:cNvCxnSpPr/>
          <p:nvPr/>
        </p:nvCxnSpPr>
        <p:spPr>
          <a:xfrm rot="10800000">
            <a:off x="2199425" y="659975"/>
            <a:ext cx="0" cy="972900"/>
          </a:xfrm>
          <a:prstGeom prst="straightConnector1">
            <a:avLst/>
          </a:prstGeom>
          <a:noFill/>
          <a:ln w="9525" cap="flat" cmpd="sng">
            <a:solidFill>
              <a:schemeClr val="accent3"/>
            </a:solidFill>
            <a:prstDash val="dot"/>
            <a:round/>
            <a:headEnd type="none" w="med" len="med"/>
            <a:tailEnd type="none" w="med" len="med"/>
          </a:ln>
        </p:spPr>
      </p:cxnSp>
      <p:sp>
        <p:nvSpPr>
          <p:cNvPr id="1706" name="Google Shape;1706;p63"/>
          <p:cNvSpPr/>
          <p:nvPr/>
        </p:nvSpPr>
        <p:spPr>
          <a:xfrm flipH="1">
            <a:off x="2137951" y="2041814"/>
            <a:ext cx="122400" cy="12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flipH="1">
            <a:off x="973050" y="860927"/>
            <a:ext cx="189600" cy="18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flipH="1">
            <a:off x="1006376" y="1160114"/>
            <a:ext cx="122400" cy="12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flipH="1">
            <a:off x="7670075" y="3729150"/>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0" name="Google Shape;1710;p63"/>
          <p:cNvCxnSpPr/>
          <p:nvPr/>
        </p:nvCxnSpPr>
        <p:spPr>
          <a:xfrm rot="10800000">
            <a:off x="7728700" y="2132350"/>
            <a:ext cx="0" cy="1499100"/>
          </a:xfrm>
          <a:prstGeom prst="straightConnector1">
            <a:avLst/>
          </a:prstGeom>
          <a:noFill/>
          <a:ln w="9525" cap="flat" cmpd="sng">
            <a:solidFill>
              <a:schemeClr val="accent3"/>
            </a:solidFill>
            <a:prstDash val="dot"/>
            <a:round/>
            <a:headEnd type="none" w="med" len="med"/>
            <a:tailEnd type="none" w="med" len="med"/>
          </a:ln>
        </p:spPr>
      </p:cxnSp>
      <p:sp>
        <p:nvSpPr>
          <p:cNvPr id="1711" name="Google Shape;1711;p63"/>
          <p:cNvSpPr/>
          <p:nvPr/>
        </p:nvSpPr>
        <p:spPr>
          <a:xfrm flipH="1">
            <a:off x="7690825" y="3914200"/>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a:xfrm>
            <a:off x="720000" y="409371"/>
            <a:ext cx="7704000" cy="477600"/>
          </a:xfrm>
        </p:spPr>
        <p:txBody>
          <a:bodyPr/>
          <a:lstStyle/>
          <a:p>
            <a:r>
              <a:rPr lang="en-CA" sz="2400">
                <a:solidFill>
                  <a:schemeClr val="bg1"/>
                </a:solidFill>
              </a:rPr>
              <a:t>Longest and Shortest </a:t>
            </a:r>
            <a:br>
              <a:rPr lang="en-CA" sz="2400">
                <a:solidFill>
                  <a:schemeClr val="bg1"/>
                </a:solidFill>
              </a:rPr>
            </a:br>
            <a:r>
              <a:rPr lang="en-CA" sz="2400">
                <a:solidFill>
                  <a:schemeClr val="bg1"/>
                </a:solidFill>
              </a:rPr>
              <a:t>Ham and Spam Messages</a:t>
            </a:r>
          </a:p>
        </p:txBody>
      </p:sp>
      <p:pic>
        <p:nvPicPr>
          <p:cNvPr id="4" name="Picture 3">
            <a:extLst>
              <a:ext uri="{FF2B5EF4-FFF2-40B4-BE49-F238E27FC236}">
                <a16:creationId xmlns:a16="http://schemas.microsoft.com/office/drawing/2014/main" id="{5211E010-D114-2780-66D7-7F7E0730A5FD}"/>
              </a:ext>
            </a:extLst>
          </p:cNvPr>
          <p:cNvPicPr>
            <a:picLocks noChangeAspect="1"/>
          </p:cNvPicPr>
          <p:nvPr/>
        </p:nvPicPr>
        <p:blipFill>
          <a:blip r:embed="rId2"/>
          <a:stretch>
            <a:fillRect/>
          </a:stretch>
        </p:blipFill>
        <p:spPr>
          <a:xfrm>
            <a:off x="775001" y="1472250"/>
            <a:ext cx="3720615" cy="2729247"/>
          </a:xfrm>
          <a:prstGeom prst="rect">
            <a:avLst/>
          </a:prstGeom>
        </p:spPr>
      </p:pic>
      <p:pic>
        <p:nvPicPr>
          <p:cNvPr id="7" name="Picture 6">
            <a:extLst>
              <a:ext uri="{FF2B5EF4-FFF2-40B4-BE49-F238E27FC236}">
                <a16:creationId xmlns:a16="http://schemas.microsoft.com/office/drawing/2014/main" id="{4AB8B324-26C3-B2F3-0D09-EEC08A7CD366}"/>
              </a:ext>
            </a:extLst>
          </p:cNvPr>
          <p:cNvPicPr>
            <a:picLocks noChangeAspect="1"/>
          </p:cNvPicPr>
          <p:nvPr/>
        </p:nvPicPr>
        <p:blipFill>
          <a:blip r:embed="rId3"/>
          <a:stretch>
            <a:fillRect/>
          </a:stretch>
        </p:blipFill>
        <p:spPr>
          <a:xfrm>
            <a:off x="4750256" y="1472250"/>
            <a:ext cx="3795603" cy="2729246"/>
          </a:xfrm>
          <a:prstGeom prst="rect">
            <a:avLst/>
          </a:prstGeom>
        </p:spPr>
      </p:pic>
    </p:spTree>
    <p:extLst>
      <p:ext uri="{BB962C8B-B14F-4D97-AF65-F5344CB8AC3E}">
        <p14:creationId xmlns:p14="http://schemas.microsoft.com/office/powerpoint/2010/main" val="11477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p:txBody>
          <a:bodyPr/>
          <a:lstStyle/>
          <a:p>
            <a:r>
              <a:rPr lang="en-CA" sz="2400">
                <a:solidFill>
                  <a:schemeClr val="bg1"/>
                </a:solidFill>
              </a:rPr>
              <a:t>Distribution of Ham and Spam Messages</a:t>
            </a:r>
          </a:p>
        </p:txBody>
      </p:sp>
      <p:pic>
        <p:nvPicPr>
          <p:cNvPr id="6" name="Picture 5">
            <a:extLst>
              <a:ext uri="{FF2B5EF4-FFF2-40B4-BE49-F238E27FC236}">
                <a16:creationId xmlns:a16="http://schemas.microsoft.com/office/drawing/2014/main" id="{37D9F300-9A7D-6830-270C-4BAA651DD900}"/>
              </a:ext>
            </a:extLst>
          </p:cNvPr>
          <p:cNvPicPr>
            <a:picLocks noChangeAspect="1"/>
          </p:cNvPicPr>
          <p:nvPr/>
        </p:nvPicPr>
        <p:blipFill>
          <a:blip r:embed="rId2"/>
          <a:stretch>
            <a:fillRect/>
          </a:stretch>
        </p:blipFill>
        <p:spPr>
          <a:xfrm>
            <a:off x="595195" y="1314349"/>
            <a:ext cx="3722729" cy="2514801"/>
          </a:xfrm>
          <a:prstGeom prst="rect">
            <a:avLst/>
          </a:prstGeom>
        </p:spPr>
      </p:pic>
      <p:pic>
        <p:nvPicPr>
          <p:cNvPr id="8" name="Picture 7">
            <a:extLst>
              <a:ext uri="{FF2B5EF4-FFF2-40B4-BE49-F238E27FC236}">
                <a16:creationId xmlns:a16="http://schemas.microsoft.com/office/drawing/2014/main" id="{2E9B4B5D-EA0C-A713-CD71-89949EB7E635}"/>
              </a:ext>
            </a:extLst>
          </p:cNvPr>
          <p:cNvPicPr>
            <a:picLocks noChangeAspect="1"/>
          </p:cNvPicPr>
          <p:nvPr/>
        </p:nvPicPr>
        <p:blipFill>
          <a:blip r:embed="rId3"/>
          <a:stretch>
            <a:fillRect/>
          </a:stretch>
        </p:blipFill>
        <p:spPr>
          <a:xfrm>
            <a:off x="4572000" y="1131526"/>
            <a:ext cx="3976805" cy="3319824"/>
          </a:xfrm>
          <a:prstGeom prst="rect">
            <a:avLst/>
          </a:prstGeom>
        </p:spPr>
      </p:pic>
    </p:spTree>
    <p:extLst>
      <p:ext uri="{BB962C8B-B14F-4D97-AF65-F5344CB8AC3E}">
        <p14:creationId xmlns:p14="http://schemas.microsoft.com/office/powerpoint/2010/main" val="1240779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a:xfrm>
            <a:off x="720000" y="381250"/>
            <a:ext cx="7704000" cy="477600"/>
          </a:xfrm>
        </p:spPr>
        <p:txBody>
          <a:bodyPr/>
          <a:lstStyle/>
          <a:p>
            <a:r>
              <a:rPr lang="en-CA" sz="2400">
                <a:solidFill>
                  <a:schemeClr val="bg1"/>
                </a:solidFill>
              </a:rPr>
              <a:t>Top 20 Words in Ham and Spam Messages</a:t>
            </a:r>
          </a:p>
        </p:txBody>
      </p:sp>
      <p:pic>
        <p:nvPicPr>
          <p:cNvPr id="10" name="Picture 9">
            <a:extLst>
              <a:ext uri="{FF2B5EF4-FFF2-40B4-BE49-F238E27FC236}">
                <a16:creationId xmlns:a16="http://schemas.microsoft.com/office/drawing/2014/main" id="{47F502AD-B784-9A1D-0DC2-3F0AF7E0881F}"/>
              </a:ext>
            </a:extLst>
          </p:cNvPr>
          <p:cNvPicPr>
            <a:picLocks noChangeAspect="1"/>
          </p:cNvPicPr>
          <p:nvPr/>
        </p:nvPicPr>
        <p:blipFill>
          <a:blip r:embed="rId2"/>
          <a:stretch>
            <a:fillRect/>
          </a:stretch>
        </p:blipFill>
        <p:spPr>
          <a:xfrm>
            <a:off x="2353682" y="899074"/>
            <a:ext cx="4465204" cy="1923784"/>
          </a:xfrm>
          <a:prstGeom prst="rect">
            <a:avLst/>
          </a:prstGeom>
        </p:spPr>
      </p:pic>
      <p:pic>
        <p:nvPicPr>
          <p:cNvPr id="12" name="Picture 11">
            <a:extLst>
              <a:ext uri="{FF2B5EF4-FFF2-40B4-BE49-F238E27FC236}">
                <a16:creationId xmlns:a16="http://schemas.microsoft.com/office/drawing/2014/main" id="{6C294765-5362-C9D0-B9DB-6113290695F0}"/>
              </a:ext>
            </a:extLst>
          </p:cNvPr>
          <p:cNvPicPr>
            <a:picLocks noChangeAspect="1"/>
          </p:cNvPicPr>
          <p:nvPr/>
        </p:nvPicPr>
        <p:blipFill>
          <a:blip r:embed="rId3"/>
          <a:stretch>
            <a:fillRect/>
          </a:stretch>
        </p:blipFill>
        <p:spPr>
          <a:xfrm>
            <a:off x="2353682" y="2850775"/>
            <a:ext cx="4465204" cy="1911475"/>
          </a:xfrm>
          <a:prstGeom prst="rect">
            <a:avLst/>
          </a:prstGeom>
        </p:spPr>
      </p:pic>
    </p:spTree>
    <p:extLst>
      <p:ext uri="{BB962C8B-B14F-4D97-AF65-F5344CB8AC3E}">
        <p14:creationId xmlns:p14="http://schemas.microsoft.com/office/powerpoint/2010/main" val="3485548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2D50-5A0D-AD50-3861-D4B5DA744186}"/>
              </a:ext>
            </a:extLst>
          </p:cNvPr>
          <p:cNvSpPr>
            <a:spLocks noGrp="1"/>
          </p:cNvSpPr>
          <p:nvPr>
            <p:ph type="title"/>
          </p:nvPr>
        </p:nvSpPr>
        <p:spPr>
          <a:xfrm>
            <a:off x="720000" y="381250"/>
            <a:ext cx="7704000" cy="477600"/>
          </a:xfrm>
        </p:spPr>
        <p:txBody>
          <a:bodyPr/>
          <a:lstStyle/>
          <a:p>
            <a:r>
              <a:rPr lang="en-CA" sz="2400">
                <a:solidFill>
                  <a:schemeClr val="bg1"/>
                </a:solidFill>
              </a:rPr>
              <a:t>Word Clouds for Ham and Spam Messages</a:t>
            </a:r>
          </a:p>
        </p:txBody>
      </p:sp>
      <p:pic>
        <p:nvPicPr>
          <p:cNvPr id="4" name="Picture 3">
            <a:extLst>
              <a:ext uri="{FF2B5EF4-FFF2-40B4-BE49-F238E27FC236}">
                <a16:creationId xmlns:a16="http://schemas.microsoft.com/office/drawing/2014/main" id="{B0D05EDC-DC7A-FA5F-0057-D9076077EA64}"/>
              </a:ext>
            </a:extLst>
          </p:cNvPr>
          <p:cNvPicPr>
            <a:picLocks noChangeAspect="1"/>
          </p:cNvPicPr>
          <p:nvPr/>
        </p:nvPicPr>
        <p:blipFill>
          <a:blip r:embed="rId2"/>
          <a:stretch>
            <a:fillRect/>
          </a:stretch>
        </p:blipFill>
        <p:spPr>
          <a:xfrm>
            <a:off x="315081" y="1395581"/>
            <a:ext cx="4181987" cy="2128669"/>
          </a:xfrm>
          <a:prstGeom prst="rect">
            <a:avLst/>
          </a:prstGeom>
        </p:spPr>
      </p:pic>
      <p:pic>
        <p:nvPicPr>
          <p:cNvPr id="6" name="Picture 5">
            <a:extLst>
              <a:ext uri="{FF2B5EF4-FFF2-40B4-BE49-F238E27FC236}">
                <a16:creationId xmlns:a16="http://schemas.microsoft.com/office/drawing/2014/main" id="{FBE059E6-5B1E-ACE4-4C2D-B4418ED19758}"/>
              </a:ext>
            </a:extLst>
          </p:cNvPr>
          <p:cNvPicPr>
            <a:picLocks noChangeAspect="1"/>
          </p:cNvPicPr>
          <p:nvPr/>
        </p:nvPicPr>
        <p:blipFill>
          <a:blip r:embed="rId3"/>
          <a:stretch>
            <a:fillRect/>
          </a:stretch>
        </p:blipFill>
        <p:spPr>
          <a:xfrm>
            <a:off x="4646934" y="1395581"/>
            <a:ext cx="4305389" cy="2128669"/>
          </a:xfrm>
          <a:prstGeom prst="rect">
            <a:avLst/>
          </a:prstGeom>
        </p:spPr>
      </p:pic>
    </p:spTree>
    <p:extLst>
      <p:ext uri="{BB962C8B-B14F-4D97-AF65-F5344CB8AC3E}">
        <p14:creationId xmlns:p14="http://schemas.microsoft.com/office/powerpoint/2010/main" val="159252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3" name="Google Shape;1343;p47"/>
          <p:cNvSpPr txBox="1">
            <a:spLocks noGrp="1"/>
          </p:cNvSpPr>
          <p:nvPr>
            <p:ph type="title"/>
          </p:nvPr>
        </p:nvSpPr>
        <p:spPr>
          <a:xfrm>
            <a:off x="670774" y="2736679"/>
            <a:ext cx="515857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Vectorization</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3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8"/>
          <p:cNvSpPr txBox="1">
            <a:spLocks noGrp="1"/>
          </p:cNvSpPr>
          <p:nvPr>
            <p:ph type="title"/>
          </p:nvPr>
        </p:nvSpPr>
        <p:spPr>
          <a:xfrm>
            <a:off x="466500" y="400050"/>
            <a:ext cx="7604275"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is Vectorization</a:t>
            </a:r>
            <a:r>
              <a:rPr lang="en">
                <a:solidFill>
                  <a:schemeClr val="lt1"/>
                </a:solidFill>
              </a:rPr>
              <a:t>?</a:t>
            </a:r>
            <a:endParaRPr>
              <a:solidFill>
                <a:schemeClr val="lt1"/>
              </a:solidFill>
            </a:endParaRPr>
          </a:p>
        </p:txBody>
      </p:sp>
      <p:sp>
        <p:nvSpPr>
          <p:cNvPr id="1372" name="Google Shape;1372;p48"/>
          <p:cNvSpPr txBox="1">
            <a:spLocks noGrp="1"/>
          </p:cNvSpPr>
          <p:nvPr>
            <p:ph type="subTitle" idx="1"/>
          </p:nvPr>
        </p:nvSpPr>
        <p:spPr>
          <a:xfrm>
            <a:off x="720001" y="1740562"/>
            <a:ext cx="3598500" cy="1720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solidFill>
                  <a:schemeClr val="bg1"/>
                </a:solidFill>
                <a:latin typeface="PublicSans"/>
              </a:rPr>
              <a:t>CountVectorizer</a:t>
            </a:r>
            <a:r>
              <a:rPr lang="en-US">
                <a:solidFill>
                  <a:schemeClr val="bg1"/>
                </a:solidFill>
                <a:latin typeface="PublicSans"/>
              </a:rPr>
              <a:t>: It</a:t>
            </a:r>
            <a:r>
              <a:rPr lang="en-US" b="0" i="0">
                <a:solidFill>
                  <a:schemeClr val="bg1"/>
                </a:solidFill>
                <a:effectLst/>
                <a:latin typeface="PublicSans"/>
              </a:rPr>
              <a:t> is used to transform a given text into a vector on the basis of the frequency (count) of each word that occurs in the entire text. This is helpful when we have multiple such texts, and we wish to convert each word in each text into vectors (for using in further text analysis)</a:t>
            </a:r>
            <a:endParaRPr>
              <a:solidFill>
                <a:schemeClr val="bg1"/>
              </a:solidFill>
              <a:latin typeface="PublicSans"/>
            </a:endParaRPr>
          </a:p>
        </p:txBody>
      </p:sp>
      <p:sp>
        <p:nvSpPr>
          <p:cNvPr id="1373" name="Google Shape;1373;p48"/>
          <p:cNvSpPr txBox="1">
            <a:spLocks noGrp="1"/>
          </p:cNvSpPr>
          <p:nvPr>
            <p:ph type="subTitle" idx="2"/>
          </p:nvPr>
        </p:nvSpPr>
        <p:spPr>
          <a:xfrm>
            <a:off x="4572000" y="1740562"/>
            <a:ext cx="3598500" cy="1662375"/>
          </a:xfrm>
          <a:prstGeom prst="rect">
            <a:avLst/>
          </a:prstGeom>
        </p:spPr>
        <p:txBody>
          <a:bodyPr spcFirstLastPara="1" wrap="square" lIns="91425" tIns="91425" rIns="91425" bIns="91425" anchor="t" anchorCtr="0">
            <a:noAutofit/>
          </a:bodyPr>
          <a:lstStyle/>
          <a:p>
            <a:pPr marL="139700" indent="0" algn="l"/>
            <a:r>
              <a:rPr lang="en-CA" b="1">
                <a:solidFill>
                  <a:schemeClr val="bg1"/>
                </a:solidFill>
                <a:latin typeface="PublicSans"/>
              </a:rPr>
              <a:t>T</a:t>
            </a:r>
            <a:r>
              <a:rPr lang="en-CA" b="1" i="0">
                <a:solidFill>
                  <a:schemeClr val="bg1"/>
                </a:solidFill>
                <a:effectLst/>
                <a:latin typeface="PublicSans"/>
              </a:rPr>
              <a:t>erm Frequency: </a:t>
            </a:r>
            <a:r>
              <a:rPr lang="en-CA" i="0">
                <a:solidFill>
                  <a:schemeClr val="bg1"/>
                </a:solidFill>
                <a:effectLst/>
                <a:latin typeface="PublicSans"/>
              </a:rPr>
              <a:t>It</a:t>
            </a:r>
            <a:r>
              <a:rPr lang="en-CA" b="1" i="0">
                <a:solidFill>
                  <a:schemeClr val="bg1"/>
                </a:solidFill>
                <a:effectLst/>
                <a:latin typeface="PublicSans"/>
              </a:rPr>
              <a:t> </a:t>
            </a:r>
            <a:r>
              <a:rPr lang="en-CA" i="0">
                <a:solidFill>
                  <a:schemeClr val="bg1"/>
                </a:solidFill>
                <a:effectLst/>
                <a:latin typeface="PublicSans"/>
              </a:rPr>
              <a:t>is the</a:t>
            </a:r>
            <a:r>
              <a:rPr lang="en-CA" b="0" i="0">
                <a:solidFill>
                  <a:schemeClr val="bg1"/>
                </a:solidFill>
                <a:effectLst/>
                <a:latin typeface="PublicSans"/>
              </a:rPr>
              <a:t> </a:t>
            </a:r>
            <a:r>
              <a:rPr lang="en-US" b="0" i="0">
                <a:solidFill>
                  <a:schemeClr val="bg1"/>
                </a:solidFill>
                <a:effectLst/>
                <a:latin typeface="PublicSans"/>
              </a:rPr>
              <a:t>raw count of instances a word appears in a document. </a:t>
            </a:r>
          </a:p>
          <a:p>
            <a:pPr marL="139700" indent="0" algn="l"/>
            <a:r>
              <a:rPr lang="en-CA" b="1">
                <a:solidFill>
                  <a:schemeClr val="bg1"/>
                </a:solidFill>
                <a:latin typeface="PublicSans"/>
              </a:rPr>
              <a:t>I</a:t>
            </a:r>
            <a:r>
              <a:rPr lang="en-CA" b="1" i="0">
                <a:solidFill>
                  <a:schemeClr val="bg1"/>
                </a:solidFill>
                <a:effectLst/>
                <a:latin typeface="PublicSans"/>
              </a:rPr>
              <a:t>nverse </a:t>
            </a:r>
            <a:r>
              <a:rPr lang="en-CA" b="1">
                <a:solidFill>
                  <a:schemeClr val="bg1"/>
                </a:solidFill>
                <a:latin typeface="PublicSans"/>
              </a:rPr>
              <a:t>D</a:t>
            </a:r>
            <a:r>
              <a:rPr lang="en-CA" b="1" i="0">
                <a:solidFill>
                  <a:schemeClr val="bg1"/>
                </a:solidFill>
                <a:effectLst/>
                <a:latin typeface="PublicSans"/>
              </a:rPr>
              <a:t>ocument </a:t>
            </a:r>
            <a:r>
              <a:rPr lang="en-CA" b="1">
                <a:solidFill>
                  <a:schemeClr val="bg1"/>
                </a:solidFill>
                <a:latin typeface="PublicSans"/>
              </a:rPr>
              <a:t>F</a:t>
            </a:r>
            <a:r>
              <a:rPr lang="en-CA" b="1" i="0">
                <a:solidFill>
                  <a:schemeClr val="bg1"/>
                </a:solidFill>
                <a:effectLst/>
                <a:latin typeface="PublicSans"/>
              </a:rPr>
              <a:t>requency</a:t>
            </a:r>
            <a:r>
              <a:rPr lang="en-US" b="1" i="0">
                <a:solidFill>
                  <a:schemeClr val="bg1"/>
                </a:solidFill>
                <a:effectLst/>
                <a:latin typeface="PublicSans"/>
              </a:rPr>
              <a:t>:</a:t>
            </a:r>
            <a:r>
              <a:rPr lang="en-US" b="0" i="0">
                <a:solidFill>
                  <a:schemeClr val="bg1"/>
                </a:solidFill>
                <a:effectLst/>
                <a:latin typeface="PublicSans"/>
              </a:rPr>
              <a:t> </a:t>
            </a:r>
            <a:r>
              <a:rPr lang="en-US">
                <a:solidFill>
                  <a:schemeClr val="bg1"/>
                </a:solidFill>
                <a:latin typeface="PublicSans"/>
              </a:rPr>
              <a:t>H</a:t>
            </a:r>
            <a:r>
              <a:rPr lang="en-US" b="0" i="0">
                <a:solidFill>
                  <a:schemeClr val="bg1"/>
                </a:solidFill>
                <a:effectLst/>
                <a:latin typeface="PublicSans"/>
              </a:rPr>
              <a:t>ow common or rare a word is in the entire document set. This metric can be calculated by taking the total number of documents, dividing it by the number of documents that contain a word, and calculating the logarithm. The closer it is to 0, the more common a word is. </a:t>
            </a:r>
            <a:endParaRPr lang="en-US" b="1" i="0">
              <a:solidFill>
                <a:schemeClr val="bg1"/>
              </a:solidFill>
              <a:effectLst/>
              <a:latin typeface="PublicSans"/>
            </a:endParaRPr>
          </a:p>
        </p:txBody>
      </p:sp>
      <p:sp>
        <p:nvSpPr>
          <p:cNvPr id="1374" name="Google Shape;1374;p48"/>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793573" y="4400275"/>
            <a:ext cx="203100" cy="20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73;p48">
            <a:extLst>
              <a:ext uri="{FF2B5EF4-FFF2-40B4-BE49-F238E27FC236}">
                <a16:creationId xmlns:a16="http://schemas.microsoft.com/office/drawing/2014/main" id="{B2178297-73FE-63F7-8F05-1141E0BE1426}"/>
              </a:ext>
            </a:extLst>
          </p:cNvPr>
          <p:cNvSpPr txBox="1">
            <a:spLocks/>
          </p:cNvSpPr>
          <p:nvPr/>
        </p:nvSpPr>
        <p:spPr>
          <a:xfrm>
            <a:off x="1375963" y="3579150"/>
            <a:ext cx="5785348" cy="9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9pPr>
          </a:lstStyle>
          <a:p>
            <a:pPr marL="139700" indent="0" algn="ctr"/>
            <a:endParaRPr lang="en-US" sz="2000" b="1">
              <a:solidFill>
                <a:schemeClr val="accent1"/>
              </a:solidFill>
              <a:latin typeface="PublicSans"/>
            </a:endParaRPr>
          </a:p>
        </p:txBody>
      </p:sp>
    </p:spTree>
    <p:extLst>
      <p:ext uri="{BB962C8B-B14F-4D97-AF65-F5344CB8AC3E}">
        <p14:creationId xmlns:p14="http://schemas.microsoft.com/office/powerpoint/2010/main" val="173798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4B2F-A490-35AE-85D3-E35A5C4A92F7}"/>
              </a:ext>
            </a:extLst>
          </p:cNvPr>
          <p:cNvSpPr>
            <a:spLocks noGrp="1"/>
          </p:cNvSpPr>
          <p:nvPr>
            <p:ph type="title"/>
          </p:nvPr>
        </p:nvSpPr>
        <p:spPr>
          <a:xfrm>
            <a:off x="720000" y="315942"/>
            <a:ext cx="7704000" cy="477600"/>
          </a:xfrm>
        </p:spPr>
        <p:txBody>
          <a:bodyPr/>
          <a:lstStyle/>
          <a:p>
            <a:r>
              <a:rPr lang="en-US" dirty="0"/>
              <a:t>Clean Data</a:t>
            </a:r>
            <a:endParaRPr lang="en-CA" dirty="0"/>
          </a:p>
        </p:txBody>
      </p:sp>
      <p:pic>
        <p:nvPicPr>
          <p:cNvPr id="4" name="Picture 3">
            <a:extLst>
              <a:ext uri="{FF2B5EF4-FFF2-40B4-BE49-F238E27FC236}">
                <a16:creationId xmlns:a16="http://schemas.microsoft.com/office/drawing/2014/main" id="{B0C462EB-66D0-3C8A-7068-0C553FF37AEA}"/>
              </a:ext>
            </a:extLst>
          </p:cNvPr>
          <p:cNvPicPr>
            <a:picLocks noChangeAspect="1"/>
          </p:cNvPicPr>
          <p:nvPr/>
        </p:nvPicPr>
        <p:blipFill>
          <a:blip r:embed="rId2"/>
          <a:stretch>
            <a:fillRect/>
          </a:stretch>
        </p:blipFill>
        <p:spPr>
          <a:xfrm>
            <a:off x="125039" y="1128947"/>
            <a:ext cx="8893922" cy="3641009"/>
          </a:xfrm>
          <a:prstGeom prst="rect">
            <a:avLst/>
          </a:prstGeom>
        </p:spPr>
      </p:pic>
    </p:spTree>
    <p:extLst>
      <p:ext uri="{BB962C8B-B14F-4D97-AF65-F5344CB8AC3E}">
        <p14:creationId xmlns:p14="http://schemas.microsoft.com/office/powerpoint/2010/main" val="991596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5"/>
          <p:cNvSpPr/>
          <p:nvPr/>
        </p:nvSpPr>
        <p:spPr>
          <a:xfrm>
            <a:off x="2738150" y="1284587"/>
            <a:ext cx="630600" cy="63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5775250" y="1284587"/>
            <a:ext cx="630600" cy="63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2738150" y="3111504"/>
            <a:ext cx="630600" cy="6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5775250" y="3111504"/>
            <a:ext cx="630600" cy="630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1"/>
                </a:solidFill>
              </a:rPr>
              <a:t>Table</a:t>
            </a:r>
            <a:r>
              <a:rPr lang="en"/>
              <a:t> </a:t>
            </a:r>
            <a:r>
              <a:rPr lang="en">
                <a:solidFill>
                  <a:schemeClr val="lt1"/>
                </a:solidFill>
              </a:rPr>
              <a:t>of contents</a:t>
            </a:r>
            <a:endParaRPr>
              <a:solidFill>
                <a:schemeClr val="lt1"/>
              </a:solidFill>
            </a:endParaRPr>
          </a:p>
        </p:txBody>
      </p:sp>
      <p:sp>
        <p:nvSpPr>
          <p:cNvPr id="1286" name="Google Shape;1286;p45"/>
          <p:cNvSpPr txBox="1">
            <a:spLocks noGrp="1"/>
          </p:cNvSpPr>
          <p:nvPr>
            <p:ph type="title" idx="2"/>
          </p:nvPr>
        </p:nvSpPr>
        <p:spPr>
          <a:xfrm>
            <a:off x="2534750" y="138018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88" name="Google Shape;1288;p45"/>
          <p:cNvSpPr txBox="1">
            <a:spLocks noGrp="1"/>
          </p:cNvSpPr>
          <p:nvPr>
            <p:ph type="title" idx="6"/>
          </p:nvPr>
        </p:nvSpPr>
        <p:spPr>
          <a:xfrm>
            <a:off x="2534739" y="3207068"/>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90" name="Google Shape;1290;p45"/>
          <p:cNvSpPr txBox="1">
            <a:spLocks noGrp="1"/>
          </p:cNvSpPr>
          <p:nvPr>
            <p:ph type="title" idx="8"/>
          </p:nvPr>
        </p:nvSpPr>
        <p:spPr>
          <a:xfrm>
            <a:off x="5571926" y="3207089"/>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92" name="Google Shape;1292;p45"/>
          <p:cNvSpPr txBox="1">
            <a:spLocks noGrp="1"/>
          </p:cNvSpPr>
          <p:nvPr>
            <p:ph type="title" idx="4"/>
          </p:nvPr>
        </p:nvSpPr>
        <p:spPr>
          <a:xfrm>
            <a:off x="5571926" y="138013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94" name="Google Shape;1294;p45"/>
          <p:cNvSpPr txBox="1">
            <a:spLocks noGrp="1"/>
          </p:cNvSpPr>
          <p:nvPr>
            <p:ph type="subTitle" idx="9"/>
          </p:nvPr>
        </p:nvSpPr>
        <p:spPr>
          <a:xfrm>
            <a:off x="1775439" y="2031996"/>
            <a:ext cx="2555700" cy="439500"/>
          </a:xfrm>
          <a:prstGeom prst="rect">
            <a:avLst/>
          </a:prstGeom>
        </p:spPr>
        <p:txBody>
          <a:bodyPr spcFirstLastPara="1" wrap="square" lIns="91425" tIns="91425" rIns="91425" bIns="91425" anchor="b" anchorCtr="0">
            <a:noAutofit/>
          </a:bodyPr>
          <a:lstStyle/>
          <a:p>
            <a:pPr marL="0" indent="0"/>
            <a:r>
              <a:rPr lang="en" sz="2000"/>
              <a:t>Introduction</a:t>
            </a:r>
            <a:endParaRPr lang="en-US" sz="2000"/>
          </a:p>
        </p:txBody>
      </p:sp>
      <p:sp>
        <p:nvSpPr>
          <p:cNvPr id="1295" name="Google Shape;1295;p45"/>
          <p:cNvSpPr txBox="1">
            <a:spLocks noGrp="1"/>
          </p:cNvSpPr>
          <p:nvPr>
            <p:ph type="subTitle" idx="13"/>
          </p:nvPr>
        </p:nvSpPr>
        <p:spPr>
          <a:xfrm>
            <a:off x="4465415" y="2232900"/>
            <a:ext cx="3250121" cy="439500"/>
          </a:xfrm>
          <a:prstGeom prst="rect">
            <a:avLst/>
          </a:prstGeom>
        </p:spPr>
        <p:txBody>
          <a:bodyPr spcFirstLastPara="1" wrap="square" lIns="91425" tIns="91425" rIns="91425" bIns="91425" anchor="b" anchorCtr="0">
            <a:noAutofit/>
          </a:bodyPr>
          <a:lstStyle/>
          <a:p>
            <a:pPr marL="0" indent="0"/>
            <a:r>
              <a:rPr lang="en-US" sz="2000"/>
              <a:t>Data Cleaning and Text Preprocessing</a:t>
            </a:r>
          </a:p>
        </p:txBody>
      </p:sp>
      <p:sp>
        <p:nvSpPr>
          <p:cNvPr id="1296" name="Google Shape;1296;p45"/>
          <p:cNvSpPr txBox="1">
            <a:spLocks noGrp="1"/>
          </p:cNvSpPr>
          <p:nvPr>
            <p:ph type="subTitle" idx="14"/>
          </p:nvPr>
        </p:nvSpPr>
        <p:spPr>
          <a:xfrm>
            <a:off x="1775439" y="4013938"/>
            <a:ext cx="25557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t>Data Visualization</a:t>
            </a:r>
          </a:p>
        </p:txBody>
      </p:sp>
      <p:sp>
        <p:nvSpPr>
          <p:cNvPr id="1297" name="Google Shape;1297;p45"/>
          <p:cNvSpPr txBox="1">
            <a:spLocks noGrp="1"/>
          </p:cNvSpPr>
          <p:nvPr>
            <p:ph type="subTitle" idx="15"/>
          </p:nvPr>
        </p:nvSpPr>
        <p:spPr>
          <a:xfrm>
            <a:off x="4734381" y="3881888"/>
            <a:ext cx="2712187"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Vectorization</a:t>
            </a:r>
            <a:endParaRPr sz="2000"/>
          </a:p>
        </p:txBody>
      </p:sp>
      <p:sp>
        <p:nvSpPr>
          <p:cNvPr id="1298" name="Google Shape;1298;p45"/>
          <p:cNvSpPr/>
          <p:nvPr/>
        </p:nvSpPr>
        <p:spPr>
          <a:xfrm>
            <a:off x="7689075" y="30163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8107775" y="4364775"/>
            <a:ext cx="201600" cy="20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772500" y="2302650"/>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8330400" y="915100"/>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1187175" y="551025"/>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1235550" y="9465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1093200" y="39052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1033950" y="40943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45"/>
          <p:cNvCxnSpPr/>
          <p:nvPr/>
        </p:nvCxnSpPr>
        <p:spPr>
          <a:xfrm rot="10800000">
            <a:off x="8208575" y="2529400"/>
            <a:ext cx="0" cy="1738200"/>
          </a:xfrm>
          <a:prstGeom prst="straightConnector1">
            <a:avLst/>
          </a:prstGeom>
          <a:noFill/>
          <a:ln w="9525" cap="flat" cmpd="sng">
            <a:solidFill>
              <a:schemeClr val="accent3"/>
            </a:solidFill>
            <a:prstDash val="dot"/>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5"/>
                                        </p:tgtEl>
                                        <p:attrNameLst>
                                          <p:attrName>style.visibility</p:attrName>
                                        </p:attrNameLst>
                                      </p:cBhvr>
                                      <p:to>
                                        <p:strVal val="visible"/>
                                      </p:to>
                                    </p:set>
                                    <p:animEffect transition="in" filter="fade">
                                      <p:cBhvr>
                                        <p:cTn id="7" dur="500"/>
                                        <p:tgtEl>
                                          <p:spTgt spid="1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6"/>
                                        </p:tgtEl>
                                        <p:attrNameLst>
                                          <p:attrName>style.visibility</p:attrName>
                                        </p:attrNameLst>
                                      </p:cBhvr>
                                      <p:to>
                                        <p:strVal val="visible"/>
                                      </p:to>
                                    </p:set>
                                    <p:animEffect transition="in" filter="fade">
                                      <p:cBhvr>
                                        <p:cTn id="12" dur="500"/>
                                        <p:tgtEl>
                                          <p:spTgt spid="12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94">
                                            <p:txEl>
                                              <p:pRg st="0" end="0"/>
                                            </p:txEl>
                                          </p:spTgt>
                                        </p:tgtEl>
                                        <p:attrNameLst>
                                          <p:attrName>style.visibility</p:attrName>
                                        </p:attrNameLst>
                                      </p:cBhvr>
                                      <p:to>
                                        <p:strVal val="visible"/>
                                      </p:to>
                                    </p:set>
                                    <p:animEffect transition="in" filter="fade">
                                      <p:cBhvr>
                                        <p:cTn id="15" dur="500"/>
                                        <p:tgtEl>
                                          <p:spTgt spid="129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92"/>
                                        </p:tgtEl>
                                        <p:attrNameLst>
                                          <p:attrName>style.visibility</p:attrName>
                                        </p:attrNameLst>
                                      </p:cBhvr>
                                      <p:to>
                                        <p:strVal val="visible"/>
                                      </p:to>
                                    </p:set>
                                    <p:animEffect transition="in" filter="fade">
                                      <p:cBhvr>
                                        <p:cTn id="20" dur="500"/>
                                        <p:tgtEl>
                                          <p:spTgt spid="129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95">
                                            <p:txEl>
                                              <p:pRg st="0" end="0"/>
                                            </p:txEl>
                                          </p:spTgt>
                                        </p:tgtEl>
                                        <p:attrNameLst>
                                          <p:attrName>style.visibility</p:attrName>
                                        </p:attrNameLst>
                                      </p:cBhvr>
                                      <p:to>
                                        <p:strVal val="visible"/>
                                      </p:to>
                                    </p:set>
                                    <p:animEffect transition="in" filter="fade">
                                      <p:cBhvr>
                                        <p:cTn id="23" dur="500"/>
                                        <p:tgtEl>
                                          <p:spTgt spid="129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83"/>
                                        </p:tgtEl>
                                        <p:attrNameLst>
                                          <p:attrName>style.visibility</p:attrName>
                                        </p:attrNameLst>
                                      </p:cBhvr>
                                      <p:to>
                                        <p:strVal val="visible"/>
                                      </p:to>
                                    </p:set>
                                    <p:animEffect transition="in" filter="fade">
                                      <p:cBhvr>
                                        <p:cTn id="28" dur="500"/>
                                        <p:tgtEl>
                                          <p:spTgt spid="12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88"/>
                                        </p:tgtEl>
                                        <p:attrNameLst>
                                          <p:attrName>style.visibility</p:attrName>
                                        </p:attrNameLst>
                                      </p:cBhvr>
                                      <p:to>
                                        <p:strVal val="visible"/>
                                      </p:to>
                                    </p:set>
                                    <p:animEffect transition="in" filter="fade">
                                      <p:cBhvr>
                                        <p:cTn id="31" dur="500"/>
                                        <p:tgtEl>
                                          <p:spTgt spid="128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96">
                                            <p:txEl>
                                              <p:pRg st="0" end="0"/>
                                            </p:txEl>
                                          </p:spTgt>
                                        </p:tgtEl>
                                        <p:attrNameLst>
                                          <p:attrName>style.visibility</p:attrName>
                                        </p:attrNameLst>
                                      </p:cBhvr>
                                      <p:to>
                                        <p:strVal val="visible"/>
                                      </p:to>
                                    </p:set>
                                    <p:animEffect transition="in" filter="fade">
                                      <p:cBhvr>
                                        <p:cTn id="34" dur="500"/>
                                        <p:tgtEl>
                                          <p:spTgt spid="129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84"/>
                                        </p:tgtEl>
                                        <p:attrNameLst>
                                          <p:attrName>style.visibility</p:attrName>
                                        </p:attrNameLst>
                                      </p:cBhvr>
                                      <p:to>
                                        <p:strVal val="visible"/>
                                      </p:to>
                                    </p:set>
                                    <p:animEffect transition="in" filter="fade">
                                      <p:cBhvr>
                                        <p:cTn id="39" dur="500"/>
                                        <p:tgtEl>
                                          <p:spTgt spid="128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90"/>
                                        </p:tgtEl>
                                        <p:attrNameLst>
                                          <p:attrName>style.visibility</p:attrName>
                                        </p:attrNameLst>
                                      </p:cBhvr>
                                      <p:to>
                                        <p:strVal val="visible"/>
                                      </p:to>
                                    </p:set>
                                    <p:animEffect transition="in" filter="fade">
                                      <p:cBhvr>
                                        <p:cTn id="42" dur="500"/>
                                        <p:tgtEl>
                                          <p:spTgt spid="129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97">
                                            <p:txEl>
                                              <p:pRg st="0" end="0"/>
                                            </p:txEl>
                                          </p:spTgt>
                                        </p:tgtEl>
                                        <p:attrNameLst>
                                          <p:attrName>style.visibility</p:attrName>
                                        </p:attrNameLst>
                                      </p:cBhvr>
                                      <p:to>
                                        <p:strVal val="visible"/>
                                      </p:to>
                                    </p:set>
                                    <p:animEffect transition="in" filter="fade">
                                      <p:cBhvr>
                                        <p:cTn id="45" dur="500"/>
                                        <p:tgtEl>
                                          <p:spTgt spid="129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98"/>
                                        </p:tgtEl>
                                        <p:attrNameLst>
                                          <p:attrName>style.visibility</p:attrName>
                                        </p:attrNameLst>
                                      </p:cBhvr>
                                      <p:to>
                                        <p:strVal val="visible"/>
                                      </p:to>
                                    </p:set>
                                    <p:animEffect transition="in" filter="fade">
                                      <p:cBhvr>
                                        <p:cTn id="48" dur="500"/>
                                        <p:tgtEl>
                                          <p:spTgt spid="1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 grpId="0" animBg="1"/>
      <p:bldP spid="1284" grpId="0" animBg="1"/>
      <p:bldP spid="1285" grpId="0"/>
      <p:bldP spid="1286" grpId="0"/>
      <p:bldP spid="1288" grpId="0"/>
      <p:bldP spid="1290" grpId="0"/>
      <p:bldP spid="1292" grpId="0"/>
      <p:bldP spid="1294" grpId="0" build="p"/>
      <p:bldP spid="1295" grpId="0" build="p"/>
      <p:bldP spid="1296" grpId="0" build="p"/>
      <p:bldP spid="1297" grpId="0" build="p"/>
      <p:bldP spid="129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txBox="1">
            <a:spLocks noGrp="1"/>
          </p:cNvSpPr>
          <p:nvPr>
            <p:ph type="title"/>
          </p:nvPr>
        </p:nvSpPr>
        <p:spPr>
          <a:xfrm>
            <a:off x="498574" y="3299426"/>
            <a:ext cx="567287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Classification Models</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735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AA91-B8E8-71EB-96E6-3B99B140A701}"/>
              </a:ext>
            </a:extLst>
          </p:cNvPr>
          <p:cNvSpPr>
            <a:spLocks noGrp="1"/>
          </p:cNvSpPr>
          <p:nvPr>
            <p:ph type="title"/>
          </p:nvPr>
        </p:nvSpPr>
        <p:spPr>
          <a:xfrm>
            <a:off x="720000" y="412898"/>
            <a:ext cx="7704000" cy="477600"/>
          </a:xfrm>
        </p:spPr>
        <p:txBody>
          <a:bodyPr/>
          <a:lstStyle/>
          <a:p>
            <a:r>
              <a:rPr lang="en-CA">
                <a:solidFill>
                  <a:schemeClr val="bg1"/>
                </a:solidFill>
              </a:rPr>
              <a:t>Models and Hyperparameters</a:t>
            </a:r>
          </a:p>
        </p:txBody>
      </p:sp>
      <p:graphicFrame>
        <p:nvGraphicFramePr>
          <p:cNvPr id="3" name="Table 3">
            <a:extLst>
              <a:ext uri="{FF2B5EF4-FFF2-40B4-BE49-F238E27FC236}">
                <a16:creationId xmlns:a16="http://schemas.microsoft.com/office/drawing/2014/main" id="{376EB8C1-C98C-D304-0500-5296478BF406}"/>
              </a:ext>
            </a:extLst>
          </p:cNvPr>
          <p:cNvGraphicFramePr>
            <a:graphicFrameLocks noGrp="1"/>
          </p:cNvGraphicFramePr>
          <p:nvPr>
            <p:extLst>
              <p:ext uri="{D42A27DB-BD31-4B8C-83A1-F6EECF244321}">
                <p14:modId xmlns:p14="http://schemas.microsoft.com/office/powerpoint/2010/main" val="214611939"/>
              </p:ext>
            </p:extLst>
          </p:nvPr>
        </p:nvGraphicFramePr>
        <p:xfrm>
          <a:off x="647951" y="1352715"/>
          <a:ext cx="8066099" cy="2743971"/>
        </p:xfrm>
        <a:graphic>
          <a:graphicData uri="http://schemas.openxmlformats.org/drawingml/2006/table">
            <a:tbl>
              <a:tblPr firstRow="1" bandRow="1">
                <a:tableStyleId>{10107A53-3663-4D56-8E14-E3B979D54BFE}</a:tableStyleId>
              </a:tblPr>
              <a:tblGrid>
                <a:gridCol w="3854199">
                  <a:extLst>
                    <a:ext uri="{9D8B030D-6E8A-4147-A177-3AD203B41FA5}">
                      <a16:colId xmlns:a16="http://schemas.microsoft.com/office/drawing/2014/main" val="2953931106"/>
                    </a:ext>
                  </a:extLst>
                </a:gridCol>
                <a:gridCol w="4211900">
                  <a:extLst>
                    <a:ext uri="{9D8B030D-6E8A-4147-A177-3AD203B41FA5}">
                      <a16:colId xmlns:a16="http://schemas.microsoft.com/office/drawing/2014/main" val="188235319"/>
                    </a:ext>
                  </a:extLst>
                </a:gridCol>
              </a:tblGrid>
              <a:tr h="305571">
                <a:tc>
                  <a:txBody>
                    <a:bodyPr/>
                    <a:lstStyle/>
                    <a:p>
                      <a:pPr algn="ctr"/>
                      <a:r>
                        <a:rPr lang="en-CA" b="1" baseline="0">
                          <a:solidFill>
                            <a:schemeClr val="tx2"/>
                          </a:solidFill>
                          <a:latin typeface="PublicSans"/>
                        </a:rPr>
                        <a:t>Classification Models Used (w/ Hyperparameters)</a:t>
                      </a:r>
                    </a:p>
                  </a:txBody>
                  <a:tcPr anchor="ctr"/>
                </a:tc>
                <a:tc>
                  <a:txBody>
                    <a:bodyPr/>
                    <a:lstStyle/>
                    <a:p>
                      <a:pPr algn="ctr"/>
                      <a:r>
                        <a:rPr lang="en-CA" b="1" baseline="0" dirty="0">
                          <a:solidFill>
                            <a:schemeClr val="tx2"/>
                          </a:solidFill>
                          <a:latin typeface="PublicSans"/>
                        </a:rPr>
                        <a:t>Classification Models With Dense Matrix</a:t>
                      </a:r>
                    </a:p>
                  </a:txBody>
                  <a:tcPr anchor="ctr"/>
                </a:tc>
                <a:extLst>
                  <a:ext uri="{0D108BD9-81ED-4DB2-BD59-A6C34878D82A}">
                    <a16:rowId xmlns:a16="http://schemas.microsoft.com/office/drawing/2014/main" val="1672680726"/>
                  </a:ext>
                </a:extLst>
              </a:tr>
              <a:tr h="7036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Courier New" panose="02070309020205020404" pitchFamily="49" charset="0"/>
                        <a:buNone/>
                        <a:tabLst/>
                        <a:defRPr/>
                      </a:pPr>
                      <a:endParaRPr lang="en-CA" baseline="0">
                        <a:solidFill>
                          <a:schemeClr val="tx1"/>
                        </a:solidFill>
                        <a:latin typeface="PublicSans"/>
                      </a:endParaRPr>
                    </a:p>
                    <a:p>
                      <a:pPr marL="457200" lvl="0" indent="-317500" algn="l" rtl="0">
                        <a:spcBef>
                          <a:spcPts val="0"/>
                        </a:spcBef>
                        <a:spcAft>
                          <a:spcPts val="0"/>
                        </a:spcAft>
                        <a:buClr>
                          <a:schemeClr val="lt2"/>
                        </a:buClr>
                        <a:buSzPts val="1400"/>
                        <a:buChar char="●"/>
                      </a:pPr>
                      <a:r>
                        <a:rPr lang="en-US">
                          <a:solidFill>
                            <a:schemeClr val="bg1"/>
                          </a:solidFill>
                          <a:latin typeface="PublicSans"/>
                        </a:rPr>
                        <a:t>Logistic Regression (C and </a:t>
                      </a:r>
                      <a:r>
                        <a:rPr lang="en-US" err="1">
                          <a:solidFill>
                            <a:schemeClr val="bg1"/>
                          </a:solidFill>
                          <a:latin typeface="PublicSans"/>
                        </a:rPr>
                        <a:t>multi_classes</a:t>
                      </a:r>
                      <a:r>
                        <a:rPr lang="en-US">
                          <a:solidFill>
                            <a:schemeClr val="bg1"/>
                          </a:solidFill>
                          <a:latin typeface="PublicSans"/>
                        </a:rPr>
                        <a:t>)</a:t>
                      </a:r>
                    </a:p>
                    <a:p>
                      <a:pPr marL="457200" lvl="0" indent="-317500" algn="l" rtl="0">
                        <a:spcBef>
                          <a:spcPts val="0"/>
                        </a:spcBef>
                        <a:spcAft>
                          <a:spcPts val="0"/>
                        </a:spcAft>
                        <a:buClr>
                          <a:schemeClr val="lt2"/>
                        </a:buClr>
                        <a:buSzPts val="1400"/>
                        <a:buChar char="●"/>
                      </a:pPr>
                      <a:r>
                        <a:rPr lang="en-US">
                          <a:solidFill>
                            <a:schemeClr val="bg1"/>
                          </a:solidFill>
                          <a:latin typeface="PublicSans"/>
                        </a:rPr>
                        <a:t>K – Nearest </a:t>
                      </a:r>
                      <a:r>
                        <a:rPr lang="en-US" err="1">
                          <a:solidFill>
                            <a:schemeClr val="bg1"/>
                          </a:solidFill>
                          <a:latin typeface="PublicSans"/>
                        </a:rPr>
                        <a:t>Neighbours</a:t>
                      </a:r>
                      <a:r>
                        <a:rPr lang="en-US">
                          <a:solidFill>
                            <a:schemeClr val="bg1"/>
                          </a:solidFill>
                          <a:latin typeface="PublicSans"/>
                        </a:rPr>
                        <a:t> (</a:t>
                      </a:r>
                      <a:r>
                        <a:rPr lang="en-US" err="1">
                          <a:solidFill>
                            <a:schemeClr val="bg1"/>
                          </a:solidFill>
                          <a:latin typeface="PublicSans"/>
                        </a:rPr>
                        <a:t>leaf_sizes</a:t>
                      </a:r>
                      <a:r>
                        <a:rPr lang="en-US">
                          <a:solidFill>
                            <a:schemeClr val="bg1"/>
                          </a:solidFill>
                          <a:latin typeface="PublicSans"/>
                        </a:rPr>
                        <a:t> and </a:t>
                      </a:r>
                      <a:r>
                        <a:rPr lang="en-US" err="1">
                          <a:solidFill>
                            <a:schemeClr val="bg1"/>
                          </a:solidFill>
                          <a:latin typeface="PublicSans"/>
                        </a:rPr>
                        <a:t>n_neighbours</a:t>
                      </a:r>
                      <a:r>
                        <a:rPr lang="en-US">
                          <a:solidFill>
                            <a:schemeClr val="bg1"/>
                          </a:solidFill>
                          <a:latin typeface="PublicSans"/>
                        </a:rPr>
                        <a:t>)</a:t>
                      </a:r>
                    </a:p>
                    <a:p>
                      <a:pPr marL="457200" lvl="0" indent="-317500" algn="l" rtl="0">
                        <a:spcBef>
                          <a:spcPts val="0"/>
                        </a:spcBef>
                        <a:spcAft>
                          <a:spcPts val="0"/>
                        </a:spcAft>
                        <a:buClr>
                          <a:schemeClr val="lt2"/>
                        </a:buClr>
                        <a:buSzPts val="1400"/>
                        <a:buChar char="●"/>
                      </a:pPr>
                      <a:r>
                        <a:rPr lang="en-CA">
                          <a:solidFill>
                            <a:schemeClr val="bg1"/>
                          </a:solidFill>
                          <a:latin typeface="PublicSans"/>
                        </a:rPr>
                        <a:t>Support</a:t>
                      </a:r>
                      <a:r>
                        <a:rPr lang="en-CA" baseline="0">
                          <a:solidFill>
                            <a:schemeClr val="bg1"/>
                          </a:solidFill>
                          <a:latin typeface="PublicSans"/>
                        </a:rPr>
                        <a:t> Vector Machine – Linear and RBF (Gamma and C)</a:t>
                      </a:r>
                    </a:p>
                    <a:p>
                      <a:pPr marL="457200" lvl="0" indent="-317500" algn="l" rtl="0">
                        <a:spcBef>
                          <a:spcPts val="0"/>
                        </a:spcBef>
                        <a:spcAft>
                          <a:spcPts val="0"/>
                        </a:spcAft>
                        <a:buClr>
                          <a:schemeClr val="lt2"/>
                        </a:buClr>
                        <a:buSzPts val="1400"/>
                        <a:buChar char="●"/>
                      </a:pPr>
                      <a:r>
                        <a:rPr lang="en-CA" baseline="0">
                          <a:solidFill>
                            <a:schemeClr val="bg1"/>
                          </a:solidFill>
                          <a:latin typeface="PublicSans"/>
                        </a:rPr>
                        <a:t>Random Forest (criterions and </a:t>
                      </a:r>
                      <a:r>
                        <a:rPr lang="en-CA" baseline="0" err="1">
                          <a:solidFill>
                            <a:schemeClr val="bg1"/>
                          </a:solidFill>
                          <a:latin typeface="PublicSans"/>
                        </a:rPr>
                        <a:t>n_estimators</a:t>
                      </a:r>
                      <a:r>
                        <a:rPr lang="en-CA" baseline="0">
                          <a:solidFill>
                            <a:schemeClr val="bg1"/>
                          </a:solidFill>
                          <a:latin typeface="PublicSans"/>
                        </a:rPr>
                        <a:t>)</a:t>
                      </a:r>
                    </a:p>
                    <a:p>
                      <a:pPr marL="457200" lvl="0" indent="-317500" algn="l" rtl="0">
                        <a:spcBef>
                          <a:spcPts val="0"/>
                        </a:spcBef>
                        <a:spcAft>
                          <a:spcPts val="0"/>
                        </a:spcAft>
                        <a:buClr>
                          <a:schemeClr val="lt2"/>
                        </a:buClr>
                        <a:buSzPts val="1400"/>
                        <a:buChar char="●"/>
                      </a:pPr>
                      <a:r>
                        <a:rPr lang="en-CA" baseline="0">
                          <a:solidFill>
                            <a:schemeClr val="bg1"/>
                          </a:solidFill>
                          <a:latin typeface="PublicSans"/>
                        </a:rPr>
                        <a:t>AdaBoost (</a:t>
                      </a:r>
                      <a:r>
                        <a:rPr lang="en-CA" baseline="0" err="1">
                          <a:solidFill>
                            <a:schemeClr val="bg1"/>
                          </a:solidFill>
                          <a:latin typeface="PublicSans"/>
                        </a:rPr>
                        <a:t>learning_rates</a:t>
                      </a:r>
                      <a:r>
                        <a:rPr lang="en-CA" baseline="0">
                          <a:solidFill>
                            <a:schemeClr val="bg1"/>
                          </a:solidFill>
                          <a:latin typeface="PublicSans"/>
                        </a:rPr>
                        <a:t> and </a:t>
                      </a:r>
                      <a:r>
                        <a:rPr lang="en-CA" baseline="0" err="1">
                          <a:solidFill>
                            <a:schemeClr val="bg1"/>
                          </a:solidFill>
                          <a:latin typeface="PublicSans"/>
                        </a:rPr>
                        <a:t>n_estimators</a:t>
                      </a:r>
                      <a:r>
                        <a:rPr lang="en-CA" baseline="0">
                          <a:solidFill>
                            <a:schemeClr val="bg1"/>
                          </a:solidFill>
                          <a:latin typeface="PublicSans"/>
                        </a:rPr>
                        <a:t>)</a:t>
                      </a:r>
                    </a:p>
                    <a:p>
                      <a:pPr marL="457200" lvl="0" indent="-317500" algn="l" rtl="0">
                        <a:spcBef>
                          <a:spcPts val="0"/>
                        </a:spcBef>
                        <a:spcAft>
                          <a:spcPts val="0"/>
                        </a:spcAft>
                        <a:buClr>
                          <a:schemeClr val="lt2"/>
                        </a:buClr>
                        <a:buSzPts val="1400"/>
                        <a:buChar char="●"/>
                      </a:pPr>
                      <a:r>
                        <a:rPr lang="en-CA" baseline="0">
                          <a:solidFill>
                            <a:schemeClr val="bg1"/>
                          </a:solidFill>
                          <a:latin typeface="PublicSans"/>
                        </a:rPr>
                        <a:t>Artificial Neural Network (hidden layers)</a:t>
                      </a:r>
                      <a:endParaRPr lang="en-CA" baseline="0">
                        <a:solidFill>
                          <a:schemeClr val="tx1"/>
                        </a:solidFill>
                        <a:latin typeface="PublicSans"/>
                      </a:endParaRPr>
                    </a:p>
                    <a:p>
                      <a:endParaRPr lang="en-CA" baseline="0">
                        <a:solidFill>
                          <a:schemeClr val="tx1"/>
                        </a:solidFill>
                        <a:latin typeface="PublicSans"/>
                      </a:endParaRPr>
                    </a:p>
                  </a:txBody>
                  <a:tcPr anchor="ctr"/>
                </a:tc>
                <a:tc>
                  <a:txBody>
                    <a:bodyPr/>
                    <a:lstStyle/>
                    <a:p>
                      <a:pPr marL="457200" lvl="0" indent="-317500" algn="l" rtl="0">
                        <a:spcBef>
                          <a:spcPts val="0"/>
                        </a:spcBef>
                        <a:spcAft>
                          <a:spcPts val="0"/>
                        </a:spcAft>
                        <a:buClr>
                          <a:schemeClr val="lt2"/>
                        </a:buClr>
                        <a:buSzPts val="1400"/>
                        <a:buChar char="●"/>
                      </a:pPr>
                      <a:r>
                        <a:rPr lang="en-US" dirty="0">
                          <a:solidFill>
                            <a:schemeClr val="bg1"/>
                          </a:solidFill>
                          <a:latin typeface="PublicSans"/>
                        </a:rPr>
                        <a:t>Decision Tree (criterions and splitters)</a:t>
                      </a:r>
                    </a:p>
                    <a:p>
                      <a:pPr marL="457200" lvl="0" indent="-317500" algn="l" rtl="0">
                        <a:spcBef>
                          <a:spcPts val="0"/>
                        </a:spcBef>
                        <a:spcAft>
                          <a:spcPts val="0"/>
                        </a:spcAft>
                        <a:buClr>
                          <a:schemeClr val="lt2"/>
                        </a:buClr>
                        <a:buSzPts val="1400"/>
                        <a:buChar char="●"/>
                      </a:pPr>
                      <a:r>
                        <a:rPr lang="en-US" dirty="0">
                          <a:solidFill>
                            <a:schemeClr val="bg1"/>
                          </a:solidFill>
                          <a:latin typeface="PublicSans"/>
                        </a:rPr>
                        <a:t>Naïve Bayes (</a:t>
                      </a:r>
                      <a:r>
                        <a:rPr lang="en-US" dirty="0" err="1">
                          <a:solidFill>
                            <a:schemeClr val="bg1"/>
                          </a:solidFill>
                          <a:latin typeface="PublicSans"/>
                        </a:rPr>
                        <a:t>GaussianNB</a:t>
                      </a:r>
                      <a:r>
                        <a:rPr lang="en-US" dirty="0">
                          <a:solidFill>
                            <a:schemeClr val="bg1"/>
                          </a:solidFill>
                          <a:latin typeface="PublicSans"/>
                        </a:rPr>
                        <a:t> – </a:t>
                      </a:r>
                      <a:r>
                        <a:rPr lang="en-US" dirty="0" err="1">
                          <a:solidFill>
                            <a:schemeClr val="bg1"/>
                          </a:solidFill>
                          <a:latin typeface="PublicSans"/>
                        </a:rPr>
                        <a:t>var_smoothings</a:t>
                      </a:r>
                      <a:r>
                        <a:rPr lang="en-US" dirty="0">
                          <a:solidFill>
                            <a:schemeClr val="bg1"/>
                          </a:solidFill>
                          <a:latin typeface="PublicSans"/>
                        </a:rPr>
                        <a:t>)</a:t>
                      </a:r>
                      <a:endParaRPr lang="en-CA" baseline="0" dirty="0">
                        <a:solidFill>
                          <a:schemeClr val="bg1"/>
                        </a:solidFill>
                        <a:latin typeface="PublicSans"/>
                      </a:endParaRPr>
                    </a:p>
                    <a:p>
                      <a:pPr marL="457200" lvl="0" indent="-317500" algn="l" rtl="0">
                        <a:spcBef>
                          <a:spcPts val="0"/>
                        </a:spcBef>
                        <a:spcAft>
                          <a:spcPts val="0"/>
                        </a:spcAft>
                        <a:buClr>
                          <a:schemeClr val="lt2"/>
                        </a:buClr>
                        <a:buSzPts val="1400"/>
                        <a:buChar char="●"/>
                      </a:pPr>
                      <a:r>
                        <a:rPr lang="en-CA" baseline="0" dirty="0" err="1">
                          <a:solidFill>
                            <a:schemeClr val="bg1"/>
                          </a:solidFill>
                          <a:latin typeface="PublicSans"/>
                        </a:rPr>
                        <a:t>XGBoost</a:t>
                      </a:r>
                      <a:r>
                        <a:rPr lang="en-CA" baseline="0" dirty="0">
                          <a:solidFill>
                            <a:schemeClr val="bg1"/>
                          </a:solidFill>
                          <a:latin typeface="PublicSans"/>
                        </a:rPr>
                        <a:t> (</a:t>
                      </a:r>
                      <a:r>
                        <a:rPr lang="en-CA" baseline="0" dirty="0" err="1">
                          <a:solidFill>
                            <a:schemeClr val="bg1"/>
                          </a:solidFill>
                          <a:latin typeface="PublicSans"/>
                        </a:rPr>
                        <a:t>learning_rates</a:t>
                      </a:r>
                      <a:r>
                        <a:rPr lang="en-CA" baseline="0" dirty="0">
                          <a:solidFill>
                            <a:schemeClr val="bg1"/>
                          </a:solidFill>
                          <a:latin typeface="PublicSans"/>
                        </a:rPr>
                        <a:t> and </a:t>
                      </a:r>
                      <a:r>
                        <a:rPr lang="en-CA" baseline="0" dirty="0" err="1">
                          <a:solidFill>
                            <a:schemeClr val="bg1"/>
                          </a:solidFill>
                          <a:latin typeface="PublicSans"/>
                        </a:rPr>
                        <a:t>n_estimators</a:t>
                      </a:r>
                      <a:r>
                        <a:rPr lang="en-CA" baseline="0" dirty="0">
                          <a:solidFill>
                            <a:schemeClr val="bg1"/>
                          </a:solidFill>
                          <a:latin typeface="PublicSans"/>
                        </a:rPr>
                        <a:t>)</a:t>
                      </a:r>
                    </a:p>
                    <a:p>
                      <a:pPr marL="457200" lvl="0" indent="-317500" algn="l" rtl="0">
                        <a:spcBef>
                          <a:spcPts val="0"/>
                        </a:spcBef>
                        <a:spcAft>
                          <a:spcPts val="0"/>
                        </a:spcAft>
                        <a:buClr>
                          <a:schemeClr val="lt2"/>
                        </a:buClr>
                        <a:buSzPts val="1400"/>
                        <a:buChar char="●"/>
                      </a:pPr>
                      <a:r>
                        <a:rPr lang="en-CA" baseline="0" dirty="0" err="1">
                          <a:solidFill>
                            <a:schemeClr val="bg1"/>
                          </a:solidFill>
                          <a:latin typeface="PublicSans"/>
                        </a:rPr>
                        <a:t>CatBoost</a:t>
                      </a:r>
                      <a:r>
                        <a:rPr lang="en-CA" baseline="0" dirty="0">
                          <a:solidFill>
                            <a:schemeClr val="bg1"/>
                          </a:solidFill>
                          <a:latin typeface="PublicSans"/>
                        </a:rPr>
                        <a:t> (</a:t>
                      </a:r>
                      <a:r>
                        <a:rPr lang="en-CA" baseline="0" dirty="0" err="1">
                          <a:solidFill>
                            <a:schemeClr val="bg1"/>
                          </a:solidFill>
                          <a:latin typeface="PublicSans"/>
                        </a:rPr>
                        <a:t>learning_rates</a:t>
                      </a:r>
                      <a:r>
                        <a:rPr lang="en-CA" baseline="0" dirty="0">
                          <a:solidFill>
                            <a:schemeClr val="bg1"/>
                          </a:solidFill>
                          <a:latin typeface="PublicSans"/>
                        </a:rPr>
                        <a:t> and iterations)</a:t>
                      </a:r>
                    </a:p>
                    <a:p>
                      <a:endParaRPr lang="en-CA" b="0" baseline="0" dirty="0">
                        <a:solidFill>
                          <a:srgbClr val="D4D4D4"/>
                        </a:solidFill>
                        <a:effectLst/>
                        <a:latin typeface="PublicSans"/>
                      </a:endParaRPr>
                    </a:p>
                  </a:txBody>
                  <a:tcPr anchor="ctr"/>
                </a:tc>
                <a:extLst>
                  <a:ext uri="{0D108BD9-81ED-4DB2-BD59-A6C34878D82A}">
                    <a16:rowId xmlns:a16="http://schemas.microsoft.com/office/drawing/2014/main" val="4158278919"/>
                  </a:ext>
                </a:extLst>
              </a:tr>
            </a:tbl>
          </a:graphicData>
        </a:graphic>
      </p:graphicFrame>
    </p:spTree>
    <p:extLst>
      <p:ext uri="{BB962C8B-B14F-4D97-AF65-F5344CB8AC3E}">
        <p14:creationId xmlns:p14="http://schemas.microsoft.com/office/powerpoint/2010/main" val="214173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AA91-B8E8-71EB-96E6-3B99B140A701}"/>
              </a:ext>
            </a:extLst>
          </p:cNvPr>
          <p:cNvSpPr>
            <a:spLocks noGrp="1"/>
          </p:cNvSpPr>
          <p:nvPr>
            <p:ph type="title"/>
          </p:nvPr>
        </p:nvSpPr>
        <p:spPr>
          <a:xfrm>
            <a:off x="720000" y="292248"/>
            <a:ext cx="7704000" cy="477600"/>
          </a:xfrm>
        </p:spPr>
        <p:txBody>
          <a:bodyPr/>
          <a:lstStyle/>
          <a:p>
            <a:r>
              <a:rPr lang="en-CA">
                <a:solidFill>
                  <a:schemeClr val="bg1"/>
                </a:solidFill>
              </a:rPr>
              <a:t>Accuracy Results of Models</a:t>
            </a:r>
          </a:p>
        </p:txBody>
      </p:sp>
      <p:pic>
        <p:nvPicPr>
          <p:cNvPr id="5" name="Picture 4">
            <a:extLst>
              <a:ext uri="{FF2B5EF4-FFF2-40B4-BE49-F238E27FC236}">
                <a16:creationId xmlns:a16="http://schemas.microsoft.com/office/drawing/2014/main" id="{E3BAB160-9D98-E8E6-4C80-02D95B4A20E9}"/>
              </a:ext>
            </a:extLst>
          </p:cNvPr>
          <p:cNvPicPr>
            <a:picLocks noChangeAspect="1"/>
          </p:cNvPicPr>
          <p:nvPr/>
        </p:nvPicPr>
        <p:blipFill>
          <a:blip r:embed="rId2"/>
          <a:stretch>
            <a:fillRect/>
          </a:stretch>
        </p:blipFill>
        <p:spPr>
          <a:xfrm>
            <a:off x="1334848" y="966667"/>
            <a:ext cx="2824401" cy="3708548"/>
          </a:xfrm>
          <a:prstGeom prst="rect">
            <a:avLst/>
          </a:prstGeom>
        </p:spPr>
      </p:pic>
      <p:pic>
        <p:nvPicPr>
          <p:cNvPr id="7" name="Picture 6">
            <a:extLst>
              <a:ext uri="{FF2B5EF4-FFF2-40B4-BE49-F238E27FC236}">
                <a16:creationId xmlns:a16="http://schemas.microsoft.com/office/drawing/2014/main" id="{8E22DEBF-DFEA-ED51-85B2-362C2028B45E}"/>
              </a:ext>
            </a:extLst>
          </p:cNvPr>
          <p:cNvPicPr>
            <a:picLocks noChangeAspect="1"/>
          </p:cNvPicPr>
          <p:nvPr/>
        </p:nvPicPr>
        <p:blipFill>
          <a:blip r:embed="rId3"/>
          <a:stretch>
            <a:fillRect/>
          </a:stretch>
        </p:blipFill>
        <p:spPr>
          <a:xfrm>
            <a:off x="5036896" y="966667"/>
            <a:ext cx="2818053" cy="3705318"/>
          </a:xfrm>
          <a:prstGeom prst="rect">
            <a:avLst/>
          </a:prstGeom>
        </p:spPr>
      </p:pic>
    </p:spTree>
    <p:extLst>
      <p:ext uri="{BB962C8B-B14F-4D97-AF65-F5344CB8AC3E}">
        <p14:creationId xmlns:p14="http://schemas.microsoft.com/office/powerpoint/2010/main" val="3487847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txBox="1">
            <a:spLocks noGrp="1"/>
          </p:cNvSpPr>
          <p:nvPr>
            <p:ph type="title"/>
          </p:nvPr>
        </p:nvSpPr>
        <p:spPr>
          <a:xfrm>
            <a:off x="498574" y="3187850"/>
            <a:ext cx="5672876"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a:t>Performance Metrics</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602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75CC49-A035-185F-0ADE-D7B3639C79C4}"/>
              </a:ext>
            </a:extLst>
          </p:cNvPr>
          <p:cNvPicPr>
            <a:picLocks noChangeAspect="1"/>
          </p:cNvPicPr>
          <p:nvPr/>
        </p:nvPicPr>
        <p:blipFill>
          <a:blip r:embed="rId2"/>
          <a:stretch>
            <a:fillRect/>
          </a:stretch>
        </p:blipFill>
        <p:spPr>
          <a:xfrm>
            <a:off x="602998" y="1195791"/>
            <a:ext cx="3384802" cy="2751918"/>
          </a:xfrm>
          <a:prstGeom prst="rect">
            <a:avLst/>
          </a:prstGeom>
        </p:spPr>
      </p:pic>
      <p:pic>
        <p:nvPicPr>
          <p:cNvPr id="13" name="Picture 12">
            <a:extLst>
              <a:ext uri="{FF2B5EF4-FFF2-40B4-BE49-F238E27FC236}">
                <a16:creationId xmlns:a16="http://schemas.microsoft.com/office/drawing/2014/main" id="{252CDA02-C03D-EEDA-8A72-3CEE85B59A38}"/>
              </a:ext>
            </a:extLst>
          </p:cNvPr>
          <p:cNvPicPr>
            <a:picLocks noChangeAspect="1"/>
          </p:cNvPicPr>
          <p:nvPr/>
        </p:nvPicPr>
        <p:blipFill>
          <a:blip r:embed="rId3"/>
          <a:stretch>
            <a:fillRect/>
          </a:stretch>
        </p:blipFill>
        <p:spPr>
          <a:xfrm>
            <a:off x="4165348" y="1735947"/>
            <a:ext cx="4463922" cy="2365345"/>
          </a:xfrm>
          <a:prstGeom prst="rect">
            <a:avLst/>
          </a:prstGeom>
        </p:spPr>
      </p:pic>
      <p:sp>
        <p:nvSpPr>
          <p:cNvPr id="4" name="Title 3">
            <a:extLst>
              <a:ext uri="{FF2B5EF4-FFF2-40B4-BE49-F238E27FC236}">
                <a16:creationId xmlns:a16="http://schemas.microsoft.com/office/drawing/2014/main" id="{1748977B-FDB6-88CE-02FA-227E19F81DFB}"/>
              </a:ext>
            </a:extLst>
          </p:cNvPr>
          <p:cNvSpPr>
            <a:spLocks noGrp="1"/>
          </p:cNvSpPr>
          <p:nvPr>
            <p:ph type="title"/>
          </p:nvPr>
        </p:nvSpPr>
        <p:spPr/>
        <p:txBody>
          <a:bodyPr/>
          <a:lstStyle/>
          <a:p>
            <a:r>
              <a:rPr lang="en-CA" sz="2200">
                <a:solidFill>
                  <a:schemeClr val="tx2"/>
                </a:solidFill>
              </a:rPr>
              <a:t>Confusion Matrix and Classification Report</a:t>
            </a:r>
          </a:p>
        </p:txBody>
      </p:sp>
    </p:spTree>
    <p:extLst>
      <p:ext uri="{BB962C8B-B14F-4D97-AF65-F5344CB8AC3E}">
        <p14:creationId xmlns:p14="http://schemas.microsoft.com/office/powerpoint/2010/main" val="419230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63"/>
          <p:cNvSpPr/>
          <p:nvPr/>
        </p:nvSpPr>
        <p:spPr>
          <a:xfrm>
            <a:off x="2491875" y="1437320"/>
            <a:ext cx="1006500" cy="100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txBox="1">
            <a:spLocks noGrp="1"/>
          </p:cNvSpPr>
          <p:nvPr>
            <p:ph type="title"/>
          </p:nvPr>
        </p:nvSpPr>
        <p:spPr>
          <a:xfrm>
            <a:off x="1479575" y="1684042"/>
            <a:ext cx="4619688" cy="1925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a:t>Out-of-Sample Predictions</a:t>
            </a:r>
          </a:p>
        </p:txBody>
      </p:sp>
      <p:sp>
        <p:nvSpPr>
          <p:cNvPr id="1694" name="Google Shape;1694;p63"/>
          <p:cNvSpPr txBox="1">
            <a:spLocks noGrp="1"/>
          </p:cNvSpPr>
          <p:nvPr>
            <p:ph type="title" idx="2"/>
          </p:nvPr>
        </p:nvSpPr>
        <p:spPr>
          <a:xfrm>
            <a:off x="2524751" y="1593575"/>
            <a:ext cx="94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1695" name="Google Shape;1695;p63"/>
          <p:cNvSpPr/>
          <p:nvPr/>
        </p:nvSpPr>
        <p:spPr>
          <a:xfrm>
            <a:off x="7094200" y="10301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7034950" y="12192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flipH="1">
            <a:off x="5386363" y="3492175"/>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8" name="Google Shape;1698;p63"/>
          <p:cNvCxnSpPr/>
          <p:nvPr/>
        </p:nvCxnSpPr>
        <p:spPr>
          <a:xfrm rot="10800000">
            <a:off x="5444988" y="2212775"/>
            <a:ext cx="0" cy="1181700"/>
          </a:xfrm>
          <a:prstGeom prst="straightConnector1">
            <a:avLst/>
          </a:prstGeom>
          <a:noFill/>
          <a:ln w="9525" cap="flat" cmpd="sng">
            <a:solidFill>
              <a:schemeClr val="accent3"/>
            </a:solidFill>
            <a:prstDash val="dot"/>
            <a:round/>
            <a:headEnd type="none" w="med" len="med"/>
            <a:tailEnd type="none" w="med" len="med"/>
          </a:ln>
        </p:spPr>
      </p:cxnSp>
      <p:sp>
        <p:nvSpPr>
          <p:cNvPr id="1699" name="Google Shape;1699;p63"/>
          <p:cNvSpPr/>
          <p:nvPr/>
        </p:nvSpPr>
        <p:spPr>
          <a:xfrm flipH="1">
            <a:off x="5407113" y="3677225"/>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flipH="1">
            <a:off x="5927700" y="1730575"/>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1" name="Google Shape;1701;p63"/>
          <p:cNvCxnSpPr/>
          <p:nvPr/>
        </p:nvCxnSpPr>
        <p:spPr>
          <a:xfrm rot="10800000">
            <a:off x="5986325" y="1113275"/>
            <a:ext cx="0" cy="519600"/>
          </a:xfrm>
          <a:prstGeom prst="straightConnector1">
            <a:avLst/>
          </a:prstGeom>
          <a:noFill/>
          <a:ln w="9525" cap="flat" cmpd="sng">
            <a:solidFill>
              <a:schemeClr val="accent3"/>
            </a:solidFill>
            <a:prstDash val="dot"/>
            <a:round/>
            <a:headEnd type="none" w="med" len="med"/>
            <a:tailEnd type="none" w="med" len="med"/>
          </a:ln>
        </p:spPr>
      </p:cxnSp>
      <p:sp>
        <p:nvSpPr>
          <p:cNvPr id="1702" name="Google Shape;1702;p63"/>
          <p:cNvSpPr/>
          <p:nvPr/>
        </p:nvSpPr>
        <p:spPr>
          <a:xfrm flipH="1">
            <a:off x="5948450" y="1915625"/>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6321300" y="30915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flipH="1">
            <a:off x="2104625" y="1742627"/>
            <a:ext cx="189600" cy="18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5" name="Google Shape;1705;p63"/>
          <p:cNvCxnSpPr/>
          <p:nvPr/>
        </p:nvCxnSpPr>
        <p:spPr>
          <a:xfrm rot="10800000">
            <a:off x="2199425" y="659975"/>
            <a:ext cx="0" cy="972900"/>
          </a:xfrm>
          <a:prstGeom prst="straightConnector1">
            <a:avLst/>
          </a:prstGeom>
          <a:noFill/>
          <a:ln w="9525" cap="flat" cmpd="sng">
            <a:solidFill>
              <a:schemeClr val="accent3"/>
            </a:solidFill>
            <a:prstDash val="dot"/>
            <a:round/>
            <a:headEnd type="none" w="med" len="med"/>
            <a:tailEnd type="none" w="med" len="med"/>
          </a:ln>
        </p:spPr>
      </p:cxnSp>
      <p:sp>
        <p:nvSpPr>
          <p:cNvPr id="1706" name="Google Shape;1706;p63"/>
          <p:cNvSpPr/>
          <p:nvPr/>
        </p:nvSpPr>
        <p:spPr>
          <a:xfrm flipH="1">
            <a:off x="2137951" y="2041814"/>
            <a:ext cx="122400" cy="12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flipH="1">
            <a:off x="973050" y="860927"/>
            <a:ext cx="189600" cy="18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flipH="1">
            <a:off x="1006376" y="1160114"/>
            <a:ext cx="122400" cy="12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flipH="1">
            <a:off x="7670075" y="3729150"/>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0" name="Google Shape;1710;p63"/>
          <p:cNvCxnSpPr/>
          <p:nvPr/>
        </p:nvCxnSpPr>
        <p:spPr>
          <a:xfrm rot="10800000">
            <a:off x="7728700" y="2132350"/>
            <a:ext cx="0" cy="1499100"/>
          </a:xfrm>
          <a:prstGeom prst="straightConnector1">
            <a:avLst/>
          </a:prstGeom>
          <a:noFill/>
          <a:ln w="9525" cap="flat" cmpd="sng">
            <a:solidFill>
              <a:schemeClr val="accent3"/>
            </a:solidFill>
            <a:prstDash val="dot"/>
            <a:round/>
            <a:headEnd type="none" w="med" len="med"/>
            <a:tailEnd type="none" w="med" len="med"/>
          </a:ln>
        </p:spPr>
      </p:cxnSp>
      <p:sp>
        <p:nvSpPr>
          <p:cNvPr id="1711" name="Google Shape;1711;p63"/>
          <p:cNvSpPr/>
          <p:nvPr/>
        </p:nvSpPr>
        <p:spPr>
          <a:xfrm flipH="1">
            <a:off x="7690825" y="3914200"/>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37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FCFD-81C8-3950-28A1-EFE11EC8C92C}"/>
              </a:ext>
            </a:extLst>
          </p:cNvPr>
          <p:cNvSpPr>
            <a:spLocks noGrp="1"/>
          </p:cNvSpPr>
          <p:nvPr>
            <p:ph type="title"/>
          </p:nvPr>
        </p:nvSpPr>
        <p:spPr>
          <a:xfrm>
            <a:off x="720000" y="312982"/>
            <a:ext cx="7704000" cy="477600"/>
          </a:xfrm>
        </p:spPr>
        <p:txBody>
          <a:bodyPr/>
          <a:lstStyle/>
          <a:p>
            <a:r>
              <a:rPr lang="en-US" sz="2400">
                <a:solidFill>
                  <a:schemeClr val="tx2"/>
                </a:solidFill>
              </a:rPr>
              <a:t>Out of Sample Dataset and </a:t>
            </a:r>
            <a:br>
              <a:rPr lang="en-US" sz="2400">
                <a:solidFill>
                  <a:schemeClr val="tx2"/>
                </a:solidFill>
              </a:rPr>
            </a:br>
            <a:r>
              <a:rPr lang="en-US" sz="2400">
                <a:solidFill>
                  <a:schemeClr val="tx2"/>
                </a:solidFill>
              </a:rPr>
              <a:t>Prediction Results</a:t>
            </a:r>
            <a:endParaRPr lang="en-CA" sz="2400">
              <a:solidFill>
                <a:schemeClr val="tx2"/>
              </a:solidFill>
            </a:endParaRPr>
          </a:p>
        </p:txBody>
      </p:sp>
      <p:pic>
        <p:nvPicPr>
          <p:cNvPr id="6" name="Picture 5">
            <a:extLst>
              <a:ext uri="{FF2B5EF4-FFF2-40B4-BE49-F238E27FC236}">
                <a16:creationId xmlns:a16="http://schemas.microsoft.com/office/drawing/2014/main" id="{54562413-843C-EAD3-678A-99942545E1E3}"/>
              </a:ext>
            </a:extLst>
          </p:cNvPr>
          <p:cNvPicPr>
            <a:picLocks noChangeAspect="1"/>
          </p:cNvPicPr>
          <p:nvPr/>
        </p:nvPicPr>
        <p:blipFill>
          <a:blip r:embed="rId2"/>
          <a:stretch>
            <a:fillRect/>
          </a:stretch>
        </p:blipFill>
        <p:spPr>
          <a:xfrm>
            <a:off x="648835" y="1455315"/>
            <a:ext cx="3109229" cy="2423370"/>
          </a:xfrm>
          <a:prstGeom prst="rect">
            <a:avLst/>
          </a:prstGeom>
        </p:spPr>
      </p:pic>
      <p:pic>
        <p:nvPicPr>
          <p:cNvPr id="9" name="Picture 8">
            <a:extLst>
              <a:ext uri="{FF2B5EF4-FFF2-40B4-BE49-F238E27FC236}">
                <a16:creationId xmlns:a16="http://schemas.microsoft.com/office/drawing/2014/main" id="{83D65047-F36E-7032-97D6-B62CACD1ADFB}"/>
              </a:ext>
            </a:extLst>
          </p:cNvPr>
          <p:cNvPicPr>
            <a:picLocks noChangeAspect="1"/>
          </p:cNvPicPr>
          <p:nvPr/>
        </p:nvPicPr>
        <p:blipFill rotWithShape="1">
          <a:blip r:embed="rId3"/>
          <a:srcRect l="5470" r="10073"/>
          <a:stretch/>
        </p:blipFill>
        <p:spPr>
          <a:xfrm>
            <a:off x="4914900" y="1205067"/>
            <a:ext cx="2768600" cy="2211233"/>
          </a:xfrm>
          <a:prstGeom prst="rect">
            <a:avLst/>
          </a:prstGeom>
        </p:spPr>
      </p:pic>
      <p:pic>
        <p:nvPicPr>
          <p:cNvPr id="11" name="Picture 10">
            <a:extLst>
              <a:ext uri="{FF2B5EF4-FFF2-40B4-BE49-F238E27FC236}">
                <a16:creationId xmlns:a16="http://schemas.microsoft.com/office/drawing/2014/main" id="{548B7500-955D-ED6A-DE27-D9FDBE781B9A}"/>
              </a:ext>
            </a:extLst>
          </p:cNvPr>
          <p:cNvPicPr>
            <a:picLocks noChangeAspect="1"/>
          </p:cNvPicPr>
          <p:nvPr/>
        </p:nvPicPr>
        <p:blipFill>
          <a:blip r:embed="rId4"/>
          <a:stretch>
            <a:fillRect/>
          </a:stretch>
        </p:blipFill>
        <p:spPr>
          <a:xfrm>
            <a:off x="4443574" y="3580081"/>
            <a:ext cx="3596952" cy="1120237"/>
          </a:xfrm>
          <a:prstGeom prst="rect">
            <a:avLst/>
          </a:prstGeom>
        </p:spPr>
      </p:pic>
    </p:spTree>
    <p:extLst>
      <p:ext uri="{BB962C8B-B14F-4D97-AF65-F5344CB8AC3E}">
        <p14:creationId xmlns:p14="http://schemas.microsoft.com/office/powerpoint/2010/main" val="25619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63"/>
          <p:cNvSpPr/>
          <p:nvPr/>
        </p:nvSpPr>
        <p:spPr>
          <a:xfrm>
            <a:off x="2491875" y="1437320"/>
            <a:ext cx="1006500" cy="1006500"/>
          </a:xfrm>
          <a:prstGeom prst="ellips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3"/>
          <p:cNvSpPr txBox="1">
            <a:spLocks noGrp="1"/>
          </p:cNvSpPr>
          <p:nvPr>
            <p:ph type="title"/>
          </p:nvPr>
        </p:nvSpPr>
        <p:spPr>
          <a:xfrm>
            <a:off x="1612925" y="1250058"/>
            <a:ext cx="4619688" cy="19254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500"/>
              <a:t>Conclusion</a:t>
            </a:r>
          </a:p>
        </p:txBody>
      </p:sp>
      <p:sp>
        <p:nvSpPr>
          <p:cNvPr id="1694" name="Google Shape;1694;p63"/>
          <p:cNvSpPr txBox="1">
            <a:spLocks noGrp="1"/>
          </p:cNvSpPr>
          <p:nvPr>
            <p:ph type="title" idx="2"/>
          </p:nvPr>
        </p:nvSpPr>
        <p:spPr>
          <a:xfrm>
            <a:off x="2524751" y="1593575"/>
            <a:ext cx="94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1695" name="Google Shape;1695;p63"/>
          <p:cNvSpPr/>
          <p:nvPr/>
        </p:nvSpPr>
        <p:spPr>
          <a:xfrm>
            <a:off x="7094200" y="10301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3"/>
          <p:cNvSpPr/>
          <p:nvPr/>
        </p:nvSpPr>
        <p:spPr>
          <a:xfrm>
            <a:off x="7034950" y="12192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3"/>
          <p:cNvSpPr/>
          <p:nvPr/>
        </p:nvSpPr>
        <p:spPr>
          <a:xfrm flipH="1">
            <a:off x="5386363" y="3492175"/>
            <a:ext cx="117300" cy="11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8" name="Google Shape;1698;p63"/>
          <p:cNvCxnSpPr/>
          <p:nvPr/>
        </p:nvCxnSpPr>
        <p:spPr>
          <a:xfrm rot="10800000">
            <a:off x="5444988" y="2212775"/>
            <a:ext cx="0" cy="1181700"/>
          </a:xfrm>
          <a:prstGeom prst="straightConnector1">
            <a:avLst/>
          </a:prstGeom>
          <a:noFill/>
          <a:ln w="9525" cap="flat" cmpd="sng">
            <a:solidFill>
              <a:schemeClr val="accent3"/>
            </a:solidFill>
            <a:prstDash val="dot"/>
            <a:round/>
            <a:headEnd type="none" w="med" len="med"/>
            <a:tailEnd type="none" w="med" len="med"/>
          </a:ln>
        </p:spPr>
      </p:cxnSp>
      <p:sp>
        <p:nvSpPr>
          <p:cNvPr id="1699" name="Google Shape;1699;p63"/>
          <p:cNvSpPr/>
          <p:nvPr/>
        </p:nvSpPr>
        <p:spPr>
          <a:xfrm flipH="1">
            <a:off x="5407113" y="3677225"/>
            <a:ext cx="75600" cy="7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3"/>
          <p:cNvSpPr/>
          <p:nvPr/>
        </p:nvSpPr>
        <p:spPr>
          <a:xfrm flipH="1">
            <a:off x="5927700" y="1730575"/>
            <a:ext cx="117300" cy="11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1" name="Google Shape;1701;p63"/>
          <p:cNvCxnSpPr/>
          <p:nvPr/>
        </p:nvCxnSpPr>
        <p:spPr>
          <a:xfrm rot="10800000">
            <a:off x="5986325" y="1113275"/>
            <a:ext cx="0" cy="519600"/>
          </a:xfrm>
          <a:prstGeom prst="straightConnector1">
            <a:avLst/>
          </a:prstGeom>
          <a:noFill/>
          <a:ln w="9525" cap="flat" cmpd="sng">
            <a:solidFill>
              <a:schemeClr val="accent3"/>
            </a:solidFill>
            <a:prstDash val="dot"/>
            <a:round/>
            <a:headEnd type="none" w="med" len="med"/>
            <a:tailEnd type="none" w="med" len="med"/>
          </a:ln>
        </p:spPr>
      </p:cxnSp>
      <p:sp>
        <p:nvSpPr>
          <p:cNvPr id="1702" name="Google Shape;1702;p63"/>
          <p:cNvSpPr/>
          <p:nvPr/>
        </p:nvSpPr>
        <p:spPr>
          <a:xfrm flipH="1">
            <a:off x="5948450" y="1915625"/>
            <a:ext cx="75600" cy="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3"/>
          <p:cNvSpPr/>
          <p:nvPr/>
        </p:nvSpPr>
        <p:spPr>
          <a:xfrm>
            <a:off x="6321300" y="3091563"/>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3"/>
          <p:cNvSpPr/>
          <p:nvPr/>
        </p:nvSpPr>
        <p:spPr>
          <a:xfrm flipH="1">
            <a:off x="2104625" y="1742627"/>
            <a:ext cx="189600" cy="18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05" name="Google Shape;1705;p63"/>
          <p:cNvCxnSpPr/>
          <p:nvPr/>
        </p:nvCxnSpPr>
        <p:spPr>
          <a:xfrm rot="10800000">
            <a:off x="2199425" y="659975"/>
            <a:ext cx="0" cy="972900"/>
          </a:xfrm>
          <a:prstGeom prst="straightConnector1">
            <a:avLst/>
          </a:prstGeom>
          <a:noFill/>
          <a:ln w="9525" cap="flat" cmpd="sng">
            <a:solidFill>
              <a:schemeClr val="accent3"/>
            </a:solidFill>
            <a:prstDash val="dot"/>
            <a:round/>
            <a:headEnd type="none" w="med" len="med"/>
            <a:tailEnd type="none" w="med" len="med"/>
          </a:ln>
        </p:spPr>
      </p:cxnSp>
      <p:sp>
        <p:nvSpPr>
          <p:cNvPr id="1706" name="Google Shape;1706;p63"/>
          <p:cNvSpPr/>
          <p:nvPr/>
        </p:nvSpPr>
        <p:spPr>
          <a:xfrm flipH="1">
            <a:off x="2137951" y="2041814"/>
            <a:ext cx="122400" cy="12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3"/>
          <p:cNvSpPr/>
          <p:nvPr/>
        </p:nvSpPr>
        <p:spPr>
          <a:xfrm flipH="1">
            <a:off x="973050" y="860927"/>
            <a:ext cx="189600" cy="18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3"/>
          <p:cNvSpPr/>
          <p:nvPr/>
        </p:nvSpPr>
        <p:spPr>
          <a:xfrm flipH="1">
            <a:off x="1006376" y="1160114"/>
            <a:ext cx="122400" cy="12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3"/>
          <p:cNvSpPr/>
          <p:nvPr/>
        </p:nvSpPr>
        <p:spPr>
          <a:xfrm flipH="1">
            <a:off x="7670075" y="3729150"/>
            <a:ext cx="117300" cy="117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0" name="Google Shape;1710;p63"/>
          <p:cNvCxnSpPr/>
          <p:nvPr/>
        </p:nvCxnSpPr>
        <p:spPr>
          <a:xfrm rot="10800000">
            <a:off x="7728700" y="2132350"/>
            <a:ext cx="0" cy="1499100"/>
          </a:xfrm>
          <a:prstGeom prst="straightConnector1">
            <a:avLst/>
          </a:prstGeom>
          <a:noFill/>
          <a:ln w="9525" cap="flat" cmpd="sng">
            <a:solidFill>
              <a:schemeClr val="accent3"/>
            </a:solidFill>
            <a:prstDash val="dot"/>
            <a:round/>
            <a:headEnd type="none" w="med" len="med"/>
            <a:tailEnd type="none" w="med" len="med"/>
          </a:ln>
        </p:spPr>
      </p:cxnSp>
      <p:sp>
        <p:nvSpPr>
          <p:cNvPr id="1711" name="Google Shape;1711;p63"/>
          <p:cNvSpPr/>
          <p:nvPr/>
        </p:nvSpPr>
        <p:spPr>
          <a:xfrm flipH="1">
            <a:off x="7690825" y="3914200"/>
            <a:ext cx="75600" cy="75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021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3" name="Google Shape;1493;p54"/>
          <p:cNvSpPr txBox="1">
            <a:spLocks noGrp="1"/>
          </p:cNvSpPr>
          <p:nvPr>
            <p:ph type="title"/>
          </p:nvPr>
        </p:nvSpPr>
        <p:spPr>
          <a:xfrm>
            <a:off x="786174" y="2060038"/>
            <a:ext cx="7571651"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a:t>Thank You!</a:t>
            </a:r>
            <a:endParaRPr/>
          </a:p>
        </p:txBody>
      </p:sp>
      <p:sp>
        <p:nvSpPr>
          <p:cNvPr id="1495" name="Google Shape;1495;p54"/>
          <p:cNvSpPr txBox="1">
            <a:spLocks noGrp="1"/>
          </p:cNvSpPr>
          <p:nvPr>
            <p:ph type="title" idx="2"/>
          </p:nvPr>
        </p:nvSpPr>
        <p:spPr>
          <a:xfrm>
            <a:off x="3885200" y="1627024"/>
            <a:ext cx="13737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96" name="Google Shape;1496;p54"/>
          <p:cNvSpPr/>
          <p:nvPr/>
        </p:nvSpPr>
        <p:spPr>
          <a:xfrm flipH="1">
            <a:off x="1021900" y="110367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4"/>
          <p:cNvSpPr/>
          <p:nvPr/>
        </p:nvSpPr>
        <p:spPr>
          <a:xfrm flipH="1">
            <a:off x="1195450" y="390112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4"/>
          <p:cNvSpPr/>
          <p:nvPr/>
        </p:nvSpPr>
        <p:spPr>
          <a:xfrm flipH="1">
            <a:off x="859350" y="24664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flipH="1">
            <a:off x="6925150" y="1733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flipH="1">
            <a:off x="1225900" y="4172950"/>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flipH="1">
            <a:off x="7994850" y="3845350"/>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flipH="1">
            <a:off x="6955600" y="1991250"/>
            <a:ext cx="83400" cy="8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flipH="1">
            <a:off x="7529525" y="1250000"/>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flipH="1">
            <a:off x="1009350" y="8320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2874150" y="801200"/>
            <a:ext cx="83100" cy="831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2814900" y="990325"/>
            <a:ext cx="201600" cy="2016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4"/>
          <p:cNvCxnSpPr/>
          <p:nvPr/>
        </p:nvCxnSpPr>
        <p:spPr>
          <a:xfrm rot="10800000">
            <a:off x="8066950" y="2616425"/>
            <a:ext cx="0" cy="1084500"/>
          </a:xfrm>
          <a:prstGeom prst="straightConnector1">
            <a:avLst/>
          </a:prstGeom>
          <a:noFill/>
          <a:ln w="9525" cap="flat" cmpd="sng">
            <a:solidFill>
              <a:schemeClr val="accent3"/>
            </a:solidFill>
            <a:prstDash val="dot"/>
            <a:round/>
            <a:headEnd type="none" w="med" len="med"/>
            <a:tailEnd type="none" w="med" len="med"/>
          </a:ln>
        </p:spPr>
      </p:cxnSp>
      <p:sp>
        <p:nvSpPr>
          <p:cNvPr id="1508" name="Google Shape;1508;p54"/>
          <p:cNvSpPr/>
          <p:nvPr/>
        </p:nvSpPr>
        <p:spPr>
          <a:xfrm flipH="1">
            <a:off x="8033450" y="4115375"/>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4"/>
          <p:cNvCxnSpPr/>
          <p:nvPr/>
        </p:nvCxnSpPr>
        <p:spPr>
          <a:xfrm rot="10800000">
            <a:off x="1267450" y="3238125"/>
            <a:ext cx="0" cy="507900"/>
          </a:xfrm>
          <a:prstGeom prst="straightConnector1">
            <a:avLst/>
          </a:prstGeom>
          <a:noFill/>
          <a:ln w="9525" cap="flat" cmpd="sng">
            <a:solidFill>
              <a:schemeClr val="accent3"/>
            </a:solidFill>
            <a:prstDash val="dot"/>
            <a:round/>
            <a:headEnd type="none" w="med" len="med"/>
            <a:tailEnd type="none" w="med" len="med"/>
          </a:ln>
        </p:spPr>
      </p:cxnSp>
      <p:sp>
        <p:nvSpPr>
          <p:cNvPr id="1510" name="Google Shape;1510;p54"/>
          <p:cNvSpPr/>
          <p:nvPr/>
        </p:nvSpPr>
        <p:spPr>
          <a:xfrm flipH="1">
            <a:off x="1699450" y="2062325"/>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flipH="1">
            <a:off x="1729900" y="2247575"/>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2" name="Google Shape;1512;p54"/>
          <p:cNvCxnSpPr/>
          <p:nvPr/>
        </p:nvCxnSpPr>
        <p:spPr>
          <a:xfrm rot="10800000">
            <a:off x="1771450" y="10498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513" name="Google Shape;1513;p54"/>
          <p:cNvCxnSpPr/>
          <p:nvPr/>
        </p:nvCxnSpPr>
        <p:spPr>
          <a:xfrm rot="10800000">
            <a:off x="6997300" y="1049800"/>
            <a:ext cx="0" cy="570000"/>
          </a:xfrm>
          <a:prstGeom prst="straightConnector1">
            <a:avLst/>
          </a:prstGeom>
          <a:noFill/>
          <a:ln w="9525" cap="flat" cmpd="sng">
            <a:solidFill>
              <a:schemeClr val="accent3"/>
            </a:solidFill>
            <a:prstDash val="dot"/>
            <a:round/>
            <a:headEnd type="none" w="med" len="med"/>
            <a:tailEnd type="none" w="med" len="med"/>
          </a:ln>
        </p:spPr>
      </p:cxnSp>
      <p:sp>
        <p:nvSpPr>
          <p:cNvPr id="1514" name="Google Shape;1514;p54"/>
          <p:cNvSpPr/>
          <p:nvPr/>
        </p:nvSpPr>
        <p:spPr>
          <a:xfrm flipH="1">
            <a:off x="6946000" y="4318400"/>
            <a:ext cx="102600" cy="1026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446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5"/>
          <p:cNvSpPr/>
          <p:nvPr/>
        </p:nvSpPr>
        <p:spPr>
          <a:xfrm>
            <a:off x="2738150" y="1284587"/>
            <a:ext cx="630600" cy="63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5775250" y="1284587"/>
            <a:ext cx="630600" cy="630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2738150" y="3111504"/>
            <a:ext cx="630600" cy="6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5775250" y="3111504"/>
            <a:ext cx="630600" cy="630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bg1"/>
                </a:solidFill>
              </a:rPr>
              <a:t>Table</a:t>
            </a:r>
            <a:r>
              <a:rPr lang="en"/>
              <a:t> </a:t>
            </a:r>
            <a:r>
              <a:rPr lang="en">
                <a:solidFill>
                  <a:schemeClr val="lt1"/>
                </a:solidFill>
              </a:rPr>
              <a:t>of contents</a:t>
            </a:r>
            <a:endParaRPr>
              <a:solidFill>
                <a:schemeClr val="lt1"/>
              </a:solidFill>
            </a:endParaRPr>
          </a:p>
        </p:txBody>
      </p:sp>
      <p:sp>
        <p:nvSpPr>
          <p:cNvPr id="1286" name="Google Shape;1286;p45"/>
          <p:cNvSpPr txBox="1">
            <a:spLocks noGrp="1"/>
          </p:cNvSpPr>
          <p:nvPr>
            <p:ph type="title" idx="2"/>
          </p:nvPr>
        </p:nvSpPr>
        <p:spPr>
          <a:xfrm>
            <a:off x="2534750" y="138018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288" name="Google Shape;1288;p45"/>
          <p:cNvSpPr txBox="1">
            <a:spLocks noGrp="1"/>
          </p:cNvSpPr>
          <p:nvPr>
            <p:ph type="title" idx="6"/>
          </p:nvPr>
        </p:nvSpPr>
        <p:spPr>
          <a:xfrm>
            <a:off x="2534739" y="3207068"/>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1290" name="Google Shape;1290;p45"/>
          <p:cNvSpPr txBox="1">
            <a:spLocks noGrp="1"/>
          </p:cNvSpPr>
          <p:nvPr>
            <p:ph type="title" idx="8"/>
          </p:nvPr>
        </p:nvSpPr>
        <p:spPr>
          <a:xfrm>
            <a:off x="5571926" y="3207089"/>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1292" name="Google Shape;1292;p45"/>
          <p:cNvSpPr txBox="1">
            <a:spLocks noGrp="1"/>
          </p:cNvSpPr>
          <p:nvPr>
            <p:ph type="title" idx="4"/>
          </p:nvPr>
        </p:nvSpPr>
        <p:spPr>
          <a:xfrm>
            <a:off x="5571926" y="1380137"/>
            <a:ext cx="1037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294" name="Google Shape;1294;p45"/>
          <p:cNvSpPr txBox="1">
            <a:spLocks noGrp="1"/>
          </p:cNvSpPr>
          <p:nvPr>
            <p:ph type="subTitle" idx="9"/>
          </p:nvPr>
        </p:nvSpPr>
        <p:spPr>
          <a:xfrm>
            <a:off x="1775439" y="2245814"/>
            <a:ext cx="2555700" cy="439500"/>
          </a:xfrm>
          <a:prstGeom prst="rect">
            <a:avLst/>
          </a:prstGeom>
        </p:spPr>
        <p:txBody>
          <a:bodyPr spcFirstLastPara="1" wrap="square" lIns="91425" tIns="91425" rIns="91425" bIns="91425" anchor="b" anchorCtr="0">
            <a:noAutofit/>
          </a:bodyPr>
          <a:lstStyle/>
          <a:p>
            <a:pPr marL="0" indent="0"/>
            <a:r>
              <a:rPr lang="en" sz="2000"/>
              <a:t>Classification Models</a:t>
            </a:r>
            <a:endParaRPr lang="en-US" sz="2000"/>
          </a:p>
        </p:txBody>
      </p:sp>
      <p:sp>
        <p:nvSpPr>
          <p:cNvPr id="1295" name="Google Shape;1295;p45"/>
          <p:cNvSpPr txBox="1">
            <a:spLocks noGrp="1"/>
          </p:cNvSpPr>
          <p:nvPr>
            <p:ph type="subTitle" idx="13"/>
          </p:nvPr>
        </p:nvSpPr>
        <p:spPr>
          <a:xfrm>
            <a:off x="4465413" y="2232900"/>
            <a:ext cx="3250121" cy="439500"/>
          </a:xfrm>
          <a:prstGeom prst="rect">
            <a:avLst/>
          </a:prstGeom>
        </p:spPr>
        <p:txBody>
          <a:bodyPr spcFirstLastPara="1" wrap="square" lIns="91425" tIns="91425" rIns="91425" bIns="91425" anchor="b" anchorCtr="0">
            <a:noAutofit/>
          </a:bodyPr>
          <a:lstStyle/>
          <a:p>
            <a:pPr marL="0" indent="0"/>
            <a:r>
              <a:rPr lang="en-US" sz="2000"/>
              <a:t>Performance </a:t>
            </a:r>
          </a:p>
          <a:p>
            <a:pPr marL="0" indent="0"/>
            <a:r>
              <a:rPr lang="en-US" sz="2000"/>
              <a:t>Metrics</a:t>
            </a:r>
          </a:p>
        </p:txBody>
      </p:sp>
      <p:sp>
        <p:nvSpPr>
          <p:cNvPr id="1296" name="Google Shape;1296;p45"/>
          <p:cNvSpPr txBox="1">
            <a:spLocks noGrp="1"/>
          </p:cNvSpPr>
          <p:nvPr>
            <p:ph type="subTitle" idx="14"/>
          </p:nvPr>
        </p:nvSpPr>
        <p:spPr>
          <a:xfrm>
            <a:off x="1775439" y="4044108"/>
            <a:ext cx="25557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000"/>
              <a:t>Out of Sample Predictions</a:t>
            </a:r>
          </a:p>
        </p:txBody>
      </p:sp>
      <p:sp>
        <p:nvSpPr>
          <p:cNvPr id="1297" name="Google Shape;1297;p45"/>
          <p:cNvSpPr txBox="1">
            <a:spLocks noGrp="1"/>
          </p:cNvSpPr>
          <p:nvPr>
            <p:ph type="subTitle" idx="15"/>
          </p:nvPr>
        </p:nvSpPr>
        <p:spPr>
          <a:xfrm>
            <a:off x="4734381" y="3856488"/>
            <a:ext cx="2712187"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Conclusion</a:t>
            </a:r>
            <a:endParaRPr sz="2000"/>
          </a:p>
        </p:txBody>
      </p:sp>
      <p:sp>
        <p:nvSpPr>
          <p:cNvPr id="1298" name="Google Shape;1298;p45"/>
          <p:cNvSpPr/>
          <p:nvPr/>
        </p:nvSpPr>
        <p:spPr>
          <a:xfrm>
            <a:off x="7689075" y="30163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8107775" y="4364775"/>
            <a:ext cx="201600" cy="20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772500" y="2302650"/>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8330400" y="915100"/>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1187175" y="551025"/>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1235550" y="946575"/>
            <a:ext cx="60000" cy="600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1093200" y="39052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1033950" y="40943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45"/>
          <p:cNvCxnSpPr/>
          <p:nvPr/>
        </p:nvCxnSpPr>
        <p:spPr>
          <a:xfrm rot="10800000">
            <a:off x="8208575" y="2529400"/>
            <a:ext cx="0" cy="17382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1255382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5"/>
                                        </p:tgtEl>
                                        <p:attrNameLst>
                                          <p:attrName>style.visibility</p:attrName>
                                        </p:attrNameLst>
                                      </p:cBhvr>
                                      <p:to>
                                        <p:strVal val="visible"/>
                                      </p:to>
                                    </p:set>
                                    <p:animEffect transition="in" filter="fade">
                                      <p:cBhvr>
                                        <p:cTn id="7" dur="500"/>
                                        <p:tgtEl>
                                          <p:spTgt spid="1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6"/>
                                        </p:tgtEl>
                                        <p:attrNameLst>
                                          <p:attrName>style.visibility</p:attrName>
                                        </p:attrNameLst>
                                      </p:cBhvr>
                                      <p:to>
                                        <p:strVal val="visible"/>
                                      </p:to>
                                    </p:set>
                                    <p:animEffect transition="in" filter="fade">
                                      <p:cBhvr>
                                        <p:cTn id="12" dur="500"/>
                                        <p:tgtEl>
                                          <p:spTgt spid="12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94">
                                            <p:txEl>
                                              <p:pRg st="0" end="0"/>
                                            </p:txEl>
                                          </p:spTgt>
                                        </p:tgtEl>
                                        <p:attrNameLst>
                                          <p:attrName>style.visibility</p:attrName>
                                        </p:attrNameLst>
                                      </p:cBhvr>
                                      <p:to>
                                        <p:strVal val="visible"/>
                                      </p:to>
                                    </p:set>
                                    <p:animEffect transition="in" filter="fade">
                                      <p:cBhvr>
                                        <p:cTn id="15" dur="500"/>
                                        <p:tgtEl>
                                          <p:spTgt spid="129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82"/>
                                        </p:tgtEl>
                                        <p:attrNameLst>
                                          <p:attrName>style.visibility</p:attrName>
                                        </p:attrNameLst>
                                      </p:cBhvr>
                                      <p:to>
                                        <p:strVal val="visible"/>
                                      </p:to>
                                    </p:set>
                                    <p:animEffect transition="in" filter="fade">
                                      <p:cBhvr>
                                        <p:cTn id="20" dur="500"/>
                                        <p:tgtEl>
                                          <p:spTgt spid="12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92"/>
                                        </p:tgtEl>
                                        <p:attrNameLst>
                                          <p:attrName>style.visibility</p:attrName>
                                        </p:attrNameLst>
                                      </p:cBhvr>
                                      <p:to>
                                        <p:strVal val="visible"/>
                                      </p:to>
                                    </p:set>
                                    <p:animEffect transition="in" filter="fade">
                                      <p:cBhvr>
                                        <p:cTn id="23" dur="500"/>
                                        <p:tgtEl>
                                          <p:spTgt spid="129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95">
                                            <p:txEl>
                                              <p:pRg st="0" end="0"/>
                                            </p:txEl>
                                          </p:spTgt>
                                        </p:tgtEl>
                                        <p:attrNameLst>
                                          <p:attrName>style.visibility</p:attrName>
                                        </p:attrNameLst>
                                      </p:cBhvr>
                                      <p:to>
                                        <p:strVal val="visible"/>
                                      </p:to>
                                    </p:set>
                                    <p:animEffect transition="in" filter="fade">
                                      <p:cBhvr>
                                        <p:cTn id="28" dur="500"/>
                                        <p:tgtEl>
                                          <p:spTgt spid="129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95">
                                            <p:txEl>
                                              <p:pRg st="1" end="1"/>
                                            </p:txEl>
                                          </p:spTgt>
                                        </p:tgtEl>
                                        <p:attrNameLst>
                                          <p:attrName>style.visibility</p:attrName>
                                        </p:attrNameLst>
                                      </p:cBhvr>
                                      <p:to>
                                        <p:strVal val="visible"/>
                                      </p:to>
                                    </p:set>
                                    <p:animEffect transition="in" filter="fade">
                                      <p:cBhvr>
                                        <p:cTn id="33" dur="500"/>
                                        <p:tgtEl>
                                          <p:spTgt spid="129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96">
                                            <p:txEl>
                                              <p:pRg st="0" end="0"/>
                                            </p:txEl>
                                          </p:spTgt>
                                        </p:tgtEl>
                                        <p:attrNameLst>
                                          <p:attrName>style.visibility</p:attrName>
                                        </p:attrNameLst>
                                      </p:cBhvr>
                                      <p:to>
                                        <p:strVal val="visible"/>
                                      </p:to>
                                    </p:set>
                                    <p:animEffect transition="in" filter="fade">
                                      <p:cBhvr>
                                        <p:cTn id="38" dur="500"/>
                                        <p:tgtEl>
                                          <p:spTgt spid="129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84"/>
                                        </p:tgtEl>
                                        <p:attrNameLst>
                                          <p:attrName>style.visibility</p:attrName>
                                        </p:attrNameLst>
                                      </p:cBhvr>
                                      <p:to>
                                        <p:strVal val="visible"/>
                                      </p:to>
                                    </p:set>
                                    <p:animEffect transition="in" filter="fade">
                                      <p:cBhvr>
                                        <p:cTn id="43" dur="500"/>
                                        <p:tgtEl>
                                          <p:spTgt spid="128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90"/>
                                        </p:tgtEl>
                                        <p:attrNameLst>
                                          <p:attrName>style.visibility</p:attrName>
                                        </p:attrNameLst>
                                      </p:cBhvr>
                                      <p:to>
                                        <p:strVal val="visible"/>
                                      </p:to>
                                    </p:set>
                                    <p:animEffect transition="in" filter="fade">
                                      <p:cBhvr>
                                        <p:cTn id="46" dur="500"/>
                                        <p:tgtEl>
                                          <p:spTgt spid="129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97">
                                            <p:txEl>
                                              <p:pRg st="0" end="0"/>
                                            </p:txEl>
                                          </p:spTgt>
                                        </p:tgtEl>
                                        <p:attrNameLst>
                                          <p:attrName>style.visibility</p:attrName>
                                        </p:attrNameLst>
                                      </p:cBhvr>
                                      <p:to>
                                        <p:strVal val="visible"/>
                                      </p:to>
                                    </p:set>
                                    <p:animEffect transition="in" filter="fade">
                                      <p:cBhvr>
                                        <p:cTn id="49" dur="500"/>
                                        <p:tgtEl>
                                          <p:spTgt spid="12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 grpId="0" animBg="1"/>
      <p:bldP spid="1284" grpId="0" animBg="1"/>
      <p:bldP spid="1285" grpId="0"/>
      <p:bldP spid="1286" grpId="0"/>
      <p:bldP spid="1290" grpId="0"/>
      <p:bldP spid="1292" grpId="0"/>
      <p:bldP spid="1294" grpId="0" build="p"/>
      <p:bldP spid="1295" grpId="0" uiExpand="1" build="p"/>
      <p:bldP spid="1296" grpId="0" build="p"/>
      <p:bldP spid="129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862375" y="1573047"/>
            <a:ext cx="1006500" cy="100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txBox="1">
            <a:spLocks noGrp="1"/>
          </p:cNvSpPr>
          <p:nvPr>
            <p:ph type="title"/>
          </p:nvPr>
        </p:nvSpPr>
        <p:spPr>
          <a:xfrm>
            <a:off x="912074" y="2704625"/>
            <a:ext cx="4802923"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345" name="Google Shape;1345;p47"/>
          <p:cNvSpPr txBox="1">
            <a:spLocks noGrp="1"/>
          </p:cNvSpPr>
          <p:nvPr>
            <p:ph type="title" idx="2"/>
          </p:nvPr>
        </p:nvSpPr>
        <p:spPr>
          <a:xfrm>
            <a:off x="834925" y="1716447"/>
            <a:ext cx="10614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46" name="Google Shape;1346;p47"/>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6781875" y="420035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7936225" y="254357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2769800" y="1524700"/>
            <a:ext cx="144300" cy="14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6812325" y="447217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5457850" y="2596175"/>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2800250" y="1782575"/>
            <a:ext cx="83400" cy="8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469404" y="12646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flipH="1">
            <a:off x="7769275" y="39824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flipH="1">
            <a:off x="7710025" y="41715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7" name="Google Shape;1357;p47"/>
          <p:cNvCxnSpPr/>
          <p:nvPr/>
        </p:nvCxnSpPr>
        <p:spPr>
          <a:xfrm rot="10800000">
            <a:off x="8232475" y="3394125"/>
            <a:ext cx="0" cy="438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3410300" y="71942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9" name="Google Shape;1359;p47"/>
          <p:cNvCxnSpPr/>
          <p:nvPr/>
        </p:nvCxnSpPr>
        <p:spPr>
          <a:xfrm rot="10800000">
            <a:off x="5530050" y="1367250"/>
            <a:ext cx="0" cy="10845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5496350" y="2866200"/>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7"/>
          <p:cNvCxnSpPr/>
          <p:nvPr/>
        </p:nvCxnSpPr>
        <p:spPr>
          <a:xfrm rot="10800000">
            <a:off x="6853875" y="3129950"/>
            <a:ext cx="0" cy="9153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7185725" y="16286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7216175" y="18138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47"/>
          <p:cNvCxnSpPr/>
          <p:nvPr/>
        </p:nvCxnSpPr>
        <p:spPr>
          <a:xfrm rot="10800000">
            <a:off x="7257725" y="616075"/>
            <a:ext cx="0" cy="9153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3663175" y="420993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flipH="1">
            <a:off x="6070650" y="61090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48"/>
          <p:cNvSpPr txBox="1">
            <a:spLocks noGrp="1"/>
          </p:cNvSpPr>
          <p:nvPr>
            <p:ph type="title"/>
          </p:nvPr>
        </p:nvSpPr>
        <p:spPr>
          <a:xfrm>
            <a:off x="466500" y="400050"/>
            <a:ext cx="7604275"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build a </a:t>
            </a:r>
            <a:br>
              <a:rPr lang="en"/>
            </a:br>
            <a:r>
              <a:rPr lang="en">
                <a:solidFill>
                  <a:schemeClr val="bg1"/>
                </a:solidFill>
              </a:rPr>
              <a:t>Message Classifier</a:t>
            </a:r>
            <a:r>
              <a:rPr lang="en">
                <a:solidFill>
                  <a:schemeClr val="lt1"/>
                </a:solidFill>
              </a:rPr>
              <a:t>?</a:t>
            </a:r>
            <a:endParaRPr>
              <a:solidFill>
                <a:schemeClr val="lt1"/>
              </a:solidFill>
            </a:endParaRPr>
          </a:p>
        </p:txBody>
      </p:sp>
      <p:sp>
        <p:nvSpPr>
          <p:cNvPr id="1372" name="Google Shape;1372;p48"/>
          <p:cNvSpPr txBox="1">
            <a:spLocks noGrp="1"/>
          </p:cNvSpPr>
          <p:nvPr>
            <p:ph type="subTitle" idx="1"/>
          </p:nvPr>
        </p:nvSpPr>
        <p:spPr>
          <a:xfrm>
            <a:off x="720001" y="1740562"/>
            <a:ext cx="3598500" cy="1459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a:solidFill>
                  <a:schemeClr val="tx2"/>
                </a:solidFill>
                <a:effectLst/>
                <a:latin typeface="PublicSans"/>
              </a:rPr>
              <a:t>Phishing</a:t>
            </a:r>
            <a:r>
              <a:rPr lang="en-US" b="0" i="0">
                <a:solidFill>
                  <a:schemeClr val="tx2"/>
                </a:solidFill>
                <a:effectLst/>
                <a:latin typeface="PublicSans"/>
              </a:rPr>
              <a:t> </a:t>
            </a:r>
            <a:r>
              <a:rPr lang="en-US" b="1" i="0">
                <a:solidFill>
                  <a:schemeClr val="tx2"/>
                </a:solidFill>
                <a:effectLst/>
                <a:latin typeface="PublicSans"/>
              </a:rPr>
              <a:t>attacks</a:t>
            </a:r>
            <a:r>
              <a:rPr lang="en-US" b="0" i="0">
                <a:solidFill>
                  <a:schemeClr val="tx2"/>
                </a:solidFill>
                <a:effectLst/>
                <a:latin typeface="PublicSans"/>
              </a:rPr>
              <a:t> use social engineering in emails and messages to persuade people to hand over information such as passwords or financial information, or to get them to perform certain tasks such as downloading malware or completing a wire transfer. </a:t>
            </a:r>
            <a:endParaRPr>
              <a:solidFill>
                <a:schemeClr val="tx2"/>
              </a:solidFill>
              <a:latin typeface="PublicSans"/>
            </a:endParaRPr>
          </a:p>
        </p:txBody>
      </p:sp>
      <p:sp>
        <p:nvSpPr>
          <p:cNvPr id="1373" name="Google Shape;1373;p48"/>
          <p:cNvSpPr txBox="1">
            <a:spLocks noGrp="1"/>
          </p:cNvSpPr>
          <p:nvPr>
            <p:ph type="subTitle" idx="2"/>
          </p:nvPr>
        </p:nvSpPr>
        <p:spPr>
          <a:xfrm>
            <a:off x="4825500" y="1740562"/>
            <a:ext cx="3598500" cy="166237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a:solidFill>
                  <a:schemeClr val="tx2"/>
                </a:solidFill>
                <a:effectLst/>
                <a:latin typeface="PublicSans"/>
              </a:rPr>
              <a:t>More than 70% of phishing emails are opened by their targets.</a:t>
            </a:r>
          </a:p>
          <a:p>
            <a:pPr algn="l">
              <a:buFont typeface="Arial" panose="020B0604020202020204" pitchFamily="34" charset="0"/>
              <a:buChar char="•"/>
            </a:pPr>
            <a:r>
              <a:rPr lang="en-US" b="0" i="0">
                <a:solidFill>
                  <a:schemeClr val="tx2"/>
                </a:solidFill>
                <a:effectLst/>
                <a:latin typeface="PublicSans"/>
              </a:rPr>
              <a:t>90% of security breaches in companies are a result of phishing attacks.</a:t>
            </a:r>
          </a:p>
          <a:p>
            <a:pPr algn="l">
              <a:buFont typeface="Arial" panose="020B0604020202020204" pitchFamily="34" charset="0"/>
              <a:buChar char="•"/>
            </a:pPr>
            <a:r>
              <a:rPr lang="en-US" b="0" i="0">
                <a:solidFill>
                  <a:schemeClr val="tx2"/>
                </a:solidFill>
                <a:effectLst/>
                <a:latin typeface="PublicSans"/>
              </a:rPr>
              <a:t>Small and mid-size businesses lose an average of $1.6 million recovering from a phishing attack.</a:t>
            </a:r>
          </a:p>
        </p:txBody>
      </p:sp>
      <p:sp>
        <p:nvSpPr>
          <p:cNvPr id="1374" name="Google Shape;1374;p48"/>
          <p:cNvSpPr/>
          <p:nvPr/>
        </p:nvSpPr>
        <p:spPr>
          <a:xfrm>
            <a:off x="7951675" y="111012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7939025" y="83852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793573" y="4400275"/>
            <a:ext cx="203100" cy="203100"/>
          </a:xfrm>
          <a:prstGeom prst="diamond">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73;p48">
            <a:extLst>
              <a:ext uri="{FF2B5EF4-FFF2-40B4-BE49-F238E27FC236}">
                <a16:creationId xmlns:a16="http://schemas.microsoft.com/office/drawing/2014/main" id="{B2178297-73FE-63F7-8F05-1141E0BE1426}"/>
              </a:ext>
            </a:extLst>
          </p:cNvPr>
          <p:cNvSpPr txBox="1">
            <a:spLocks/>
          </p:cNvSpPr>
          <p:nvPr/>
        </p:nvSpPr>
        <p:spPr>
          <a:xfrm>
            <a:off x="1375963" y="3579150"/>
            <a:ext cx="5785348" cy="9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2100"/>
              <a:buFont typeface="Lato"/>
              <a:buNone/>
              <a:defRPr sz="2100" b="0" i="0" u="none" strike="noStrike" cap="none">
                <a:solidFill>
                  <a:schemeClr val="dk1"/>
                </a:solidFill>
                <a:latin typeface="Lato"/>
                <a:ea typeface="Lato"/>
                <a:cs typeface="Lato"/>
                <a:sym typeface="Lato"/>
              </a:defRPr>
            </a:lvl9pPr>
          </a:lstStyle>
          <a:p>
            <a:pPr marL="139700" indent="0" algn="ctr"/>
            <a:r>
              <a:rPr lang="en-US" sz="2000" b="1">
                <a:solidFill>
                  <a:schemeClr val="accent1"/>
                </a:solidFill>
                <a:latin typeface="PublicSans"/>
              </a:rPr>
              <a:t>The Solution to Phishing Attacks? </a:t>
            </a:r>
          </a:p>
          <a:p>
            <a:pPr marL="139700" indent="0" algn="ctr"/>
            <a:r>
              <a:rPr lang="en-US" sz="2000" b="1">
                <a:solidFill>
                  <a:schemeClr val="accent1"/>
                </a:solidFill>
                <a:latin typeface="PublicSans"/>
              </a:rPr>
              <a:t>Our Message Classifier!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1"/>
                                        </p:tgtEl>
                                        <p:attrNameLst>
                                          <p:attrName>style.visibility</p:attrName>
                                        </p:attrNameLst>
                                      </p:cBhvr>
                                      <p:to>
                                        <p:strVal val="visible"/>
                                      </p:to>
                                    </p:set>
                                    <p:animEffect transition="in" filter="fade">
                                      <p:cBhvr>
                                        <p:cTn id="7" dur="500"/>
                                        <p:tgtEl>
                                          <p:spTgt spid="13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2">
                                            <p:txEl>
                                              <p:pRg st="0" end="0"/>
                                            </p:txEl>
                                          </p:spTgt>
                                        </p:tgtEl>
                                        <p:attrNameLst>
                                          <p:attrName>style.visibility</p:attrName>
                                        </p:attrNameLst>
                                      </p:cBhvr>
                                      <p:to>
                                        <p:strVal val="visible"/>
                                      </p:to>
                                    </p:set>
                                    <p:animEffect transition="in" filter="fade">
                                      <p:cBhvr>
                                        <p:cTn id="12" dur="500"/>
                                        <p:tgtEl>
                                          <p:spTgt spid="13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73">
                                            <p:txEl>
                                              <p:pRg st="0" end="0"/>
                                            </p:txEl>
                                          </p:spTgt>
                                        </p:tgtEl>
                                        <p:attrNameLst>
                                          <p:attrName>style.visibility</p:attrName>
                                        </p:attrNameLst>
                                      </p:cBhvr>
                                      <p:to>
                                        <p:strVal val="visible"/>
                                      </p:to>
                                    </p:set>
                                    <p:animEffect transition="in" filter="fade">
                                      <p:cBhvr>
                                        <p:cTn id="17" dur="500"/>
                                        <p:tgtEl>
                                          <p:spTgt spid="137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73">
                                            <p:txEl>
                                              <p:pRg st="1" end="1"/>
                                            </p:txEl>
                                          </p:spTgt>
                                        </p:tgtEl>
                                        <p:attrNameLst>
                                          <p:attrName>style.visibility</p:attrName>
                                        </p:attrNameLst>
                                      </p:cBhvr>
                                      <p:to>
                                        <p:strVal val="visible"/>
                                      </p:to>
                                    </p:set>
                                    <p:animEffect transition="in" filter="fade">
                                      <p:cBhvr>
                                        <p:cTn id="22" dur="500"/>
                                        <p:tgtEl>
                                          <p:spTgt spid="137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3">
                                            <p:txEl>
                                              <p:pRg st="2" end="2"/>
                                            </p:txEl>
                                          </p:spTgt>
                                        </p:tgtEl>
                                        <p:attrNameLst>
                                          <p:attrName>style.visibility</p:attrName>
                                        </p:attrNameLst>
                                      </p:cBhvr>
                                      <p:to>
                                        <p:strVal val="visible"/>
                                      </p:to>
                                    </p:set>
                                    <p:animEffect transition="in" filter="fade">
                                      <p:cBhvr>
                                        <p:cTn id="27" dur="500"/>
                                        <p:tgtEl>
                                          <p:spTgt spid="137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1" grpId="0"/>
      <p:bldP spid="1372" grpId="0" build="p"/>
      <p:bldP spid="1373"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46"/>
          <p:cNvSpPr txBox="1">
            <a:spLocks noGrp="1"/>
          </p:cNvSpPr>
          <p:nvPr>
            <p:ph type="title"/>
          </p:nvPr>
        </p:nvSpPr>
        <p:spPr>
          <a:xfrm>
            <a:off x="1963325" y="1877675"/>
            <a:ext cx="5032499" cy="1263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Spam Filters</a:t>
            </a:r>
            <a:r>
              <a:rPr lang="en">
                <a:solidFill>
                  <a:schemeClr val="lt1"/>
                </a:solidFill>
              </a:rPr>
              <a:t>!</a:t>
            </a:r>
            <a:endParaRPr lang="en-CA">
              <a:solidFill>
                <a:schemeClr val="lt1"/>
              </a:solidFill>
            </a:endParaRPr>
          </a:p>
        </p:txBody>
      </p:sp>
      <p:sp>
        <p:nvSpPr>
          <p:cNvPr id="1312" name="Google Shape;1312;p46"/>
          <p:cNvSpPr txBox="1">
            <a:spLocks noGrp="1"/>
          </p:cNvSpPr>
          <p:nvPr>
            <p:ph type="subTitle" idx="1"/>
          </p:nvPr>
        </p:nvSpPr>
        <p:spPr>
          <a:xfrm>
            <a:off x="2456975" y="2884650"/>
            <a:ext cx="4045200" cy="62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0" i="0">
                <a:solidFill>
                  <a:schemeClr val="accent1"/>
                </a:solidFill>
                <a:effectLst/>
                <a:latin typeface="PublicSans"/>
              </a:rPr>
              <a:t>These helpful tools can recognize patterns that spam emails tend to follow. </a:t>
            </a:r>
            <a:endParaRPr lang="en-CA">
              <a:solidFill>
                <a:schemeClr val="accent1"/>
              </a:solidFill>
              <a:latin typeface="PublicSans"/>
            </a:endParaRPr>
          </a:p>
        </p:txBody>
      </p:sp>
      <p:sp>
        <p:nvSpPr>
          <p:cNvPr id="1313" name="Google Shape;1313;p46"/>
          <p:cNvSpPr/>
          <p:nvPr/>
        </p:nvSpPr>
        <p:spPr>
          <a:xfrm flipH="1">
            <a:off x="874800" y="103297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flipH="1">
            <a:off x="2019700" y="4123200"/>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flipH="1">
            <a:off x="859350" y="24664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flipH="1">
            <a:off x="6925150" y="1733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flipH="1">
            <a:off x="2050150" y="4395025"/>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flipH="1">
            <a:off x="7246725" y="4132800"/>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flipH="1">
            <a:off x="6955600" y="1991250"/>
            <a:ext cx="83400" cy="8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flipH="1">
            <a:off x="7529525" y="1250000"/>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flipH="1">
            <a:off x="862250" y="761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flipH="1">
            <a:off x="4058871" y="782250"/>
            <a:ext cx="102600" cy="102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8330400" y="2159638"/>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1093200" y="390526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1033950" y="409438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flipH="1">
            <a:off x="5449175" y="642275"/>
            <a:ext cx="86100" cy="8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7" name="Google Shape;1327;p46"/>
          <p:cNvCxnSpPr/>
          <p:nvPr/>
        </p:nvCxnSpPr>
        <p:spPr>
          <a:xfrm rot="10800000">
            <a:off x="7318825" y="2903875"/>
            <a:ext cx="0" cy="1084500"/>
          </a:xfrm>
          <a:prstGeom prst="straightConnector1">
            <a:avLst/>
          </a:prstGeom>
          <a:noFill/>
          <a:ln w="9525" cap="flat" cmpd="sng">
            <a:solidFill>
              <a:schemeClr val="accent3"/>
            </a:solidFill>
            <a:prstDash val="dot"/>
            <a:round/>
            <a:headEnd type="none" w="med" len="med"/>
            <a:tailEnd type="none" w="med" len="med"/>
          </a:ln>
        </p:spPr>
      </p:cxnSp>
      <p:sp>
        <p:nvSpPr>
          <p:cNvPr id="1328" name="Google Shape;1328;p46"/>
          <p:cNvSpPr/>
          <p:nvPr/>
        </p:nvSpPr>
        <p:spPr>
          <a:xfrm flipH="1">
            <a:off x="7285325" y="4402825"/>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9" name="Google Shape;1329;p46"/>
          <p:cNvCxnSpPr/>
          <p:nvPr/>
        </p:nvCxnSpPr>
        <p:spPr>
          <a:xfrm rot="10800000">
            <a:off x="2091700" y="3052800"/>
            <a:ext cx="0" cy="915300"/>
          </a:xfrm>
          <a:prstGeom prst="straightConnector1">
            <a:avLst/>
          </a:prstGeom>
          <a:noFill/>
          <a:ln w="9525" cap="flat" cmpd="sng">
            <a:solidFill>
              <a:schemeClr val="accent3"/>
            </a:solidFill>
            <a:prstDash val="dot"/>
            <a:round/>
            <a:headEnd type="none" w="med" len="med"/>
            <a:tailEnd type="none" w="med" len="med"/>
          </a:ln>
        </p:spPr>
      </p:cxnSp>
      <p:sp>
        <p:nvSpPr>
          <p:cNvPr id="1330" name="Google Shape;1330;p46"/>
          <p:cNvSpPr/>
          <p:nvPr/>
        </p:nvSpPr>
        <p:spPr>
          <a:xfrm flipH="1">
            <a:off x="1615850" y="155145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flipH="1">
            <a:off x="1646300" y="173670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2" name="Google Shape;1332;p46"/>
          <p:cNvCxnSpPr/>
          <p:nvPr/>
        </p:nvCxnSpPr>
        <p:spPr>
          <a:xfrm rot="10800000">
            <a:off x="1687850" y="538925"/>
            <a:ext cx="0" cy="915300"/>
          </a:xfrm>
          <a:prstGeom prst="straightConnector1">
            <a:avLst/>
          </a:prstGeom>
          <a:noFill/>
          <a:ln w="9525" cap="flat" cmpd="sng">
            <a:solidFill>
              <a:schemeClr val="accent3"/>
            </a:solidFill>
            <a:prstDash val="dot"/>
            <a:round/>
            <a:headEnd type="none" w="med" len="med"/>
            <a:tailEnd type="none" w="med" len="med"/>
          </a:ln>
        </p:spPr>
      </p:cxnSp>
      <p:sp>
        <p:nvSpPr>
          <p:cNvPr id="1333" name="Google Shape;1333;p46"/>
          <p:cNvSpPr/>
          <p:nvPr/>
        </p:nvSpPr>
        <p:spPr>
          <a:xfrm flipH="1">
            <a:off x="8069181" y="915677"/>
            <a:ext cx="80700" cy="8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flipH="1">
            <a:off x="8060650" y="733725"/>
            <a:ext cx="97800" cy="9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5199300" y="4132788"/>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5117375" y="4321913"/>
            <a:ext cx="246900" cy="2469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2673325" y="533750"/>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311"/>
                                        </p:tgtEl>
                                        <p:attrNameLst>
                                          <p:attrName>r</p:attrName>
                                        </p:attrNameLst>
                                      </p:cBhvr>
                                    </p:animRot>
                                    <p:animRot by="-240000">
                                      <p:cBhvr>
                                        <p:cTn id="7" dur="200" fill="hold">
                                          <p:stCondLst>
                                            <p:cond delay="200"/>
                                          </p:stCondLst>
                                        </p:cTn>
                                        <p:tgtEl>
                                          <p:spTgt spid="1311"/>
                                        </p:tgtEl>
                                        <p:attrNameLst>
                                          <p:attrName>r</p:attrName>
                                        </p:attrNameLst>
                                      </p:cBhvr>
                                    </p:animRot>
                                    <p:animRot by="240000">
                                      <p:cBhvr>
                                        <p:cTn id="8" dur="200" fill="hold">
                                          <p:stCondLst>
                                            <p:cond delay="400"/>
                                          </p:stCondLst>
                                        </p:cTn>
                                        <p:tgtEl>
                                          <p:spTgt spid="1311"/>
                                        </p:tgtEl>
                                        <p:attrNameLst>
                                          <p:attrName>r</p:attrName>
                                        </p:attrNameLst>
                                      </p:cBhvr>
                                    </p:animRot>
                                    <p:animRot by="-240000">
                                      <p:cBhvr>
                                        <p:cTn id="9" dur="200" fill="hold">
                                          <p:stCondLst>
                                            <p:cond delay="600"/>
                                          </p:stCondLst>
                                        </p:cTn>
                                        <p:tgtEl>
                                          <p:spTgt spid="1311"/>
                                        </p:tgtEl>
                                        <p:attrNameLst>
                                          <p:attrName>r</p:attrName>
                                        </p:attrNameLst>
                                      </p:cBhvr>
                                    </p:animRot>
                                    <p:animRot by="120000">
                                      <p:cBhvr>
                                        <p:cTn id="10" dur="200" fill="hold">
                                          <p:stCondLst>
                                            <p:cond delay="800"/>
                                          </p:stCondLst>
                                        </p:cTn>
                                        <p:tgtEl>
                                          <p:spTgt spid="131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312">
                                            <p:txEl>
                                              <p:pRg st="0" end="0"/>
                                            </p:txEl>
                                          </p:spTgt>
                                        </p:tgtEl>
                                        <p:attrNameLst>
                                          <p:attrName>r</p:attrName>
                                        </p:attrNameLst>
                                      </p:cBhvr>
                                    </p:animRot>
                                    <p:animRot by="-240000">
                                      <p:cBhvr>
                                        <p:cTn id="13" dur="200" fill="hold">
                                          <p:stCondLst>
                                            <p:cond delay="200"/>
                                          </p:stCondLst>
                                        </p:cTn>
                                        <p:tgtEl>
                                          <p:spTgt spid="1312">
                                            <p:txEl>
                                              <p:pRg st="0" end="0"/>
                                            </p:txEl>
                                          </p:spTgt>
                                        </p:tgtEl>
                                        <p:attrNameLst>
                                          <p:attrName>r</p:attrName>
                                        </p:attrNameLst>
                                      </p:cBhvr>
                                    </p:animRot>
                                    <p:animRot by="240000">
                                      <p:cBhvr>
                                        <p:cTn id="14" dur="200" fill="hold">
                                          <p:stCondLst>
                                            <p:cond delay="400"/>
                                          </p:stCondLst>
                                        </p:cTn>
                                        <p:tgtEl>
                                          <p:spTgt spid="1312">
                                            <p:txEl>
                                              <p:pRg st="0" end="0"/>
                                            </p:txEl>
                                          </p:spTgt>
                                        </p:tgtEl>
                                        <p:attrNameLst>
                                          <p:attrName>r</p:attrName>
                                        </p:attrNameLst>
                                      </p:cBhvr>
                                    </p:animRot>
                                    <p:animRot by="-240000">
                                      <p:cBhvr>
                                        <p:cTn id="15" dur="200" fill="hold">
                                          <p:stCondLst>
                                            <p:cond delay="600"/>
                                          </p:stCondLst>
                                        </p:cTn>
                                        <p:tgtEl>
                                          <p:spTgt spid="1312">
                                            <p:txEl>
                                              <p:pRg st="0" end="0"/>
                                            </p:txEl>
                                          </p:spTgt>
                                        </p:tgtEl>
                                        <p:attrNameLst>
                                          <p:attrName>r</p:attrName>
                                        </p:attrNameLst>
                                      </p:cBhvr>
                                    </p:animRot>
                                    <p:animRot by="120000">
                                      <p:cBhvr>
                                        <p:cTn id="16" dur="200" fill="hold">
                                          <p:stCondLst>
                                            <p:cond delay="800"/>
                                          </p:stCondLst>
                                        </p:cTn>
                                        <p:tgtEl>
                                          <p:spTgt spid="1312">
                                            <p:txEl>
                                              <p:pRg st="0" end="0"/>
                                            </p:txEl>
                                          </p:spTgt>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13"/>
                                        </p:tgtEl>
                                        <p:attrNameLst>
                                          <p:attrName>r</p:attrName>
                                        </p:attrNameLst>
                                      </p:cBhvr>
                                    </p:animRot>
                                    <p:animRot by="-240000">
                                      <p:cBhvr>
                                        <p:cTn id="19" dur="200" fill="hold">
                                          <p:stCondLst>
                                            <p:cond delay="200"/>
                                          </p:stCondLst>
                                        </p:cTn>
                                        <p:tgtEl>
                                          <p:spTgt spid="1313"/>
                                        </p:tgtEl>
                                        <p:attrNameLst>
                                          <p:attrName>r</p:attrName>
                                        </p:attrNameLst>
                                      </p:cBhvr>
                                    </p:animRot>
                                    <p:animRot by="240000">
                                      <p:cBhvr>
                                        <p:cTn id="20" dur="200" fill="hold">
                                          <p:stCondLst>
                                            <p:cond delay="400"/>
                                          </p:stCondLst>
                                        </p:cTn>
                                        <p:tgtEl>
                                          <p:spTgt spid="1313"/>
                                        </p:tgtEl>
                                        <p:attrNameLst>
                                          <p:attrName>r</p:attrName>
                                        </p:attrNameLst>
                                      </p:cBhvr>
                                    </p:animRot>
                                    <p:animRot by="-240000">
                                      <p:cBhvr>
                                        <p:cTn id="21" dur="200" fill="hold">
                                          <p:stCondLst>
                                            <p:cond delay="600"/>
                                          </p:stCondLst>
                                        </p:cTn>
                                        <p:tgtEl>
                                          <p:spTgt spid="1313"/>
                                        </p:tgtEl>
                                        <p:attrNameLst>
                                          <p:attrName>r</p:attrName>
                                        </p:attrNameLst>
                                      </p:cBhvr>
                                    </p:animRot>
                                    <p:animRot by="120000">
                                      <p:cBhvr>
                                        <p:cTn id="22" dur="200" fill="hold">
                                          <p:stCondLst>
                                            <p:cond delay="800"/>
                                          </p:stCondLst>
                                        </p:cTn>
                                        <p:tgtEl>
                                          <p:spTgt spid="1313"/>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314"/>
                                        </p:tgtEl>
                                        <p:attrNameLst>
                                          <p:attrName>r</p:attrName>
                                        </p:attrNameLst>
                                      </p:cBhvr>
                                    </p:animRot>
                                    <p:animRot by="-240000">
                                      <p:cBhvr>
                                        <p:cTn id="25" dur="200" fill="hold">
                                          <p:stCondLst>
                                            <p:cond delay="200"/>
                                          </p:stCondLst>
                                        </p:cTn>
                                        <p:tgtEl>
                                          <p:spTgt spid="1314"/>
                                        </p:tgtEl>
                                        <p:attrNameLst>
                                          <p:attrName>r</p:attrName>
                                        </p:attrNameLst>
                                      </p:cBhvr>
                                    </p:animRot>
                                    <p:animRot by="240000">
                                      <p:cBhvr>
                                        <p:cTn id="26" dur="200" fill="hold">
                                          <p:stCondLst>
                                            <p:cond delay="400"/>
                                          </p:stCondLst>
                                        </p:cTn>
                                        <p:tgtEl>
                                          <p:spTgt spid="1314"/>
                                        </p:tgtEl>
                                        <p:attrNameLst>
                                          <p:attrName>r</p:attrName>
                                        </p:attrNameLst>
                                      </p:cBhvr>
                                    </p:animRot>
                                    <p:animRot by="-240000">
                                      <p:cBhvr>
                                        <p:cTn id="27" dur="200" fill="hold">
                                          <p:stCondLst>
                                            <p:cond delay="600"/>
                                          </p:stCondLst>
                                        </p:cTn>
                                        <p:tgtEl>
                                          <p:spTgt spid="1314"/>
                                        </p:tgtEl>
                                        <p:attrNameLst>
                                          <p:attrName>r</p:attrName>
                                        </p:attrNameLst>
                                      </p:cBhvr>
                                    </p:animRot>
                                    <p:animRot by="120000">
                                      <p:cBhvr>
                                        <p:cTn id="28" dur="200" fill="hold">
                                          <p:stCondLst>
                                            <p:cond delay="800"/>
                                          </p:stCondLst>
                                        </p:cTn>
                                        <p:tgtEl>
                                          <p:spTgt spid="1314"/>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315"/>
                                        </p:tgtEl>
                                        <p:attrNameLst>
                                          <p:attrName>r</p:attrName>
                                        </p:attrNameLst>
                                      </p:cBhvr>
                                    </p:animRot>
                                    <p:animRot by="-240000">
                                      <p:cBhvr>
                                        <p:cTn id="31" dur="200" fill="hold">
                                          <p:stCondLst>
                                            <p:cond delay="200"/>
                                          </p:stCondLst>
                                        </p:cTn>
                                        <p:tgtEl>
                                          <p:spTgt spid="1315"/>
                                        </p:tgtEl>
                                        <p:attrNameLst>
                                          <p:attrName>r</p:attrName>
                                        </p:attrNameLst>
                                      </p:cBhvr>
                                    </p:animRot>
                                    <p:animRot by="240000">
                                      <p:cBhvr>
                                        <p:cTn id="32" dur="200" fill="hold">
                                          <p:stCondLst>
                                            <p:cond delay="400"/>
                                          </p:stCondLst>
                                        </p:cTn>
                                        <p:tgtEl>
                                          <p:spTgt spid="1315"/>
                                        </p:tgtEl>
                                        <p:attrNameLst>
                                          <p:attrName>r</p:attrName>
                                        </p:attrNameLst>
                                      </p:cBhvr>
                                    </p:animRot>
                                    <p:animRot by="-240000">
                                      <p:cBhvr>
                                        <p:cTn id="33" dur="200" fill="hold">
                                          <p:stCondLst>
                                            <p:cond delay="600"/>
                                          </p:stCondLst>
                                        </p:cTn>
                                        <p:tgtEl>
                                          <p:spTgt spid="1315"/>
                                        </p:tgtEl>
                                        <p:attrNameLst>
                                          <p:attrName>r</p:attrName>
                                        </p:attrNameLst>
                                      </p:cBhvr>
                                    </p:animRot>
                                    <p:animRot by="120000">
                                      <p:cBhvr>
                                        <p:cTn id="34" dur="200" fill="hold">
                                          <p:stCondLst>
                                            <p:cond delay="800"/>
                                          </p:stCondLst>
                                        </p:cTn>
                                        <p:tgtEl>
                                          <p:spTgt spid="1315"/>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316"/>
                                        </p:tgtEl>
                                        <p:attrNameLst>
                                          <p:attrName>r</p:attrName>
                                        </p:attrNameLst>
                                      </p:cBhvr>
                                    </p:animRot>
                                    <p:animRot by="-240000">
                                      <p:cBhvr>
                                        <p:cTn id="37" dur="200" fill="hold">
                                          <p:stCondLst>
                                            <p:cond delay="200"/>
                                          </p:stCondLst>
                                        </p:cTn>
                                        <p:tgtEl>
                                          <p:spTgt spid="1316"/>
                                        </p:tgtEl>
                                        <p:attrNameLst>
                                          <p:attrName>r</p:attrName>
                                        </p:attrNameLst>
                                      </p:cBhvr>
                                    </p:animRot>
                                    <p:animRot by="240000">
                                      <p:cBhvr>
                                        <p:cTn id="38" dur="200" fill="hold">
                                          <p:stCondLst>
                                            <p:cond delay="400"/>
                                          </p:stCondLst>
                                        </p:cTn>
                                        <p:tgtEl>
                                          <p:spTgt spid="1316"/>
                                        </p:tgtEl>
                                        <p:attrNameLst>
                                          <p:attrName>r</p:attrName>
                                        </p:attrNameLst>
                                      </p:cBhvr>
                                    </p:animRot>
                                    <p:animRot by="-240000">
                                      <p:cBhvr>
                                        <p:cTn id="39" dur="200" fill="hold">
                                          <p:stCondLst>
                                            <p:cond delay="600"/>
                                          </p:stCondLst>
                                        </p:cTn>
                                        <p:tgtEl>
                                          <p:spTgt spid="1316"/>
                                        </p:tgtEl>
                                        <p:attrNameLst>
                                          <p:attrName>r</p:attrName>
                                        </p:attrNameLst>
                                      </p:cBhvr>
                                    </p:animRot>
                                    <p:animRot by="120000">
                                      <p:cBhvr>
                                        <p:cTn id="40" dur="200" fill="hold">
                                          <p:stCondLst>
                                            <p:cond delay="800"/>
                                          </p:stCondLst>
                                        </p:cTn>
                                        <p:tgtEl>
                                          <p:spTgt spid="1316"/>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1317"/>
                                        </p:tgtEl>
                                        <p:attrNameLst>
                                          <p:attrName>r</p:attrName>
                                        </p:attrNameLst>
                                      </p:cBhvr>
                                    </p:animRot>
                                    <p:animRot by="-240000">
                                      <p:cBhvr>
                                        <p:cTn id="43" dur="200" fill="hold">
                                          <p:stCondLst>
                                            <p:cond delay="200"/>
                                          </p:stCondLst>
                                        </p:cTn>
                                        <p:tgtEl>
                                          <p:spTgt spid="1317"/>
                                        </p:tgtEl>
                                        <p:attrNameLst>
                                          <p:attrName>r</p:attrName>
                                        </p:attrNameLst>
                                      </p:cBhvr>
                                    </p:animRot>
                                    <p:animRot by="240000">
                                      <p:cBhvr>
                                        <p:cTn id="44" dur="200" fill="hold">
                                          <p:stCondLst>
                                            <p:cond delay="400"/>
                                          </p:stCondLst>
                                        </p:cTn>
                                        <p:tgtEl>
                                          <p:spTgt spid="1317"/>
                                        </p:tgtEl>
                                        <p:attrNameLst>
                                          <p:attrName>r</p:attrName>
                                        </p:attrNameLst>
                                      </p:cBhvr>
                                    </p:animRot>
                                    <p:animRot by="-240000">
                                      <p:cBhvr>
                                        <p:cTn id="45" dur="200" fill="hold">
                                          <p:stCondLst>
                                            <p:cond delay="600"/>
                                          </p:stCondLst>
                                        </p:cTn>
                                        <p:tgtEl>
                                          <p:spTgt spid="1317"/>
                                        </p:tgtEl>
                                        <p:attrNameLst>
                                          <p:attrName>r</p:attrName>
                                        </p:attrNameLst>
                                      </p:cBhvr>
                                    </p:animRot>
                                    <p:animRot by="120000">
                                      <p:cBhvr>
                                        <p:cTn id="46" dur="200" fill="hold">
                                          <p:stCondLst>
                                            <p:cond delay="800"/>
                                          </p:stCondLst>
                                        </p:cTn>
                                        <p:tgtEl>
                                          <p:spTgt spid="1317"/>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1318"/>
                                        </p:tgtEl>
                                        <p:attrNameLst>
                                          <p:attrName>r</p:attrName>
                                        </p:attrNameLst>
                                      </p:cBhvr>
                                    </p:animRot>
                                    <p:animRot by="-240000">
                                      <p:cBhvr>
                                        <p:cTn id="49" dur="200" fill="hold">
                                          <p:stCondLst>
                                            <p:cond delay="200"/>
                                          </p:stCondLst>
                                        </p:cTn>
                                        <p:tgtEl>
                                          <p:spTgt spid="1318"/>
                                        </p:tgtEl>
                                        <p:attrNameLst>
                                          <p:attrName>r</p:attrName>
                                        </p:attrNameLst>
                                      </p:cBhvr>
                                    </p:animRot>
                                    <p:animRot by="240000">
                                      <p:cBhvr>
                                        <p:cTn id="50" dur="200" fill="hold">
                                          <p:stCondLst>
                                            <p:cond delay="400"/>
                                          </p:stCondLst>
                                        </p:cTn>
                                        <p:tgtEl>
                                          <p:spTgt spid="1318"/>
                                        </p:tgtEl>
                                        <p:attrNameLst>
                                          <p:attrName>r</p:attrName>
                                        </p:attrNameLst>
                                      </p:cBhvr>
                                    </p:animRot>
                                    <p:animRot by="-240000">
                                      <p:cBhvr>
                                        <p:cTn id="51" dur="200" fill="hold">
                                          <p:stCondLst>
                                            <p:cond delay="600"/>
                                          </p:stCondLst>
                                        </p:cTn>
                                        <p:tgtEl>
                                          <p:spTgt spid="1318"/>
                                        </p:tgtEl>
                                        <p:attrNameLst>
                                          <p:attrName>r</p:attrName>
                                        </p:attrNameLst>
                                      </p:cBhvr>
                                    </p:animRot>
                                    <p:animRot by="120000">
                                      <p:cBhvr>
                                        <p:cTn id="52" dur="200" fill="hold">
                                          <p:stCondLst>
                                            <p:cond delay="800"/>
                                          </p:stCondLst>
                                        </p:cTn>
                                        <p:tgtEl>
                                          <p:spTgt spid="1318"/>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1319"/>
                                        </p:tgtEl>
                                        <p:attrNameLst>
                                          <p:attrName>r</p:attrName>
                                        </p:attrNameLst>
                                      </p:cBhvr>
                                    </p:animRot>
                                    <p:animRot by="-240000">
                                      <p:cBhvr>
                                        <p:cTn id="55" dur="200" fill="hold">
                                          <p:stCondLst>
                                            <p:cond delay="200"/>
                                          </p:stCondLst>
                                        </p:cTn>
                                        <p:tgtEl>
                                          <p:spTgt spid="1319"/>
                                        </p:tgtEl>
                                        <p:attrNameLst>
                                          <p:attrName>r</p:attrName>
                                        </p:attrNameLst>
                                      </p:cBhvr>
                                    </p:animRot>
                                    <p:animRot by="240000">
                                      <p:cBhvr>
                                        <p:cTn id="56" dur="200" fill="hold">
                                          <p:stCondLst>
                                            <p:cond delay="400"/>
                                          </p:stCondLst>
                                        </p:cTn>
                                        <p:tgtEl>
                                          <p:spTgt spid="1319"/>
                                        </p:tgtEl>
                                        <p:attrNameLst>
                                          <p:attrName>r</p:attrName>
                                        </p:attrNameLst>
                                      </p:cBhvr>
                                    </p:animRot>
                                    <p:animRot by="-240000">
                                      <p:cBhvr>
                                        <p:cTn id="57" dur="200" fill="hold">
                                          <p:stCondLst>
                                            <p:cond delay="600"/>
                                          </p:stCondLst>
                                        </p:cTn>
                                        <p:tgtEl>
                                          <p:spTgt spid="1319"/>
                                        </p:tgtEl>
                                        <p:attrNameLst>
                                          <p:attrName>r</p:attrName>
                                        </p:attrNameLst>
                                      </p:cBhvr>
                                    </p:animRot>
                                    <p:animRot by="120000">
                                      <p:cBhvr>
                                        <p:cTn id="58" dur="200" fill="hold">
                                          <p:stCondLst>
                                            <p:cond delay="800"/>
                                          </p:stCondLst>
                                        </p:cTn>
                                        <p:tgtEl>
                                          <p:spTgt spid="1319"/>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1320"/>
                                        </p:tgtEl>
                                        <p:attrNameLst>
                                          <p:attrName>r</p:attrName>
                                        </p:attrNameLst>
                                      </p:cBhvr>
                                    </p:animRot>
                                    <p:animRot by="-240000">
                                      <p:cBhvr>
                                        <p:cTn id="61" dur="200" fill="hold">
                                          <p:stCondLst>
                                            <p:cond delay="200"/>
                                          </p:stCondLst>
                                        </p:cTn>
                                        <p:tgtEl>
                                          <p:spTgt spid="1320"/>
                                        </p:tgtEl>
                                        <p:attrNameLst>
                                          <p:attrName>r</p:attrName>
                                        </p:attrNameLst>
                                      </p:cBhvr>
                                    </p:animRot>
                                    <p:animRot by="240000">
                                      <p:cBhvr>
                                        <p:cTn id="62" dur="200" fill="hold">
                                          <p:stCondLst>
                                            <p:cond delay="400"/>
                                          </p:stCondLst>
                                        </p:cTn>
                                        <p:tgtEl>
                                          <p:spTgt spid="1320"/>
                                        </p:tgtEl>
                                        <p:attrNameLst>
                                          <p:attrName>r</p:attrName>
                                        </p:attrNameLst>
                                      </p:cBhvr>
                                    </p:animRot>
                                    <p:animRot by="-240000">
                                      <p:cBhvr>
                                        <p:cTn id="63" dur="200" fill="hold">
                                          <p:stCondLst>
                                            <p:cond delay="600"/>
                                          </p:stCondLst>
                                        </p:cTn>
                                        <p:tgtEl>
                                          <p:spTgt spid="1320"/>
                                        </p:tgtEl>
                                        <p:attrNameLst>
                                          <p:attrName>r</p:attrName>
                                        </p:attrNameLst>
                                      </p:cBhvr>
                                    </p:animRot>
                                    <p:animRot by="120000">
                                      <p:cBhvr>
                                        <p:cTn id="64" dur="200" fill="hold">
                                          <p:stCondLst>
                                            <p:cond delay="800"/>
                                          </p:stCondLst>
                                        </p:cTn>
                                        <p:tgtEl>
                                          <p:spTgt spid="1320"/>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321"/>
                                        </p:tgtEl>
                                        <p:attrNameLst>
                                          <p:attrName>r</p:attrName>
                                        </p:attrNameLst>
                                      </p:cBhvr>
                                    </p:animRot>
                                    <p:animRot by="-240000">
                                      <p:cBhvr>
                                        <p:cTn id="67" dur="200" fill="hold">
                                          <p:stCondLst>
                                            <p:cond delay="200"/>
                                          </p:stCondLst>
                                        </p:cTn>
                                        <p:tgtEl>
                                          <p:spTgt spid="1321"/>
                                        </p:tgtEl>
                                        <p:attrNameLst>
                                          <p:attrName>r</p:attrName>
                                        </p:attrNameLst>
                                      </p:cBhvr>
                                    </p:animRot>
                                    <p:animRot by="240000">
                                      <p:cBhvr>
                                        <p:cTn id="68" dur="200" fill="hold">
                                          <p:stCondLst>
                                            <p:cond delay="400"/>
                                          </p:stCondLst>
                                        </p:cTn>
                                        <p:tgtEl>
                                          <p:spTgt spid="1321"/>
                                        </p:tgtEl>
                                        <p:attrNameLst>
                                          <p:attrName>r</p:attrName>
                                        </p:attrNameLst>
                                      </p:cBhvr>
                                    </p:animRot>
                                    <p:animRot by="-240000">
                                      <p:cBhvr>
                                        <p:cTn id="69" dur="200" fill="hold">
                                          <p:stCondLst>
                                            <p:cond delay="600"/>
                                          </p:stCondLst>
                                        </p:cTn>
                                        <p:tgtEl>
                                          <p:spTgt spid="1321"/>
                                        </p:tgtEl>
                                        <p:attrNameLst>
                                          <p:attrName>r</p:attrName>
                                        </p:attrNameLst>
                                      </p:cBhvr>
                                    </p:animRot>
                                    <p:animRot by="120000">
                                      <p:cBhvr>
                                        <p:cTn id="70" dur="200" fill="hold">
                                          <p:stCondLst>
                                            <p:cond delay="800"/>
                                          </p:stCondLst>
                                        </p:cTn>
                                        <p:tgtEl>
                                          <p:spTgt spid="1321"/>
                                        </p:tgtEl>
                                        <p:attrNameLst>
                                          <p:attrName>r</p:attrName>
                                        </p:attrNameLst>
                                      </p:cBhvr>
                                    </p:animRot>
                                  </p:childTnLst>
                                </p:cTn>
                              </p:par>
                              <p:par>
                                <p:cTn id="71" presetID="32" presetClass="emph" presetSubtype="0" fill="hold" grpId="0" nodeType="withEffect">
                                  <p:stCondLst>
                                    <p:cond delay="0"/>
                                  </p:stCondLst>
                                  <p:childTnLst>
                                    <p:animRot by="120000">
                                      <p:cBhvr>
                                        <p:cTn id="72" dur="100" fill="hold">
                                          <p:stCondLst>
                                            <p:cond delay="0"/>
                                          </p:stCondLst>
                                        </p:cTn>
                                        <p:tgtEl>
                                          <p:spTgt spid="1322"/>
                                        </p:tgtEl>
                                        <p:attrNameLst>
                                          <p:attrName>r</p:attrName>
                                        </p:attrNameLst>
                                      </p:cBhvr>
                                    </p:animRot>
                                    <p:animRot by="-240000">
                                      <p:cBhvr>
                                        <p:cTn id="73" dur="200" fill="hold">
                                          <p:stCondLst>
                                            <p:cond delay="200"/>
                                          </p:stCondLst>
                                        </p:cTn>
                                        <p:tgtEl>
                                          <p:spTgt spid="1322"/>
                                        </p:tgtEl>
                                        <p:attrNameLst>
                                          <p:attrName>r</p:attrName>
                                        </p:attrNameLst>
                                      </p:cBhvr>
                                    </p:animRot>
                                    <p:animRot by="240000">
                                      <p:cBhvr>
                                        <p:cTn id="74" dur="200" fill="hold">
                                          <p:stCondLst>
                                            <p:cond delay="400"/>
                                          </p:stCondLst>
                                        </p:cTn>
                                        <p:tgtEl>
                                          <p:spTgt spid="1322"/>
                                        </p:tgtEl>
                                        <p:attrNameLst>
                                          <p:attrName>r</p:attrName>
                                        </p:attrNameLst>
                                      </p:cBhvr>
                                    </p:animRot>
                                    <p:animRot by="-240000">
                                      <p:cBhvr>
                                        <p:cTn id="75" dur="200" fill="hold">
                                          <p:stCondLst>
                                            <p:cond delay="600"/>
                                          </p:stCondLst>
                                        </p:cTn>
                                        <p:tgtEl>
                                          <p:spTgt spid="1322"/>
                                        </p:tgtEl>
                                        <p:attrNameLst>
                                          <p:attrName>r</p:attrName>
                                        </p:attrNameLst>
                                      </p:cBhvr>
                                    </p:animRot>
                                    <p:animRot by="120000">
                                      <p:cBhvr>
                                        <p:cTn id="76" dur="200" fill="hold">
                                          <p:stCondLst>
                                            <p:cond delay="800"/>
                                          </p:stCondLst>
                                        </p:cTn>
                                        <p:tgtEl>
                                          <p:spTgt spid="1322"/>
                                        </p:tgtEl>
                                        <p:attrNameLst>
                                          <p:attrName>r</p:attrName>
                                        </p:attrNameLst>
                                      </p:cBhvr>
                                    </p:animRot>
                                  </p:childTnLst>
                                </p:cTn>
                              </p:par>
                              <p:par>
                                <p:cTn id="77" presetID="32" presetClass="emph" presetSubtype="0" fill="hold" grpId="0" nodeType="withEffect">
                                  <p:stCondLst>
                                    <p:cond delay="0"/>
                                  </p:stCondLst>
                                  <p:childTnLst>
                                    <p:animRot by="120000">
                                      <p:cBhvr>
                                        <p:cTn id="78" dur="100" fill="hold">
                                          <p:stCondLst>
                                            <p:cond delay="0"/>
                                          </p:stCondLst>
                                        </p:cTn>
                                        <p:tgtEl>
                                          <p:spTgt spid="1323"/>
                                        </p:tgtEl>
                                        <p:attrNameLst>
                                          <p:attrName>r</p:attrName>
                                        </p:attrNameLst>
                                      </p:cBhvr>
                                    </p:animRot>
                                    <p:animRot by="-240000">
                                      <p:cBhvr>
                                        <p:cTn id="79" dur="200" fill="hold">
                                          <p:stCondLst>
                                            <p:cond delay="200"/>
                                          </p:stCondLst>
                                        </p:cTn>
                                        <p:tgtEl>
                                          <p:spTgt spid="1323"/>
                                        </p:tgtEl>
                                        <p:attrNameLst>
                                          <p:attrName>r</p:attrName>
                                        </p:attrNameLst>
                                      </p:cBhvr>
                                    </p:animRot>
                                    <p:animRot by="240000">
                                      <p:cBhvr>
                                        <p:cTn id="80" dur="200" fill="hold">
                                          <p:stCondLst>
                                            <p:cond delay="400"/>
                                          </p:stCondLst>
                                        </p:cTn>
                                        <p:tgtEl>
                                          <p:spTgt spid="1323"/>
                                        </p:tgtEl>
                                        <p:attrNameLst>
                                          <p:attrName>r</p:attrName>
                                        </p:attrNameLst>
                                      </p:cBhvr>
                                    </p:animRot>
                                    <p:animRot by="-240000">
                                      <p:cBhvr>
                                        <p:cTn id="81" dur="200" fill="hold">
                                          <p:stCondLst>
                                            <p:cond delay="600"/>
                                          </p:stCondLst>
                                        </p:cTn>
                                        <p:tgtEl>
                                          <p:spTgt spid="1323"/>
                                        </p:tgtEl>
                                        <p:attrNameLst>
                                          <p:attrName>r</p:attrName>
                                        </p:attrNameLst>
                                      </p:cBhvr>
                                    </p:animRot>
                                    <p:animRot by="120000">
                                      <p:cBhvr>
                                        <p:cTn id="82" dur="200" fill="hold">
                                          <p:stCondLst>
                                            <p:cond delay="800"/>
                                          </p:stCondLst>
                                        </p:cTn>
                                        <p:tgtEl>
                                          <p:spTgt spid="1323"/>
                                        </p:tgtEl>
                                        <p:attrNameLst>
                                          <p:attrName>r</p:attrName>
                                        </p:attrNameLst>
                                      </p:cBhvr>
                                    </p:animRot>
                                  </p:childTnLst>
                                </p:cTn>
                              </p:par>
                              <p:par>
                                <p:cTn id="83" presetID="32" presetClass="emph" presetSubtype="0" fill="hold" grpId="0" nodeType="withEffect">
                                  <p:stCondLst>
                                    <p:cond delay="0"/>
                                  </p:stCondLst>
                                  <p:childTnLst>
                                    <p:animRot by="120000">
                                      <p:cBhvr>
                                        <p:cTn id="84" dur="100" fill="hold">
                                          <p:stCondLst>
                                            <p:cond delay="0"/>
                                          </p:stCondLst>
                                        </p:cTn>
                                        <p:tgtEl>
                                          <p:spTgt spid="1324"/>
                                        </p:tgtEl>
                                        <p:attrNameLst>
                                          <p:attrName>r</p:attrName>
                                        </p:attrNameLst>
                                      </p:cBhvr>
                                    </p:animRot>
                                    <p:animRot by="-240000">
                                      <p:cBhvr>
                                        <p:cTn id="85" dur="200" fill="hold">
                                          <p:stCondLst>
                                            <p:cond delay="200"/>
                                          </p:stCondLst>
                                        </p:cTn>
                                        <p:tgtEl>
                                          <p:spTgt spid="1324"/>
                                        </p:tgtEl>
                                        <p:attrNameLst>
                                          <p:attrName>r</p:attrName>
                                        </p:attrNameLst>
                                      </p:cBhvr>
                                    </p:animRot>
                                    <p:animRot by="240000">
                                      <p:cBhvr>
                                        <p:cTn id="86" dur="200" fill="hold">
                                          <p:stCondLst>
                                            <p:cond delay="400"/>
                                          </p:stCondLst>
                                        </p:cTn>
                                        <p:tgtEl>
                                          <p:spTgt spid="1324"/>
                                        </p:tgtEl>
                                        <p:attrNameLst>
                                          <p:attrName>r</p:attrName>
                                        </p:attrNameLst>
                                      </p:cBhvr>
                                    </p:animRot>
                                    <p:animRot by="-240000">
                                      <p:cBhvr>
                                        <p:cTn id="87" dur="200" fill="hold">
                                          <p:stCondLst>
                                            <p:cond delay="600"/>
                                          </p:stCondLst>
                                        </p:cTn>
                                        <p:tgtEl>
                                          <p:spTgt spid="1324"/>
                                        </p:tgtEl>
                                        <p:attrNameLst>
                                          <p:attrName>r</p:attrName>
                                        </p:attrNameLst>
                                      </p:cBhvr>
                                    </p:animRot>
                                    <p:animRot by="120000">
                                      <p:cBhvr>
                                        <p:cTn id="88" dur="200" fill="hold">
                                          <p:stCondLst>
                                            <p:cond delay="800"/>
                                          </p:stCondLst>
                                        </p:cTn>
                                        <p:tgtEl>
                                          <p:spTgt spid="1324"/>
                                        </p:tgtEl>
                                        <p:attrNameLst>
                                          <p:attrName>r</p:attrName>
                                        </p:attrNameLst>
                                      </p:cBhvr>
                                    </p:animRot>
                                  </p:childTnLst>
                                </p:cTn>
                              </p:par>
                              <p:par>
                                <p:cTn id="89" presetID="32" presetClass="emph" presetSubtype="0" fill="hold" grpId="0" nodeType="withEffect">
                                  <p:stCondLst>
                                    <p:cond delay="0"/>
                                  </p:stCondLst>
                                  <p:childTnLst>
                                    <p:animRot by="120000">
                                      <p:cBhvr>
                                        <p:cTn id="90" dur="100" fill="hold">
                                          <p:stCondLst>
                                            <p:cond delay="0"/>
                                          </p:stCondLst>
                                        </p:cTn>
                                        <p:tgtEl>
                                          <p:spTgt spid="1325"/>
                                        </p:tgtEl>
                                        <p:attrNameLst>
                                          <p:attrName>r</p:attrName>
                                        </p:attrNameLst>
                                      </p:cBhvr>
                                    </p:animRot>
                                    <p:animRot by="-240000">
                                      <p:cBhvr>
                                        <p:cTn id="91" dur="200" fill="hold">
                                          <p:stCondLst>
                                            <p:cond delay="200"/>
                                          </p:stCondLst>
                                        </p:cTn>
                                        <p:tgtEl>
                                          <p:spTgt spid="1325"/>
                                        </p:tgtEl>
                                        <p:attrNameLst>
                                          <p:attrName>r</p:attrName>
                                        </p:attrNameLst>
                                      </p:cBhvr>
                                    </p:animRot>
                                    <p:animRot by="240000">
                                      <p:cBhvr>
                                        <p:cTn id="92" dur="200" fill="hold">
                                          <p:stCondLst>
                                            <p:cond delay="400"/>
                                          </p:stCondLst>
                                        </p:cTn>
                                        <p:tgtEl>
                                          <p:spTgt spid="1325"/>
                                        </p:tgtEl>
                                        <p:attrNameLst>
                                          <p:attrName>r</p:attrName>
                                        </p:attrNameLst>
                                      </p:cBhvr>
                                    </p:animRot>
                                    <p:animRot by="-240000">
                                      <p:cBhvr>
                                        <p:cTn id="93" dur="200" fill="hold">
                                          <p:stCondLst>
                                            <p:cond delay="600"/>
                                          </p:stCondLst>
                                        </p:cTn>
                                        <p:tgtEl>
                                          <p:spTgt spid="1325"/>
                                        </p:tgtEl>
                                        <p:attrNameLst>
                                          <p:attrName>r</p:attrName>
                                        </p:attrNameLst>
                                      </p:cBhvr>
                                    </p:animRot>
                                    <p:animRot by="120000">
                                      <p:cBhvr>
                                        <p:cTn id="94" dur="200" fill="hold">
                                          <p:stCondLst>
                                            <p:cond delay="800"/>
                                          </p:stCondLst>
                                        </p:cTn>
                                        <p:tgtEl>
                                          <p:spTgt spid="1325"/>
                                        </p:tgtEl>
                                        <p:attrNameLst>
                                          <p:attrName>r</p:attrName>
                                        </p:attrNameLst>
                                      </p:cBhvr>
                                    </p:animRot>
                                  </p:childTnLst>
                                </p:cTn>
                              </p:par>
                              <p:par>
                                <p:cTn id="95" presetID="32" presetClass="emph" presetSubtype="0" fill="hold" grpId="0" nodeType="withEffect">
                                  <p:stCondLst>
                                    <p:cond delay="0"/>
                                  </p:stCondLst>
                                  <p:childTnLst>
                                    <p:animRot by="120000">
                                      <p:cBhvr>
                                        <p:cTn id="96" dur="100" fill="hold">
                                          <p:stCondLst>
                                            <p:cond delay="0"/>
                                          </p:stCondLst>
                                        </p:cTn>
                                        <p:tgtEl>
                                          <p:spTgt spid="1326"/>
                                        </p:tgtEl>
                                        <p:attrNameLst>
                                          <p:attrName>r</p:attrName>
                                        </p:attrNameLst>
                                      </p:cBhvr>
                                    </p:animRot>
                                    <p:animRot by="-240000">
                                      <p:cBhvr>
                                        <p:cTn id="97" dur="200" fill="hold">
                                          <p:stCondLst>
                                            <p:cond delay="200"/>
                                          </p:stCondLst>
                                        </p:cTn>
                                        <p:tgtEl>
                                          <p:spTgt spid="1326"/>
                                        </p:tgtEl>
                                        <p:attrNameLst>
                                          <p:attrName>r</p:attrName>
                                        </p:attrNameLst>
                                      </p:cBhvr>
                                    </p:animRot>
                                    <p:animRot by="240000">
                                      <p:cBhvr>
                                        <p:cTn id="98" dur="200" fill="hold">
                                          <p:stCondLst>
                                            <p:cond delay="400"/>
                                          </p:stCondLst>
                                        </p:cTn>
                                        <p:tgtEl>
                                          <p:spTgt spid="1326"/>
                                        </p:tgtEl>
                                        <p:attrNameLst>
                                          <p:attrName>r</p:attrName>
                                        </p:attrNameLst>
                                      </p:cBhvr>
                                    </p:animRot>
                                    <p:animRot by="-240000">
                                      <p:cBhvr>
                                        <p:cTn id="99" dur="200" fill="hold">
                                          <p:stCondLst>
                                            <p:cond delay="600"/>
                                          </p:stCondLst>
                                        </p:cTn>
                                        <p:tgtEl>
                                          <p:spTgt spid="1326"/>
                                        </p:tgtEl>
                                        <p:attrNameLst>
                                          <p:attrName>r</p:attrName>
                                        </p:attrNameLst>
                                      </p:cBhvr>
                                    </p:animRot>
                                    <p:animRot by="120000">
                                      <p:cBhvr>
                                        <p:cTn id="100" dur="200" fill="hold">
                                          <p:stCondLst>
                                            <p:cond delay="800"/>
                                          </p:stCondLst>
                                        </p:cTn>
                                        <p:tgtEl>
                                          <p:spTgt spid="1326"/>
                                        </p:tgtEl>
                                        <p:attrNameLst>
                                          <p:attrName>r</p:attrName>
                                        </p:attrNameLst>
                                      </p:cBhvr>
                                    </p:animRot>
                                  </p:childTnLst>
                                </p:cTn>
                              </p:par>
                              <p:par>
                                <p:cTn id="101" presetID="32" presetClass="emph" presetSubtype="0" fill="hold" nodeType="withEffect">
                                  <p:stCondLst>
                                    <p:cond delay="0"/>
                                  </p:stCondLst>
                                  <p:childTnLst>
                                    <p:animRot by="120000">
                                      <p:cBhvr>
                                        <p:cTn id="102" dur="100" fill="hold">
                                          <p:stCondLst>
                                            <p:cond delay="0"/>
                                          </p:stCondLst>
                                        </p:cTn>
                                        <p:tgtEl>
                                          <p:spTgt spid="1327"/>
                                        </p:tgtEl>
                                        <p:attrNameLst>
                                          <p:attrName>r</p:attrName>
                                        </p:attrNameLst>
                                      </p:cBhvr>
                                    </p:animRot>
                                    <p:animRot by="-240000">
                                      <p:cBhvr>
                                        <p:cTn id="103" dur="200" fill="hold">
                                          <p:stCondLst>
                                            <p:cond delay="200"/>
                                          </p:stCondLst>
                                        </p:cTn>
                                        <p:tgtEl>
                                          <p:spTgt spid="1327"/>
                                        </p:tgtEl>
                                        <p:attrNameLst>
                                          <p:attrName>r</p:attrName>
                                        </p:attrNameLst>
                                      </p:cBhvr>
                                    </p:animRot>
                                    <p:animRot by="240000">
                                      <p:cBhvr>
                                        <p:cTn id="104" dur="200" fill="hold">
                                          <p:stCondLst>
                                            <p:cond delay="400"/>
                                          </p:stCondLst>
                                        </p:cTn>
                                        <p:tgtEl>
                                          <p:spTgt spid="1327"/>
                                        </p:tgtEl>
                                        <p:attrNameLst>
                                          <p:attrName>r</p:attrName>
                                        </p:attrNameLst>
                                      </p:cBhvr>
                                    </p:animRot>
                                    <p:animRot by="-240000">
                                      <p:cBhvr>
                                        <p:cTn id="105" dur="200" fill="hold">
                                          <p:stCondLst>
                                            <p:cond delay="600"/>
                                          </p:stCondLst>
                                        </p:cTn>
                                        <p:tgtEl>
                                          <p:spTgt spid="1327"/>
                                        </p:tgtEl>
                                        <p:attrNameLst>
                                          <p:attrName>r</p:attrName>
                                        </p:attrNameLst>
                                      </p:cBhvr>
                                    </p:animRot>
                                    <p:animRot by="120000">
                                      <p:cBhvr>
                                        <p:cTn id="106" dur="200" fill="hold">
                                          <p:stCondLst>
                                            <p:cond delay="800"/>
                                          </p:stCondLst>
                                        </p:cTn>
                                        <p:tgtEl>
                                          <p:spTgt spid="1327"/>
                                        </p:tgtEl>
                                        <p:attrNameLst>
                                          <p:attrName>r</p:attrName>
                                        </p:attrNameLst>
                                      </p:cBhvr>
                                    </p:animRot>
                                  </p:childTnLst>
                                </p:cTn>
                              </p:par>
                              <p:par>
                                <p:cTn id="107" presetID="32" presetClass="emph" presetSubtype="0" fill="hold" grpId="0" nodeType="withEffect">
                                  <p:stCondLst>
                                    <p:cond delay="0"/>
                                  </p:stCondLst>
                                  <p:childTnLst>
                                    <p:animRot by="120000">
                                      <p:cBhvr>
                                        <p:cTn id="108" dur="100" fill="hold">
                                          <p:stCondLst>
                                            <p:cond delay="0"/>
                                          </p:stCondLst>
                                        </p:cTn>
                                        <p:tgtEl>
                                          <p:spTgt spid="1328"/>
                                        </p:tgtEl>
                                        <p:attrNameLst>
                                          <p:attrName>r</p:attrName>
                                        </p:attrNameLst>
                                      </p:cBhvr>
                                    </p:animRot>
                                    <p:animRot by="-240000">
                                      <p:cBhvr>
                                        <p:cTn id="109" dur="200" fill="hold">
                                          <p:stCondLst>
                                            <p:cond delay="200"/>
                                          </p:stCondLst>
                                        </p:cTn>
                                        <p:tgtEl>
                                          <p:spTgt spid="1328"/>
                                        </p:tgtEl>
                                        <p:attrNameLst>
                                          <p:attrName>r</p:attrName>
                                        </p:attrNameLst>
                                      </p:cBhvr>
                                    </p:animRot>
                                    <p:animRot by="240000">
                                      <p:cBhvr>
                                        <p:cTn id="110" dur="200" fill="hold">
                                          <p:stCondLst>
                                            <p:cond delay="400"/>
                                          </p:stCondLst>
                                        </p:cTn>
                                        <p:tgtEl>
                                          <p:spTgt spid="1328"/>
                                        </p:tgtEl>
                                        <p:attrNameLst>
                                          <p:attrName>r</p:attrName>
                                        </p:attrNameLst>
                                      </p:cBhvr>
                                    </p:animRot>
                                    <p:animRot by="-240000">
                                      <p:cBhvr>
                                        <p:cTn id="111" dur="200" fill="hold">
                                          <p:stCondLst>
                                            <p:cond delay="600"/>
                                          </p:stCondLst>
                                        </p:cTn>
                                        <p:tgtEl>
                                          <p:spTgt spid="1328"/>
                                        </p:tgtEl>
                                        <p:attrNameLst>
                                          <p:attrName>r</p:attrName>
                                        </p:attrNameLst>
                                      </p:cBhvr>
                                    </p:animRot>
                                    <p:animRot by="120000">
                                      <p:cBhvr>
                                        <p:cTn id="112" dur="200" fill="hold">
                                          <p:stCondLst>
                                            <p:cond delay="800"/>
                                          </p:stCondLst>
                                        </p:cTn>
                                        <p:tgtEl>
                                          <p:spTgt spid="1328"/>
                                        </p:tgtEl>
                                        <p:attrNameLst>
                                          <p:attrName>r</p:attrName>
                                        </p:attrNameLst>
                                      </p:cBhvr>
                                    </p:animRot>
                                  </p:childTnLst>
                                </p:cTn>
                              </p:par>
                              <p:par>
                                <p:cTn id="113" presetID="32" presetClass="emph" presetSubtype="0" fill="hold" nodeType="withEffect">
                                  <p:stCondLst>
                                    <p:cond delay="0"/>
                                  </p:stCondLst>
                                  <p:childTnLst>
                                    <p:animRot by="120000">
                                      <p:cBhvr>
                                        <p:cTn id="114" dur="100" fill="hold">
                                          <p:stCondLst>
                                            <p:cond delay="0"/>
                                          </p:stCondLst>
                                        </p:cTn>
                                        <p:tgtEl>
                                          <p:spTgt spid="1329"/>
                                        </p:tgtEl>
                                        <p:attrNameLst>
                                          <p:attrName>r</p:attrName>
                                        </p:attrNameLst>
                                      </p:cBhvr>
                                    </p:animRot>
                                    <p:animRot by="-240000">
                                      <p:cBhvr>
                                        <p:cTn id="115" dur="200" fill="hold">
                                          <p:stCondLst>
                                            <p:cond delay="200"/>
                                          </p:stCondLst>
                                        </p:cTn>
                                        <p:tgtEl>
                                          <p:spTgt spid="1329"/>
                                        </p:tgtEl>
                                        <p:attrNameLst>
                                          <p:attrName>r</p:attrName>
                                        </p:attrNameLst>
                                      </p:cBhvr>
                                    </p:animRot>
                                    <p:animRot by="240000">
                                      <p:cBhvr>
                                        <p:cTn id="116" dur="200" fill="hold">
                                          <p:stCondLst>
                                            <p:cond delay="400"/>
                                          </p:stCondLst>
                                        </p:cTn>
                                        <p:tgtEl>
                                          <p:spTgt spid="1329"/>
                                        </p:tgtEl>
                                        <p:attrNameLst>
                                          <p:attrName>r</p:attrName>
                                        </p:attrNameLst>
                                      </p:cBhvr>
                                    </p:animRot>
                                    <p:animRot by="-240000">
                                      <p:cBhvr>
                                        <p:cTn id="117" dur="200" fill="hold">
                                          <p:stCondLst>
                                            <p:cond delay="600"/>
                                          </p:stCondLst>
                                        </p:cTn>
                                        <p:tgtEl>
                                          <p:spTgt spid="1329"/>
                                        </p:tgtEl>
                                        <p:attrNameLst>
                                          <p:attrName>r</p:attrName>
                                        </p:attrNameLst>
                                      </p:cBhvr>
                                    </p:animRot>
                                    <p:animRot by="120000">
                                      <p:cBhvr>
                                        <p:cTn id="118" dur="200" fill="hold">
                                          <p:stCondLst>
                                            <p:cond delay="800"/>
                                          </p:stCondLst>
                                        </p:cTn>
                                        <p:tgtEl>
                                          <p:spTgt spid="1329"/>
                                        </p:tgtEl>
                                        <p:attrNameLst>
                                          <p:attrName>r</p:attrName>
                                        </p:attrNameLst>
                                      </p:cBhvr>
                                    </p:animRot>
                                  </p:childTnLst>
                                </p:cTn>
                              </p:par>
                              <p:par>
                                <p:cTn id="119" presetID="32" presetClass="emph" presetSubtype="0" fill="hold" grpId="0" nodeType="withEffect">
                                  <p:stCondLst>
                                    <p:cond delay="0"/>
                                  </p:stCondLst>
                                  <p:childTnLst>
                                    <p:animRot by="120000">
                                      <p:cBhvr>
                                        <p:cTn id="120" dur="100" fill="hold">
                                          <p:stCondLst>
                                            <p:cond delay="0"/>
                                          </p:stCondLst>
                                        </p:cTn>
                                        <p:tgtEl>
                                          <p:spTgt spid="1330"/>
                                        </p:tgtEl>
                                        <p:attrNameLst>
                                          <p:attrName>r</p:attrName>
                                        </p:attrNameLst>
                                      </p:cBhvr>
                                    </p:animRot>
                                    <p:animRot by="-240000">
                                      <p:cBhvr>
                                        <p:cTn id="121" dur="200" fill="hold">
                                          <p:stCondLst>
                                            <p:cond delay="200"/>
                                          </p:stCondLst>
                                        </p:cTn>
                                        <p:tgtEl>
                                          <p:spTgt spid="1330"/>
                                        </p:tgtEl>
                                        <p:attrNameLst>
                                          <p:attrName>r</p:attrName>
                                        </p:attrNameLst>
                                      </p:cBhvr>
                                    </p:animRot>
                                    <p:animRot by="240000">
                                      <p:cBhvr>
                                        <p:cTn id="122" dur="200" fill="hold">
                                          <p:stCondLst>
                                            <p:cond delay="400"/>
                                          </p:stCondLst>
                                        </p:cTn>
                                        <p:tgtEl>
                                          <p:spTgt spid="1330"/>
                                        </p:tgtEl>
                                        <p:attrNameLst>
                                          <p:attrName>r</p:attrName>
                                        </p:attrNameLst>
                                      </p:cBhvr>
                                    </p:animRot>
                                    <p:animRot by="-240000">
                                      <p:cBhvr>
                                        <p:cTn id="123" dur="200" fill="hold">
                                          <p:stCondLst>
                                            <p:cond delay="600"/>
                                          </p:stCondLst>
                                        </p:cTn>
                                        <p:tgtEl>
                                          <p:spTgt spid="1330"/>
                                        </p:tgtEl>
                                        <p:attrNameLst>
                                          <p:attrName>r</p:attrName>
                                        </p:attrNameLst>
                                      </p:cBhvr>
                                    </p:animRot>
                                    <p:animRot by="120000">
                                      <p:cBhvr>
                                        <p:cTn id="124" dur="200" fill="hold">
                                          <p:stCondLst>
                                            <p:cond delay="800"/>
                                          </p:stCondLst>
                                        </p:cTn>
                                        <p:tgtEl>
                                          <p:spTgt spid="1330"/>
                                        </p:tgtEl>
                                        <p:attrNameLst>
                                          <p:attrName>r</p:attrName>
                                        </p:attrNameLst>
                                      </p:cBhvr>
                                    </p:animRot>
                                  </p:childTnLst>
                                </p:cTn>
                              </p:par>
                              <p:par>
                                <p:cTn id="125" presetID="32" presetClass="emph" presetSubtype="0" fill="hold" grpId="0" nodeType="withEffect">
                                  <p:stCondLst>
                                    <p:cond delay="0"/>
                                  </p:stCondLst>
                                  <p:childTnLst>
                                    <p:animRot by="120000">
                                      <p:cBhvr>
                                        <p:cTn id="126" dur="100" fill="hold">
                                          <p:stCondLst>
                                            <p:cond delay="0"/>
                                          </p:stCondLst>
                                        </p:cTn>
                                        <p:tgtEl>
                                          <p:spTgt spid="1331"/>
                                        </p:tgtEl>
                                        <p:attrNameLst>
                                          <p:attrName>r</p:attrName>
                                        </p:attrNameLst>
                                      </p:cBhvr>
                                    </p:animRot>
                                    <p:animRot by="-240000">
                                      <p:cBhvr>
                                        <p:cTn id="127" dur="200" fill="hold">
                                          <p:stCondLst>
                                            <p:cond delay="200"/>
                                          </p:stCondLst>
                                        </p:cTn>
                                        <p:tgtEl>
                                          <p:spTgt spid="1331"/>
                                        </p:tgtEl>
                                        <p:attrNameLst>
                                          <p:attrName>r</p:attrName>
                                        </p:attrNameLst>
                                      </p:cBhvr>
                                    </p:animRot>
                                    <p:animRot by="240000">
                                      <p:cBhvr>
                                        <p:cTn id="128" dur="200" fill="hold">
                                          <p:stCondLst>
                                            <p:cond delay="400"/>
                                          </p:stCondLst>
                                        </p:cTn>
                                        <p:tgtEl>
                                          <p:spTgt spid="1331"/>
                                        </p:tgtEl>
                                        <p:attrNameLst>
                                          <p:attrName>r</p:attrName>
                                        </p:attrNameLst>
                                      </p:cBhvr>
                                    </p:animRot>
                                    <p:animRot by="-240000">
                                      <p:cBhvr>
                                        <p:cTn id="129" dur="200" fill="hold">
                                          <p:stCondLst>
                                            <p:cond delay="600"/>
                                          </p:stCondLst>
                                        </p:cTn>
                                        <p:tgtEl>
                                          <p:spTgt spid="1331"/>
                                        </p:tgtEl>
                                        <p:attrNameLst>
                                          <p:attrName>r</p:attrName>
                                        </p:attrNameLst>
                                      </p:cBhvr>
                                    </p:animRot>
                                    <p:animRot by="120000">
                                      <p:cBhvr>
                                        <p:cTn id="130" dur="200" fill="hold">
                                          <p:stCondLst>
                                            <p:cond delay="800"/>
                                          </p:stCondLst>
                                        </p:cTn>
                                        <p:tgtEl>
                                          <p:spTgt spid="1331"/>
                                        </p:tgtEl>
                                        <p:attrNameLst>
                                          <p:attrName>r</p:attrName>
                                        </p:attrNameLst>
                                      </p:cBhvr>
                                    </p:animRot>
                                  </p:childTnLst>
                                </p:cTn>
                              </p:par>
                              <p:par>
                                <p:cTn id="131" presetID="32" presetClass="emph" presetSubtype="0" fill="hold" nodeType="withEffect">
                                  <p:stCondLst>
                                    <p:cond delay="0"/>
                                  </p:stCondLst>
                                  <p:childTnLst>
                                    <p:animRot by="120000">
                                      <p:cBhvr>
                                        <p:cTn id="132" dur="100" fill="hold">
                                          <p:stCondLst>
                                            <p:cond delay="0"/>
                                          </p:stCondLst>
                                        </p:cTn>
                                        <p:tgtEl>
                                          <p:spTgt spid="1332"/>
                                        </p:tgtEl>
                                        <p:attrNameLst>
                                          <p:attrName>r</p:attrName>
                                        </p:attrNameLst>
                                      </p:cBhvr>
                                    </p:animRot>
                                    <p:animRot by="-240000">
                                      <p:cBhvr>
                                        <p:cTn id="133" dur="200" fill="hold">
                                          <p:stCondLst>
                                            <p:cond delay="200"/>
                                          </p:stCondLst>
                                        </p:cTn>
                                        <p:tgtEl>
                                          <p:spTgt spid="1332"/>
                                        </p:tgtEl>
                                        <p:attrNameLst>
                                          <p:attrName>r</p:attrName>
                                        </p:attrNameLst>
                                      </p:cBhvr>
                                    </p:animRot>
                                    <p:animRot by="240000">
                                      <p:cBhvr>
                                        <p:cTn id="134" dur="200" fill="hold">
                                          <p:stCondLst>
                                            <p:cond delay="400"/>
                                          </p:stCondLst>
                                        </p:cTn>
                                        <p:tgtEl>
                                          <p:spTgt spid="1332"/>
                                        </p:tgtEl>
                                        <p:attrNameLst>
                                          <p:attrName>r</p:attrName>
                                        </p:attrNameLst>
                                      </p:cBhvr>
                                    </p:animRot>
                                    <p:animRot by="-240000">
                                      <p:cBhvr>
                                        <p:cTn id="135" dur="200" fill="hold">
                                          <p:stCondLst>
                                            <p:cond delay="600"/>
                                          </p:stCondLst>
                                        </p:cTn>
                                        <p:tgtEl>
                                          <p:spTgt spid="1332"/>
                                        </p:tgtEl>
                                        <p:attrNameLst>
                                          <p:attrName>r</p:attrName>
                                        </p:attrNameLst>
                                      </p:cBhvr>
                                    </p:animRot>
                                    <p:animRot by="120000">
                                      <p:cBhvr>
                                        <p:cTn id="136" dur="200" fill="hold">
                                          <p:stCondLst>
                                            <p:cond delay="800"/>
                                          </p:stCondLst>
                                        </p:cTn>
                                        <p:tgtEl>
                                          <p:spTgt spid="1332"/>
                                        </p:tgtEl>
                                        <p:attrNameLst>
                                          <p:attrName>r</p:attrName>
                                        </p:attrNameLst>
                                      </p:cBhvr>
                                    </p:animRot>
                                  </p:childTnLst>
                                </p:cTn>
                              </p:par>
                              <p:par>
                                <p:cTn id="137" presetID="32" presetClass="emph" presetSubtype="0" fill="hold" grpId="0" nodeType="withEffect">
                                  <p:stCondLst>
                                    <p:cond delay="0"/>
                                  </p:stCondLst>
                                  <p:childTnLst>
                                    <p:animRot by="120000">
                                      <p:cBhvr>
                                        <p:cTn id="138" dur="100" fill="hold">
                                          <p:stCondLst>
                                            <p:cond delay="0"/>
                                          </p:stCondLst>
                                        </p:cTn>
                                        <p:tgtEl>
                                          <p:spTgt spid="1333"/>
                                        </p:tgtEl>
                                        <p:attrNameLst>
                                          <p:attrName>r</p:attrName>
                                        </p:attrNameLst>
                                      </p:cBhvr>
                                    </p:animRot>
                                    <p:animRot by="-240000">
                                      <p:cBhvr>
                                        <p:cTn id="139" dur="200" fill="hold">
                                          <p:stCondLst>
                                            <p:cond delay="200"/>
                                          </p:stCondLst>
                                        </p:cTn>
                                        <p:tgtEl>
                                          <p:spTgt spid="1333"/>
                                        </p:tgtEl>
                                        <p:attrNameLst>
                                          <p:attrName>r</p:attrName>
                                        </p:attrNameLst>
                                      </p:cBhvr>
                                    </p:animRot>
                                    <p:animRot by="240000">
                                      <p:cBhvr>
                                        <p:cTn id="140" dur="200" fill="hold">
                                          <p:stCondLst>
                                            <p:cond delay="400"/>
                                          </p:stCondLst>
                                        </p:cTn>
                                        <p:tgtEl>
                                          <p:spTgt spid="1333"/>
                                        </p:tgtEl>
                                        <p:attrNameLst>
                                          <p:attrName>r</p:attrName>
                                        </p:attrNameLst>
                                      </p:cBhvr>
                                    </p:animRot>
                                    <p:animRot by="-240000">
                                      <p:cBhvr>
                                        <p:cTn id="141" dur="200" fill="hold">
                                          <p:stCondLst>
                                            <p:cond delay="600"/>
                                          </p:stCondLst>
                                        </p:cTn>
                                        <p:tgtEl>
                                          <p:spTgt spid="1333"/>
                                        </p:tgtEl>
                                        <p:attrNameLst>
                                          <p:attrName>r</p:attrName>
                                        </p:attrNameLst>
                                      </p:cBhvr>
                                    </p:animRot>
                                    <p:animRot by="120000">
                                      <p:cBhvr>
                                        <p:cTn id="142" dur="200" fill="hold">
                                          <p:stCondLst>
                                            <p:cond delay="800"/>
                                          </p:stCondLst>
                                        </p:cTn>
                                        <p:tgtEl>
                                          <p:spTgt spid="1333"/>
                                        </p:tgtEl>
                                        <p:attrNameLst>
                                          <p:attrName>r</p:attrName>
                                        </p:attrNameLst>
                                      </p:cBhvr>
                                    </p:animRot>
                                  </p:childTnLst>
                                </p:cTn>
                              </p:par>
                              <p:par>
                                <p:cTn id="143" presetID="32" presetClass="emph" presetSubtype="0" fill="hold" grpId="0" nodeType="withEffect">
                                  <p:stCondLst>
                                    <p:cond delay="0"/>
                                  </p:stCondLst>
                                  <p:childTnLst>
                                    <p:animRot by="120000">
                                      <p:cBhvr>
                                        <p:cTn id="144" dur="100" fill="hold">
                                          <p:stCondLst>
                                            <p:cond delay="0"/>
                                          </p:stCondLst>
                                        </p:cTn>
                                        <p:tgtEl>
                                          <p:spTgt spid="1334"/>
                                        </p:tgtEl>
                                        <p:attrNameLst>
                                          <p:attrName>r</p:attrName>
                                        </p:attrNameLst>
                                      </p:cBhvr>
                                    </p:animRot>
                                    <p:animRot by="-240000">
                                      <p:cBhvr>
                                        <p:cTn id="145" dur="200" fill="hold">
                                          <p:stCondLst>
                                            <p:cond delay="200"/>
                                          </p:stCondLst>
                                        </p:cTn>
                                        <p:tgtEl>
                                          <p:spTgt spid="1334"/>
                                        </p:tgtEl>
                                        <p:attrNameLst>
                                          <p:attrName>r</p:attrName>
                                        </p:attrNameLst>
                                      </p:cBhvr>
                                    </p:animRot>
                                    <p:animRot by="240000">
                                      <p:cBhvr>
                                        <p:cTn id="146" dur="200" fill="hold">
                                          <p:stCondLst>
                                            <p:cond delay="400"/>
                                          </p:stCondLst>
                                        </p:cTn>
                                        <p:tgtEl>
                                          <p:spTgt spid="1334"/>
                                        </p:tgtEl>
                                        <p:attrNameLst>
                                          <p:attrName>r</p:attrName>
                                        </p:attrNameLst>
                                      </p:cBhvr>
                                    </p:animRot>
                                    <p:animRot by="-240000">
                                      <p:cBhvr>
                                        <p:cTn id="147" dur="200" fill="hold">
                                          <p:stCondLst>
                                            <p:cond delay="600"/>
                                          </p:stCondLst>
                                        </p:cTn>
                                        <p:tgtEl>
                                          <p:spTgt spid="1334"/>
                                        </p:tgtEl>
                                        <p:attrNameLst>
                                          <p:attrName>r</p:attrName>
                                        </p:attrNameLst>
                                      </p:cBhvr>
                                    </p:animRot>
                                    <p:animRot by="120000">
                                      <p:cBhvr>
                                        <p:cTn id="148" dur="200" fill="hold">
                                          <p:stCondLst>
                                            <p:cond delay="800"/>
                                          </p:stCondLst>
                                        </p:cTn>
                                        <p:tgtEl>
                                          <p:spTgt spid="1334"/>
                                        </p:tgtEl>
                                        <p:attrNameLst>
                                          <p:attrName>r</p:attrName>
                                        </p:attrNameLst>
                                      </p:cBhvr>
                                    </p:animRot>
                                  </p:childTnLst>
                                </p:cTn>
                              </p:par>
                              <p:par>
                                <p:cTn id="149" presetID="32" presetClass="emph" presetSubtype="0" fill="hold" grpId="0" nodeType="withEffect">
                                  <p:stCondLst>
                                    <p:cond delay="0"/>
                                  </p:stCondLst>
                                  <p:childTnLst>
                                    <p:animRot by="120000">
                                      <p:cBhvr>
                                        <p:cTn id="150" dur="100" fill="hold">
                                          <p:stCondLst>
                                            <p:cond delay="0"/>
                                          </p:stCondLst>
                                        </p:cTn>
                                        <p:tgtEl>
                                          <p:spTgt spid="1335"/>
                                        </p:tgtEl>
                                        <p:attrNameLst>
                                          <p:attrName>r</p:attrName>
                                        </p:attrNameLst>
                                      </p:cBhvr>
                                    </p:animRot>
                                    <p:animRot by="-240000">
                                      <p:cBhvr>
                                        <p:cTn id="151" dur="200" fill="hold">
                                          <p:stCondLst>
                                            <p:cond delay="200"/>
                                          </p:stCondLst>
                                        </p:cTn>
                                        <p:tgtEl>
                                          <p:spTgt spid="1335"/>
                                        </p:tgtEl>
                                        <p:attrNameLst>
                                          <p:attrName>r</p:attrName>
                                        </p:attrNameLst>
                                      </p:cBhvr>
                                    </p:animRot>
                                    <p:animRot by="240000">
                                      <p:cBhvr>
                                        <p:cTn id="152" dur="200" fill="hold">
                                          <p:stCondLst>
                                            <p:cond delay="400"/>
                                          </p:stCondLst>
                                        </p:cTn>
                                        <p:tgtEl>
                                          <p:spTgt spid="1335"/>
                                        </p:tgtEl>
                                        <p:attrNameLst>
                                          <p:attrName>r</p:attrName>
                                        </p:attrNameLst>
                                      </p:cBhvr>
                                    </p:animRot>
                                    <p:animRot by="-240000">
                                      <p:cBhvr>
                                        <p:cTn id="153" dur="200" fill="hold">
                                          <p:stCondLst>
                                            <p:cond delay="600"/>
                                          </p:stCondLst>
                                        </p:cTn>
                                        <p:tgtEl>
                                          <p:spTgt spid="1335"/>
                                        </p:tgtEl>
                                        <p:attrNameLst>
                                          <p:attrName>r</p:attrName>
                                        </p:attrNameLst>
                                      </p:cBhvr>
                                    </p:animRot>
                                    <p:animRot by="120000">
                                      <p:cBhvr>
                                        <p:cTn id="154" dur="200" fill="hold">
                                          <p:stCondLst>
                                            <p:cond delay="800"/>
                                          </p:stCondLst>
                                        </p:cTn>
                                        <p:tgtEl>
                                          <p:spTgt spid="1335"/>
                                        </p:tgtEl>
                                        <p:attrNameLst>
                                          <p:attrName>r</p:attrName>
                                        </p:attrNameLst>
                                      </p:cBhvr>
                                    </p:animRot>
                                  </p:childTnLst>
                                </p:cTn>
                              </p:par>
                              <p:par>
                                <p:cTn id="155" presetID="32" presetClass="emph" presetSubtype="0" fill="hold" grpId="0" nodeType="withEffect">
                                  <p:stCondLst>
                                    <p:cond delay="0"/>
                                  </p:stCondLst>
                                  <p:childTnLst>
                                    <p:animRot by="120000">
                                      <p:cBhvr>
                                        <p:cTn id="156" dur="100" fill="hold">
                                          <p:stCondLst>
                                            <p:cond delay="0"/>
                                          </p:stCondLst>
                                        </p:cTn>
                                        <p:tgtEl>
                                          <p:spTgt spid="1336"/>
                                        </p:tgtEl>
                                        <p:attrNameLst>
                                          <p:attrName>r</p:attrName>
                                        </p:attrNameLst>
                                      </p:cBhvr>
                                    </p:animRot>
                                    <p:animRot by="-240000">
                                      <p:cBhvr>
                                        <p:cTn id="157" dur="200" fill="hold">
                                          <p:stCondLst>
                                            <p:cond delay="200"/>
                                          </p:stCondLst>
                                        </p:cTn>
                                        <p:tgtEl>
                                          <p:spTgt spid="1336"/>
                                        </p:tgtEl>
                                        <p:attrNameLst>
                                          <p:attrName>r</p:attrName>
                                        </p:attrNameLst>
                                      </p:cBhvr>
                                    </p:animRot>
                                    <p:animRot by="240000">
                                      <p:cBhvr>
                                        <p:cTn id="158" dur="200" fill="hold">
                                          <p:stCondLst>
                                            <p:cond delay="400"/>
                                          </p:stCondLst>
                                        </p:cTn>
                                        <p:tgtEl>
                                          <p:spTgt spid="1336"/>
                                        </p:tgtEl>
                                        <p:attrNameLst>
                                          <p:attrName>r</p:attrName>
                                        </p:attrNameLst>
                                      </p:cBhvr>
                                    </p:animRot>
                                    <p:animRot by="-240000">
                                      <p:cBhvr>
                                        <p:cTn id="159" dur="200" fill="hold">
                                          <p:stCondLst>
                                            <p:cond delay="600"/>
                                          </p:stCondLst>
                                        </p:cTn>
                                        <p:tgtEl>
                                          <p:spTgt spid="1336"/>
                                        </p:tgtEl>
                                        <p:attrNameLst>
                                          <p:attrName>r</p:attrName>
                                        </p:attrNameLst>
                                      </p:cBhvr>
                                    </p:animRot>
                                    <p:animRot by="120000">
                                      <p:cBhvr>
                                        <p:cTn id="160" dur="200" fill="hold">
                                          <p:stCondLst>
                                            <p:cond delay="800"/>
                                          </p:stCondLst>
                                        </p:cTn>
                                        <p:tgtEl>
                                          <p:spTgt spid="1336"/>
                                        </p:tgtEl>
                                        <p:attrNameLst>
                                          <p:attrName>r</p:attrName>
                                        </p:attrNameLst>
                                      </p:cBhvr>
                                    </p:animRot>
                                  </p:childTnLst>
                                </p:cTn>
                              </p:par>
                              <p:par>
                                <p:cTn id="161" presetID="32" presetClass="emph" presetSubtype="0" fill="hold" grpId="0" nodeType="withEffect">
                                  <p:stCondLst>
                                    <p:cond delay="0"/>
                                  </p:stCondLst>
                                  <p:childTnLst>
                                    <p:animRot by="120000">
                                      <p:cBhvr>
                                        <p:cTn id="162" dur="100" fill="hold">
                                          <p:stCondLst>
                                            <p:cond delay="0"/>
                                          </p:stCondLst>
                                        </p:cTn>
                                        <p:tgtEl>
                                          <p:spTgt spid="1337"/>
                                        </p:tgtEl>
                                        <p:attrNameLst>
                                          <p:attrName>r</p:attrName>
                                        </p:attrNameLst>
                                      </p:cBhvr>
                                    </p:animRot>
                                    <p:animRot by="-240000">
                                      <p:cBhvr>
                                        <p:cTn id="163" dur="200" fill="hold">
                                          <p:stCondLst>
                                            <p:cond delay="200"/>
                                          </p:stCondLst>
                                        </p:cTn>
                                        <p:tgtEl>
                                          <p:spTgt spid="1337"/>
                                        </p:tgtEl>
                                        <p:attrNameLst>
                                          <p:attrName>r</p:attrName>
                                        </p:attrNameLst>
                                      </p:cBhvr>
                                    </p:animRot>
                                    <p:animRot by="240000">
                                      <p:cBhvr>
                                        <p:cTn id="164" dur="200" fill="hold">
                                          <p:stCondLst>
                                            <p:cond delay="400"/>
                                          </p:stCondLst>
                                        </p:cTn>
                                        <p:tgtEl>
                                          <p:spTgt spid="1337"/>
                                        </p:tgtEl>
                                        <p:attrNameLst>
                                          <p:attrName>r</p:attrName>
                                        </p:attrNameLst>
                                      </p:cBhvr>
                                    </p:animRot>
                                    <p:animRot by="-240000">
                                      <p:cBhvr>
                                        <p:cTn id="165" dur="200" fill="hold">
                                          <p:stCondLst>
                                            <p:cond delay="600"/>
                                          </p:stCondLst>
                                        </p:cTn>
                                        <p:tgtEl>
                                          <p:spTgt spid="1337"/>
                                        </p:tgtEl>
                                        <p:attrNameLst>
                                          <p:attrName>r</p:attrName>
                                        </p:attrNameLst>
                                      </p:cBhvr>
                                    </p:animRot>
                                    <p:animRot by="120000">
                                      <p:cBhvr>
                                        <p:cTn id="166" dur="200" fill="hold">
                                          <p:stCondLst>
                                            <p:cond delay="800"/>
                                          </p:stCondLst>
                                        </p:cTn>
                                        <p:tgtEl>
                                          <p:spTgt spid="13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 grpId="0"/>
      <p:bldP spid="1312" grpId="0" build="p"/>
      <p:bldP spid="1313" grpId="0" animBg="1"/>
      <p:bldP spid="1314" grpId="0" animBg="1"/>
      <p:bldP spid="1315" grpId="0" animBg="1"/>
      <p:bldP spid="1316" grpId="0" animBg="1"/>
      <p:bldP spid="1317" grpId="0" animBg="1"/>
      <p:bldP spid="1318" grpId="0" animBg="1"/>
      <p:bldP spid="1319" grpId="0" animBg="1"/>
      <p:bldP spid="1320" grpId="0" animBg="1"/>
      <p:bldP spid="1321" grpId="0" animBg="1"/>
      <p:bldP spid="1322" grpId="0" animBg="1"/>
      <p:bldP spid="1323" grpId="0" animBg="1"/>
      <p:bldP spid="1324" grpId="0" animBg="1"/>
      <p:bldP spid="1325" grpId="0" animBg="1"/>
      <p:bldP spid="1326" grpId="0" animBg="1"/>
      <p:bldP spid="1328" grpId="0" animBg="1"/>
      <p:bldP spid="1330" grpId="0" animBg="1"/>
      <p:bldP spid="1331" grpId="0" animBg="1"/>
      <p:bldP spid="1333" grpId="0" animBg="1"/>
      <p:bldP spid="1334" grpId="0" animBg="1"/>
      <p:bldP spid="1335" grpId="0" animBg="1"/>
      <p:bldP spid="1336" grpId="0" animBg="1"/>
      <p:bldP spid="13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50"/>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CA"/>
              <a:t>Natural Language Processing</a:t>
            </a:r>
            <a:r>
              <a:rPr lang="en-CA">
                <a:solidFill>
                  <a:schemeClr val="bg1"/>
                </a:solidFill>
              </a:rPr>
              <a:t>(NLP)</a:t>
            </a:r>
          </a:p>
        </p:txBody>
      </p:sp>
      <p:sp>
        <p:nvSpPr>
          <p:cNvPr id="1406" name="Google Shape;1406;p50"/>
          <p:cNvSpPr txBox="1">
            <a:spLocks noGrp="1"/>
          </p:cNvSpPr>
          <p:nvPr>
            <p:ph type="subTitle" idx="1"/>
          </p:nvPr>
        </p:nvSpPr>
        <p:spPr>
          <a:xfrm>
            <a:off x="772182" y="1292875"/>
            <a:ext cx="4345800" cy="20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5B595B"/>
              </a:buClr>
              <a:buSzPts val="1100"/>
              <a:buFont typeface="Arial"/>
              <a:buNone/>
            </a:pPr>
            <a:r>
              <a:rPr lang="en-US" b="1" i="0">
                <a:effectLst/>
                <a:latin typeface="PublicSans"/>
              </a:rPr>
              <a:t>Natural Language Processing or NLP</a:t>
            </a:r>
            <a:r>
              <a:rPr lang="en-US" b="0" i="0">
                <a:effectLst/>
                <a:latin typeface="PublicSans"/>
              </a:rPr>
              <a:t> is a branch of Artificial Intelligence that deals with bridging the machine’s understanding of humans in their Natural Language. Natural Language can be in form of text or sound, which are used for humans to communicate with each other. NLP can enable humans to communicate with machines in a natural way. </a:t>
            </a:r>
          </a:p>
          <a:p>
            <a:pPr marL="0" lvl="0" indent="0" algn="l" rtl="0">
              <a:spcBef>
                <a:spcPts val="0"/>
              </a:spcBef>
              <a:spcAft>
                <a:spcPts val="0"/>
              </a:spcAft>
              <a:buClr>
                <a:srgbClr val="5B595B"/>
              </a:buClr>
              <a:buSzPts val="1100"/>
              <a:buFont typeface="Arial"/>
              <a:buNone/>
            </a:pPr>
            <a:r>
              <a:rPr lang="en-US">
                <a:solidFill>
                  <a:schemeClr val="bg1"/>
                </a:solidFill>
                <a:latin typeface="PublicSans"/>
              </a:rPr>
              <a:t>Some libraries we used for our project</a:t>
            </a:r>
            <a:endParaRPr lang="en-US" b="0" i="0">
              <a:solidFill>
                <a:schemeClr val="bg1"/>
              </a:solidFill>
              <a:effectLst/>
              <a:latin typeface="PublicSans"/>
            </a:endParaRPr>
          </a:p>
          <a:p>
            <a:pPr marL="457200" lvl="0" indent="-317500" algn="l" rtl="0">
              <a:spcBef>
                <a:spcPts val="0"/>
              </a:spcBef>
              <a:spcAft>
                <a:spcPts val="0"/>
              </a:spcAft>
              <a:buClr>
                <a:schemeClr val="lt2"/>
              </a:buClr>
              <a:buSzPts val="1400"/>
              <a:buChar char="●"/>
            </a:pPr>
            <a:r>
              <a:rPr lang="en-US">
                <a:solidFill>
                  <a:schemeClr val="bg1"/>
                </a:solidFill>
                <a:latin typeface="PublicSans"/>
              </a:rPr>
              <a:t>Pandas and </a:t>
            </a:r>
            <a:r>
              <a:rPr lang="en-US" err="1">
                <a:solidFill>
                  <a:schemeClr val="bg1"/>
                </a:solidFill>
                <a:latin typeface="PublicSans"/>
              </a:rPr>
              <a:t>Numpy</a:t>
            </a:r>
            <a:r>
              <a:rPr lang="en-US">
                <a:solidFill>
                  <a:schemeClr val="bg1"/>
                </a:solidFill>
                <a:latin typeface="PublicSans"/>
              </a:rPr>
              <a:t> (Basic Data Manipulation)</a:t>
            </a:r>
          </a:p>
          <a:p>
            <a:pPr marL="457200" lvl="0" indent="-317500" algn="l" rtl="0">
              <a:spcBef>
                <a:spcPts val="0"/>
              </a:spcBef>
              <a:spcAft>
                <a:spcPts val="0"/>
              </a:spcAft>
              <a:buClr>
                <a:schemeClr val="lt2"/>
              </a:buClr>
              <a:buSzPts val="1400"/>
              <a:buChar char="●"/>
            </a:pPr>
            <a:r>
              <a:rPr lang="en-US">
                <a:solidFill>
                  <a:schemeClr val="bg1"/>
                </a:solidFill>
                <a:latin typeface="PublicSans"/>
              </a:rPr>
              <a:t>Seaborn and Matplotlib (Data Visualization)</a:t>
            </a:r>
          </a:p>
          <a:p>
            <a:pPr marL="457200" lvl="0" indent="-317500" algn="l" rtl="0">
              <a:spcBef>
                <a:spcPts val="0"/>
              </a:spcBef>
              <a:spcAft>
                <a:spcPts val="0"/>
              </a:spcAft>
              <a:buClr>
                <a:schemeClr val="lt2"/>
              </a:buClr>
              <a:buSzPts val="1400"/>
              <a:buChar char="●"/>
            </a:pPr>
            <a:r>
              <a:rPr lang="en-US">
                <a:solidFill>
                  <a:schemeClr val="bg1"/>
                </a:solidFill>
                <a:latin typeface="PublicSans"/>
              </a:rPr>
              <a:t>Natural Language Toolkit NLTK (Text Processing)</a:t>
            </a:r>
          </a:p>
          <a:p>
            <a:pPr marL="457200" lvl="0" indent="-317500" algn="l" rtl="0">
              <a:spcBef>
                <a:spcPts val="0"/>
              </a:spcBef>
              <a:spcAft>
                <a:spcPts val="0"/>
              </a:spcAft>
              <a:buClr>
                <a:schemeClr val="lt2"/>
              </a:buClr>
              <a:buSzPts val="1400"/>
              <a:buChar char="●"/>
            </a:pPr>
            <a:r>
              <a:rPr lang="en-CA">
                <a:solidFill>
                  <a:schemeClr val="bg1"/>
                </a:solidFill>
                <a:latin typeface="PublicSans"/>
              </a:rPr>
              <a:t>Scikit-learn (Classification Models and Performance Metrics)</a:t>
            </a:r>
            <a:endParaRPr lang="en-US">
              <a:solidFill>
                <a:schemeClr val="bg1"/>
              </a:solidFill>
              <a:latin typeface="PublicSans"/>
            </a:endParaRPr>
          </a:p>
        </p:txBody>
      </p:sp>
      <p:sp>
        <p:nvSpPr>
          <p:cNvPr id="1407" name="Google Shape;1407;p50"/>
          <p:cNvSpPr/>
          <p:nvPr/>
        </p:nvSpPr>
        <p:spPr>
          <a:xfrm flipH="1">
            <a:off x="7187538" y="2665950"/>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0"/>
          <p:cNvSpPr/>
          <p:nvPr/>
        </p:nvSpPr>
        <p:spPr>
          <a:xfrm flipH="1">
            <a:off x="7174988" y="2394350"/>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0"/>
          <p:cNvSpPr/>
          <p:nvPr/>
        </p:nvSpPr>
        <p:spPr>
          <a:xfrm>
            <a:off x="1994350" y="4344338"/>
            <a:ext cx="83100" cy="83100"/>
          </a:xfrm>
          <a:prstGeom prst="diamond">
            <a:avLst/>
          </a:prstGeom>
          <a:noFill/>
          <a:ln w="9525" cap="flat" cmpd="sng">
            <a:solidFill>
              <a:srgbClr val="6FF0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0"/>
          <p:cNvSpPr/>
          <p:nvPr/>
        </p:nvSpPr>
        <p:spPr>
          <a:xfrm>
            <a:off x="5596175" y="2181013"/>
            <a:ext cx="83100" cy="831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0"/>
          <p:cNvSpPr/>
          <p:nvPr/>
        </p:nvSpPr>
        <p:spPr>
          <a:xfrm>
            <a:off x="5536925" y="2370138"/>
            <a:ext cx="201600" cy="201600"/>
          </a:xfrm>
          <a:prstGeom prst="diamond">
            <a:avLst/>
          </a:prstGeom>
          <a:noFill/>
          <a:ln w="9525" cap="flat" cmpd="sng">
            <a:solidFill>
              <a:srgbClr val="DB25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2" name="Google Shape;1412;p50"/>
          <p:cNvCxnSpPr/>
          <p:nvPr/>
        </p:nvCxnSpPr>
        <p:spPr>
          <a:xfrm rot="10800000">
            <a:off x="6162050" y="3019725"/>
            <a:ext cx="0" cy="812400"/>
          </a:xfrm>
          <a:prstGeom prst="straightConnector1">
            <a:avLst/>
          </a:prstGeom>
          <a:noFill/>
          <a:ln w="9525" cap="flat" cmpd="sng">
            <a:solidFill>
              <a:schemeClr val="accent3"/>
            </a:solidFill>
            <a:prstDash val="dot"/>
            <a:round/>
            <a:headEnd type="none" w="med" len="med"/>
            <a:tailEnd type="none" w="med" len="med"/>
          </a:ln>
        </p:spPr>
      </p:cxnSp>
      <p:cxnSp>
        <p:nvCxnSpPr>
          <p:cNvPr id="1413" name="Google Shape;1413;p50"/>
          <p:cNvCxnSpPr/>
          <p:nvPr/>
        </p:nvCxnSpPr>
        <p:spPr>
          <a:xfrm rot="10800000">
            <a:off x="7247138" y="1367250"/>
            <a:ext cx="0" cy="915300"/>
          </a:xfrm>
          <a:prstGeom prst="straightConnector1">
            <a:avLst/>
          </a:prstGeom>
          <a:noFill/>
          <a:ln w="9525" cap="flat" cmpd="sng">
            <a:solidFill>
              <a:schemeClr val="accent3"/>
            </a:solidFill>
            <a:prstDash val="dot"/>
            <a:round/>
            <a:headEnd type="none" w="med" len="med"/>
            <a:tailEnd type="none" w="med" len="med"/>
          </a:ln>
        </p:spPr>
      </p:cxnSp>
      <p:sp>
        <p:nvSpPr>
          <p:cNvPr id="1414" name="Google Shape;1414;p50"/>
          <p:cNvSpPr/>
          <p:nvPr/>
        </p:nvSpPr>
        <p:spPr>
          <a:xfrm flipH="1">
            <a:off x="8113813" y="3556100"/>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0"/>
          <p:cNvSpPr/>
          <p:nvPr/>
        </p:nvSpPr>
        <p:spPr>
          <a:xfrm flipH="1">
            <a:off x="8144263" y="3741350"/>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6" name="Google Shape;1416;p50"/>
          <p:cNvCxnSpPr/>
          <p:nvPr/>
        </p:nvCxnSpPr>
        <p:spPr>
          <a:xfrm rot="10800000">
            <a:off x="8185813" y="2543575"/>
            <a:ext cx="0" cy="915300"/>
          </a:xfrm>
          <a:prstGeom prst="straightConnector1">
            <a:avLst/>
          </a:prstGeom>
          <a:noFill/>
          <a:ln w="9525" cap="flat" cmpd="sng">
            <a:solidFill>
              <a:schemeClr val="accent3"/>
            </a:solidFill>
            <a:prstDash val="dot"/>
            <a:round/>
            <a:headEnd type="none" w="med" len="med"/>
            <a:tailEnd type="none" w="med" len="med"/>
          </a:ln>
        </p:spPr>
      </p:cxnSp>
      <p:sp>
        <p:nvSpPr>
          <p:cNvPr id="1417" name="Google Shape;1417;p50"/>
          <p:cNvSpPr/>
          <p:nvPr/>
        </p:nvSpPr>
        <p:spPr>
          <a:xfrm>
            <a:off x="8144275" y="1600813"/>
            <a:ext cx="83100" cy="831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0"/>
          <p:cNvSpPr/>
          <p:nvPr/>
        </p:nvSpPr>
        <p:spPr>
          <a:xfrm>
            <a:off x="8085025" y="1789938"/>
            <a:ext cx="201600" cy="201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0"/>
          <p:cNvSpPr/>
          <p:nvPr/>
        </p:nvSpPr>
        <p:spPr>
          <a:xfrm flipH="1">
            <a:off x="6652125" y="4459375"/>
            <a:ext cx="144000" cy="144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0" name="Google Shape;1420;p50"/>
          <p:cNvCxnSpPr/>
          <p:nvPr/>
        </p:nvCxnSpPr>
        <p:spPr>
          <a:xfrm rot="10800000">
            <a:off x="6724125" y="3388975"/>
            <a:ext cx="0" cy="915300"/>
          </a:xfrm>
          <a:prstGeom prst="straightConnector1">
            <a:avLst/>
          </a:prstGeom>
          <a:noFill/>
          <a:ln w="9525" cap="flat" cmpd="sng">
            <a:solidFill>
              <a:schemeClr val="accent3"/>
            </a:solidFill>
            <a:prstDash val="dot"/>
            <a:round/>
            <a:headEnd type="none" w="med" len="med"/>
            <a:tailEnd type="none" w="med" len="med"/>
          </a:ln>
        </p:spPr>
      </p:cxnSp>
      <p:sp>
        <p:nvSpPr>
          <p:cNvPr id="1421" name="Google Shape;1421;p50"/>
          <p:cNvSpPr/>
          <p:nvPr/>
        </p:nvSpPr>
        <p:spPr>
          <a:xfrm>
            <a:off x="5751325" y="4261450"/>
            <a:ext cx="156900" cy="156900"/>
          </a:xfrm>
          <a:prstGeom prst="diamond">
            <a:avLst/>
          </a:prstGeom>
          <a:noFill/>
          <a:ln w="9525" cap="flat" cmpd="sng">
            <a:solidFill>
              <a:srgbClr val="CBE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49"/>
          <p:cNvSpPr txBox="1">
            <a:spLocks noGrp="1"/>
          </p:cNvSpPr>
          <p:nvPr>
            <p:ph type="title"/>
          </p:nvPr>
        </p:nvSpPr>
        <p:spPr>
          <a:xfrm>
            <a:off x="232425" y="301617"/>
            <a:ext cx="843285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a:t>SMS Spam Collection</a:t>
            </a:r>
            <a:br>
              <a:rPr lang="en" sz="2600"/>
            </a:br>
            <a:r>
              <a:rPr lang="en" sz="2600"/>
              <a:t>- </a:t>
            </a:r>
            <a:r>
              <a:rPr lang="en" sz="2200">
                <a:solidFill>
                  <a:schemeClr val="bg1"/>
                </a:solidFill>
              </a:rPr>
              <a:t>UCI Machine Learning Repository</a:t>
            </a:r>
            <a:br>
              <a:rPr lang="en" sz="2600"/>
            </a:br>
            <a:endParaRPr sz="2600"/>
          </a:p>
        </p:txBody>
      </p:sp>
      <p:sp>
        <p:nvSpPr>
          <p:cNvPr id="1382" name="Google Shape;1382;p49"/>
          <p:cNvSpPr txBox="1"/>
          <p:nvPr/>
        </p:nvSpPr>
        <p:spPr>
          <a:xfrm>
            <a:off x="402500" y="2435650"/>
            <a:ext cx="1999200" cy="71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bg1"/>
                </a:solidFill>
                <a:latin typeface="Roboto Mono Medium"/>
                <a:ea typeface="Roboto Mono Medium"/>
                <a:cs typeface="Roboto Mono Medium"/>
                <a:sym typeface="Roboto Mono Medium"/>
              </a:rPr>
              <a:t>Components</a:t>
            </a:r>
            <a:endParaRPr sz="2000">
              <a:solidFill>
                <a:schemeClr val="bg1"/>
              </a:solidFill>
              <a:latin typeface="Roboto Mono Medium"/>
              <a:ea typeface="Roboto Mono Medium"/>
              <a:cs typeface="Roboto Mono Medium"/>
              <a:sym typeface="Roboto Mono Medium"/>
            </a:endParaRPr>
          </a:p>
        </p:txBody>
      </p:sp>
      <p:cxnSp>
        <p:nvCxnSpPr>
          <p:cNvPr id="1383" name="Google Shape;1383;p49"/>
          <p:cNvCxnSpPr>
            <a:stCxn id="1382" idx="3"/>
            <a:endCxn id="1384" idx="1"/>
          </p:cNvCxnSpPr>
          <p:nvPr/>
        </p:nvCxnSpPr>
        <p:spPr>
          <a:xfrm rot="10800000" flipH="1">
            <a:off x="2401700" y="1809700"/>
            <a:ext cx="276300" cy="984300"/>
          </a:xfrm>
          <a:prstGeom prst="bentConnector3">
            <a:avLst>
              <a:gd name="adj1" fmla="val 50027"/>
            </a:avLst>
          </a:prstGeom>
          <a:noFill/>
          <a:ln w="9525" cap="flat" cmpd="sng">
            <a:solidFill>
              <a:schemeClr val="dk1"/>
            </a:solidFill>
            <a:prstDash val="solid"/>
            <a:round/>
            <a:headEnd type="none" w="med" len="med"/>
            <a:tailEnd type="none" w="med" len="med"/>
          </a:ln>
        </p:spPr>
      </p:cxnSp>
      <p:cxnSp>
        <p:nvCxnSpPr>
          <p:cNvPr id="1385" name="Google Shape;1385;p49"/>
          <p:cNvCxnSpPr>
            <a:stCxn id="1382" idx="3"/>
            <a:endCxn id="1386" idx="1"/>
          </p:cNvCxnSpPr>
          <p:nvPr/>
        </p:nvCxnSpPr>
        <p:spPr>
          <a:xfrm>
            <a:off x="2401700" y="2794000"/>
            <a:ext cx="276300" cy="846600"/>
          </a:xfrm>
          <a:prstGeom prst="bentConnector3">
            <a:avLst>
              <a:gd name="adj1" fmla="val 50027"/>
            </a:avLst>
          </a:prstGeom>
          <a:noFill/>
          <a:ln w="9525" cap="flat" cmpd="sng">
            <a:solidFill>
              <a:schemeClr val="dk1"/>
            </a:solidFill>
            <a:prstDash val="solid"/>
            <a:round/>
            <a:headEnd type="none" w="med" len="med"/>
            <a:tailEnd type="none" w="med" len="med"/>
          </a:ln>
        </p:spPr>
      </p:cxnSp>
      <p:sp>
        <p:nvSpPr>
          <p:cNvPr id="1384" name="Google Shape;1384;p49"/>
          <p:cNvSpPr txBox="1"/>
          <p:nvPr/>
        </p:nvSpPr>
        <p:spPr>
          <a:xfrm>
            <a:off x="2678150" y="1594775"/>
            <a:ext cx="14532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Roboto Mono Medium"/>
                <a:ea typeface="Roboto Mono Medium"/>
                <a:cs typeface="Roboto Mono Medium"/>
                <a:sym typeface="Roboto Mono Medium"/>
              </a:rPr>
              <a:t>SPAM</a:t>
            </a:r>
            <a:endParaRPr sz="2000">
              <a:solidFill>
                <a:schemeClr val="dk1"/>
              </a:solidFill>
              <a:latin typeface="Roboto Mono Medium"/>
              <a:ea typeface="Roboto Mono Medium"/>
              <a:cs typeface="Roboto Mono Medium"/>
              <a:sym typeface="Roboto Mono Medium"/>
            </a:endParaRPr>
          </a:p>
        </p:txBody>
      </p:sp>
      <p:sp>
        <p:nvSpPr>
          <p:cNvPr id="1395" name="Google Shape;1395;p49"/>
          <p:cNvSpPr txBox="1"/>
          <p:nvPr/>
        </p:nvSpPr>
        <p:spPr>
          <a:xfrm>
            <a:off x="2678150" y="1899323"/>
            <a:ext cx="14532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accent1"/>
                </a:solidFill>
                <a:latin typeface="PublicSans"/>
                <a:ea typeface="Lato"/>
                <a:cs typeface="Lato"/>
                <a:sym typeface="Lato"/>
              </a:rPr>
              <a:t>Unsolicited messages</a:t>
            </a:r>
          </a:p>
        </p:txBody>
      </p:sp>
      <p:sp>
        <p:nvSpPr>
          <p:cNvPr id="1386" name="Google Shape;1386;p49"/>
          <p:cNvSpPr txBox="1"/>
          <p:nvPr/>
        </p:nvSpPr>
        <p:spPr>
          <a:xfrm>
            <a:off x="2678150" y="3425772"/>
            <a:ext cx="14532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Roboto Mono Medium"/>
                <a:ea typeface="Roboto Mono Medium"/>
                <a:cs typeface="Roboto Mono Medium"/>
                <a:sym typeface="Roboto Mono Medium"/>
              </a:rPr>
              <a:t>HAM</a:t>
            </a:r>
            <a:endParaRPr sz="2000">
              <a:solidFill>
                <a:schemeClr val="dk1"/>
              </a:solidFill>
              <a:latin typeface="Roboto Mono Medium"/>
              <a:ea typeface="Roboto Mono Medium"/>
              <a:cs typeface="Roboto Mono Medium"/>
              <a:sym typeface="Roboto Mono Medium"/>
            </a:endParaRPr>
          </a:p>
        </p:txBody>
      </p:sp>
      <p:sp>
        <p:nvSpPr>
          <p:cNvPr id="1396" name="Google Shape;1396;p49"/>
          <p:cNvSpPr txBox="1"/>
          <p:nvPr/>
        </p:nvSpPr>
        <p:spPr>
          <a:xfrm>
            <a:off x="2678150" y="3730325"/>
            <a:ext cx="1453200" cy="8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accent1"/>
                </a:solidFill>
                <a:latin typeface="PublicSans"/>
                <a:ea typeface="Lato"/>
                <a:cs typeface="Lato"/>
                <a:sym typeface="Lato"/>
              </a:rPr>
              <a:t>Authentic messages </a:t>
            </a:r>
          </a:p>
        </p:txBody>
      </p:sp>
      <p:pic>
        <p:nvPicPr>
          <p:cNvPr id="3" name="Picture 2">
            <a:extLst>
              <a:ext uri="{FF2B5EF4-FFF2-40B4-BE49-F238E27FC236}">
                <a16:creationId xmlns:a16="http://schemas.microsoft.com/office/drawing/2014/main" id="{FECE492C-CDA2-4E2C-AA7D-DB3755006F4C}"/>
              </a:ext>
            </a:extLst>
          </p:cNvPr>
          <p:cNvPicPr>
            <a:picLocks noChangeAspect="1"/>
          </p:cNvPicPr>
          <p:nvPr/>
        </p:nvPicPr>
        <p:blipFill rotWithShape="1">
          <a:blip r:embed="rId3"/>
          <a:srcRect b="5884"/>
          <a:stretch/>
        </p:blipFill>
        <p:spPr>
          <a:xfrm>
            <a:off x="4131350" y="1475597"/>
            <a:ext cx="3493931" cy="2944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4"/>
                                        </p:tgtEl>
                                        <p:attrNameLst>
                                          <p:attrName>style.visibility</p:attrName>
                                        </p:attrNameLst>
                                      </p:cBhvr>
                                      <p:to>
                                        <p:strVal val="visible"/>
                                      </p:to>
                                    </p:set>
                                    <p:animEffect transition="in" filter="fade">
                                      <p:cBhvr>
                                        <p:cTn id="7" dur="500"/>
                                        <p:tgtEl>
                                          <p:spTgt spid="13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95"/>
                                        </p:tgtEl>
                                        <p:attrNameLst>
                                          <p:attrName>style.visibility</p:attrName>
                                        </p:attrNameLst>
                                      </p:cBhvr>
                                      <p:to>
                                        <p:strVal val="visible"/>
                                      </p:to>
                                    </p:set>
                                    <p:animEffect transition="in" filter="fade">
                                      <p:cBhvr>
                                        <p:cTn id="10" dur="500"/>
                                        <p:tgtEl>
                                          <p:spTgt spid="13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86"/>
                                        </p:tgtEl>
                                        <p:attrNameLst>
                                          <p:attrName>style.visibility</p:attrName>
                                        </p:attrNameLst>
                                      </p:cBhvr>
                                      <p:to>
                                        <p:strVal val="visible"/>
                                      </p:to>
                                    </p:set>
                                    <p:animEffect transition="in" filter="fade">
                                      <p:cBhvr>
                                        <p:cTn id="15" dur="500"/>
                                        <p:tgtEl>
                                          <p:spTgt spid="13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96"/>
                                        </p:tgtEl>
                                        <p:attrNameLst>
                                          <p:attrName>style.visibility</p:attrName>
                                        </p:attrNameLst>
                                      </p:cBhvr>
                                      <p:to>
                                        <p:strVal val="visible"/>
                                      </p:to>
                                    </p:set>
                                    <p:animEffect transition="in" filter="fade">
                                      <p:cBhvr>
                                        <p:cTn id="18" dur="500"/>
                                        <p:tgtEl>
                                          <p:spTgt spid="13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 grpId="0"/>
      <p:bldP spid="1395" grpId="0"/>
      <p:bldP spid="1386" grpId="0"/>
      <p:bldP spid="13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Google Shape;1492;p54"/>
          <p:cNvSpPr/>
          <p:nvPr/>
        </p:nvSpPr>
        <p:spPr>
          <a:xfrm>
            <a:off x="4068750" y="1483624"/>
            <a:ext cx="1006500" cy="1006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txBox="1">
            <a:spLocks noGrp="1"/>
          </p:cNvSpPr>
          <p:nvPr>
            <p:ph type="title"/>
          </p:nvPr>
        </p:nvSpPr>
        <p:spPr>
          <a:xfrm>
            <a:off x="859350" y="3294032"/>
            <a:ext cx="7571651"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Cleaning &amp; </a:t>
            </a:r>
            <a:br>
              <a:rPr lang="en"/>
            </a:br>
            <a:r>
              <a:rPr lang="en"/>
              <a:t>Text Preprocessing</a:t>
            </a:r>
            <a:endParaRPr/>
          </a:p>
        </p:txBody>
      </p:sp>
      <p:sp>
        <p:nvSpPr>
          <p:cNvPr id="1495" name="Google Shape;1495;p54"/>
          <p:cNvSpPr txBox="1">
            <a:spLocks noGrp="1"/>
          </p:cNvSpPr>
          <p:nvPr>
            <p:ph type="title" idx="2"/>
          </p:nvPr>
        </p:nvSpPr>
        <p:spPr>
          <a:xfrm>
            <a:off x="3885200" y="1627024"/>
            <a:ext cx="13737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96" name="Google Shape;1496;p54"/>
          <p:cNvSpPr/>
          <p:nvPr/>
        </p:nvSpPr>
        <p:spPr>
          <a:xfrm flipH="1">
            <a:off x="1021900" y="1103675"/>
            <a:ext cx="119100" cy="11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4"/>
          <p:cNvSpPr/>
          <p:nvPr/>
        </p:nvSpPr>
        <p:spPr>
          <a:xfrm flipH="1">
            <a:off x="1195450" y="3901125"/>
            <a:ext cx="144000" cy="144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4"/>
          <p:cNvSpPr/>
          <p:nvPr/>
        </p:nvSpPr>
        <p:spPr>
          <a:xfrm flipH="1">
            <a:off x="859350" y="2466425"/>
            <a:ext cx="150000" cy="1500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flipH="1">
            <a:off x="6925150" y="17333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flipH="1">
            <a:off x="1225900" y="4172950"/>
            <a:ext cx="83100" cy="8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flipH="1">
            <a:off x="7994850" y="3845350"/>
            <a:ext cx="144300" cy="14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flipH="1">
            <a:off x="6955600" y="1991250"/>
            <a:ext cx="83400" cy="8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flipH="1">
            <a:off x="7529525" y="1250000"/>
            <a:ext cx="144300" cy="144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flipH="1">
            <a:off x="1009350" y="832075"/>
            <a:ext cx="144300" cy="14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a:off x="2874150" y="801200"/>
            <a:ext cx="83100" cy="831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a:off x="2814900" y="990325"/>
            <a:ext cx="201600" cy="201600"/>
          </a:xfrm>
          <a:prstGeom prst="diamond">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4"/>
          <p:cNvCxnSpPr/>
          <p:nvPr/>
        </p:nvCxnSpPr>
        <p:spPr>
          <a:xfrm rot="10800000">
            <a:off x="8066950" y="2616425"/>
            <a:ext cx="0" cy="1084500"/>
          </a:xfrm>
          <a:prstGeom prst="straightConnector1">
            <a:avLst/>
          </a:prstGeom>
          <a:noFill/>
          <a:ln w="9525" cap="flat" cmpd="sng">
            <a:solidFill>
              <a:schemeClr val="accent3"/>
            </a:solidFill>
            <a:prstDash val="dot"/>
            <a:round/>
            <a:headEnd type="none" w="med" len="med"/>
            <a:tailEnd type="none" w="med" len="med"/>
          </a:ln>
        </p:spPr>
      </p:cxnSp>
      <p:sp>
        <p:nvSpPr>
          <p:cNvPr id="1508" name="Google Shape;1508;p54"/>
          <p:cNvSpPr/>
          <p:nvPr/>
        </p:nvSpPr>
        <p:spPr>
          <a:xfrm flipH="1">
            <a:off x="8033450" y="4115375"/>
            <a:ext cx="67200" cy="67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4"/>
          <p:cNvCxnSpPr/>
          <p:nvPr/>
        </p:nvCxnSpPr>
        <p:spPr>
          <a:xfrm rot="10800000">
            <a:off x="1267450" y="3238125"/>
            <a:ext cx="0" cy="507900"/>
          </a:xfrm>
          <a:prstGeom prst="straightConnector1">
            <a:avLst/>
          </a:prstGeom>
          <a:noFill/>
          <a:ln w="9525" cap="flat" cmpd="sng">
            <a:solidFill>
              <a:schemeClr val="accent3"/>
            </a:solidFill>
            <a:prstDash val="dot"/>
            <a:round/>
            <a:headEnd type="none" w="med" len="med"/>
            <a:tailEnd type="none" w="med" len="med"/>
          </a:ln>
        </p:spPr>
      </p:cxnSp>
      <p:sp>
        <p:nvSpPr>
          <p:cNvPr id="1510" name="Google Shape;1510;p54"/>
          <p:cNvSpPr/>
          <p:nvPr/>
        </p:nvSpPr>
        <p:spPr>
          <a:xfrm flipH="1">
            <a:off x="1699450" y="2062325"/>
            <a:ext cx="144000" cy="144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4"/>
          <p:cNvSpPr/>
          <p:nvPr/>
        </p:nvSpPr>
        <p:spPr>
          <a:xfrm flipH="1">
            <a:off x="1729900" y="2247575"/>
            <a:ext cx="83100" cy="8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2" name="Google Shape;1512;p54"/>
          <p:cNvCxnSpPr/>
          <p:nvPr/>
        </p:nvCxnSpPr>
        <p:spPr>
          <a:xfrm rot="10800000">
            <a:off x="1771450" y="1049800"/>
            <a:ext cx="0" cy="915300"/>
          </a:xfrm>
          <a:prstGeom prst="straightConnector1">
            <a:avLst/>
          </a:prstGeom>
          <a:noFill/>
          <a:ln w="9525" cap="flat" cmpd="sng">
            <a:solidFill>
              <a:schemeClr val="accent3"/>
            </a:solidFill>
            <a:prstDash val="dot"/>
            <a:round/>
            <a:headEnd type="none" w="med" len="med"/>
            <a:tailEnd type="none" w="med" len="med"/>
          </a:ln>
        </p:spPr>
      </p:cxnSp>
      <p:cxnSp>
        <p:nvCxnSpPr>
          <p:cNvPr id="1513" name="Google Shape;1513;p54"/>
          <p:cNvCxnSpPr/>
          <p:nvPr/>
        </p:nvCxnSpPr>
        <p:spPr>
          <a:xfrm rot="10800000">
            <a:off x="6997300" y="1049800"/>
            <a:ext cx="0" cy="570000"/>
          </a:xfrm>
          <a:prstGeom prst="straightConnector1">
            <a:avLst/>
          </a:prstGeom>
          <a:noFill/>
          <a:ln w="9525" cap="flat" cmpd="sng">
            <a:solidFill>
              <a:schemeClr val="accent3"/>
            </a:solidFill>
            <a:prstDash val="dot"/>
            <a:round/>
            <a:headEnd type="none" w="med" len="med"/>
            <a:tailEnd type="none" w="med" len="med"/>
          </a:ln>
        </p:spPr>
      </p:cxnSp>
      <p:sp>
        <p:nvSpPr>
          <p:cNvPr id="1514" name="Google Shape;1514;p54"/>
          <p:cNvSpPr/>
          <p:nvPr/>
        </p:nvSpPr>
        <p:spPr>
          <a:xfrm flipH="1">
            <a:off x="6946000" y="4318400"/>
            <a:ext cx="102600" cy="1026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eometric &amp; Futuristic Style Computer Theme for College by Slidesgo">
  <a:themeElements>
    <a:clrScheme name="Simple Light">
      <a:dk1>
        <a:srgbClr val="FFFFFF"/>
      </a:dk1>
      <a:lt1>
        <a:srgbClr val="CBE125"/>
      </a:lt1>
      <a:dk2>
        <a:srgbClr val="110A52"/>
      </a:dk2>
      <a:lt2>
        <a:srgbClr val="6FF0EB"/>
      </a:lt2>
      <a:accent1>
        <a:srgbClr val="DB25E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9dd4e8c-2135-4887-832e-d61b2162b42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3DFFF33A009944AA5E84A77187F045" ma:contentTypeVersion="7" ma:contentTypeDescription="Create a new document." ma:contentTypeScope="" ma:versionID="624030150770af7c9ba388913c8848e3">
  <xsd:schema xmlns:xsd="http://www.w3.org/2001/XMLSchema" xmlns:xs="http://www.w3.org/2001/XMLSchema" xmlns:p="http://schemas.microsoft.com/office/2006/metadata/properties" xmlns:ns3="49dd4e8c-2135-4887-832e-d61b2162b423" xmlns:ns4="2d166a58-0a34-4ad4-a38f-36139e8fd38e" targetNamespace="http://schemas.microsoft.com/office/2006/metadata/properties" ma:root="true" ma:fieldsID="4def2a016d484ff077c837fe5df8723e" ns3:_="" ns4:_="">
    <xsd:import namespace="49dd4e8c-2135-4887-832e-d61b2162b423"/>
    <xsd:import namespace="2d166a58-0a34-4ad4-a38f-36139e8fd3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dd4e8c-2135-4887-832e-d61b2162b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166a58-0a34-4ad4-a38f-36139e8fd3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83952A-3EA0-45C0-B658-D49FDD9DCE8D}">
  <ds:schemaRefs>
    <ds:schemaRef ds:uri="2d166a58-0a34-4ad4-a38f-36139e8fd38e"/>
    <ds:schemaRef ds:uri="49dd4e8c-2135-4887-832e-d61b2162b4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10015E1-CB0C-4539-A6D8-FE64B4003EB8}">
  <ds:schemaRefs>
    <ds:schemaRef ds:uri="http://schemas.microsoft.com/sharepoint/v3/contenttype/forms"/>
  </ds:schemaRefs>
</ds:datastoreItem>
</file>

<file path=customXml/itemProps3.xml><?xml version="1.0" encoding="utf-8"?>
<ds:datastoreItem xmlns:ds="http://schemas.openxmlformats.org/officeDocument/2006/customXml" ds:itemID="{08D24AF8-15DE-4236-995E-F639EF339881}">
  <ds:schemaRefs>
    <ds:schemaRef ds:uri="2d166a58-0a34-4ad4-a38f-36139e8fd38e"/>
    <ds:schemaRef ds:uri="49dd4e8c-2135-4887-832e-d61b2162b4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1356</Words>
  <Application>Microsoft Office PowerPoint</Application>
  <PresentationFormat>On-screen Show (16:9)</PresentationFormat>
  <Paragraphs>114</Paragraphs>
  <Slides>28</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28</vt:i4>
      </vt:variant>
    </vt:vector>
  </HeadingPairs>
  <TitlesOfParts>
    <vt:vector size="44" baseType="lpstr">
      <vt:lpstr>Itim</vt:lpstr>
      <vt:lpstr>Open Sans</vt:lpstr>
      <vt:lpstr>Courier New</vt:lpstr>
      <vt:lpstr>Roboto Mono</vt:lpstr>
      <vt:lpstr>Roboto</vt:lpstr>
      <vt:lpstr>arial</vt:lpstr>
      <vt:lpstr>Lato</vt:lpstr>
      <vt:lpstr>arial</vt:lpstr>
      <vt:lpstr>Roboto Mono Medium</vt:lpstr>
      <vt:lpstr>Livvic</vt:lpstr>
      <vt:lpstr>Anton</vt:lpstr>
      <vt:lpstr>Roboto Condensed Light</vt:lpstr>
      <vt:lpstr>PublicSans</vt:lpstr>
      <vt:lpstr>Helvetica Neue</vt:lpstr>
      <vt:lpstr>Inter</vt:lpstr>
      <vt:lpstr>Geometric &amp; Futuristic Style Computer Theme for College by Slidesgo</vt:lpstr>
      <vt:lpstr>Message Classifier:  HAM or SPAM</vt:lpstr>
      <vt:lpstr>Table of contents</vt:lpstr>
      <vt:lpstr>Table of contents</vt:lpstr>
      <vt:lpstr>Introduction</vt:lpstr>
      <vt:lpstr>Why build a  Message Classifier?</vt:lpstr>
      <vt:lpstr>Spam Filters!</vt:lpstr>
      <vt:lpstr>Natural Language Processing(NLP)</vt:lpstr>
      <vt:lpstr>SMS Spam Collection - UCI Machine Learning Repository </vt:lpstr>
      <vt:lpstr>Data Cleaning &amp;  Text Preprocessing</vt:lpstr>
      <vt:lpstr>Data Cleaning Steps</vt:lpstr>
      <vt:lpstr>Text Preprocessing</vt:lpstr>
      <vt:lpstr>Exploratory Data Analysis &amp; Data Visualization</vt:lpstr>
      <vt:lpstr>Longest and Shortest  Ham and Spam Messages</vt:lpstr>
      <vt:lpstr>Distribution of Ham and Spam Messages</vt:lpstr>
      <vt:lpstr>Top 20 Words in Ham and Spam Messages</vt:lpstr>
      <vt:lpstr>Word Clouds for Ham and Spam Messages</vt:lpstr>
      <vt:lpstr>Vectorization</vt:lpstr>
      <vt:lpstr>What is Vectorization?</vt:lpstr>
      <vt:lpstr>Clean Data</vt:lpstr>
      <vt:lpstr>Classification Models</vt:lpstr>
      <vt:lpstr>Models and Hyperparameters</vt:lpstr>
      <vt:lpstr>Accuracy Results of Models</vt:lpstr>
      <vt:lpstr>Performance Metrics</vt:lpstr>
      <vt:lpstr>Confusion Matrix and Classification Report</vt:lpstr>
      <vt:lpstr>Out-of-Sample Predictions</vt:lpstr>
      <vt:lpstr>Out of Sample Dataset and  Prediction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Shringar Prakash</dc:creator>
  <cp:lastModifiedBy>Nguyen, Duy Khanh</cp:lastModifiedBy>
  <cp:revision>1</cp:revision>
  <dcterms:modified xsi:type="dcterms:W3CDTF">2022-11-24T18:05:59Z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0x010100F53DFFF33A009944AA5E84A77187F045</vt:lpwstr>
  </property>
</Properties>
</file>