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13"/>
  </p:notesMasterIdLst>
  <p:handoutMasterIdLst>
    <p:handoutMasterId r:id="rId14"/>
  </p:handoutMasterIdLst>
  <p:sldIdLst>
    <p:sldId id="256" r:id="rId2"/>
    <p:sldId id="257" r:id="rId3"/>
    <p:sldId id="272" r:id="rId4"/>
    <p:sldId id="259" r:id="rId5"/>
    <p:sldId id="261" r:id="rId6"/>
    <p:sldId id="273" r:id="rId7"/>
    <p:sldId id="274" r:id="rId8"/>
    <p:sldId id="275" r:id="rId9"/>
    <p:sldId id="276" r:id="rId10"/>
    <p:sldId id="277"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2" d="100"/>
          <a:sy n="82" d="100"/>
        </p:scale>
        <p:origin x="148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3/28/2021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3/28/2021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3/28/2021</a:t>
            </a:fld>
            <a:endParaRPr lang="en-US"/>
          </a:p>
        </p:txBody>
      </p:sp>
      <p:sp>
        <p:nvSpPr>
          <p:cNvPr id="6" name="Footer Placeholder 5"/>
          <p:cNvSpPr>
            <a:spLocks noGrp="1"/>
          </p:cNvSpPr>
          <p:nvPr>
            <p:ph type="ftr" sz="quarter" idx="12"/>
          </p:nvPr>
        </p:nvSpPr>
        <p:spPr/>
        <p:txBody>
          <a:bodyPr/>
          <a:lstStyle/>
          <a:p>
            <a:r>
              <a:rPr lang="en-US" dirty="0"/>
              <a:t>Department of Electrical Engineering, PVPIT, Budhgaon</a:t>
            </a:r>
          </a:p>
        </p:txBody>
      </p:sp>
      <p:sp>
        <p:nvSpPr>
          <p:cNvPr id="7" name="Header Placeholder 6"/>
          <p:cNvSpPr>
            <a:spLocks noGrp="1"/>
          </p:cNvSpPr>
          <p:nvPr>
            <p:ph type="hdr" sz="quarter" idx="13"/>
          </p:nvPr>
        </p:nvSpPr>
        <p:spPr/>
        <p:txBody>
          <a:bodyPr/>
          <a:lstStyle/>
          <a:p>
            <a:r>
              <a:rPr lang="en-GB"/>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739CFE-EB05-44AF-8EB8-9AA53AEB5275}"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52395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8970-F38C-4AE6-A32A-6A474611A515}" type="datetime5">
              <a:rPr lang="en-US" smtClean="0"/>
              <a:pPr/>
              <a:t>28-Mar-21</a:t>
            </a:fld>
            <a:endParaRPr lang="en-US"/>
          </a:p>
        </p:txBody>
      </p:sp>
      <p:sp>
        <p:nvSpPr>
          <p:cNvPr id="6"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403058375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8970-F38C-4AE6-A32A-6A474611A515}"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61476047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8970-F38C-4AE6-A32A-6A474611A515}"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2931620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8970-F38C-4AE6-A32A-6A474611A515}"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17611352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8970-F38C-4AE6-A32A-6A474611A515}" type="datetime5">
              <a:rPr lang="en-US" smtClean="0"/>
              <a:pPr/>
              <a:t>28-Mar-21</a:t>
            </a:fld>
            <a:endParaRPr lang="en-US"/>
          </a:p>
        </p:txBody>
      </p:sp>
      <p:sp>
        <p:nvSpPr>
          <p:cNvPr id="4"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7609997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8970-F38C-4AE6-A32A-6A474611A515}" type="datetime5">
              <a:rPr lang="en-US" smtClean="0"/>
              <a:pPr/>
              <a:t>28-Mar-21</a:t>
            </a:fld>
            <a:endParaRPr lang="en-US"/>
          </a:p>
        </p:txBody>
      </p:sp>
      <p:sp>
        <p:nvSpPr>
          <p:cNvPr id="4"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2343266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DA6F3-4972-49E7-872E-272CE7700B0B}"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32247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5B914-5FC9-438A-BB03-149278B52000}"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424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E2FC80-9717-4F22-A90A-5E16AFFEC100}"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914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28-Mar-21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413056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8970-F38C-4AE6-A32A-6A474611A515}" type="datetime5">
              <a:rPr lang="en-US" smtClean="0"/>
              <a:pPr/>
              <a:t>28-Mar-21</a:t>
            </a:fld>
            <a:endParaRPr lang="en-US"/>
          </a:p>
        </p:txBody>
      </p:sp>
      <p:sp>
        <p:nvSpPr>
          <p:cNvPr id="6"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27908283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EEC44-BD46-4593-8818-EB6203C257B1}" type="datetime5">
              <a:rPr lang="en-US" smtClean="0"/>
              <a:pPr/>
              <a:t>28-Mar-21</a:t>
            </a:fld>
            <a:endParaRPr lang="en-US"/>
          </a:p>
        </p:txBody>
      </p:sp>
      <p:sp>
        <p:nvSpPr>
          <p:cNvPr id="8" name="Footer Placeholder 7"/>
          <p:cNvSpPr>
            <a:spLocks noGrp="1"/>
          </p:cNvSpPr>
          <p:nvPr>
            <p:ph type="ftr" sz="quarter" idx="11"/>
          </p:nvPr>
        </p:nvSpPr>
        <p:spPr/>
        <p:txBody>
          <a:bodyPr/>
          <a:lstStyle/>
          <a:p>
            <a:r>
              <a:rPr lang="en-US"/>
              <a:t>Department of Electrical Engineering, PVPIT, Budhgaon</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96558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5A3734-5138-4CCF-AE59-FC67CA27DA41}" type="datetime5">
              <a:rPr lang="en-US" smtClean="0"/>
              <a:pPr/>
              <a:t>28-Mar-21</a:t>
            </a:fld>
            <a:endParaRPr lang="en-US"/>
          </a:p>
        </p:txBody>
      </p:sp>
      <p:sp>
        <p:nvSpPr>
          <p:cNvPr id="5" name="Footer Placeholder 3"/>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63323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4A9F79-DAFB-4A1D-9B3B-28E8BDA428EE}" type="datetime5">
              <a:rPr lang="en-US" smtClean="0"/>
              <a:pPr/>
              <a:t>28-Mar-21</a:t>
            </a:fld>
            <a:endParaRPr lang="en-US"/>
          </a:p>
        </p:txBody>
      </p:sp>
      <p:sp>
        <p:nvSpPr>
          <p:cNvPr id="5" name="Footer Placeholder 2"/>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98458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D6AE05-41DD-48CC-8556-7C2990AA39B1}" type="datetime5">
              <a:rPr lang="en-US" smtClean="0"/>
              <a:pPr/>
              <a:t>28-Mar-21</a:t>
            </a:fld>
            <a:endParaRPr lang="en-US"/>
          </a:p>
        </p:txBody>
      </p:sp>
      <p:sp>
        <p:nvSpPr>
          <p:cNvPr id="5"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80379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8970-F38C-4AE6-A32A-6A474611A515}" type="datetime5">
              <a:rPr lang="en-US" smtClean="0"/>
              <a:pPr/>
              <a:t>28-Mar-21</a:t>
            </a:fld>
            <a:endParaRPr lang="en-US"/>
          </a:p>
        </p:txBody>
      </p:sp>
      <p:sp>
        <p:nvSpPr>
          <p:cNvPr id="6"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7436311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8970-F38C-4AE6-A32A-6A474611A515}" type="datetime5">
              <a:rPr lang="en-US" smtClean="0"/>
              <a:pPr/>
              <a:t>28-Mar-21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Department of Electrical Engineering, PVPIT, Budhgaon</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A9CB03D-35A2-4BB3-A85C-F26A9C43188A}" type="slidenum">
              <a:rPr lang="en-US" smtClean="0"/>
              <a:pPr/>
              <a:t>‹#›</a:t>
            </a:fld>
            <a:endParaRPr lang="en-US"/>
          </a:p>
        </p:txBody>
      </p:sp>
    </p:spTree>
    <p:extLst>
      <p:ext uri="{BB962C8B-B14F-4D97-AF65-F5344CB8AC3E}">
        <p14:creationId xmlns:p14="http://schemas.microsoft.com/office/powerpoint/2010/main" val="2374626146"/>
      </p:ext>
    </p:extLst>
  </p:cSld>
  <p:clrMap bg1="dk1" tx1="lt1" bg2="dk2" tx2="lt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p:hf hd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3400"/>
            <a:ext cx="6019800" cy="1295400"/>
          </a:xfrm>
        </p:spPr>
        <p:txBody>
          <a:bodyPr>
            <a:normAutofit fontScale="90000"/>
          </a:bodyPr>
          <a:lstStyle/>
          <a:p>
            <a:pPr algn="ctr"/>
            <a:br>
              <a:rPr lang="en-GB" dirty="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8" name="Subtitle 7"/>
          <p:cNvSpPr>
            <a:spLocks noGrp="1"/>
          </p:cNvSpPr>
          <p:nvPr>
            <p:ph type="subTitle" idx="1"/>
          </p:nvPr>
        </p:nvSpPr>
        <p:spPr>
          <a:xfrm>
            <a:off x="3275856" y="3430670"/>
            <a:ext cx="2438400" cy="372616"/>
          </a:xfrm>
        </p:spPr>
        <p:txBody>
          <a:bodyPr>
            <a:normAutofit lnSpcReduction="10000"/>
          </a:bodyPr>
          <a:lstStyle/>
          <a:p>
            <a:pPr algn="ctr"/>
            <a:r>
              <a:rPr lang="en-US" b="1" dirty="0">
                <a:solidFill>
                  <a:schemeClr val="tx1"/>
                </a:solidFill>
                <a:latin typeface="Times New Roman" pitchFamily="18" charset="0"/>
                <a:cs typeface="Times New Roman" pitchFamily="18" charset="0"/>
              </a:rPr>
              <a:t>Presented by:</a:t>
            </a: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28-Mar-21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10" name="TextBox 9"/>
          <p:cNvSpPr txBox="1"/>
          <p:nvPr/>
        </p:nvSpPr>
        <p:spPr>
          <a:xfrm>
            <a:off x="-252536" y="2993954"/>
            <a:ext cx="9396536" cy="3385542"/>
          </a:xfrm>
          <a:prstGeom prst="rect">
            <a:avLst/>
          </a:prstGeom>
          <a:noFill/>
        </p:spPr>
        <p:txBody>
          <a:bodyPr wrap="square" lIns="396000" rtlCol="0">
            <a:spAutoFit/>
          </a:bodyPr>
          <a:lstStyle/>
          <a:p>
            <a:pPr algn="ctr"/>
            <a:r>
              <a:rPr lang="en-US" sz="2200" b="1" dirty="0"/>
              <a:t>       </a:t>
            </a:r>
          </a:p>
          <a:p>
            <a:pPr algn="ctr"/>
            <a:endParaRPr lang="en-US" sz="2200" b="1" dirty="0"/>
          </a:p>
          <a:p>
            <a:pPr algn="ctr"/>
            <a:r>
              <a:rPr lang="en-US" sz="2200" b="1" dirty="0"/>
              <a:t>DINESH KOTA</a:t>
            </a:r>
          </a:p>
          <a:p>
            <a:pPr algn="ctr"/>
            <a:r>
              <a:rPr lang="en-US" sz="2200" b="1" dirty="0"/>
              <a:t>           </a:t>
            </a:r>
          </a:p>
          <a:p>
            <a:pPr algn="ctr"/>
            <a:r>
              <a:rPr lang="en-US" sz="2200" b="1" dirty="0"/>
              <a:t>                   </a:t>
            </a:r>
          </a:p>
          <a:p>
            <a:pPr algn="ctr"/>
            <a:r>
              <a:rPr lang="en-US" sz="2200" b="1" dirty="0"/>
              <a:t>            </a:t>
            </a:r>
          </a:p>
          <a:p>
            <a:r>
              <a:rPr lang="en-US" sz="2400" b="1" dirty="0"/>
              <a:t>                                                   </a:t>
            </a:r>
          </a:p>
          <a:p>
            <a:r>
              <a:rPr lang="en-US" b="1" dirty="0"/>
              <a:t>Prashant Karhale                                                                Akshay </a:t>
            </a:r>
            <a:r>
              <a:rPr lang="en-US" b="1" dirty="0" err="1"/>
              <a:t>Tilekar</a:t>
            </a:r>
            <a:r>
              <a:rPr lang="en-US" b="1" dirty="0"/>
              <a:t> </a:t>
            </a:r>
            <a:endParaRPr lang="en-US" sz="1600" b="1" dirty="0"/>
          </a:p>
          <a:p>
            <a:r>
              <a:rPr lang="en-US" sz="1600" b="1" dirty="0"/>
              <a:t>(Center Coordinator )                                                                    (External Guide)     </a:t>
            </a:r>
            <a:endParaRPr lang="en-US" sz="2400" b="1" dirty="0"/>
          </a:p>
          <a:p>
            <a:r>
              <a:rPr lang="en-US" sz="2400" b="1" dirty="0"/>
              <a:t> </a:t>
            </a:r>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954107"/>
          </a:xfrm>
          <a:prstGeom prst="rect">
            <a:avLst/>
          </a:prstGeom>
          <a:noFill/>
        </p:spPr>
        <p:txBody>
          <a:bodyPr wrap="square" rtlCol="0">
            <a:spAutoFit/>
          </a:bodyPr>
          <a:lstStyle/>
          <a:p>
            <a:pPr algn="ctr"/>
            <a:r>
              <a:rPr lang="en-US" sz="2800" b="1" dirty="0">
                <a:solidFill>
                  <a:schemeClr val="bg1"/>
                </a:solidFill>
              </a:rPr>
              <a:t> Customer Segmentation using Machine learning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36" y="14313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33521"/>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B449-86C9-49CA-BBE4-0A127D06C735}"/>
              </a:ext>
            </a:extLst>
          </p:cNvPr>
          <p:cNvSpPr>
            <a:spLocks noGrp="1"/>
          </p:cNvSpPr>
          <p:nvPr>
            <p:ph type="title"/>
          </p:nvPr>
        </p:nvSpPr>
        <p:spPr/>
        <p:txBody>
          <a:bodyPr/>
          <a:lstStyle/>
          <a:p>
            <a:r>
              <a:rPr lang="en-US" dirty="0"/>
              <a:t>C	</a:t>
            </a:r>
            <a:r>
              <a:rPr lang="en-US" dirty="0" err="1"/>
              <a:t>onclusion</a:t>
            </a:r>
            <a:endParaRPr lang="en-IN" dirty="0"/>
          </a:p>
        </p:txBody>
      </p:sp>
      <p:sp>
        <p:nvSpPr>
          <p:cNvPr id="3" name="Content Placeholder 2">
            <a:extLst>
              <a:ext uri="{FF2B5EF4-FFF2-40B4-BE49-F238E27FC236}">
                <a16:creationId xmlns:a16="http://schemas.microsoft.com/office/drawing/2014/main" id="{3C28C9E2-F75A-4D5F-BE1B-BFDB681D2089}"/>
              </a:ext>
            </a:extLst>
          </p:cNvPr>
          <p:cNvSpPr>
            <a:spLocks noGrp="1"/>
          </p:cNvSpPr>
          <p:nvPr>
            <p:ph idx="1"/>
          </p:nvPr>
        </p:nvSpPr>
        <p:spPr/>
        <p:txBody>
          <a:bodyPr/>
          <a:lstStyle/>
          <a:p>
            <a:r>
              <a:rPr lang="en-US" dirty="0"/>
              <a:t>Through this customer segmentation we used a method of machine learning which is called supervised learning to process organize data</a:t>
            </a:r>
            <a:r>
              <a:rPr lang="en-IN" dirty="0"/>
              <a:t> and we also understood how to use to K means algorithm for clustering</a:t>
            </a:r>
          </a:p>
          <a:p>
            <a:r>
              <a:rPr lang="en-IN" dirty="0">
                <a:latin typeface="Times New Roman" panose="02020603050405020304" pitchFamily="18" charset="0"/>
                <a:cs typeface="Times New Roman" panose="02020603050405020304" pitchFamily="18" charset="0"/>
              </a:rPr>
              <a:t>Through </a:t>
            </a:r>
            <a:r>
              <a:rPr lang="en-IN" dirty="0" err="1">
                <a:latin typeface="Times New Roman" panose="02020603050405020304" pitchFamily="18" charset="0"/>
                <a:cs typeface="Times New Roman" panose="02020603050405020304" pitchFamily="18" charset="0"/>
              </a:rPr>
              <a:t>visualtion</a:t>
            </a:r>
            <a:r>
              <a:rPr lang="en-IN" dirty="0">
                <a:latin typeface="Times New Roman" panose="02020603050405020304" pitchFamily="18" charset="0"/>
                <a:cs typeface="Times New Roman" panose="02020603050405020304" pitchFamily="18" charset="0"/>
              </a:rPr>
              <a:t> of clusters we have understood</a:t>
            </a:r>
            <a:r>
              <a:rPr lang="en-US" dirty="0">
                <a:latin typeface="Times New Roman" panose="02020603050405020304" pitchFamily="18" charset="0"/>
                <a:cs typeface="Times New Roman" panose="02020603050405020304" pitchFamily="18" charset="0"/>
              </a:rPr>
              <a:t> all detailed analysis of all the variables present so that With the identification of customers, companies can release products and services that target customers based on several parameters like income, age, spending patterns.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40CA9B-E31F-45E2-A726-0BCA6034D04C}"/>
              </a:ext>
            </a:extLst>
          </p:cNvPr>
          <p:cNvSpPr>
            <a:spLocks noGrp="1"/>
          </p:cNvSpPr>
          <p:nvPr>
            <p:ph type="dt" sz="half" idx="10"/>
          </p:nvPr>
        </p:nvSpPr>
        <p:spPr/>
        <p:txBody>
          <a:bodyPr/>
          <a:lstStyle/>
          <a:p>
            <a:fld id="{4DE2FC80-9717-4F22-A90A-5E16AFFEC100}" type="datetime5">
              <a:rPr lang="en-US" smtClean="0"/>
              <a:pPr/>
              <a:t>28-Mar-21</a:t>
            </a:fld>
            <a:endParaRPr lang="en-US" dirty="0"/>
          </a:p>
        </p:txBody>
      </p:sp>
      <p:sp>
        <p:nvSpPr>
          <p:cNvPr id="6" name="Slide Number Placeholder 5">
            <a:extLst>
              <a:ext uri="{FF2B5EF4-FFF2-40B4-BE49-F238E27FC236}">
                <a16:creationId xmlns:a16="http://schemas.microsoft.com/office/drawing/2014/main" id="{BB2B350C-75D8-4A15-B434-8E0885114E0B}"/>
              </a:ext>
            </a:extLst>
          </p:cNvPr>
          <p:cNvSpPr>
            <a:spLocks noGrp="1"/>
          </p:cNvSpPr>
          <p:nvPr>
            <p:ph type="sldNum" sz="quarter" idx="12"/>
          </p:nvPr>
        </p:nvSpPr>
        <p:spPr/>
        <p:txBody>
          <a:bodyPr/>
          <a:lstStyle/>
          <a:p>
            <a:fld id="{8A9CB03D-35A2-4BB3-A85C-F26A9C43188A}" type="slidenum">
              <a:rPr lang="en-US" smtClean="0"/>
              <a:pPr/>
              <a:t>10</a:t>
            </a:fld>
            <a:endParaRPr lang="en-US"/>
          </a:p>
        </p:txBody>
      </p:sp>
    </p:spTree>
    <p:extLst>
      <p:ext uri="{BB962C8B-B14F-4D97-AF65-F5344CB8AC3E}">
        <p14:creationId xmlns:p14="http://schemas.microsoft.com/office/powerpoint/2010/main" val="129882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br>
              <a:rPr lang="en-IN" sz="6000" b="1" dirty="0"/>
            </a:br>
            <a:br>
              <a:rPr lang="en-IN" sz="6000" b="1" dirty="0"/>
            </a:br>
            <a:r>
              <a:rPr lang="en-IN" sz="6000" b="1" u="sng" dirty="0">
                <a:latin typeface="Times New Roman" pitchFamily="18" charset="0"/>
                <a:cs typeface="Times New Roman" pitchFamily="18" charset="0"/>
              </a:rPr>
              <a:t>Thank You </a:t>
            </a:r>
            <a:br>
              <a:rPr lang="en-IN" sz="6000" b="1" u="sng" dirty="0"/>
            </a:br>
            <a:endParaRPr lang="en-IN" sz="6000" b="1" u="sng" dirty="0"/>
          </a:p>
        </p:txBody>
      </p:sp>
      <p:sp>
        <p:nvSpPr>
          <p:cNvPr id="3" name="Date Placeholder 2"/>
          <p:cNvSpPr>
            <a:spLocks noGrp="1"/>
          </p:cNvSpPr>
          <p:nvPr>
            <p:ph type="dt" sz="half" idx="10"/>
          </p:nvPr>
        </p:nvSpPr>
        <p:spPr/>
        <p:txBody>
          <a:bodyPr/>
          <a:lstStyle/>
          <a:p>
            <a:endParaRPr lang="en-US" dirty="0"/>
          </a:p>
          <a:p>
            <a:endParaRPr lang="en-US" dirty="0"/>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7" name="TextBox 6"/>
          <p:cNvSpPr txBox="1"/>
          <p:nvPr/>
        </p:nvSpPr>
        <p:spPr>
          <a:xfrm>
            <a:off x="210174" y="219303"/>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CUSTOMER SEGMENTATION USING MACHINE LEARNING</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8944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a:latin typeface="Times New Roman" pitchFamily="18" charset="0"/>
                <a:cs typeface="Times New Roman" pitchFamily="18" charset="0"/>
              </a:rPr>
              <a:t>Introduction</a:t>
            </a:r>
          </a:p>
        </p:txBody>
      </p:sp>
      <p:sp>
        <p:nvSpPr>
          <p:cNvPr id="6" name="Content Placeholder 5"/>
          <p:cNvSpPr>
            <a:spLocks noGrp="1"/>
          </p:cNvSpPr>
          <p:nvPr>
            <p:ph idx="1"/>
          </p:nvPr>
        </p:nvSpPr>
        <p:spPr>
          <a:xfrm>
            <a:off x="539552" y="2204864"/>
            <a:ext cx="8280920" cy="3600400"/>
          </a:xfrm>
        </p:spPr>
        <p:txBody>
          <a:bodyPr>
            <a:normAutofit/>
          </a:bodyPr>
          <a:lstStyle/>
          <a:p>
            <a:r>
              <a:rPr lang="en-US" sz="2000" dirty="0">
                <a:latin typeface="Times New Roman" pitchFamily="18" charset="0"/>
                <a:cs typeface="Times New Roman" pitchFamily="18" charset="0"/>
              </a:rPr>
              <a:t>Now a days marketing is very important for selling a product</a:t>
            </a:r>
          </a:p>
          <a:p>
            <a:r>
              <a:rPr lang="en-US" sz="2000" dirty="0">
                <a:latin typeface="Times New Roman" pitchFamily="18" charset="0"/>
                <a:cs typeface="Times New Roman" pitchFamily="18" charset="0"/>
              </a:rPr>
              <a:t>Customer segmentation can help us in doing proper marketing of a product.</a:t>
            </a:r>
          </a:p>
          <a:p>
            <a:r>
              <a:rPr lang="en-US" sz="2000" dirty="0">
                <a:latin typeface="Times New Roman" pitchFamily="18" charset="0"/>
                <a:cs typeface="Times New Roman" pitchFamily="18" charset="0"/>
              </a:rPr>
              <a:t>Customer Segmentation is the process of division of customer base into several groups of individuals that share a similarity in different ways that are relevant to marketing such as gender, age, interests, and miscellaneous spending habits. </a:t>
            </a: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28-Mar-21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err="1">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8" name="TextBox 7"/>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CUSTOMER SEGMENTATION USING MACHINE LEARNING</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58416" y="835406"/>
            <a:ext cx="7772400" cy="5329898"/>
          </a:xfrm>
        </p:spPr>
        <p:txBody>
          <a:bodyPr>
            <a:normAutofit/>
          </a:bodyPr>
          <a:lstStyle/>
          <a:p>
            <a:r>
              <a:rPr lang="en-US" sz="2400" i="1" dirty="0"/>
              <a:t> </a:t>
            </a:r>
            <a:r>
              <a:rPr lang="en-US" sz="2000" dirty="0">
                <a:latin typeface="Times New Roman" pitchFamily="18" charset="0"/>
                <a:cs typeface="Times New Roman" pitchFamily="18" charset="0"/>
              </a:rPr>
              <a:t>Look at the below image for more understanding.</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000" dirty="0">
                <a:latin typeface="Times New Roman" pitchFamily="18" charset="0"/>
                <a:cs typeface="Times New Roman" pitchFamily="18" charset="0"/>
              </a:rPr>
              <a:t>Companies that deploy customer segmentation are under the notion that every customer has different requirements and require a specific marketing effort to address them appropriately. Companies aim to gain a deeper approach of the customer they are targeting..</a:t>
            </a:r>
          </a:p>
          <a:p>
            <a:endParaRPr lang="en-IN" sz="2400" dirty="0">
              <a:latin typeface="Times New Roman" pitchFamily="18" charset="0"/>
              <a:cs typeface="Times New Roman" pitchFamily="18" charset="0"/>
            </a:endParaRPr>
          </a:p>
          <a:p>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28-Mar-21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5B3B6E57-E267-4ED8-B4DD-927A644A4108}"/>
              </a:ext>
            </a:extLst>
          </p:cNvPr>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CUSTOMER SEGMENTATION USING MACHINE LEARNING</a:t>
            </a:r>
            <a:endParaRPr lang="en-GB" sz="1400" b="1" dirty="0">
              <a:solidFill>
                <a:schemeClr val="bg1"/>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60D30684-5E87-4300-AF9B-475D2500DB84}"/>
              </a:ext>
            </a:extLst>
          </p:cNvPr>
          <p:cNvPicPr>
            <a:picLocks noChangeAspect="1"/>
          </p:cNvPicPr>
          <p:nvPr/>
        </p:nvPicPr>
        <p:blipFill>
          <a:blip r:embed="rId2"/>
          <a:stretch>
            <a:fillRect/>
          </a:stretch>
        </p:blipFill>
        <p:spPr>
          <a:xfrm>
            <a:off x="1056623" y="1196752"/>
            <a:ext cx="6400303" cy="3290936"/>
          </a:xfrm>
          <a:prstGeom prst="rect">
            <a:avLst/>
          </a:prstGeom>
        </p:spPr>
      </p:pic>
    </p:spTree>
    <p:extLst>
      <p:ext uri="{BB962C8B-B14F-4D97-AF65-F5344CB8AC3E}">
        <p14:creationId xmlns:p14="http://schemas.microsoft.com/office/powerpoint/2010/main" val="75092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10209"/>
            <a:ext cx="7133590" cy="613410"/>
          </a:xfrm>
          <a:prstGeom prst="rect">
            <a:avLst/>
          </a:prstGeom>
        </p:spPr>
        <p:txBody>
          <a:bodyPr vert="horz" wrap="square" lIns="0" tIns="40005" rIns="0" bIns="0" rtlCol="0">
            <a:spAutoFit/>
          </a:bodyPr>
          <a:lstStyle/>
          <a:p>
            <a:pPr marL="107950" marR="50165">
              <a:lnSpc>
                <a:spcPts val="2230"/>
              </a:lnSpc>
              <a:spcBef>
                <a:spcPts val="315"/>
              </a:spcBef>
            </a:pPr>
            <a:r>
              <a:rPr sz="2000" spc="-5" dirty="0"/>
              <a:t>Segmentation </a:t>
            </a:r>
            <a:r>
              <a:rPr sz="2000" dirty="0"/>
              <a:t>is needed to drive higher </a:t>
            </a:r>
            <a:r>
              <a:rPr sz="2000" spc="-5" dirty="0"/>
              <a:t>profitability </a:t>
            </a:r>
            <a:r>
              <a:rPr sz="2000" dirty="0"/>
              <a:t>through </a:t>
            </a:r>
            <a:r>
              <a:rPr sz="2000" spc="5" dirty="0"/>
              <a:t> </a:t>
            </a:r>
            <a:r>
              <a:rPr sz="2000" dirty="0"/>
              <a:t>understanding</a:t>
            </a:r>
            <a:r>
              <a:rPr sz="2000" spc="-15" dirty="0"/>
              <a:t> </a:t>
            </a:r>
            <a:r>
              <a:rPr sz="2000" dirty="0"/>
              <a:t>customer</a:t>
            </a:r>
            <a:r>
              <a:rPr sz="2000" spc="-10" dirty="0"/>
              <a:t> </a:t>
            </a:r>
            <a:r>
              <a:rPr sz="2000" dirty="0"/>
              <a:t>needs and</a:t>
            </a:r>
            <a:r>
              <a:rPr sz="2000" spc="-15" dirty="0"/>
              <a:t> </a:t>
            </a:r>
            <a:r>
              <a:rPr sz="2000" dirty="0"/>
              <a:t>delivering </a:t>
            </a:r>
            <a:r>
              <a:rPr sz="2000" spc="-5" dirty="0"/>
              <a:t>on </a:t>
            </a:r>
            <a:r>
              <a:rPr sz="2000" dirty="0"/>
              <a:t>those needs</a:t>
            </a:r>
          </a:p>
        </p:txBody>
      </p:sp>
      <p:sp>
        <p:nvSpPr>
          <p:cNvPr id="3" name="object 3"/>
          <p:cNvSpPr/>
          <p:nvPr/>
        </p:nvSpPr>
        <p:spPr>
          <a:xfrm>
            <a:off x="5021580" y="2490469"/>
            <a:ext cx="3623310" cy="3014980"/>
          </a:xfrm>
          <a:custGeom>
            <a:avLst/>
            <a:gdLst/>
            <a:ahLst/>
            <a:cxnLst/>
            <a:rect l="l" t="t" r="r" b="b"/>
            <a:pathLst>
              <a:path w="3623309" h="3014979">
                <a:moveTo>
                  <a:pt x="3623310" y="2976880"/>
                </a:moveTo>
                <a:lnTo>
                  <a:pt x="3548380" y="2938780"/>
                </a:lnTo>
                <a:lnTo>
                  <a:pt x="3548380" y="2970530"/>
                </a:lnTo>
                <a:lnTo>
                  <a:pt x="44450" y="2970530"/>
                </a:lnTo>
                <a:lnTo>
                  <a:pt x="44450" y="76200"/>
                </a:lnTo>
                <a:lnTo>
                  <a:pt x="76200" y="76200"/>
                </a:lnTo>
                <a:lnTo>
                  <a:pt x="38100" y="0"/>
                </a:lnTo>
                <a:lnTo>
                  <a:pt x="0" y="76200"/>
                </a:lnTo>
                <a:lnTo>
                  <a:pt x="31750" y="76200"/>
                </a:lnTo>
                <a:lnTo>
                  <a:pt x="31750" y="2976880"/>
                </a:lnTo>
                <a:lnTo>
                  <a:pt x="38100" y="2976880"/>
                </a:lnTo>
                <a:lnTo>
                  <a:pt x="38100" y="2983230"/>
                </a:lnTo>
                <a:lnTo>
                  <a:pt x="3548380" y="2983230"/>
                </a:lnTo>
                <a:lnTo>
                  <a:pt x="3548380" y="3014980"/>
                </a:lnTo>
                <a:lnTo>
                  <a:pt x="3623310" y="2976880"/>
                </a:lnTo>
                <a:close/>
              </a:path>
            </a:pathLst>
          </a:custGeom>
          <a:solidFill>
            <a:srgbClr val="00185C"/>
          </a:solidFill>
        </p:spPr>
        <p:txBody>
          <a:bodyPr wrap="square" lIns="0" tIns="0" rIns="0" bIns="0" rtlCol="0"/>
          <a:lstStyle/>
          <a:p>
            <a:endParaRPr/>
          </a:p>
        </p:txBody>
      </p:sp>
      <p:sp>
        <p:nvSpPr>
          <p:cNvPr id="4" name="object 4"/>
          <p:cNvSpPr txBox="1"/>
          <p:nvPr/>
        </p:nvSpPr>
        <p:spPr>
          <a:xfrm>
            <a:off x="5138420" y="5595620"/>
            <a:ext cx="31305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00185C"/>
                </a:solidFill>
                <a:latin typeface="Arial"/>
                <a:cs typeface="Arial"/>
              </a:rPr>
              <a:t>M</a:t>
            </a:r>
            <a:r>
              <a:rPr sz="1000" b="1" spc="-10" dirty="0">
                <a:solidFill>
                  <a:srgbClr val="00185C"/>
                </a:solidFill>
                <a:latin typeface="Arial"/>
                <a:cs typeface="Arial"/>
              </a:rPr>
              <a:t>ee</a:t>
            </a:r>
            <a:r>
              <a:rPr sz="1000" b="1" dirty="0">
                <a:solidFill>
                  <a:srgbClr val="00185C"/>
                </a:solidFill>
                <a:latin typeface="Arial"/>
                <a:cs typeface="Arial"/>
              </a:rPr>
              <a:t>t</a:t>
            </a:r>
            <a:endParaRPr sz="1000">
              <a:latin typeface="Arial"/>
              <a:cs typeface="Arial"/>
            </a:endParaRPr>
          </a:p>
        </p:txBody>
      </p:sp>
      <p:sp>
        <p:nvSpPr>
          <p:cNvPr id="5" name="object 5"/>
          <p:cNvSpPr txBox="1"/>
          <p:nvPr/>
        </p:nvSpPr>
        <p:spPr>
          <a:xfrm>
            <a:off x="8360409" y="5595620"/>
            <a:ext cx="46799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00185C"/>
                </a:solidFill>
                <a:latin typeface="Arial"/>
                <a:cs typeface="Arial"/>
              </a:rPr>
              <a:t>Exceed</a:t>
            </a:r>
            <a:endParaRPr sz="1000">
              <a:latin typeface="Arial"/>
              <a:cs typeface="Arial"/>
            </a:endParaRPr>
          </a:p>
        </p:txBody>
      </p:sp>
      <p:sp>
        <p:nvSpPr>
          <p:cNvPr id="6" name="object 6"/>
          <p:cNvSpPr txBox="1"/>
          <p:nvPr/>
        </p:nvSpPr>
        <p:spPr>
          <a:xfrm>
            <a:off x="7613650" y="3039109"/>
            <a:ext cx="984250" cy="391160"/>
          </a:xfrm>
          <a:prstGeom prst="rect">
            <a:avLst/>
          </a:prstGeom>
        </p:spPr>
        <p:txBody>
          <a:bodyPr vert="horz" wrap="square" lIns="0" tIns="12700" rIns="0" bIns="0" rtlCol="0">
            <a:spAutoFit/>
          </a:bodyPr>
          <a:lstStyle/>
          <a:p>
            <a:pPr marL="12700" marR="5080">
              <a:lnSpc>
                <a:spcPct val="100000"/>
              </a:lnSpc>
              <a:spcBef>
                <a:spcPts val="100"/>
              </a:spcBef>
            </a:pPr>
            <a:r>
              <a:rPr sz="1200" b="1" spc="-5" dirty="0">
                <a:solidFill>
                  <a:srgbClr val="00185C"/>
                </a:solidFill>
                <a:latin typeface="Arial"/>
                <a:cs typeface="Arial"/>
              </a:rPr>
              <a:t>Relationship </a:t>
            </a:r>
            <a:r>
              <a:rPr sz="1200" b="1" spc="-320" dirty="0">
                <a:solidFill>
                  <a:srgbClr val="00185C"/>
                </a:solidFill>
                <a:latin typeface="Arial"/>
                <a:cs typeface="Arial"/>
              </a:rPr>
              <a:t> </a:t>
            </a:r>
            <a:r>
              <a:rPr sz="1200" b="1" spc="-10" dirty="0">
                <a:solidFill>
                  <a:srgbClr val="00185C"/>
                </a:solidFill>
                <a:latin typeface="Arial"/>
                <a:cs typeface="Arial"/>
              </a:rPr>
              <a:t>D</a:t>
            </a:r>
            <a:r>
              <a:rPr sz="1200" b="1" spc="10" dirty="0">
                <a:solidFill>
                  <a:srgbClr val="00185C"/>
                </a:solidFill>
                <a:latin typeface="Arial"/>
                <a:cs typeface="Arial"/>
              </a:rPr>
              <a:t>e</a:t>
            </a:r>
            <a:r>
              <a:rPr sz="1200" b="1" dirty="0">
                <a:solidFill>
                  <a:srgbClr val="00185C"/>
                </a:solidFill>
                <a:latin typeface="Arial"/>
                <a:cs typeface="Arial"/>
              </a:rPr>
              <a:t>ve</a:t>
            </a:r>
            <a:r>
              <a:rPr sz="1200" b="1" spc="5" dirty="0">
                <a:solidFill>
                  <a:srgbClr val="00185C"/>
                </a:solidFill>
                <a:latin typeface="Arial"/>
                <a:cs typeface="Arial"/>
              </a:rPr>
              <a:t>l</a:t>
            </a:r>
            <a:r>
              <a:rPr sz="1200" b="1" spc="-5" dirty="0">
                <a:solidFill>
                  <a:srgbClr val="00185C"/>
                </a:solidFill>
                <a:latin typeface="Arial"/>
                <a:cs typeface="Arial"/>
              </a:rPr>
              <a:t>op</a:t>
            </a:r>
            <a:r>
              <a:rPr sz="1200" b="1" dirty="0">
                <a:solidFill>
                  <a:srgbClr val="00185C"/>
                </a:solidFill>
                <a:latin typeface="Arial"/>
                <a:cs typeface="Arial"/>
              </a:rPr>
              <a:t>me</a:t>
            </a:r>
            <a:r>
              <a:rPr sz="1200" b="1" spc="-5" dirty="0">
                <a:solidFill>
                  <a:srgbClr val="00185C"/>
                </a:solidFill>
                <a:latin typeface="Arial"/>
                <a:cs typeface="Arial"/>
              </a:rPr>
              <a:t>n</a:t>
            </a:r>
            <a:r>
              <a:rPr sz="1200" b="1" dirty="0">
                <a:solidFill>
                  <a:srgbClr val="00185C"/>
                </a:solidFill>
                <a:latin typeface="Arial"/>
                <a:cs typeface="Arial"/>
              </a:rPr>
              <a:t>t</a:t>
            </a:r>
            <a:endParaRPr sz="1200">
              <a:latin typeface="Arial"/>
              <a:cs typeface="Arial"/>
            </a:endParaRPr>
          </a:p>
        </p:txBody>
      </p:sp>
      <p:sp>
        <p:nvSpPr>
          <p:cNvPr id="7" name="object 7"/>
          <p:cNvSpPr txBox="1"/>
          <p:nvPr/>
        </p:nvSpPr>
        <p:spPr>
          <a:xfrm>
            <a:off x="5624829" y="3718559"/>
            <a:ext cx="673100" cy="330200"/>
          </a:xfrm>
          <a:prstGeom prst="rect">
            <a:avLst/>
          </a:prstGeom>
        </p:spPr>
        <p:txBody>
          <a:bodyPr vert="horz" wrap="square" lIns="0" tIns="12700" rIns="0" bIns="0" rtlCol="0">
            <a:spAutoFit/>
          </a:bodyPr>
          <a:lstStyle/>
          <a:p>
            <a:pPr marL="12700" marR="5080">
              <a:lnSpc>
                <a:spcPct val="100000"/>
              </a:lnSpc>
              <a:spcBef>
                <a:spcPts val="100"/>
              </a:spcBef>
            </a:pPr>
            <a:r>
              <a:rPr sz="1000" b="1" spc="-5" dirty="0">
                <a:solidFill>
                  <a:srgbClr val="00185C"/>
                </a:solidFill>
                <a:latin typeface="Arial"/>
                <a:cs typeface="Arial"/>
              </a:rPr>
              <a:t>R</a:t>
            </a:r>
            <a:r>
              <a:rPr sz="1000" b="1" spc="-10" dirty="0">
                <a:solidFill>
                  <a:srgbClr val="00185C"/>
                </a:solidFill>
                <a:latin typeface="Arial"/>
                <a:cs typeface="Arial"/>
              </a:rPr>
              <a:t>e</a:t>
            </a:r>
            <a:r>
              <a:rPr sz="1000" b="1" spc="5" dirty="0">
                <a:solidFill>
                  <a:srgbClr val="00185C"/>
                </a:solidFill>
                <a:latin typeface="Arial"/>
                <a:cs typeface="Arial"/>
              </a:rPr>
              <a:t>t</a:t>
            </a:r>
            <a:r>
              <a:rPr sz="1000" b="1" spc="-10" dirty="0">
                <a:solidFill>
                  <a:srgbClr val="00185C"/>
                </a:solidFill>
                <a:latin typeface="Arial"/>
                <a:cs typeface="Arial"/>
              </a:rPr>
              <a:t>a</a:t>
            </a:r>
            <a:r>
              <a:rPr sz="1000" b="1" dirty="0">
                <a:solidFill>
                  <a:srgbClr val="00185C"/>
                </a:solidFill>
                <a:latin typeface="Arial"/>
                <a:cs typeface="Arial"/>
              </a:rPr>
              <a:t>in </a:t>
            </a:r>
            <a:r>
              <a:rPr sz="1000" b="1" spc="-10" dirty="0">
                <a:solidFill>
                  <a:srgbClr val="00185C"/>
                </a:solidFill>
                <a:latin typeface="Arial"/>
                <a:cs typeface="Arial"/>
              </a:rPr>
              <a:t>a</a:t>
            </a:r>
            <a:r>
              <a:rPr sz="1000" b="1" spc="-5" dirty="0">
                <a:solidFill>
                  <a:srgbClr val="00185C"/>
                </a:solidFill>
                <a:latin typeface="Arial"/>
                <a:cs typeface="Arial"/>
              </a:rPr>
              <a:t>nd  develop</a:t>
            </a:r>
            <a:endParaRPr sz="1000">
              <a:latin typeface="Arial"/>
              <a:cs typeface="Arial"/>
            </a:endParaRPr>
          </a:p>
        </p:txBody>
      </p:sp>
      <p:sp>
        <p:nvSpPr>
          <p:cNvPr id="8" name="object 8"/>
          <p:cNvSpPr txBox="1"/>
          <p:nvPr/>
        </p:nvSpPr>
        <p:spPr>
          <a:xfrm>
            <a:off x="6572250" y="3870959"/>
            <a:ext cx="675005" cy="177800"/>
          </a:xfrm>
          <a:prstGeom prst="rect">
            <a:avLst/>
          </a:prstGeom>
        </p:spPr>
        <p:txBody>
          <a:bodyPr vert="horz" wrap="square" lIns="0" tIns="12700" rIns="0" bIns="0" rtlCol="0">
            <a:spAutoFit/>
          </a:bodyPr>
          <a:lstStyle/>
          <a:p>
            <a:pPr marL="12700">
              <a:lnSpc>
                <a:spcPct val="100000"/>
              </a:lnSpc>
              <a:spcBef>
                <a:spcPts val="100"/>
              </a:spcBef>
              <a:tabLst>
                <a:tab pos="661670" algn="l"/>
              </a:tabLst>
            </a:pPr>
            <a:r>
              <a:rPr sz="1000" u="sng" dirty="0">
                <a:solidFill>
                  <a:srgbClr val="00185C"/>
                </a:solidFill>
                <a:uFill>
                  <a:solidFill>
                    <a:srgbClr val="006000"/>
                  </a:solidFill>
                </a:uFill>
                <a:latin typeface="Times New Roman"/>
                <a:cs typeface="Times New Roman"/>
              </a:rPr>
              <a:t> 	</a:t>
            </a:r>
            <a:endParaRPr sz="1000">
              <a:latin typeface="Times New Roman"/>
              <a:cs typeface="Times New Roman"/>
            </a:endParaRPr>
          </a:p>
        </p:txBody>
      </p:sp>
      <p:sp>
        <p:nvSpPr>
          <p:cNvPr id="9" name="object 9"/>
          <p:cNvSpPr txBox="1"/>
          <p:nvPr/>
        </p:nvSpPr>
        <p:spPr>
          <a:xfrm>
            <a:off x="5246370" y="4552950"/>
            <a:ext cx="988694" cy="177800"/>
          </a:xfrm>
          <a:prstGeom prst="rect">
            <a:avLst/>
          </a:prstGeom>
        </p:spPr>
        <p:txBody>
          <a:bodyPr vert="horz" wrap="square" lIns="0" tIns="12700" rIns="0" bIns="0" rtlCol="0">
            <a:spAutoFit/>
          </a:bodyPr>
          <a:lstStyle/>
          <a:p>
            <a:pPr marL="12700">
              <a:lnSpc>
                <a:spcPct val="100000"/>
              </a:lnSpc>
              <a:spcBef>
                <a:spcPts val="100"/>
              </a:spcBef>
              <a:tabLst>
                <a:tab pos="975360" algn="l"/>
              </a:tabLst>
            </a:pPr>
            <a:r>
              <a:rPr sz="1000" b="1" spc="-25" dirty="0">
                <a:solidFill>
                  <a:srgbClr val="00185C"/>
                </a:solidFill>
                <a:latin typeface="Arial"/>
                <a:cs typeface="Arial"/>
              </a:rPr>
              <a:t>Manage</a:t>
            </a:r>
            <a:r>
              <a:rPr sz="1000" u="sng" dirty="0">
                <a:solidFill>
                  <a:srgbClr val="00185C"/>
                </a:solidFill>
                <a:uFill>
                  <a:solidFill>
                    <a:srgbClr val="008100"/>
                  </a:solidFill>
                </a:uFill>
                <a:latin typeface="Times New Roman"/>
                <a:cs typeface="Times New Roman"/>
              </a:rPr>
              <a:t> 	</a:t>
            </a:r>
            <a:endParaRPr sz="1000">
              <a:latin typeface="Times New Roman"/>
              <a:cs typeface="Times New Roman"/>
            </a:endParaRPr>
          </a:p>
        </p:txBody>
      </p:sp>
      <p:sp>
        <p:nvSpPr>
          <p:cNvPr id="10" name="object 10"/>
          <p:cNvSpPr txBox="1"/>
          <p:nvPr/>
        </p:nvSpPr>
        <p:spPr>
          <a:xfrm>
            <a:off x="6233159" y="5595620"/>
            <a:ext cx="144081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00185C"/>
                </a:solidFill>
                <a:latin typeface="Arial"/>
                <a:cs typeface="Arial"/>
              </a:rPr>
              <a:t>Customer</a:t>
            </a:r>
            <a:r>
              <a:rPr sz="1000" b="1" spc="-60" dirty="0">
                <a:solidFill>
                  <a:srgbClr val="00185C"/>
                </a:solidFill>
                <a:latin typeface="Arial"/>
                <a:cs typeface="Arial"/>
              </a:rPr>
              <a:t> </a:t>
            </a:r>
            <a:r>
              <a:rPr sz="1000" b="1" spc="-5" dirty="0">
                <a:solidFill>
                  <a:srgbClr val="00185C"/>
                </a:solidFill>
                <a:latin typeface="Arial"/>
                <a:cs typeface="Arial"/>
              </a:rPr>
              <a:t>Expectations</a:t>
            </a:r>
            <a:endParaRPr sz="1000">
              <a:latin typeface="Arial"/>
              <a:cs typeface="Arial"/>
            </a:endParaRPr>
          </a:p>
        </p:txBody>
      </p:sp>
      <p:sp>
        <p:nvSpPr>
          <p:cNvPr id="11" name="object 11"/>
          <p:cNvSpPr txBox="1"/>
          <p:nvPr/>
        </p:nvSpPr>
        <p:spPr>
          <a:xfrm>
            <a:off x="6068059" y="2899409"/>
            <a:ext cx="595630" cy="330200"/>
          </a:xfrm>
          <a:prstGeom prst="rect">
            <a:avLst/>
          </a:prstGeom>
        </p:spPr>
        <p:txBody>
          <a:bodyPr vert="horz" wrap="square" lIns="0" tIns="12700" rIns="0" bIns="0" rtlCol="0">
            <a:spAutoFit/>
          </a:bodyPr>
          <a:lstStyle/>
          <a:p>
            <a:pPr marL="12700" marR="5080">
              <a:lnSpc>
                <a:spcPct val="100000"/>
              </a:lnSpc>
              <a:spcBef>
                <a:spcPts val="100"/>
              </a:spcBef>
            </a:pPr>
            <a:r>
              <a:rPr sz="1000" b="1" spc="-5" dirty="0">
                <a:solidFill>
                  <a:srgbClr val="00185C"/>
                </a:solidFill>
                <a:latin typeface="Arial"/>
                <a:cs typeface="Arial"/>
              </a:rPr>
              <a:t>Cherish </a:t>
            </a:r>
            <a:r>
              <a:rPr sz="1000" b="1" dirty="0">
                <a:solidFill>
                  <a:srgbClr val="00185C"/>
                </a:solidFill>
                <a:latin typeface="Arial"/>
                <a:cs typeface="Arial"/>
              </a:rPr>
              <a:t> </a:t>
            </a:r>
            <a:r>
              <a:rPr sz="1000" b="1" spc="-10" dirty="0">
                <a:solidFill>
                  <a:srgbClr val="00185C"/>
                </a:solidFill>
                <a:latin typeface="Arial"/>
                <a:cs typeface="Arial"/>
              </a:rPr>
              <a:t>a</a:t>
            </a:r>
            <a:r>
              <a:rPr sz="1000" b="1" spc="5" dirty="0">
                <a:solidFill>
                  <a:srgbClr val="00185C"/>
                </a:solidFill>
                <a:latin typeface="Arial"/>
                <a:cs typeface="Arial"/>
              </a:rPr>
              <a:t>n</a:t>
            </a:r>
            <a:r>
              <a:rPr sz="1000" b="1" dirty="0">
                <a:solidFill>
                  <a:srgbClr val="00185C"/>
                </a:solidFill>
                <a:latin typeface="Arial"/>
                <a:cs typeface="Arial"/>
              </a:rPr>
              <a:t>d</a:t>
            </a:r>
            <a:r>
              <a:rPr sz="1000" b="1" spc="-10" dirty="0">
                <a:solidFill>
                  <a:srgbClr val="00185C"/>
                </a:solidFill>
                <a:latin typeface="Arial"/>
                <a:cs typeface="Arial"/>
              </a:rPr>
              <a:t> </a:t>
            </a:r>
            <a:r>
              <a:rPr sz="1000" b="1" spc="5" dirty="0">
                <a:solidFill>
                  <a:srgbClr val="00185C"/>
                </a:solidFill>
                <a:latin typeface="Arial"/>
                <a:cs typeface="Arial"/>
              </a:rPr>
              <a:t>t</a:t>
            </a:r>
            <a:r>
              <a:rPr sz="1000" b="1" spc="-10" dirty="0">
                <a:solidFill>
                  <a:srgbClr val="00185C"/>
                </a:solidFill>
                <a:latin typeface="Arial"/>
                <a:cs typeface="Arial"/>
              </a:rPr>
              <a:t>a</a:t>
            </a:r>
            <a:r>
              <a:rPr sz="1000" b="1" dirty="0">
                <a:solidFill>
                  <a:srgbClr val="00185C"/>
                </a:solidFill>
                <a:latin typeface="Arial"/>
                <a:cs typeface="Arial"/>
              </a:rPr>
              <a:t>i</a:t>
            </a:r>
            <a:r>
              <a:rPr sz="1000" b="1" spc="-10" dirty="0">
                <a:solidFill>
                  <a:srgbClr val="00185C"/>
                </a:solidFill>
                <a:latin typeface="Arial"/>
                <a:cs typeface="Arial"/>
              </a:rPr>
              <a:t>l</a:t>
            </a:r>
            <a:r>
              <a:rPr sz="1000" b="1" spc="-5" dirty="0">
                <a:solidFill>
                  <a:srgbClr val="00185C"/>
                </a:solidFill>
                <a:latin typeface="Arial"/>
                <a:cs typeface="Arial"/>
              </a:rPr>
              <a:t>or</a:t>
            </a:r>
            <a:endParaRPr sz="1000">
              <a:latin typeface="Arial"/>
              <a:cs typeface="Arial"/>
            </a:endParaRPr>
          </a:p>
        </p:txBody>
      </p:sp>
      <p:grpSp>
        <p:nvGrpSpPr>
          <p:cNvPr id="12" name="object 12"/>
          <p:cNvGrpSpPr/>
          <p:nvPr/>
        </p:nvGrpSpPr>
        <p:grpSpPr>
          <a:xfrm>
            <a:off x="635000" y="2490470"/>
            <a:ext cx="7898130" cy="3016250"/>
            <a:chOff x="635000" y="2490470"/>
            <a:chExt cx="7898130" cy="3016250"/>
          </a:xfrm>
        </p:grpSpPr>
        <p:sp>
          <p:nvSpPr>
            <p:cNvPr id="13" name="object 13"/>
            <p:cNvSpPr/>
            <p:nvPr/>
          </p:nvSpPr>
          <p:spPr>
            <a:xfrm>
              <a:off x="5059679" y="2599690"/>
              <a:ext cx="3468370" cy="2867660"/>
            </a:xfrm>
            <a:custGeom>
              <a:avLst/>
              <a:gdLst/>
              <a:ahLst/>
              <a:cxnLst/>
              <a:rect l="l" t="t" r="r" b="b"/>
              <a:pathLst>
                <a:path w="3468370" h="2867660">
                  <a:moveTo>
                    <a:pt x="43180" y="481330"/>
                  </a:moveTo>
                  <a:lnTo>
                    <a:pt x="50978" y="473035"/>
                  </a:lnTo>
                  <a:lnTo>
                    <a:pt x="56991" y="463550"/>
                  </a:lnTo>
                  <a:lnTo>
                    <a:pt x="60860" y="453112"/>
                  </a:lnTo>
                  <a:lnTo>
                    <a:pt x="62230" y="441960"/>
                  </a:lnTo>
                </a:path>
                <a:path w="3468370" h="2867660">
                  <a:moveTo>
                    <a:pt x="0" y="441960"/>
                  </a:moveTo>
                  <a:lnTo>
                    <a:pt x="51366" y="442379"/>
                  </a:lnTo>
                  <a:lnTo>
                    <a:pt x="102504" y="443632"/>
                  </a:lnTo>
                  <a:lnTo>
                    <a:pt x="153405" y="445712"/>
                  </a:lnTo>
                  <a:lnTo>
                    <a:pt x="204061" y="448612"/>
                  </a:lnTo>
                  <a:lnTo>
                    <a:pt x="254463" y="452323"/>
                  </a:lnTo>
                  <a:lnTo>
                    <a:pt x="304604" y="456839"/>
                  </a:lnTo>
                  <a:lnTo>
                    <a:pt x="354474" y="462153"/>
                  </a:lnTo>
                  <a:lnTo>
                    <a:pt x="404066" y="468256"/>
                  </a:lnTo>
                  <a:lnTo>
                    <a:pt x="453371" y="475143"/>
                  </a:lnTo>
                  <a:lnTo>
                    <a:pt x="502381" y="482804"/>
                  </a:lnTo>
                  <a:lnTo>
                    <a:pt x="551088" y="491234"/>
                  </a:lnTo>
                  <a:lnTo>
                    <a:pt x="599483" y="500424"/>
                  </a:lnTo>
                  <a:lnTo>
                    <a:pt x="647559" y="510368"/>
                  </a:lnTo>
                  <a:lnTo>
                    <a:pt x="695306" y="521058"/>
                  </a:lnTo>
                  <a:lnTo>
                    <a:pt x="742717" y="532487"/>
                  </a:lnTo>
                  <a:lnTo>
                    <a:pt x="789783" y="544647"/>
                  </a:lnTo>
                  <a:lnTo>
                    <a:pt x="836496" y="557532"/>
                  </a:lnTo>
                  <a:lnTo>
                    <a:pt x="882848" y="571133"/>
                  </a:lnTo>
                  <a:lnTo>
                    <a:pt x="928831" y="585443"/>
                  </a:lnTo>
                  <a:lnTo>
                    <a:pt x="974435" y="600456"/>
                  </a:lnTo>
                  <a:lnTo>
                    <a:pt x="1019654" y="616164"/>
                  </a:lnTo>
                  <a:lnTo>
                    <a:pt x="1064478" y="632559"/>
                  </a:lnTo>
                  <a:lnTo>
                    <a:pt x="1108899" y="649634"/>
                  </a:lnTo>
                  <a:lnTo>
                    <a:pt x="1152910" y="667382"/>
                  </a:lnTo>
                  <a:lnTo>
                    <a:pt x="1196501" y="685796"/>
                  </a:lnTo>
                  <a:lnTo>
                    <a:pt x="1239664" y="704868"/>
                  </a:lnTo>
                  <a:lnTo>
                    <a:pt x="1282392" y="724590"/>
                  </a:lnTo>
                  <a:lnTo>
                    <a:pt x="1324675" y="744957"/>
                  </a:lnTo>
                  <a:lnTo>
                    <a:pt x="1366507" y="765959"/>
                  </a:lnTo>
                  <a:lnTo>
                    <a:pt x="1407877" y="787591"/>
                  </a:lnTo>
                  <a:lnTo>
                    <a:pt x="1448779" y="809844"/>
                  </a:lnTo>
                  <a:lnTo>
                    <a:pt x="1489203" y="832711"/>
                  </a:lnTo>
                  <a:lnTo>
                    <a:pt x="1529142" y="856185"/>
                  </a:lnTo>
                  <a:lnTo>
                    <a:pt x="1568586" y="880259"/>
                  </a:lnTo>
                  <a:lnTo>
                    <a:pt x="1607529" y="904925"/>
                  </a:lnTo>
                  <a:lnTo>
                    <a:pt x="1645961" y="930177"/>
                  </a:lnTo>
                  <a:lnTo>
                    <a:pt x="1683875" y="956005"/>
                  </a:lnTo>
                  <a:lnTo>
                    <a:pt x="1721262" y="982404"/>
                  </a:lnTo>
                  <a:lnTo>
                    <a:pt x="1758113" y="1009367"/>
                  </a:lnTo>
                  <a:lnTo>
                    <a:pt x="1794421" y="1036884"/>
                  </a:lnTo>
                  <a:lnTo>
                    <a:pt x="1830177" y="1064950"/>
                  </a:lnTo>
                  <a:lnTo>
                    <a:pt x="1865373" y="1093558"/>
                  </a:lnTo>
                  <a:lnTo>
                    <a:pt x="1900000" y="1122699"/>
                  </a:lnTo>
                  <a:lnTo>
                    <a:pt x="1934051" y="1152366"/>
                  </a:lnTo>
                  <a:lnTo>
                    <a:pt x="1967517" y="1182552"/>
                  </a:lnTo>
                  <a:lnTo>
                    <a:pt x="2000389" y="1213250"/>
                  </a:lnTo>
                  <a:lnTo>
                    <a:pt x="2032660" y="1244452"/>
                  </a:lnTo>
                  <a:lnTo>
                    <a:pt x="2064321" y="1276152"/>
                  </a:lnTo>
                  <a:lnTo>
                    <a:pt x="2095364" y="1308341"/>
                  </a:lnTo>
                  <a:lnTo>
                    <a:pt x="2125781" y="1341013"/>
                  </a:lnTo>
                  <a:lnTo>
                    <a:pt x="2155562" y="1374160"/>
                  </a:lnTo>
                  <a:lnTo>
                    <a:pt x="2184701" y="1407774"/>
                  </a:lnTo>
                  <a:lnTo>
                    <a:pt x="2213189" y="1441849"/>
                  </a:lnTo>
                  <a:lnTo>
                    <a:pt x="2241017" y="1476378"/>
                  </a:lnTo>
                  <a:lnTo>
                    <a:pt x="2268177" y="1511352"/>
                  </a:lnTo>
                  <a:lnTo>
                    <a:pt x="2294661" y="1546764"/>
                  </a:lnTo>
                  <a:lnTo>
                    <a:pt x="2320461" y="1582608"/>
                  </a:lnTo>
                  <a:lnTo>
                    <a:pt x="2345568" y="1618875"/>
                  </a:lnTo>
                  <a:lnTo>
                    <a:pt x="2369974" y="1655559"/>
                  </a:lnTo>
                  <a:lnTo>
                    <a:pt x="2393671" y="1692652"/>
                  </a:lnTo>
                  <a:lnTo>
                    <a:pt x="2416650" y="1730148"/>
                  </a:lnTo>
                  <a:lnTo>
                    <a:pt x="2438904" y="1768037"/>
                  </a:lnTo>
                  <a:lnTo>
                    <a:pt x="2460423" y="1806314"/>
                  </a:lnTo>
                  <a:lnTo>
                    <a:pt x="2481200" y="1844971"/>
                  </a:lnTo>
                  <a:lnTo>
                    <a:pt x="2501226" y="1884000"/>
                  </a:lnTo>
                  <a:lnTo>
                    <a:pt x="2520493" y="1923395"/>
                  </a:lnTo>
                  <a:lnTo>
                    <a:pt x="2538993" y="1963147"/>
                  </a:lnTo>
                  <a:lnTo>
                    <a:pt x="2556717" y="2003250"/>
                  </a:lnTo>
                  <a:lnTo>
                    <a:pt x="2573658" y="2043697"/>
                  </a:lnTo>
                  <a:lnTo>
                    <a:pt x="2589806" y="2084479"/>
                  </a:lnTo>
                  <a:lnTo>
                    <a:pt x="2605154" y="2125590"/>
                  </a:lnTo>
                  <a:lnTo>
                    <a:pt x="2619694" y="2167022"/>
                  </a:lnTo>
                  <a:lnTo>
                    <a:pt x="2633416" y="2208768"/>
                  </a:lnTo>
                  <a:lnTo>
                    <a:pt x="2646313" y="2250821"/>
                  </a:lnTo>
                  <a:lnTo>
                    <a:pt x="2658377" y="2293174"/>
                  </a:lnTo>
                  <a:lnTo>
                    <a:pt x="2669598" y="2335818"/>
                  </a:lnTo>
                  <a:lnTo>
                    <a:pt x="2679970" y="2378747"/>
                  </a:lnTo>
                  <a:lnTo>
                    <a:pt x="2689483" y="2421953"/>
                  </a:lnTo>
                  <a:lnTo>
                    <a:pt x="2698130" y="2465429"/>
                  </a:lnTo>
                  <a:lnTo>
                    <a:pt x="2705901" y="2509168"/>
                  </a:lnTo>
                  <a:lnTo>
                    <a:pt x="2712789" y="2553163"/>
                  </a:lnTo>
                  <a:lnTo>
                    <a:pt x="2718786" y="2597405"/>
                  </a:lnTo>
                  <a:lnTo>
                    <a:pt x="2723883" y="2641889"/>
                  </a:lnTo>
                  <a:lnTo>
                    <a:pt x="2728071" y="2686605"/>
                  </a:lnTo>
                  <a:lnTo>
                    <a:pt x="2731344" y="2731548"/>
                  </a:lnTo>
                  <a:lnTo>
                    <a:pt x="2733691" y="2776709"/>
                  </a:lnTo>
                  <a:lnTo>
                    <a:pt x="2735106" y="2822082"/>
                  </a:lnTo>
                  <a:lnTo>
                    <a:pt x="2735579" y="2867660"/>
                  </a:lnTo>
                </a:path>
                <a:path w="3468370" h="2867660">
                  <a:moveTo>
                    <a:pt x="0" y="1600200"/>
                  </a:moveTo>
                  <a:lnTo>
                    <a:pt x="50146" y="1601000"/>
                  </a:lnTo>
                  <a:lnTo>
                    <a:pt x="99848" y="1603383"/>
                  </a:lnTo>
                  <a:lnTo>
                    <a:pt x="149078" y="1607322"/>
                  </a:lnTo>
                  <a:lnTo>
                    <a:pt x="197804" y="1612791"/>
                  </a:lnTo>
                  <a:lnTo>
                    <a:pt x="245998" y="1619761"/>
                  </a:lnTo>
                  <a:lnTo>
                    <a:pt x="293629" y="1628208"/>
                  </a:lnTo>
                  <a:lnTo>
                    <a:pt x="340669" y="1638102"/>
                  </a:lnTo>
                  <a:lnTo>
                    <a:pt x="387088" y="1649419"/>
                  </a:lnTo>
                  <a:lnTo>
                    <a:pt x="432856" y="1662130"/>
                  </a:lnTo>
                  <a:lnTo>
                    <a:pt x="477944" y="1676210"/>
                  </a:lnTo>
                  <a:lnTo>
                    <a:pt x="522321" y="1691630"/>
                  </a:lnTo>
                  <a:lnTo>
                    <a:pt x="565959" y="1708365"/>
                  </a:lnTo>
                  <a:lnTo>
                    <a:pt x="608827" y="1726387"/>
                  </a:lnTo>
                  <a:lnTo>
                    <a:pt x="650897" y="1745671"/>
                  </a:lnTo>
                  <a:lnTo>
                    <a:pt x="692138" y="1766187"/>
                  </a:lnTo>
                  <a:lnTo>
                    <a:pt x="732522" y="1787911"/>
                  </a:lnTo>
                  <a:lnTo>
                    <a:pt x="772017" y="1810815"/>
                  </a:lnTo>
                  <a:lnTo>
                    <a:pt x="810596" y="1834872"/>
                  </a:lnTo>
                  <a:lnTo>
                    <a:pt x="848227" y="1860055"/>
                  </a:lnTo>
                  <a:lnTo>
                    <a:pt x="884883" y="1886338"/>
                  </a:lnTo>
                  <a:lnTo>
                    <a:pt x="920532" y="1913694"/>
                  </a:lnTo>
                  <a:lnTo>
                    <a:pt x="955146" y="1942095"/>
                  </a:lnTo>
                  <a:lnTo>
                    <a:pt x="988695" y="1971516"/>
                  </a:lnTo>
                  <a:lnTo>
                    <a:pt x="1021148" y="2001928"/>
                  </a:lnTo>
                  <a:lnTo>
                    <a:pt x="1052478" y="2033306"/>
                  </a:lnTo>
                  <a:lnTo>
                    <a:pt x="1082654" y="2065622"/>
                  </a:lnTo>
                  <a:lnTo>
                    <a:pt x="1111646" y="2098850"/>
                  </a:lnTo>
                  <a:lnTo>
                    <a:pt x="1139425" y="2132962"/>
                  </a:lnTo>
                  <a:lnTo>
                    <a:pt x="1165961" y="2167933"/>
                  </a:lnTo>
                  <a:lnTo>
                    <a:pt x="1191225" y="2203734"/>
                  </a:lnTo>
                  <a:lnTo>
                    <a:pt x="1215187" y="2240339"/>
                  </a:lnTo>
                  <a:lnTo>
                    <a:pt x="1237818" y="2277722"/>
                  </a:lnTo>
                  <a:lnTo>
                    <a:pt x="1259087" y="2315855"/>
                  </a:lnTo>
                  <a:lnTo>
                    <a:pt x="1278966" y="2354712"/>
                  </a:lnTo>
                  <a:lnTo>
                    <a:pt x="1297425" y="2394266"/>
                  </a:lnTo>
                  <a:lnTo>
                    <a:pt x="1314434" y="2434489"/>
                  </a:lnTo>
                  <a:lnTo>
                    <a:pt x="1329963" y="2475355"/>
                  </a:lnTo>
                  <a:lnTo>
                    <a:pt x="1343983" y="2516838"/>
                  </a:lnTo>
                  <a:lnTo>
                    <a:pt x="1356465" y="2558910"/>
                  </a:lnTo>
                  <a:lnTo>
                    <a:pt x="1367378" y="2601544"/>
                  </a:lnTo>
                  <a:lnTo>
                    <a:pt x="1376694" y="2644715"/>
                  </a:lnTo>
                  <a:lnTo>
                    <a:pt x="1384382" y="2688393"/>
                  </a:lnTo>
                  <a:lnTo>
                    <a:pt x="1390414" y="2732554"/>
                  </a:lnTo>
                  <a:lnTo>
                    <a:pt x="1394758" y="2777170"/>
                  </a:lnTo>
                  <a:lnTo>
                    <a:pt x="1397387" y="2822214"/>
                  </a:lnTo>
                  <a:lnTo>
                    <a:pt x="1398270" y="2867660"/>
                  </a:lnTo>
                </a:path>
                <a:path w="3468370" h="2867660">
                  <a:moveTo>
                    <a:pt x="3810" y="0"/>
                  </a:moveTo>
                  <a:lnTo>
                    <a:pt x="56879" y="329"/>
                  </a:lnTo>
                  <a:lnTo>
                    <a:pt x="109755" y="1314"/>
                  </a:lnTo>
                  <a:lnTo>
                    <a:pt x="162434" y="2951"/>
                  </a:lnTo>
                  <a:lnTo>
                    <a:pt x="214909" y="5233"/>
                  </a:lnTo>
                  <a:lnTo>
                    <a:pt x="267174" y="8158"/>
                  </a:lnTo>
                  <a:lnTo>
                    <a:pt x="319224" y="11719"/>
                  </a:lnTo>
                  <a:lnTo>
                    <a:pt x="371054" y="15913"/>
                  </a:lnTo>
                  <a:lnTo>
                    <a:pt x="422657" y="20735"/>
                  </a:lnTo>
                  <a:lnTo>
                    <a:pt x="474028" y="26179"/>
                  </a:lnTo>
                  <a:lnTo>
                    <a:pt x="525161" y="32242"/>
                  </a:lnTo>
                  <a:lnTo>
                    <a:pt x="576051" y="38918"/>
                  </a:lnTo>
                  <a:lnTo>
                    <a:pt x="626691" y="46204"/>
                  </a:lnTo>
                  <a:lnTo>
                    <a:pt x="677077" y="54093"/>
                  </a:lnTo>
                  <a:lnTo>
                    <a:pt x="727203" y="62582"/>
                  </a:lnTo>
                  <a:lnTo>
                    <a:pt x="777063" y="71666"/>
                  </a:lnTo>
                  <a:lnTo>
                    <a:pt x="826651" y="81340"/>
                  </a:lnTo>
                  <a:lnTo>
                    <a:pt x="875961" y="91600"/>
                  </a:lnTo>
                  <a:lnTo>
                    <a:pt x="924989" y="102440"/>
                  </a:lnTo>
                  <a:lnTo>
                    <a:pt x="973728" y="113857"/>
                  </a:lnTo>
                  <a:lnTo>
                    <a:pt x="1022172" y="125845"/>
                  </a:lnTo>
                  <a:lnTo>
                    <a:pt x="1070317" y="138399"/>
                  </a:lnTo>
                  <a:lnTo>
                    <a:pt x="1118156" y="151516"/>
                  </a:lnTo>
                  <a:lnTo>
                    <a:pt x="1165684" y="165190"/>
                  </a:lnTo>
                  <a:lnTo>
                    <a:pt x="1212895" y="179416"/>
                  </a:lnTo>
                  <a:lnTo>
                    <a:pt x="1259783" y="194191"/>
                  </a:lnTo>
                  <a:lnTo>
                    <a:pt x="1306343" y="209509"/>
                  </a:lnTo>
                  <a:lnTo>
                    <a:pt x="1352569" y="225365"/>
                  </a:lnTo>
                  <a:lnTo>
                    <a:pt x="1398456" y="241755"/>
                  </a:lnTo>
                  <a:lnTo>
                    <a:pt x="1443997" y="258675"/>
                  </a:lnTo>
                  <a:lnTo>
                    <a:pt x="1489188" y="276119"/>
                  </a:lnTo>
                  <a:lnTo>
                    <a:pt x="1534022" y="294083"/>
                  </a:lnTo>
                  <a:lnTo>
                    <a:pt x="1578494" y="312562"/>
                  </a:lnTo>
                  <a:lnTo>
                    <a:pt x="1622598" y="331551"/>
                  </a:lnTo>
                  <a:lnTo>
                    <a:pt x="1666328" y="351047"/>
                  </a:lnTo>
                  <a:lnTo>
                    <a:pt x="1709680" y="371043"/>
                  </a:lnTo>
                  <a:lnTo>
                    <a:pt x="1752647" y="391536"/>
                  </a:lnTo>
                  <a:lnTo>
                    <a:pt x="1795223" y="412520"/>
                  </a:lnTo>
                  <a:lnTo>
                    <a:pt x="1837403" y="433992"/>
                  </a:lnTo>
                  <a:lnTo>
                    <a:pt x="1879181" y="455946"/>
                  </a:lnTo>
                  <a:lnTo>
                    <a:pt x="1920552" y="478377"/>
                  </a:lnTo>
                  <a:lnTo>
                    <a:pt x="1961510" y="501282"/>
                  </a:lnTo>
                  <a:lnTo>
                    <a:pt x="2002049" y="524654"/>
                  </a:lnTo>
                  <a:lnTo>
                    <a:pt x="2042164" y="548491"/>
                  </a:lnTo>
                  <a:lnTo>
                    <a:pt x="2081848" y="572786"/>
                  </a:lnTo>
                  <a:lnTo>
                    <a:pt x="2121097" y="597535"/>
                  </a:lnTo>
                  <a:lnTo>
                    <a:pt x="2159905" y="622734"/>
                  </a:lnTo>
                  <a:lnTo>
                    <a:pt x="2198265" y="648378"/>
                  </a:lnTo>
                  <a:lnTo>
                    <a:pt x="2236173" y="674462"/>
                  </a:lnTo>
                  <a:lnTo>
                    <a:pt x="2273623" y="700981"/>
                  </a:lnTo>
                  <a:lnTo>
                    <a:pt x="2310609" y="727931"/>
                  </a:lnTo>
                  <a:lnTo>
                    <a:pt x="2347125" y="755308"/>
                  </a:lnTo>
                  <a:lnTo>
                    <a:pt x="2383165" y="783105"/>
                  </a:lnTo>
                  <a:lnTo>
                    <a:pt x="2418725" y="811319"/>
                  </a:lnTo>
                  <a:lnTo>
                    <a:pt x="2453798" y="839946"/>
                  </a:lnTo>
                  <a:lnTo>
                    <a:pt x="2488379" y="868979"/>
                  </a:lnTo>
                  <a:lnTo>
                    <a:pt x="2522462" y="898416"/>
                  </a:lnTo>
                  <a:lnTo>
                    <a:pt x="2556042" y="928250"/>
                  </a:lnTo>
                  <a:lnTo>
                    <a:pt x="2589112" y="958477"/>
                  </a:lnTo>
                  <a:lnTo>
                    <a:pt x="2621667" y="989093"/>
                  </a:lnTo>
                  <a:lnTo>
                    <a:pt x="2653702" y="1020093"/>
                  </a:lnTo>
                  <a:lnTo>
                    <a:pt x="2685211" y="1051473"/>
                  </a:lnTo>
                  <a:lnTo>
                    <a:pt x="2716187" y="1083226"/>
                  </a:lnTo>
                  <a:lnTo>
                    <a:pt x="2746627" y="1115350"/>
                  </a:lnTo>
                  <a:lnTo>
                    <a:pt x="2776523" y="1147838"/>
                  </a:lnTo>
                  <a:lnTo>
                    <a:pt x="2805870" y="1180688"/>
                  </a:lnTo>
                  <a:lnTo>
                    <a:pt x="2834663" y="1213892"/>
                  </a:lnTo>
                  <a:lnTo>
                    <a:pt x="2862895" y="1247448"/>
                  </a:lnTo>
                  <a:lnTo>
                    <a:pt x="2890562" y="1281351"/>
                  </a:lnTo>
                  <a:lnTo>
                    <a:pt x="2917658" y="1315595"/>
                  </a:lnTo>
                  <a:lnTo>
                    <a:pt x="2944176" y="1350176"/>
                  </a:lnTo>
                  <a:lnTo>
                    <a:pt x="2970112" y="1385089"/>
                  </a:lnTo>
                  <a:lnTo>
                    <a:pt x="2995459" y="1420330"/>
                  </a:lnTo>
                  <a:lnTo>
                    <a:pt x="3020212" y="1455894"/>
                  </a:lnTo>
                  <a:lnTo>
                    <a:pt x="3044366" y="1491776"/>
                  </a:lnTo>
                  <a:lnTo>
                    <a:pt x="3067914" y="1527972"/>
                  </a:lnTo>
                  <a:lnTo>
                    <a:pt x="3090851" y="1564476"/>
                  </a:lnTo>
                  <a:lnTo>
                    <a:pt x="3113171" y="1601285"/>
                  </a:lnTo>
                  <a:lnTo>
                    <a:pt x="3134869" y="1638393"/>
                  </a:lnTo>
                  <a:lnTo>
                    <a:pt x="3155939" y="1675796"/>
                  </a:lnTo>
                  <a:lnTo>
                    <a:pt x="3176376" y="1713490"/>
                  </a:lnTo>
                  <a:lnTo>
                    <a:pt x="3196173" y="1751468"/>
                  </a:lnTo>
                  <a:lnTo>
                    <a:pt x="3215325" y="1789728"/>
                  </a:lnTo>
                  <a:lnTo>
                    <a:pt x="3233826" y="1828263"/>
                  </a:lnTo>
                  <a:lnTo>
                    <a:pt x="3251672" y="1867070"/>
                  </a:lnTo>
                  <a:lnTo>
                    <a:pt x="3268855" y="1906144"/>
                  </a:lnTo>
                  <a:lnTo>
                    <a:pt x="3285371" y="1945479"/>
                  </a:lnTo>
                  <a:lnTo>
                    <a:pt x="3301213" y="1985072"/>
                  </a:lnTo>
                  <a:lnTo>
                    <a:pt x="3316377" y="2024918"/>
                  </a:lnTo>
                  <a:lnTo>
                    <a:pt x="3330856" y="2065011"/>
                  </a:lnTo>
                  <a:lnTo>
                    <a:pt x="3344644" y="2105348"/>
                  </a:lnTo>
                  <a:lnTo>
                    <a:pt x="3357737" y="2145923"/>
                  </a:lnTo>
                  <a:lnTo>
                    <a:pt x="3370129" y="2186732"/>
                  </a:lnTo>
                  <a:lnTo>
                    <a:pt x="3381813" y="2227771"/>
                  </a:lnTo>
                  <a:lnTo>
                    <a:pt x="3392784" y="2269033"/>
                  </a:lnTo>
                  <a:lnTo>
                    <a:pt x="3403037" y="2310516"/>
                  </a:lnTo>
                  <a:lnTo>
                    <a:pt x="3412566" y="2352214"/>
                  </a:lnTo>
                  <a:lnTo>
                    <a:pt x="3421365" y="2394122"/>
                  </a:lnTo>
                  <a:lnTo>
                    <a:pt x="3429429" y="2436236"/>
                  </a:lnTo>
                  <a:lnTo>
                    <a:pt x="3436751" y="2478551"/>
                  </a:lnTo>
                  <a:lnTo>
                    <a:pt x="3443327" y="2521062"/>
                  </a:lnTo>
                  <a:lnTo>
                    <a:pt x="3449150" y="2563765"/>
                  </a:lnTo>
                  <a:lnTo>
                    <a:pt x="3454215" y="2606655"/>
                  </a:lnTo>
                  <a:lnTo>
                    <a:pt x="3458516" y="2649727"/>
                  </a:lnTo>
                  <a:lnTo>
                    <a:pt x="3462048" y="2692977"/>
                  </a:lnTo>
                  <a:lnTo>
                    <a:pt x="3464805" y="2736400"/>
                  </a:lnTo>
                  <a:lnTo>
                    <a:pt x="3466782" y="2779991"/>
                  </a:lnTo>
                  <a:lnTo>
                    <a:pt x="3467972" y="2823746"/>
                  </a:lnTo>
                  <a:lnTo>
                    <a:pt x="3468370" y="2867660"/>
                  </a:lnTo>
                </a:path>
              </a:pathLst>
            </a:custGeom>
            <a:ln w="9344">
              <a:solidFill>
                <a:srgbClr val="00185C"/>
              </a:solidFill>
            </a:ln>
          </p:spPr>
          <p:txBody>
            <a:bodyPr wrap="square" lIns="0" tIns="0" rIns="0" bIns="0" rtlCol="0"/>
            <a:lstStyle/>
            <a:p>
              <a:endParaRPr/>
            </a:p>
          </p:txBody>
        </p:sp>
        <p:sp>
          <p:nvSpPr>
            <p:cNvPr id="14" name="object 14"/>
            <p:cNvSpPr/>
            <p:nvPr/>
          </p:nvSpPr>
          <p:spPr>
            <a:xfrm>
              <a:off x="635000" y="2490469"/>
              <a:ext cx="3624579" cy="3016250"/>
            </a:xfrm>
            <a:custGeom>
              <a:avLst/>
              <a:gdLst/>
              <a:ahLst/>
              <a:cxnLst/>
              <a:rect l="l" t="t" r="r" b="b"/>
              <a:pathLst>
                <a:path w="3624579" h="3016250">
                  <a:moveTo>
                    <a:pt x="3624580" y="2978150"/>
                  </a:moveTo>
                  <a:lnTo>
                    <a:pt x="3548380" y="2940050"/>
                  </a:lnTo>
                  <a:lnTo>
                    <a:pt x="3548380" y="2971800"/>
                  </a:lnTo>
                  <a:lnTo>
                    <a:pt x="44450" y="2971800"/>
                  </a:lnTo>
                  <a:lnTo>
                    <a:pt x="44450" y="76200"/>
                  </a:lnTo>
                  <a:lnTo>
                    <a:pt x="76200" y="76200"/>
                  </a:lnTo>
                  <a:lnTo>
                    <a:pt x="38100" y="0"/>
                  </a:lnTo>
                  <a:lnTo>
                    <a:pt x="0" y="76200"/>
                  </a:lnTo>
                  <a:lnTo>
                    <a:pt x="31750" y="76200"/>
                  </a:lnTo>
                  <a:lnTo>
                    <a:pt x="31750" y="2976880"/>
                  </a:lnTo>
                  <a:lnTo>
                    <a:pt x="38100" y="2976880"/>
                  </a:lnTo>
                  <a:lnTo>
                    <a:pt x="38100" y="2984500"/>
                  </a:lnTo>
                  <a:lnTo>
                    <a:pt x="3548380" y="2984500"/>
                  </a:lnTo>
                  <a:lnTo>
                    <a:pt x="3548380" y="3016250"/>
                  </a:lnTo>
                  <a:lnTo>
                    <a:pt x="3624580" y="2978150"/>
                  </a:lnTo>
                  <a:close/>
                </a:path>
              </a:pathLst>
            </a:custGeom>
            <a:solidFill>
              <a:srgbClr val="00185C"/>
            </a:solidFill>
          </p:spPr>
          <p:txBody>
            <a:bodyPr wrap="square" lIns="0" tIns="0" rIns="0" bIns="0" rtlCol="0"/>
            <a:lstStyle/>
            <a:p>
              <a:endParaRPr/>
            </a:p>
          </p:txBody>
        </p:sp>
        <p:sp>
          <p:nvSpPr>
            <p:cNvPr id="15" name="object 15"/>
            <p:cNvSpPr/>
            <p:nvPr/>
          </p:nvSpPr>
          <p:spPr>
            <a:xfrm>
              <a:off x="673100" y="3690658"/>
              <a:ext cx="3429000" cy="1765300"/>
            </a:xfrm>
            <a:custGeom>
              <a:avLst/>
              <a:gdLst/>
              <a:ahLst/>
              <a:cxnLst/>
              <a:rect l="l" t="t" r="r" b="b"/>
              <a:pathLst>
                <a:path w="3429000" h="1765300">
                  <a:moveTo>
                    <a:pt x="0" y="1765261"/>
                  </a:moveTo>
                  <a:lnTo>
                    <a:pt x="43415" y="1763872"/>
                  </a:lnTo>
                  <a:lnTo>
                    <a:pt x="86245" y="1759749"/>
                  </a:lnTo>
                  <a:lnTo>
                    <a:pt x="128430" y="1752964"/>
                  </a:lnTo>
                  <a:lnTo>
                    <a:pt x="169908" y="1743585"/>
                  </a:lnTo>
                  <a:lnTo>
                    <a:pt x="210620" y="1731683"/>
                  </a:lnTo>
                  <a:lnTo>
                    <a:pt x="250504" y="1717326"/>
                  </a:lnTo>
                  <a:lnTo>
                    <a:pt x="289502" y="1700586"/>
                  </a:lnTo>
                  <a:lnTo>
                    <a:pt x="327552" y="1681531"/>
                  </a:lnTo>
                  <a:lnTo>
                    <a:pt x="364594" y="1660231"/>
                  </a:lnTo>
                  <a:lnTo>
                    <a:pt x="400567" y="1636756"/>
                  </a:lnTo>
                  <a:lnTo>
                    <a:pt x="435411" y="1611176"/>
                  </a:lnTo>
                  <a:lnTo>
                    <a:pt x="469066" y="1583560"/>
                  </a:lnTo>
                  <a:lnTo>
                    <a:pt x="501472" y="1553978"/>
                  </a:lnTo>
                  <a:lnTo>
                    <a:pt x="532567" y="1522500"/>
                  </a:lnTo>
                  <a:lnTo>
                    <a:pt x="562292" y="1489195"/>
                  </a:lnTo>
                  <a:lnTo>
                    <a:pt x="590586" y="1454133"/>
                  </a:lnTo>
                  <a:lnTo>
                    <a:pt x="617389" y="1417385"/>
                  </a:lnTo>
                  <a:lnTo>
                    <a:pt x="642640" y="1379019"/>
                  </a:lnTo>
                  <a:lnTo>
                    <a:pt x="666279" y="1339105"/>
                  </a:lnTo>
                  <a:lnTo>
                    <a:pt x="688245" y="1297713"/>
                  </a:lnTo>
                  <a:lnTo>
                    <a:pt x="708479" y="1254913"/>
                  </a:lnTo>
                  <a:lnTo>
                    <a:pt x="726920" y="1210774"/>
                  </a:lnTo>
                  <a:lnTo>
                    <a:pt x="743507" y="1165367"/>
                  </a:lnTo>
                  <a:lnTo>
                    <a:pt x="758179" y="1118760"/>
                  </a:lnTo>
                  <a:lnTo>
                    <a:pt x="770878" y="1071024"/>
                  </a:lnTo>
                  <a:lnTo>
                    <a:pt x="781541" y="1022228"/>
                  </a:lnTo>
                  <a:lnTo>
                    <a:pt x="790110" y="972442"/>
                  </a:lnTo>
                  <a:lnTo>
                    <a:pt x="796522" y="921736"/>
                  </a:lnTo>
                  <a:lnTo>
                    <a:pt x="800719" y="870179"/>
                  </a:lnTo>
                  <a:lnTo>
                    <a:pt x="802640" y="817841"/>
                  </a:lnTo>
                </a:path>
                <a:path w="3429000" h="1765300">
                  <a:moveTo>
                    <a:pt x="1751330" y="7581"/>
                  </a:moveTo>
                  <a:lnTo>
                    <a:pt x="1708089" y="2394"/>
                  </a:lnTo>
                  <a:lnTo>
                    <a:pt x="1665028" y="0"/>
                  </a:lnTo>
                  <a:lnTo>
                    <a:pt x="1622215" y="338"/>
                  </a:lnTo>
                  <a:lnTo>
                    <a:pt x="1579720" y="3350"/>
                  </a:lnTo>
                  <a:lnTo>
                    <a:pt x="1537611" y="8975"/>
                  </a:lnTo>
                  <a:lnTo>
                    <a:pt x="1495958" y="17152"/>
                  </a:lnTo>
                  <a:lnTo>
                    <a:pt x="1454830" y="27822"/>
                  </a:lnTo>
                  <a:lnTo>
                    <a:pt x="1414296" y="40924"/>
                  </a:lnTo>
                  <a:lnTo>
                    <a:pt x="1374425" y="56399"/>
                  </a:lnTo>
                  <a:lnTo>
                    <a:pt x="1335287" y="74186"/>
                  </a:lnTo>
                  <a:lnTo>
                    <a:pt x="1296950" y="94225"/>
                  </a:lnTo>
                  <a:lnTo>
                    <a:pt x="1259484" y="116456"/>
                  </a:lnTo>
                  <a:lnTo>
                    <a:pt x="1222958" y="140819"/>
                  </a:lnTo>
                  <a:lnTo>
                    <a:pt x="1187440" y="167253"/>
                  </a:lnTo>
                  <a:lnTo>
                    <a:pt x="1153001" y="195700"/>
                  </a:lnTo>
                  <a:lnTo>
                    <a:pt x="1119709" y="226098"/>
                  </a:lnTo>
                  <a:lnTo>
                    <a:pt x="1087633" y="258387"/>
                  </a:lnTo>
                  <a:lnTo>
                    <a:pt x="1056843" y="292508"/>
                  </a:lnTo>
                  <a:lnTo>
                    <a:pt x="1027407" y="328400"/>
                  </a:lnTo>
                  <a:lnTo>
                    <a:pt x="999395" y="366003"/>
                  </a:lnTo>
                  <a:lnTo>
                    <a:pt x="972877" y="405257"/>
                  </a:lnTo>
                  <a:lnTo>
                    <a:pt x="947920" y="446103"/>
                  </a:lnTo>
                  <a:lnTo>
                    <a:pt x="924595" y="488478"/>
                  </a:lnTo>
                  <a:lnTo>
                    <a:pt x="902969" y="532325"/>
                  </a:lnTo>
                  <a:lnTo>
                    <a:pt x="883114" y="577582"/>
                  </a:lnTo>
                  <a:lnTo>
                    <a:pt x="865097" y="624189"/>
                  </a:lnTo>
                  <a:lnTo>
                    <a:pt x="848988" y="672087"/>
                  </a:lnTo>
                  <a:lnTo>
                    <a:pt x="834856" y="721215"/>
                  </a:lnTo>
                  <a:lnTo>
                    <a:pt x="822770" y="771513"/>
                  </a:lnTo>
                  <a:lnTo>
                    <a:pt x="812800" y="822921"/>
                  </a:lnTo>
                </a:path>
                <a:path w="3429000" h="1765300">
                  <a:moveTo>
                    <a:pt x="3429000" y="1757641"/>
                  </a:moveTo>
                  <a:lnTo>
                    <a:pt x="3385465" y="1756247"/>
                  </a:lnTo>
                  <a:lnTo>
                    <a:pt x="3342532" y="1752113"/>
                  </a:lnTo>
                  <a:lnTo>
                    <a:pt x="3300260" y="1745309"/>
                  </a:lnTo>
                  <a:lnTo>
                    <a:pt x="3258707" y="1735906"/>
                  </a:lnTo>
                  <a:lnTo>
                    <a:pt x="3217933" y="1723974"/>
                  </a:lnTo>
                  <a:lnTo>
                    <a:pt x="3177997" y="1709584"/>
                  </a:lnTo>
                  <a:lnTo>
                    <a:pt x="3138958" y="1692807"/>
                  </a:lnTo>
                  <a:lnTo>
                    <a:pt x="3100877" y="1673712"/>
                  </a:lnTo>
                  <a:lnTo>
                    <a:pt x="3063811" y="1652371"/>
                  </a:lnTo>
                  <a:lnTo>
                    <a:pt x="3027821" y="1628854"/>
                  </a:lnTo>
                  <a:lnTo>
                    <a:pt x="2992965" y="1603231"/>
                  </a:lnTo>
                  <a:lnTo>
                    <a:pt x="2959303" y="1575574"/>
                  </a:lnTo>
                  <a:lnTo>
                    <a:pt x="2926894" y="1545952"/>
                  </a:lnTo>
                  <a:lnTo>
                    <a:pt x="2895797" y="1514437"/>
                  </a:lnTo>
                  <a:lnTo>
                    <a:pt x="2866072" y="1481099"/>
                  </a:lnTo>
                  <a:lnTo>
                    <a:pt x="2837778" y="1446008"/>
                  </a:lnTo>
                  <a:lnTo>
                    <a:pt x="2810974" y="1409234"/>
                  </a:lnTo>
                  <a:lnTo>
                    <a:pt x="2785719" y="1370850"/>
                  </a:lnTo>
                  <a:lnTo>
                    <a:pt x="2762073" y="1330924"/>
                  </a:lnTo>
                  <a:lnTo>
                    <a:pt x="2740095" y="1289529"/>
                  </a:lnTo>
                  <a:lnTo>
                    <a:pt x="2719844" y="1246733"/>
                  </a:lnTo>
                  <a:lnTo>
                    <a:pt x="2701380" y="1202608"/>
                  </a:lnTo>
                  <a:lnTo>
                    <a:pt x="2684761" y="1157224"/>
                  </a:lnTo>
                  <a:lnTo>
                    <a:pt x="2670047" y="1110652"/>
                  </a:lnTo>
                  <a:lnTo>
                    <a:pt x="2657298" y="1062963"/>
                  </a:lnTo>
                  <a:lnTo>
                    <a:pt x="2646572" y="1014226"/>
                  </a:lnTo>
                  <a:lnTo>
                    <a:pt x="2637929" y="964513"/>
                  </a:lnTo>
                  <a:lnTo>
                    <a:pt x="2631428" y="913895"/>
                  </a:lnTo>
                  <a:lnTo>
                    <a:pt x="2627129" y="862440"/>
                  </a:lnTo>
                  <a:lnTo>
                    <a:pt x="2625090" y="810221"/>
                  </a:lnTo>
                </a:path>
                <a:path w="3429000" h="1765300">
                  <a:moveTo>
                    <a:pt x="1680210" y="7581"/>
                  </a:moveTo>
                  <a:lnTo>
                    <a:pt x="1723450" y="2394"/>
                  </a:lnTo>
                  <a:lnTo>
                    <a:pt x="1766511" y="0"/>
                  </a:lnTo>
                  <a:lnTo>
                    <a:pt x="1809324" y="338"/>
                  </a:lnTo>
                  <a:lnTo>
                    <a:pt x="1851819" y="3350"/>
                  </a:lnTo>
                  <a:lnTo>
                    <a:pt x="1893928" y="8975"/>
                  </a:lnTo>
                  <a:lnTo>
                    <a:pt x="1935581" y="17152"/>
                  </a:lnTo>
                  <a:lnTo>
                    <a:pt x="1976709" y="27822"/>
                  </a:lnTo>
                  <a:lnTo>
                    <a:pt x="2017243" y="40924"/>
                  </a:lnTo>
                  <a:lnTo>
                    <a:pt x="2057114" y="56399"/>
                  </a:lnTo>
                  <a:lnTo>
                    <a:pt x="2096252" y="74186"/>
                  </a:lnTo>
                  <a:lnTo>
                    <a:pt x="2134589" y="94225"/>
                  </a:lnTo>
                  <a:lnTo>
                    <a:pt x="2172055" y="116456"/>
                  </a:lnTo>
                  <a:lnTo>
                    <a:pt x="2208581" y="140819"/>
                  </a:lnTo>
                  <a:lnTo>
                    <a:pt x="2244099" y="167253"/>
                  </a:lnTo>
                  <a:lnTo>
                    <a:pt x="2278538" y="195700"/>
                  </a:lnTo>
                  <a:lnTo>
                    <a:pt x="2311830" y="226098"/>
                  </a:lnTo>
                  <a:lnTo>
                    <a:pt x="2343906" y="258387"/>
                  </a:lnTo>
                  <a:lnTo>
                    <a:pt x="2374696" y="292508"/>
                  </a:lnTo>
                  <a:lnTo>
                    <a:pt x="2404132" y="328400"/>
                  </a:lnTo>
                  <a:lnTo>
                    <a:pt x="2432144" y="366003"/>
                  </a:lnTo>
                  <a:lnTo>
                    <a:pt x="2458662" y="405257"/>
                  </a:lnTo>
                  <a:lnTo>
                    <a:pt x="2483619" y="446103"/>
                  </a:lnTo>
                  <a:lnTo>
                    <a:pt x="2506944" y="488478"/>
                  </a:lnTo>
                  <a:lnTo>
                    <a:pt x="2528570" y="532325"/>
                  </a:lnTo>
                  <a:lnTo>
                    <a:pt x="2548425" y="577582"/>
                  </a:lnTo>
                  <a:lnTo>
                    <a:pt x="2566442" y="624189"/>
                  </a:lnTo>
                  <a:lnTo>
                    <a:pt x="2582551" y="672087"/>
                  </a:lnTo>
                  <a:lnTo>
                    <a:pt x="2596683" y="721215"/>
                  </a:lnTo>
                  <a:lnTo>
                    <a:pt x="2608769" y="771513"/>
                  </a:lnTo>
                  <a:lnTo>
                    <a:pt x="2618740" y="822921"/>
                  </a:lnTo>
                </a:path>
              </a:pathLst>
            </a:custGeom>
            <a:ln w="38097">
              <a:solidFill>
                <a:srgbClr val="007F7F"/>
              </a:solidFill>
            </a:ln>
          </p:spPr>
          <p:txBody>
            <a:bodyPr wrap="square" lIns="0" tIns="0" rIns="0" bIns="0" rtlCol="0"/>
            <a:lstStyle/>
            <a:p>
              <a:endParaRPr/>
            </a:p>
          </p:txBody>
        </p:sp>
        <p:sp>
          <p:nvSpPr>
            <p:cNvPr id="16" name="object 16"/>
            <p:cNvSpPr/>
            <p:nvPr/>
          </p:nvSpPr>
          <p:spPr>
            <a:xfrm>
              <a:off x="673100" y="4495800"/>
              <a:ext cx="3581400" cy="76200"/>
            </a:xfrm>
            <a:custGeom>
              <a:avLst/>
              <a:gdLst/>
              <a:ahLst/>
              <a:cxnLst/>
              <a:rect l="l" t="t" r="r" b="b"/>
              <a:pathLst>
                <a:path w="3581400" h="76200">
                  <a:moveTo>
                    <a:pt x="3581400" y="38100"/>
                  </a:moveTo>
                  <a:lnTo>
                    <a:pt x="3505200" y="0"/>
                  </a:lnTo>
                  <a:lnTo>
                    <a:pt x="3505200" y="33020"/>
                  </a:lnTo>
                  <a:lnTo>
                    <a:pt x="0" y="33020"/>
                  </a:lnTo>
                  <a:lnTo>
                    <a:pt x="0" y="43180"/>
                  </a:lnTo>
                  <a:lnTo>
                    <a:pt x="3505200" y="43180"/>
                  </a:lnTo>
                  <a:lnTo>
                    <a:pt x="3505200" y="76200"/>
                  </a:lnTo>
                  <a:lnTo>
                    <a:pt x="3581400" y="38100"/>
                  </a:lnTo>
                  <a:close/>
                </a:path>
              </a:pathLst>
            </a:custGeom>
            <a:solidFill>
              <a:srgbClr val="00185C"/>
            </a:solidFill>
          </p:spPr>
          <p:txBody>
            <a:bodyPr wrap="square" lIns="0" tIns="0" rIns="0" bIns="0" rtlCol="0"/>
            <a:lstStyle/>
            <a:p>
              <a:endParaRPr/>
            </a:p>
          </p:txBody>
        </p:sp>
      </p:grpSp>
      <p:sp>
        <p:nvSpPr>
          <p:cNvPr id="17" name="object 17"/>
          <p:cNvSpPr txBox="1"/>
          <p:nvPr/>
        </p:nvSpPr>
        <p:spPr>
          <a:xfrm>
            <a:off x="419700" y="3296506"/>
            <a:ext cx="167640" cy="1355725"/>
          </a:xfrm>
          <a:prstGeom prst="rect">
            <a:avLst/>
          </a:prstGeom>
        </p:spPr>
        <p:txBody>
          <a:bodyPr vert="vert270" wrap="square" lIns="0" tIns="635" rIns="0" bIns="0" rtlCol="0">
            <a:spAutoFit/>
          </a:bodyPr>
          <a:lstStyle/>
          <a:p>
            <a:pPr marL="12700">
              <a:lnSpc>
                <a:spcPct val="100000"/>
              </a:lnSpc>
              <a:spcBef>
                <a:spcPts val="5"/>
              </a:spcBef>
            </a:pPr>
            <a:r>
              <a:rPr sz="1000" b="1" i="1" spc="-5" dirty="0">
                <a:latin typeface="Arial"/>
                <a:cs typeface="Arial"/>
              </a:rPr>
              <a:t>Number</a:t>
            </a:r>
            <a:r>
              <a:rPr sz="1000" b="1" i="1" spc="-40" dirty="0">
                <a:latin typeface="Arial"/>
                <a:cs typeface="Arial"/>
              </a:rPr>
              <a:t> </a:t>
            </a:r>
            <a:r>
              <a:rPr sz="1000" b="1" i="1" spc="-5" dirty="0">
                <a:latin typeface="Arial"/>
                <a:cs typeface="Arial"/>
              </a:rPr>
              <a:t>of</a:t>
            </a:r>
            <a:r>
              <a:rPr sz="1000" b="1" i="1" spc="-35" dirty="0">
                <a:latin typeface="Arial"/>
                <a:cs typeface="Arial"/>
              </a:rPr>
              <a:t> </a:t>
            </a:r>
            <a:r>
              <a:rPr sz="1000" b="1" i="1" spc="-5" dirty="0">
                <a:latin typeface="Arial"/>
                <a:cs typeface="Arial"/>
              </a:rPr>
              <a:t>individuals</a:t>
            </a:r>
            <a:endParaRPr sz="1000">
              <a:latin typeface="Arial"/>
              <a:cs typeface="Arial"/>
            </a:endParaRPr>
          </a:p>
        </p:txBody>
      </p:sp>
      <p:sp>
        <p:nvSpPr>
          <p:cNvPr id="18" name="object 18"/>
          <p:cNvSpPr txBox="1"/>
          <p:nvPr/>
        </p:nvSpPr>
        <p:spPr>
          <a:xfrm>
            <a:off x="298450" y="5327650"/>
            <a:ext cx="27178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00185C"/>
                </a:solidFill>
                <a:latin typeface="Arial"/>
                <a:cs typeface="Arial"/>
              </a:rPr>
              <a:t>F</a:t>
            </a:r>
            <a:r>
              <a:rPr sz="1000" b="1" spc="-10" dirty="0">
                <a:solidFill>
                  <a:srgbClr val="00185C"/>
                </a:solidFill>
                <a:latin typeface="Arial"/>
                <a:cs typeface="Arial"/>
              </a:rPr>
              <a:t>e</a:t>
            </a:r>
            <a:r>
              <a:rPr sz="1000" b="1" dirty="0">
                <a:solidFill>
                  <a:srgbClr val="00185C"/>
                </a:solidFill>
                <a:latin typeface="Arial"/>
                <a:cs typeface="Arial"/>
              </a:rPr>
              <a:t>w</a:t>
            </a:r>
            <a:endParaRPr sz="1000">
              <a:latin typeface="Arial"/>
              <a:cs typeface="Arial"/>
            </a:endParaRPr>
          </a:p>
        </p:txBody>
      </p:sp>
      <p:sp>
        <p:nvSpPr>
          <p:cNvPr id="19" name="object 19"/>
          <p:cNvSpPr txBox="1"/>
          <p:nvPr/>
        </p:nvSpPr>
        <p:spPr>
          <a:xfrm>
            <a:off x="299720" y="2589529"/>
            <a:ext cx="34925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00185C"/>
                </a:solidFill>
                <a:latin typeface="Arial"/>
                <a:cs typeface="Arial"/>
              </a:rPr>
              <a:t>M</a:t>
            </a:r>
            <a:r>
              <a:rPr sz="1000" b="1" spc="-10" dirty="0">
                <a:solidFill>
                  <a:srgbClr val="00185C"/>
                </a:solidFill>
                <a:latin typeface="Arial"/>
                <a:cs typeface="Arial"/>
              </a:rPr>
              <a:t>a</a:t>
            </a:r>
            <a:r>
              <a:rPr sz="1000" b="1" spc="-5" dirty="0">
                <a:solidFill>
                  <a:srgbClr val="00185C"/>
                </a:solidFill>
                <a:latin typeface="Arial"/>
                <a:cs typeface="Arial"/>
              </a:rPr>
              <a:t>ny</a:t>
            </a:r>
            <a:endParaRPr sz="1000">
              <a:latin typeface="Arial"/>
              <a:cs typeface="Arial"/>
            </a:endParaRPr>
          </a:p>
        </p:txBody>
      </p:sp>
      <p:sp>
        <p:nvSpPr>
          <p:cNvPr id="20" name="object 20"/>
          <p:cNvSpPr txBox="1"/>
          <p:nvPr/>
        </p:nvSpPr>
        <p:spPr>
          <a:xfrm>
            <a:off x="707390" y="5576570"/>
            <a:ext cx="27940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00185C"/>
                </a:solidFill>
                <a:latin typeface="Arial"/>
                <a:cs typeface="Arial"/>
              </a:rPr>
              <a:t>Low</a:t>
            </a:r>
            <a:endParaRPr sz="1000">
              <a:latin typeface="Arial"/>
              <a:cs typeface="Arial"/>
            </a:endParaRPr>
          </a:p>
        </p:txBody>
      </p:sp>
      <p:sp>
        <p:nvSpPr>
          <p:cNvPr id="21" name="object 21"/>
          <p:cNvSpPr txBox="1"/>
          <p:nvPr/>
        </p:nvSpPr>
        <p:spPr>
          <a:xfrm>
            <a:off x="3900170" y="5576570"/>
            <a:ext cx="30797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00185C"/>
                </a:solidFill>
                <a:latin typeface="Arial"/>
                <a:cs typeface="Arial"/>
              </a:rPr>
              <a:t>H</a:t>
            </a:r>
            <a:r>
              <a:rPr sz="1000" b="1" spc="-10" dirty="0">
                <a:solidFill>
                  <a:srgbClr val="00185C"/>
                </a:solidFill>
                <a:latin typeface="Arial"/>
                <a:cs typeface="Arial"/>
              </a:rPr>
              <a:t>i</a:t>
            </a:r>
            <a:r>
              <a:rPr sz="1000" b="1" spc="5" dirty="0">
                <a:solidFill>
                  <a:srgbClr val="00185C"/>
                </a:solidFill>
                <a:latin typeface="Arial"/>
                <a:cs typeface="Arial"/>
              </a:rPr>
              <a:t>g</a:t>
            </a:r>
            <a:r>
              <a:rPr sz="1000" b="1" dirty="0">
                <a:solidFill>
                  <a:srgbClr val="00185C"/>
                </a:solidFill>
                <a:latin typeface="Arial"/>
                <a:cs typeface="Arial"/>
              </a:rPr>
              <a:t>h</a:t>
            </a:r>
            <a:endParaRPr sz="1000">
              <a:latin typeface="Arial"/>
              <a:cs typeface="Arial"/>
            </a:endParaRPr>
          </a:p>
        </p:txBody>
      </p:sp>
      <p:sp>
        <p:nvSpPr>
          <p:cNvPr id="22" name="object 22"/>
          <p:cNvSpPr txBox="1"/>
          <p:nvPr/>
        </p:nvSpPr>
        <p:spPr>
          <a:xfrm>
            <a:off x="1898650" y="5590540"/>
            <a:ext cx="1256030" cy="177800"/>
          </a:xfrm>
          <a:prstGeom prst="rect">
            <a:avLst/>
          </a:prstGeom>
        </p:spPr>
        <p:txBody>
          <a:bodyPr vert="horz" wrap="square" lIns="0" tIns="12700" rIns="0" bIns="0" rtlCol="0">
            <a:spAutoFit/>
          </a:bodyPr>
          <a:lstStyle/>
          <a:p>
            <a:pPr marL="12700">
              <a:lnSpc>
                <a:spcPct val="100000"/>
              </a:lnSpc>
              <a:spcBef>
                <a:spcPts val="100"/>
              </a:spcBef>
            </a:pPr>
            <a:r>
              <a:rPr sz="1000" b="1" i="1" spc="-5" dirty="0">
                <a:latin typeface="Arial"/>
                <a:cs typeface="Arial"/>
              </a:rPr>
              <a:t>Value</a:t>
            </a:r>
            <a:r>
              <a:rPr sz="1000" b="1" i="1" spc="215" dirty="0">
                <a:latin typeface="Arial"/>
                <a:cs typeface="Arial"/>
              </a:rPr>
              <a:t> </a:t>
            </a:r>
            <a:r>
              <a:rPr sz="1000" b="1" i="1" spc="-5" dirty="0">
                <a:latin typeface="Arial"/>
                <a:cs typeface="Arial"/>
              </a:rPr>
              <a:t>per</a:t>
            </a:r>
            <a:r>
              <a:rPr sz="1000" b="1" i="1" spc="-30" dirty="0">
                <a:latin typeface="Arial"/>
                <a:cs typeface="Arial"/>
              </a:rPr>
              <a:t> </a:t>
            </a:r>
            <a:r>
              <a:rPr sz="1000" b="1" i="1" spc="-5" dirty="0">
                <a:latin typeface="Arial"/>
                <a:cs typeface="Arial"/>
              </a:rPr>
              <a:t>individual</a:t>
            </a:r>
            <a:endParaRPr sz="1000">
              <a:latin typeface="Arial"/>
              <a:cs typeface="Arial"/>
            </a:endParaRPr>
          </a:p>
        </p:txBody>
      </p:sp>
      <p:sp>
        <p:nvSpPr>
          <p:cNvPr id="23" name="object 23"/>
          <p:cNvSpPr/>
          <p:nvPr/>
        </p:nvSpPr>
        <p:spPr>
          <a:xfrm>
            <a:off x="1490980" y="3675379"/>
            <a:ext cx="1790700" cy="1793239"/>
          </a:xfrm>
          <a:custGeom>
            <a:avLst/>
            <a:gdLst/>
            <a:ahLst/>
            <a:cxnLst/>
            <a:rect l="l" t="t" r="r" b="b"/>
            <a:pathLst>
              <a:path w="1790700" h="1793239">
                <a:moveTo>
                  <a:pt x="0" y="901700"/>
                </a:moveTo>
                <a:lnTo>
                  <a:pt x="0" y="1793240"/>
                </a:lnTo>
              </a:path>
              <a:path w="1790700" h="1793239">
                <a:moveTo>
                  <a:pt x="1790699" y="901700"/>
                </a:moveTo>
                <a:lnTo>
                  <a:pt x="1790699" y="1793240"/>
                </a:lnTo>
              </a:path>
              <a:path w="1790700" h="1793239">
                <a:moveTo>
                  <a:pt x="939800" y="0"/>
                </a:moveTo>
                <a:lnTo>
                  <a:pt x="939800" y="1793240"/>
                </a:lnTo>
              </a:path>
            </a:pathLst>
          </a:custGeom>
          <a:ln w="9344">
            <a:solidFill>
              <a:srgbClr val="00185C"/>
            </a:solidFill>
          </a:ln>
        </p:spPr>
        <p:txBody>
          <a:bodyPr wrap="square" lIns="0" tIns="0" rIns="0" bIns="0" rtlCol="0"/>
          <a:lstStyle/>
          <a:p>
            <a:endParaRPr/>
          </a:p>
        </p:txBody>
      </p:sp>
      <p:sp>
        <p:nvSpPr>
          <p:cNvPr id="24" name="object 24"/>
          <p:cNvSpPr txBox="1"/>
          <p:nvPr/>
        </p:nvSpPr>
        <p:spPr>
          <a:xfrm>
            <a:off x="679450" y="4545329"/>
            <a:ext cx="807085" cy="177800"/>
          </a:xfrm>
          <a:prstGeom prst="rect">
            <a:avLst/>
          </a:prstGeom>
        </p:spPr>
        <p:txBody>
          <a:bodyPr vert="horz" wrap="square" lIns="0" tIns="12700" rIns="0" bIns="0" rtlCol="0">
            <a:spAutoFit/>
          </a:bodyPr>
          <a:lstStyle/>
          <a:p>
            <a:pPr marL="13970">
              <a:lnSpc>
                <a:spcPct val="100000"/>
              </a:lnSpc>
              <a:spcBef>
                <a:spcPts val="100"/>
              </a:spcBef>
            </a:pPr>
            <a:r>
              <a:rPr sz="1000" b="1" spc="-5" dirty="0">
                <a:solidFill>
                  <a:srgbClr val="00185C"/>
                </a:solidFill>
                <a:latin typeface="Arial"/>
                <a:cs typeface="Arial"/>
              </a:rPr>
              <a:t>Unprofitable</a:t>
            </a:r>
            <a:endParaRPr sz="1000">
              <a:latin typeface="Arial"/>
              <a:cs typeface="Arial"/>
            </a:endParaRPr>
          </a:p>
        </p:txBody>
      </p:sp>
      <p:sp>
        <p:nvSpPr>
          <p:cNvPr id="25" name="object 25"/>
          <p:cNvSpPr txBox="1"/>
          <p:nvPr/>
        </p:nvSpPr>
        <p:spPr>
          <a:xfrm>
            <a:off x="1495652" y="4545329"/>
            <a:ext cx="930910" cy="330200"/>
          </a:xfrm>
          <a:prstGeom prst="rect">
            <a:avLst/>
          </a:prstGeom>
        </p:spPr>
        <p:txBody>
          <a:bodyPr vert="horz" wrap="square" lIns="0" tIns="12700" rIns="0" bIns="0" rtlCol="0">
            <a:spAutoFit/>
          </a:bodyPr>
          <a:lstStyle/>
          <a:p>
            <a:pPr marL="186690" marR="109855">
              <a:lnSpc>
                <a:spcPct val="100000"/>
              </a:lnSpc>
              <a:spcBef>
                <a:spcPts val="100"/>
              </a:spcBef>
            </a:pPr>
            <a:r>
              <a:rPr sz="1000" b="1" spc="-5" dirty="0">
                <a:solidFill>
                  <a:srgbClr val="00185C"/>
                </a:solidFill>
                <a:latin typeface="Arial"/>
                <a:cs typeface="Arial"/>
              </a:rPr>
              <a:t>M</a:t>
            </a:r>
            <a:r>
              <a:rPr sz="1000" b="1" spc="-10" dirty="0">
                <a:solidFill>
                  <a:srgbClr val="00185C"/>
                </a:solidFill>
                <a:latin typeface="Arial"/>
                <a:cs typeface="Arial"/>
              </a:rPr>
              <a:t>ar</a:t>
            </a:r>
            <a:r>
              <a:rPr sz="1000" b="1" spc="-5" dirty="0">
                <a:solidFill>
                  <a:srgbClr val="00185C"/>
                </a:solidFill>
                <a:latin typeface="Arial"/>
                <a:cs typeface="Arial"/>
              </a:rPr>
              <a:t>g</a:t>
            </a:r>
            <a:r>
              <a:rPr sz="1000" b="1" dirty="0">
                <a:solidFill>
                  <a:srgbClr val="00185C"/>
                </a:solidFill>
                <a:latin typeface="Arial"/>
                <a:cs typeface="Arial"/>
              </a:rPr>
              <a:t>i</a:t>
            </a:r>
            <a:r>
              <a:rPr sz="1000" b="1" spc="-5" dirty="0">
                <a:solidFill>
                  <a:srgbClr val="00185C"/>
                </a:solidFill>
                <a:latin typeface="Arial"/>
                <a:cs typeface="Arial"/>
              </a:rPr>
              <a:t>n</a:t>
            </a:r>
            <a:r>
              <a:rPr sz="1000" b="1" spc="-10" dirty="0">
                <a:solidFill>
                  <a:srgbClr val="00185C"/>
                </a:solidFill>
                <a:latin typeface="Arial"/>
                <a:cs typeface="Arial"/>
              </a:rPr>
              <a:t>a</a:t>
            </a:r>
            <a:r>
              <a:rPr sz="1000" b="1" dirty="0">
                <a:solidFill>
                  <a:srgbClr val="00185C"/>
                </a:solidFill>
                <a:latin typeface="Arial"/>
                <a:cs typeface="Arial"/>
              </a:rPr>
              <a:t>lly  </a:t>
            </a:r>
            <a:r>
              <a:rPr sz="1000" b="1" spc="-5" dirty="0">
                <a:solidFill>
                  <a:srgbClr val="00185C"/>
                </a:solidFill>
                <a:latin typeface="Arial"/>
                <a:cs typeface="Arial"/>
              </a:rPr>
              <a:t>profitable</a:t>
            </a:r>
            <a:endParaRPr sz="1000">
              <a:latin typeface="Arial"/>
              <a:cs typeface="Arial"/>
            </a:endParaRPr>
          </a:p>
        </p:txBody>
      </p:sp>
      <p:sp>
        <p:nvSpPr>
          <p:cNvPr id="26" name="object 26"/>
          <p:cNvSpPr txBox="1"/>
          <p:nvPr/>
        </p:nvSpPr>
        <p:spPr>
          <a:xfrm>
            <a:off x="2435452" y="4545329"/>
            <a:ext cx="842010" cy="330200"/>
          </a:xfrm>
          <a:prstGeom prst="rect">
            <a:avLst/>
          </a:prstGeom>
        </p:spPr>
        <p:txBody>
          <a:bodyPr vert="horz" wrap="square" lIns="0" tIns="12700" rIns="0" bIns="0" rtlCol="0">
            <a:spAutoFit/>
          </a:bodyPr>
          <a:lstStyle/>
          <a:p>
            <a:pPr marL="85090" marR="169545">
              <a:lnSpc>
                <a:spcPct val="100000"/>
              </a:lnSpc>
              <a:spcBef>
                <a:spcPts val="100"/>
              </a:spcBef>
            </a:pPr>
            <a:r>
              <a:rPr sz="1000" b="1" spc="-5" dirty="0">
                <a:solidFill>
                  <a:srgbClr val="00185C"/>
                </a:solidFill>
                <a:latin typeface="Arial"/>
                <a:cs typeface="Arial"/>
              </a:rPr>
              <a:t>More </a:t>
            </a:r>
            <a:r>
              <a:rPr sz="1000" b="1" dirty="0">
                <a:solidFill>
                  <a:srgbClr val="00185C"/>
                </a:solidFill>
                <a:latin typeface="Arial"/>
                <a:cs typeface="Arial"/>
              </a:rPr>
              <a:t> </a:t>
            </a:r>
            <a:r>
              <a:rPr sz="1000" b="1" spc="-5" dirty="0">
                <a:solidFill>
                  <a:srgbClr val="00185C"/>
                </a:solidFill>
                <a:latin typeface="Arial"/>
                <a:cs typeface="Arial"/>
              </a:rPr>
              <a:t>p</a:t>
            </a:r>
            <a:r>
              <a:rPr sz="1000" b="1" dirty="0">
                <a:solidFill>
                  <a:srgbClr val="00185C"/>
                </a:solidFill>
                <a:latin typeface="Arial"/>
                <a:cs typeface="Arial"/>
              </a:rPr>
              <a:t>r</a:t>
            </a:r>
            <a:r>
              <a:rPr sz="1000" b="1" spc="-5" dirty="0">
                <a:solidFill>
                  <a:srgbClr val="00185C"/>
                </a:solidFill>
                <a:latin typeface="Arial"/>
                <a:cs typeface="Arial"/>
              </a:rPr>
              <a:t>o</a:t>
            </a:r>
            <a:r>
              <a:rPr sz="1000" b="1" spc="5" dirty="0">
                <a:solidFill>
                  <a:srgbClr val="00185C"/>
                </a:solidFill>
                <a:latin typeface="Arial"/>
                <a:cs typeface="Arial"/>
              </a:rPr>
              <a:t>f</a:t>
            </a:r>
            <a:r>
              <a:rPr sz="1000" b="1" spc="-10" dirty="0">
                <a:solidFill>
                  <a:srgbClr val="00185C"/>
                </a:solidFill>
                <a:latin typeface="Arial"/>
                <a:cs typeface="Arial"/>
              </a:rPr>
              <a:t>i</a:t>
            </a:r>
            <a:r>
              <a:rPr sz="1000" b="1" spc="5" dirty="0">
                <a:solidFill>
                  <a:srgbClr val="00185C"/>
                </a:solidFill>
                <a:latin typeface="Arial"/>
                <a:cs typeface="Arial"/>
              </a:rPr>
              <a:t>t</a:t>
            </a:r>
            <a:r>
              <a:rPr sz="1000" b="1" spc="-10" dirty="0">
                <a:solidFill>
                  <a:srgbClr val="00185C"/>
                </a:solidFill>
                <a:latin typeface="Arial"/>
                <a:cs typeface="Arial"/>
              </a:rPr>
              <a:t>a</a:t>
            </a:r>
            <a:r>
              <a:rPr sz="1000" b="1" spc="-5" dirty="0">
                <a:solidFill>
                  <a:srgbClr val="00185C"/>
                </a:solidFill>
                <a:latin typeface="Arial"/>
                <a:cs typeface="Arial"/>
              </a:rPr>
              <a:t>b</a:t>
            </a:r>
            <a:r>
              <a:rPr sz="1000" b="1" dirty="0">
                <a:solidFill>
                  <a:srgbClr val="00185C"/>
                </a:solidFill>
                <a:latin typeface="Arial"/>
                <a:cs typeface="Arial"/>
              </a:rPr>
              <a:t>le</a:t>
            </a:r>
            <a:endParaRPr sz="1000">
              <a:latin typeface="Arial"/>
              <a:cs typeface="Arial"/>
            </a:endParaRPr>
          </a:p>
        </p:txBody>
      </p:sp>
      <p:sp>
        <p:nvSpPr>
          <p:cNvPr id="27" name="object 27"/>
          <p:cNvSpPr txBox="1"/>
          <p:nvPr/>
        </p:nvSpPr>
        <p:spPr>
          <a:xfrm>
            <a:off x="3422650" y="4545329"/>
            <a:ext cx="603885" cy="330200"/>
          </a:xfrm>
          <a:prstGeom prst="rect">
            <a:avLst/>
          </a:prstGeom>
        </p:spPr>
        <p:txBody>
          <a:bodyPr vert="horz" wrap="square" lIns="0" tIns="12700" rIns="0" bIns="0" rtlCol="0">
            <a:spAutoFit/>
          </a:bodyPr>
          <a:lstStyle/>
          <a:p>
            <a:pPr marL="12700" marR="5080">
              <a:lnSpc>
                <a:spcPct val="100000"/>
              </a:lnSpc>
              <a:spcBef>
                <a:spcPts val="100"/>
              </a:spcBef>
            </a:pPr>
            <a:r>
              <a:rPr sz="1000" b="1" spc="-5" dirty="0">
                <a:solidFill>
                  <a:srgbClr val="00185C"/>
                </a:solidFill>
                <a:latin typeface="Arial"/>
                <a:cs typeface="Arial"/>
              </a:rPr>
              <a:t>Very </a:t>
            </a:r>
            <a:r>
              <a:rPr sz="1000" b="1" dirty="0">
                <a:solidFill>
                  <a:srgbClr val="00185C"/>
                </a:solidFill>
                <a:latin typeface="Arial"/>
                <a:cs typeface="Arial"/>
              </a:rPr>
              <a:t> </a:t>
            </a:r>
            <a:r>
              <a:rPr sz="1000" b="1" spc="-5" dirty="0">
                <a:solidFill>
                  <a:srgbClr val="00185C"/>
                </a:solidFill>
                <a:latin typeface="Arial"/>
                <a:cs typeface="Arial"/>
              </a:rPr>
              <a:t>p</a:t>
            </a:r>
            <a:r>
              <a:rPr sz="1000" b="1" dirty="0">
                <a:solidFill>
                  <a:srgbClr val="00185C"/>
                </a:solidFill>
                <a:latin typeface="Arial"/>
                <a:cs typeface="Arial"/>
              </a:rPr>
              <a:t>r</a:t>
            </a:r>
            <a:r>
              <a:rPr sz="1000" b="1" spc="-5" dirty="0">
                <a:solidFill>
                  <a:srgbClr val="00185C"/>
                </a:solidFill>
                <a:latin typeface="Arial"/>
                <a:cs typeface="Arial"/>
              </a:rPr>
              <a:t>o</a:t>
            </a:r>
            <a:r>
              <a:rPr sz="1000" b="1" spc="5" dirty="0">
                <a:solidFill>
                  <a:srgbClr val="00185C"/>
                </a:solidFill>
                <a:latin typeface="Arial"/>
                <a:cs typeface="Arial"/>
              </a:rPr>
              <a:t>f</a:t>
            </a:r>
            <a:r>
              <a:rPr sz="1000" b="1" spc="-10" dirty="0">
                <a:solidFill>
                  <a:srgbClr val="00185C"/>
                </a:solidFill>
                <a:latin typeface="Arial"/>
                <a:cs typeface="Arial"/>
              </a:rPr>
              <a:t>i</a:t>
            </a:r>
            <a:r>
              <a:rPr sz="1000" b="1" spc="5" dirty="0">
                <a:solidFill>
                  <a:srgbClr val="00185C"/>
                </a:solidFill>
                <a:latin typeface="Arial"/>
                <a:cs typeface="Arial"/>
              </a:rPr>
              <a:t>t</a:t>
            </a:r>
            <a:r>
              <a:rPr sz="1000" b="1" spc="-10" dirty="0">
                <a:solidFill>
                  <a:srgbClr val="00185C"/>
                </a:solidFill>
                <a:latin typeface="Arial"/>
                <a:cs typeface="Arial"/>
              </a:rPr>
              <a:t>a</a:t>
            </a:r>
            <a:r>
              <a:rPr sz="1000" b="1" spc="-5" dirty="0">
                <a:solidFill>
                  <a:srgbClr val="00185C"/>
                </a:solidFill>
                <a:latin typeface="Arial"/>
                <a:cs typeface="Arial"/>
              </a:rPr>
              <a:t>b</a:t>
            </a:r>
            <a:r>
              <a:rPr sz="1000" b="1" dirty="0">
                <a:solidFill>
                  <a:srgbClr val="00185C"/>
                </a:solidFill>
                <a:latin typeface="Arial"/>
                <a:cs typeface="Arial"/>
              </a:rPr>
              <a:t>le</a:t>
            </a:r>
            <a:endParaRPr sz="1000">
              <a:latin typeface="Arial"/>
              <a:cs typeface="Arial"/>
            </a:endParaRPr>
          </a:p>
        </p:txBody>
      </p:sp>
      <p:sp>
        <p:nvSpPr>
          <p:cNvPr id="28" name="object 28"/>
          <p:cNvSpPr txBox="1"/>
          <p:nvPr/>
        </p:nvSpPr>
        <p:spPr>
          <a:xfrm>
            <a:off x="5466079" y="4697729"/>
            <a:ext cx="531495" cy="177800"/>
          </a:xfrm>
          <a:prstGeom prst="rect">
            <a:avLst/>
          </a:prstGeom>
        </p:spPr>
        <p:txBody>
          <a:bodyPr vert="horz" wrap="square" lIns="0" tIns="12700" rIns="0" bIns="0" rtlCol="0">
            <a:spAutoFit/>
          </a:bodyPr>
          <a:lstStyle/>
          <a:p>
            <a:pPr marL="12700">
              <a:lnSpc>
                <a:spcPct val="100000"/>
              </a:lnSpc>
              <a:spcBef>
                <a:spcPts val="100"/>
              </a:spcBef>
              <a:tabLst>
                <a:tab pos="518159" algn="l"/>
              </a:tabLst>
            </a:pPr>
            <a:r>
              <a:rPr sz="1000" u="sng" dirty="0">
                <a:solidFill>
                  <a:srgbClr val="00185C"/>
                </a:solidFill>
                <a:uFill>
                  <a:solidFill>
                    <a:srgbClr val="008A00"/>
                  </a:solidFill>
                </a:uFill>
                <a:latin typeface="Times New Roman"/>
                <a:cs typeface="Times New Roman"/>
              </a:rPr>
              <a:t> 	</a:t>
            </a:r>
            <a:endParaRPr sz="1000">
              <a:latin typeface="Times New Roman"/>
              <a:cs typeface="Times New Roman"/>
            </a:endParaRPr>
          </a:p>
        </p:txBody>
      </p:sp>
      <p:sp>
        <p:nvSpPr>
          <p:cNvPr id="29" name="object 29"/>
          <p:cNvSpPr txBox="1"/>
          <p:nvPr/>
        </p:nvSpPr>
        <p:spPr>
          <a:xfrm>
            <a:off x="1096010" y="5845809"/>
            <a:ext cx="71196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185C"/>
                </a:solidFill>
                <a:latin typeface="Arial"/>
                <a:cs typeface="Arial"/>
              </a:rPr>
              <a:t>Segmentation</a:t>
            </a:r>
            <a:r>
              <a:rPr sz="1800" b="1" spc="5" dirty="0">
                <a:solidFill>
                  <a:srgbClr val="00185C"/>
                </a:solidFill>
                <a:latin typeface="Arial"/>
                <a:cs typeface="Arial"/>
              </a:rPr>
              <a:t> </a:t>
            </a:r>
            <a:r>
              <a:rPr sz="1800" b="1" dirty="0">
                <a:solidFill>
                  <a:srgbClr val="00185C"/>
                </a:solidFill>
                <a:latin typeface="Arial"/>
                <a:cs typeface="Arial"/>
              </a:rPr>
              <a:t>is </a:t>
            </a:r>
            <a:r>
              <a:rPr sz="1800" b="1" spc="-5" dirty="0">
                <a:solidFill>
                  <a:srgbClr val="00185C"/>
                </a:solidFill>
                <a:latin typeface="Arial"/>
                <a:cs typeface="Arial"/>
              </a:rPr>
              <a:t>an</a:t>
            </a:r>
            <a:r>
              <a:rPr sz="1800" b="1" spc="5" dirty="0">
                <a:solidFill>
                  <a:srgbClr val="00185C"/>
                </a:solidFill>
                <a:latin typeface="Arial"/>
                <a:cs typeface="Arial"/>
              </a:rPr>
              <a:t> </a:t>
            </a:r>
            <a:r>
              <a:rPr sz="1800" b="1" spc="-5" dirty="0">
                <a:solidFill>
                  <a:srgbClr val="00185C"/>
                </a:solidFill>
                <a:latin typeface="Arial"/>
                <a:cs typeface="Arial"/>
              </a:rPr>
              <a:t>important</a:t>
            </a:r>
            <a:r>
              <a:rPr sz="1800" b="1" dirty="0">
                <a:solidFill>
                  <a:srgbClr val="00185C"/>
                </a:solidFill>
                <a:latin typeface="Arial"/>
                <a:cs typeface="Arial"/>
              </a:rPr>
              <a:t> tool</a:t>
            </a:r>
            <a:r>
              <a:rPr sz="1800" b="1" spc="10" dirty="0">
                <a:solidFill>
                  <a:srgbClr val="00185C"/>
                </a:solidFill>
                <a:latin typeface="Arial"/>
                <a:cs typeface="Arial"/>
              </a:rPr>
              <a:t> </a:t>
            </a:r>
            <a:r>
              <a:rPr sz="1800" b="1" dirty="0">
                <a:solidFill>
                  <a:srgbClr val="00185C"/>
                </a:solidFill>
                <a:latin typeface="Arial"/>
                <a:cs typeface="Arial"/>
              </a:rPr>
              <a:t>in</a:t>
            </a:r>
            <a:r>
              <a:rPr sz="1800" b="1" spc="15" dirty="0">
                <a:solidFill>
                  <a:srgbClr val="00185C"/>
                </a:solidFill>
                <a:latin typeface="Arial"/>
                <a:cs typeface="Arial"/>
              </a:rPr>
              <a:t> </a:t>
            </a:r>
            <a:r>
              <a:rPr sz="1800" b="1" spc="-5" dirty="0">
                <a:solidFill>
                  <a:srgbClr val="00185C"/>
                </a:solidFill>
                <a:latin typeface="Arial"/>
                <a:cs typeface="Arial"/>
              </a:rPr>
              <a:t>becoming</a:t>
            </a:r>
            <a:r>
              <a:rPr sz="1800" b="1" spc="10" dirty="0">
                <a:solidFill>
                  <a:srgbClr val="00185C"/>
                </a:solidFill>
                <a:latin typeface="Arial"/>
                <a:cs typeface="Arial"/>
              </a:rPr>
              <a:t> </a:t>
            </a:r>
            <a:r>
              <a:rPr sz="1800" b="1" spc="-5" dirty="0">
                <a:solidFill>
                  <a:srgbClr val="00185C"/>
                </a:solidFill>
                <a:latin typeface="Arial"/>
                <a:cs typeface="Arial"/>
              </a:rPr>
              <a:t>customer-centric.</a:t>
            </a:r>
            <a:endParaRPr sz="1800" dirty="0">
              <a:latin typeface="Arial"/>
              <a:cs typeface="Arial"/>
            </a:endParaRPr>
          </a:p>
        </p:txBody>
      </p:sp>
      <p:sp>
        <p:nvSpPr>
          <p:cNvPr id="30" name="object 30"/>
          <p:cNvSpPr txBox="1"/>
          <p:nvPr/>
        </p:nvSpPr>
        <p:spPr>
          <a:xfrm>
            <a:off x="2854960" y="5978071"/>
            <a:ext cx="3598545" cy="765810"/>
          </a:xfrm>
          <a:prstGeom prst="rect">
            <a:avLst/>
          </a:prstGeom>
        </p:spPr>
        <p:txBody>
          <a:bodyPr vert="horz" wrap="square" lIns="0" tIns="154305" rIns="0" bIns="0" rtlCol="0">
            <a:spAutoFit/>
          </a:bodyPr>
          <a:lstStyle/>
          <a:p>
            <a:pPr marR="54610" algn="ctr">
              <a:lnSpc>
                <a:spcPct val="100000"/>
              </a:lnSpc>
              <a:spcBef>
                <a:spcPts val="1215"/>
              </a:spcBef>
            </a:pPr>
            <a:r>
              <a:rPr sz="1800" b="1" dirty="0">
                <a:solidFill>
                  <a:srgbClr val="00185C"/>
                </a:solidFill>
                <a:latin typeface="Arial"/>
                <a:cs typeface="Arial"/>
              </a:rPr>
              <a:t>It</a:t>
            </a:r>
            <a:r>
              <a:rPr sz="1800" b="1" spc="-10" dirty="0">
                <a:solidFill>
                  <a:srgbClr val="00185C"/>
                </a:solidFill>
                <a:latin typeface="Arial"/>
                <a:cs typeface="Arial"/>
              </a:rPr>
              <a:t> </a:t>
            </a:r>
            <a:r>
              <a:rPr sz="1800" b="1" dirty="0">
                <a:solidFill>
                  <a:srgbClr val="00185C"/>
                </a:solidFill>
                <a:latin typeface="Arial"/>
                <a:cs typeface="Arial"/>
              </a:rPr>
              <a:t>is</a:t>
            </a:r>
            <a:r>
              <a:rPr sz="1800" b="1" spc="-10" dirty="0">
                <a:solidFill>
                  <a:srgbClr val="00185C"/>
                </a:solidFill>
                <a:latin typeface="Arial"/>
                <a:cs typeface="Arial"/>
              </a:rPr>
              <a:t> </a:t>
            </a:r>
            <a:r>
              <a:rPr sz="1800" b="1" dirty="0">
                <a:solidFill>
                  <a:srgbClr val="00185C"/>
                </a:solidFill>
                <a:latin typeface="Arial"/>
                <a:cs typeface="Arial"/>
              </a:rPr>
              <a:t>a</a:t>
            </a:r>
            <a:r>
              <a:rPr sz="1800" b="1" spc="-15" dirty="0">
                <a:solidFill>
                  <a:srgbClr val="00185C"/>
                </a:solidFill>
                <a:latin typeface="Arial"/>
                <a:cs typeface="Arial"/>
              </a:rPr>
              <a:t> </a:t>
            </a:r>
            <a:r>
              <a:rPr sz="1800" b="1" spc="-10" dirty="0">
                <a:solidFill>
                  <a:srgbClr val="00185C"/>
                </a:solidFill>
                <a:latin typeface="Arial"/>
                <a:cs typeface="Arial"/>
              </a:rPr>
              <a:t>key </a:t>
            </a:r>
            <a:r>
              <a:rPr sz="1800" b="1" spc="-5" dirty="0">
                <a:solidFill>
                  <a:srgbClr val="00185C"/>
                </a:solidFill>
                <a:latin typeface="Arial"/>
                <a:cs typeface="Arial"/>
              </a:rPr>
              <a:t>enabler</a:t>
            </a:r>
            <a:r>
              <a:rPr sz="1800" b="1" spc="-10" dirty="0">
                <a:solidFill>
                  <a:srgbClr val="00185C"/>
                </a:solidFill>
                <a:latin typeface="Arial"/>
                <a:cs typeface="Arial"/>
              </a:rPr>
              <a:t> </a:t>
            </a:r>
            <a:r>
              <a:rPr sz="1800" b="1" dirty="0">
                <a:solidFill>
                  <a:srgbClr val="00185C"/>
                </a:solidFill>
                <a:latin typeface="Arial"/>
                <a:cs typeface="Arial"/>
              </a:rPr>
              <a:t>of</a:t>
            </a:r>
            <a:r>
              <a:rPr sz="1800" b="1" spc="-5" dirty="0">
                <a:solidFill>
                  <a:srgbClr val="00185C"/>
                </a:solidFill>
                <a:latin typeface="Arial"/>
                <a:cs typeface="Arial"/>
              </a:rPr>
              <a:t> </a:t>
            </a:r>
            <a:r>
              <a:rPr sz="1800" b="1" spc="-10" dirty="0">
                <a:solidFill>
                  <a:srgbClr val="00185C"/>
                </a:solidFill>
                <a:latin typeface="Arial"/>
                <a:cs typeface="Arial"/>
              </a:rPr>
              <a:t>CRM.</a:t>
            </a:r>
            <a:endParaRPr sz="1800">
              <a:latin typeface="Arial"/>
              <a:cs typeface="Arial"/>
            </a:endParaRPr>
          </a:p>
          <a:p>
            <a:pPr algn="ctr">
              <a:lnSpc>
                <a:spcPct val="100000"/>
              </a:lnSpc>
              <a:spcBef>
                <a:spcPts val="869"/>
              </a:spcBef>
            </a:pPr>
            <a:r>
              <a:rPr sz="1400" b="1" spc="-5" dirty="0">
                <a:solidFill>
                  <a:srgbClr val="00185C"/>
                </a:solidFill>
                <a:latin typeface="Arial"/>
                <a:cs typeface="Arial"/>
              </a:rPr>
              <a:t>“Recognise</a:t>
            </a:r>
            <a:r>
              <a:rPr sz="1400" b="1" spc="5" dirty="0">
                <a:solidFill>
                  <a:srgbClr val="00185C"/>
                </a:solidFill>
                <a:latin typeface="Arial"/>
                <a:cs typeface="Arial"/>
              </a:rPr>
              <a:t> </a:t>
            </a:r>
            <a:r>
              <a:rPr sz="1400" b="1" dirty="0">
                <a:solidFill>
                  <a:srgbClr val="00185C"/>
                </a:solidFill>
                <a:latin typeface="Arial"/>
                <a:cs typeface="Arial"/>
              </a:rPr>
              <a:t>me,</a:t>
            </a:r>
            <a:r>
              <a:rPr sz="1400" b="1" spc="5" dirty="0">
                <a:solidFill>
                  <a:srgbClr val="00185C"/>
                </a:solidFill>
                <a:latin typeface="Arial"/>
                <a:cs typeface="Arial"/>
              </a:rPr>
              <a:t> </a:t>
            </a:r>
            <a:r>
              <a:rPr sz="1400" b="1" dirty="0">
                <a:solidFill>
                  <a:srgbClr val="00185C"/>
                </a:solidFill>
                <a:latin typeface="Arial"/>
                <a:cs typeface="Arial"/>
              </a:rPr>
              <a:t>remember me,</a:t>
            </a:r>
            <a:r>
              <a:rPr sz="1400" b="1" spc="20" dirty="0">
                <a:solidFill>
                  <a:srgbClr val="00185C"/>
                </a:solidFill>
                <a:latin typeface="Arial"/>
                <a:cs typeface="Arial"/>
              </a:rPr>
              <a:t> </a:t>
            </a:r>
            <a:r>
              <a:rPr sz="1400" b="1" spc="-5" dirty="0">
                <a:solidFill>
                  <a:srgbClr val="00185C"/>
                </a:solidFill>
                <a:latin typeface="Arial"/>
                <a:cs typeface="Arial"/>
              </a:rPr>
              <a:t>value</a:t>
            </a:r>
            <a:r>
              <a:rPr sz="1400" b="1" spc="5" dirty="0">
                <a:solidFill>
                  <a:srgbClr val="00185C"/>
                </a:solidFill>
                <a:latin typeface="Arial"/>
                <a:cs typeface="Arial"/>
              </a:rPr>
              <a:t> </a:t>
            </a:r>
            <a:r>
              <a:rPr sz="1400" b="1" dirty="0">
                <a:solidFill>
                  <a:srgbClr val="00185C"/>
                </a:solidFill>
                <a:latin typeface="Arial"/>
                <a:cs typeface="Arial"/>
              </a:rPr>
              <a:t>me.”</a:t>
            </a:r>
            <a:endParaRPr sz="1400">
              <a:latin typeface="Arial"/>
              <a:cs typeface="Arial"/>
            </a:endParaRPr>
          </a:p>
        </p:txBody>
      </p:sp>
      <p:grpSp>
        <p:nvGrpSpPr>
          <p:cNvPr id="31" name="object 31"/>
          <p:cNvGrpSpPr/>
          <p:nvPr/>
        </p:nvGrpSpPr>
        <p:grpSpPr>
          <a:xfrm>
            <a:off x="297179" y="1684020"/>
            <a:ext cx="8611870" cy="777240"/>
            <a:chOff x="297179" y="1684020"/>
            <a:chExt cx="8611870" cy="777240"/>
          </a:xfrm>
        </p:grpSpPr>
        <p:sp>
          <p:nvSpPr>
            <p:cNvPr id="32" name="object 32"/>
            <p:cNvSpPr/>
            <p:nvPr/>
          </p:nvSpPr>
          <p:spPr>
            <a:xfrm>
              <a:off x="297180" y="1705609"/>
              <a:ext cx="67310" cy="737235"/>
            </a:xfrm>
            <a:custGeom>
              <a:avLst/>
              <a:gdLst/>
              <a:ahLst/>
              <a:cxnLst/>
              <a:rect l="l" t="t" r="r" b="b"/>
              <a:pathLst>
                <a:path w="67310" h="737235">
                  <a:moveTo>
                    <a:pt x="67310" y="734187"/>
                  </a:moveTo>
                  <a:lnTo>
                    <a:pt x="63500" y="734187"/>
                  </a:lnTo>
                  <a:lnTo>
                    <a:pt x="63500" y="735457"/>
                  </a:lnTo>
                  <a:lnTo>
                    <a:pt x="64770" y="735457"/>
                  </a:lnTo>
                  <a:lnTo>
                    <a:pt x="64770" y="736727"/>
                  </a:lnTo>
                  <a:lnTo>
                    <a:pt x="67310" y="736727"/>
                  </a:lnTo>
                  <a:lnTo>
                    <a:pt x="67310" y="734187"/>
                  </a:lnTo>
                  <a:close/>
                </a:path>
                <a:path w="67310" h="737235">
                  <a:moveTo>
                    <a:pt x="67310" y="730377"/>
                  </a:moveTo>
                  <a:lnTo>
                    <a:pt x="57150" y="730377"/>
                  </a:lnTo>
                  <a:lnTo>
                    <a:pt x="57150" y="731520"/>
                  </a:lnTo>
                  <a:lnTo>
                    <a:pt x="59690" y="731520"/>
                  </a:lnTo>
                  <a:lnTo>
                    <a:pt x="59690" y="732917"/>
                  </a:lnTo>
                  <a:lnTo>
                    <a:pt x="60960" y="732917"/>
                  </a:lnTo>
                  <a:lnTo>
                    <a:pt x="60960" y="734187"/>
                  </a:lnTo>
                  <a:lnTo>
                    <a:pt x="63500" y="734187"/>
                  </a:lnTo>
                  <a:lnTo>
                    <a:pt x="63500" y="734060"/>
                  </a:lnTo>
                  <a:lnTo>
                    <a:pt x="67310" y="734060"/>
                  </a:lnTo>
                  <a:lnTo>
                    <a:pt x="67310" y="730377"/>
                  </a:lnTo>
                  <a:close/>
                </a:path>
                <a:path w="67310" h="737235">
                  <a:moveTo>
                    <a:pt x="67310" y="727837"/>
                  </a:moveTo>
                  <a:lnTo>
                    <a:pt x="54610" y="727837"/>
                  </a:lnTo>
                  <a:lnTo>
                    <a:pt x="54610" y="729107"/>
                  </a:lnTo>
                  <a:lnTo>
                    <a:pt x="55880" y="729107"/>
                  </a:lnTo>
                  <a:lnTo>
                    <a:pt x="55880" y="730377"/>
                  </a:lnTo>
                  <a:lnTo>
                    <a:pt x="57150" y="730377"/>
                  </a:lnTo>
                  <a:lnTo>
                    <a:pt x="57150" y="730250"/>
                  </a:lnTo>
                  <a:lnTo>
                    <a:pt x="67310" y="730250"/>
                  </a:lnTo>
                  <a:lnTo>
                    <a:pt x="67310" y="727837"/>
                  </a:lnTo>
                  <a:close/>
                </a:path>
                <a:path w="67310" h="737235">
                  <a:moveTo>
                    <a:pt x="67310" y="724027"/>
                  </a:moveTo>
                  <a:lnTo>
                    <a:pt x="49530" y="724027"/>
                  </a:lnTo>
                  <a:lnTo>
                    <a:pt x="49530" y="725170"/>
                  </a:lnTo>
                  <a:lnTo>
                    <a:pt x="50800" y="725170"/>
                  </a:lnTo>
                  <a:lnTo>
                    <a:pt x="50800" y="726567"/>
                  </a:lnTo>
                  <a:lnTo>
                    <a:pt x="52070" y="726567"/>
                  </a:lnTo>
                  <a:lnTo>
                    <a:pt x="52070" y="727837"/>
                  </a:lnTo>
                  <a:lnTo>
                    <a:pt x="54610" y="727837"/>
                  </a:lnTo>
                  <a:lnTo>
                    <a:pt x="54610" y="727710"/>
                  </a:lnTo>
                  <a:lnTo>
                    <a:pt x="67310" y="727710"/>
                  </a:lnTo>
                  <a:lnTo>
                    <a:pt x="67310" y="724027"/>
                  </a:lnTo>
                  <a:close/>
                </a:path>
                <a:path w="67310" h="737235">
                  <a:moveTo>
                    <a:pt x="67310" y="721487"/>
                  </a:moveTo>
                  <a:lnTo>
                    <a:pt x="46990" y="721487"/>
                  </a:lnTo>
                  <a:lnTo>
                    <a:pt x="46990" y="722757"/>
                  </a:lnTo>
                  <a:lnTo>
                    <a:pt x="48260" y="722757"/>
                  </a:lnTo>
                  <a:lnTo>
                    <a:pt x="48260" y="724027"/>
                  </a:lnTo>
                  <a:lnTo>
                    <a:pt x="49530" y="724027"/>
                  </a:lnTo>
                  <a:lnTo>
                    <a:pt x="49530" y="723900"/>
                  </a:lnTo>
                  <a:lnTo>
                    <a:pt x="67310" y="723900"/>
                  </a:lnTo>
                  <a:lnTo>
                    <a:pt x="67310" y="721487"/>
                  </a:lnTo>
                  <a:close/>
                </a:path>
                <a:path w="67310" h="737235">
                  <a:moveTo>
                    <a:pt x="67310" y="717677"/>
                  </a:moveTo>
                  <a:lnTo>
                    <a:pt x="43180" y="717677"/>
                  </a:lnTo>
                  <a:lnTo>
                    <a:pt x="43180" y="718820"/>
                  </a:lnTo>
                  <a:lnTo>
                    <a:pt x="44450" y="718820"/>
                  </a:lnTo>
                  <a:lnTo>
                    <a:pt x="44450" y="720217"/>
                  </a:lnTo>
                  <a:lnTo>
                    <a:pt x="45720" y="720217"/>
                  </a:lnTo>
                  <a:lnTo>
                    <a:pt x="45720" y="721487"/>
                  </a:lnTo>
                  <a:lnTo>
                    <a:pt x="46990" y="721487"/>
                  </a:lnTo>
                  <a:lnTo>
                    <a:pt x="46990" y="721360"/>
                  </a:lnTo>
                  <a:lnTo>
                    <a:pt x="67310" y="721360"/>
                  </a:lnTo>
                  <a:lnTo>
                    <a:pt x="67310" y="717677"/>
                  </a:lnTo>
                  <a:close/>
                </a:path>
                <a:path w="67310" h="737235">
                  <a:moveTo>
                    <a:pt x="67310" y="715137"/>
                  </a:moveTo>
                  <a:lnTo>
                    <a:pt x="40640" y="715137"/>
                  </a:lnTo>
                  <a:lnTo>
                    <a:pt x="40640" y="716407"/>
                  </a:lnTo>
                  <a:lnTo>
                    <a:pt x="41910" y="716407"/>
                  </a:lnTo>
                  <a:lnTo>
                    <a:pt x="41910" y="717677"/>
                  </a:lnTo>
                  <a:lnTo>
                    <a:pt x="43180" y="717677"/>
                  </a:lnTo>
                  <a:lnTo>
                    <a:pt x="43180" y="717550"/>
                  </a:lnTo>
                  <a:lnTo>
                    <a:pt x="67310" y="717550"/>
                  </a:lnTo>
                  <a:lnTo>
                    <a:pt x="67310" y="715137"/>
                  </a:lnTo>
                  <a:close/>
                </a:path>
                <a:path w="67310" h="737235">
                  <a:moveTo>
                    <a:pt x="67310" y="711327"/>
                  </a:moveTo>
                  <a:lnTo>
                    <a:pt x="36830" y="711327"/>
                  </a:lnTo>
                  <a:lnTo>
                    <a:pt x="36830" y="712470"/>
                  </a:lnTo>
                  <a:lnTo>
                    <a:pt x="38100" y="712470"/>
                  </a:lnTo>
                  <a:lnTo>
                    <a:pt x="38100" y="713867"/>
                  </a:lnTo>
                  <a:lnTo>
                    <a:pt x="39370" y="713867"/>
                  </a:lnTo>
                  <a:lnTo>
                    <a:pt x="39370" y="715137"/>
                  </a:lnTo>
                  <a:lnTo>
                    <a:pt x="40640" y="715137"/>
                  </a:lnTo>
                  <a:lnTo>
                    <a:pt x="40640" y="715010"/>
                  </a:lnTo>
                  <a:lnTo>
                    <a:pt x="67310" y="715010"/>
                  </a:lnTo>
                  <a:lnTo>
                    <a:pt x="67310" y="711327"/>
                  </a:lnTo>
                  <a:close/>
                </a:path>
                <a:path w="67310" h="737235">
                  <a:moveTo>
                    <a:pt x="67310" y="708787"/>
                  </a:moveTo>
                  <a:lnTo>
                    <a:pt x="35560" y="708787"/>
                  </a:lnTo>
                  <a:lnTo>
                    <a:pt x="35560" y="710057"/>
                  </a:lnTo>
                  <a:lnTo>
                    <a:pt x="36830" y="710057"/>
                  </a:lnTo>
                  <a:lnTo>
                    <a:pt x="36830" y="711200"/>
                  </a:lnTo>
                  <a:lnTo>
                    <a:pt x="67310" y="711200"/>
                  </a:lnTo>
                  <a:lnTo>
                    <a:pt x="67310" y="708787"/>
                  </a:lnTo>
                  <a:close/>
                </a:path>
                <a:path w="67310" h="737235">
                  <a:moveTo>
                    <a:pt x="67310" y="704977"/>
                  </a:moveTo>
                  <a:lnTo>
                    <a:pt x="33020" y="704977"/>
                  </a:lnTo>
                  <a:lnTo>
                    <a:pt x="31750" y="704977"/>
                  </a:lnTo>
                  <a:lnTo>
                    <a:pt x="31750" y="706120"/>
                  </a:lnTo>
                  <a:lnTo>
                    <a:pt x="33020" y="706120"/>
                  </a:lnTo>
                  <a:lnTo>
                    <a:pt x="33020" y="707517"/>
                  </a:lnTo>
                  <a:lnTo>
                    <a:pt x="34290" y="707517"/>
                  </a:lnTo>
                  <a:lnTo>
                    <a:pt x="34290" y="708787"/>
                  </a:lnTo>
                  <a:lnTo>
                    <a:pt x="35560" y="708787"/>
                  </a:lnTo>
                  <a:lnTo>
                    <a:pt x="35560" y="708660"/>
                  </a:lnTo>
                  <a:lnTo>
                    <a:pt x="67310" y="708660"/>
                  </a:lnTo>
                  <a:lnTo>
                    <a:pt x="67310" y="704977"/>
                  </a:lnTo>
                  <a:close/>
                </a:path>
                <a:path w="67310" h="737235">
                  <a:moveTo>
                    <a:pt x="67310" y="702437"/>
                  </a:moveTo>
                  <a:lnTo>
                    <a:pt x="33020" y="702437"/>
                  </a:lnTo>
                  <a:lnTo>
                    <a:pt x="30480" y="702437"/>
                  </a:lnTo>
                  <a:lnTo>
                    <a:pt x="30480" y="704977"/>
                  </a:lnTo>
                  <a:lnTo>
                    <a:pt x="31750" y="704977"/>
                  </a:lnTo>
                  <a:lnTo>
                    <a:pt x="31750" y="704850"/>
                  </a:lnTo>
                  <a:lnTo>
                    <a:pt x="33020" y="704850"/>
                  </a:lnTo>
                  <a:lnTo>
                    <a:pt x="67310" y="704850"/>
                  </a:lnTo>
                  <a:lnTo>
                    <a:pt x="67310" y="702437"/>
                  </a:lnTo>
                  <a:close/>
                </a:path>
                <a:path w="67310" h="737235">
                  <a:moveTo>
                    <a:pt x="67310" y="698627"/>
                  </a:moveTo>
                  <a:lnTo>
                    <a:pt x="33020" y="698627"/>
                  </a:lnTo>
                  <a:lnTo>
                    <a:pt x="26670" y="698627"/>
                  </a:lnTo>
                  <a:lnTo>
                    <a:pt x="26670" y="699770"/>
                  </a:lnTo>
                  <a:lnTo>
                    <a:pt x="27940" y="699770"/>
                  </a:lnTo>
                  <a:lnTo>
                    <a:pt x="27940" y="701167"/>
                  </a:lnTo>
                  <a:lnTo>
                    <a:pt x="29210" y="701167"/>
                  </a:lnTo>
                  <a:lnTo>
                    <a:pt x="29210" y="702437"/>
                  </a:lnTo>
                  <a:lnTo>
                    <a:pt x="30480" y="702437"/>
                  </a:lnTo>
                  <a:lnTo>
                    <a:pt x="30480" y="702310"/>
                  </a:lnTo>
                  <a:lnTo>
                    <a:pt x="33020" y="702310"/>
                  </a:lnTo>
                  <a:lnTo>
                    <a:pt x="67310" y="702310"/>
                  </a:lnTo>
                  <a:lnTo>
                    <a:pt x="67310" y="698627"/>
                  </a:lnTo>
                  <a:close/>
                </a:path>
                <a:path w="67310" h="737235">
                  <a:moveTo>
                    <a:pt x="67310" y="696087"/>
                  </a:moveTo>
                  <a:lnTo>
                    <a:pt x="33020" y="696087"/>
                  </a:lnTo>
                  <a:lnTo>
                    <a:pt x="25400" y="696087"/>
                  </a:lnTo>
                  <a:lnTo>
                    <a:pt x="25400" y="697357"/>
                  </a:lnTo>
                  <a:lnTo>
                    <a:pt x="26670" y="697357"/>
                  </a:lnTo>
                  <a:lnTo>
                    <a:pt x="26670" y="698500"/>
                  </a:lnTo>
                  <a:lnTo>
                    <a:pt x="33020" y="698500"/>
                  </a:lnTo>
                  <a:lnTo>
                    <a:pt x="67310" y="698500"/>
                  </a:lnTo>
                  <a:lnTo>
                    <a:pt x="67310" y="696087"/>
                  </a:lnTo>
                  <a:close/>
                </a:path>
                <a:path w="67310" h="737235">
                  <a:moveTo>
                    <a:pt x="67310" y="692277"/>
                  </a:moveTo>
                  <a:lnTo>
                    <a:pt x="33020" y="692277"/>
                  </a:lnTo>
                  <a:lnTo>
                    <a:pt x="22860" y="692277"/>
                  </a:lnTo>
                  <a:lnTo>
                    <a:pt x="22860" y="694817"/>
                  </a:lnTo>
                  <a:lnTo>
                    <a:pt x="24130" y="694817"/>
                  </a:lnTo>
                  <a:lnTo>
                    <a:pt x="24130" y="696087"/>
                  </a:lnTo>
                  <a:lnTo>
                    <a:pt x="25400" y="696087"/>
                  </a:lnTo>
                  <a:lnTo>
                    <a:pt x="25400" y="695960"/>
                  </a:lnTo>
                  <a:lnTo>
                    <a:pt x="33020" y="695960"/>
                  </a:lnTo>
                  <a:lnTo>
                    <a:pt x="67310" y="695960"/>
                  </a:lnTo>
                  <a:lnTo>
                    <a:pt x="67310" y="692277"/>
                  </a:lnTo>
                  <a:close/>
                </a:path>
                <a:path w="67310" h="737235">
                  <a:moveTo>
                    <a:pt x="67310" y="689737"/>
                  </a:moveTo>
                  <a:lnTo>
                    <a:pt x="33020" y="689737"/>
                  </a:lnTo>
                  <a:lnTo>
                    <a:pt x="20320" y="689737"/>
                  </a:lnTo>
                  <a:lnTo>
                    <a:pt x="20320" y="691007"/>
                  </a:lnTo>
                  <a:lnTo>
                    <a:pt x="21590" y="691007"/>
                  </a:lnTo>
                  <a:lnTo>
                    <a:pt x="21590" y="692277"/>
                  </a:lnTo>
                  <a:lnTo>
                    <a:pt x="22860" y="692277"/>
                  </a:lnTo>
                  <a:lnTo>
                    <a:pt x="22860" y="692150"/>
                  </a:lnTo>
                  <a:lnTo>
                    <a:pt x="33020" y="692150"/>
                  </a:lnTo>
                  <a:lnTo>
                    <a:pt x="67310" y="692150"/>
                  </a:lnTo>
                  <a:lnTo>
                    <a:pt x="67310" y="689737"/>
                  </a:lnTo>
                  <a:close/>
                </a:path>
                <a:path w="67310" h="737235">
                  <a:moveTo>
                    <a:pt x="67310" y="685927"/>
                  </a:moveTo>
                  <a:lnTo>
                    <a:pt x="33020" y="685927"/>
                  </a:lnTo>
                  <a:lnTo>
                    <a:pt x="17780" y="685927"/>
                  </a:lnTo>
                  <a:lnTo>
                    <a:pt x="17780" y="687070"/>
                  </a:lnTo>
                  <a:lnTo>
                    <a:pt x="19050" y="687070"/>
                  </a:lnTo>
                  <a:lnTo>
                    <a:pt x="19050" y="689737"/>
                  </a:lnTo>
                  <a:lnTo>
                    <a:pt x="20320" y="689737"/>
                  </a:lnTo>
                  <a:lnTo>
                    <a:pt x="20320" y="689610"/>
                  </a:lnTo>
                  <a:lnTo>
                    <a:pt x="33020" y="689610"/>
                  </a:lnTo>
                  <a:lnTo>
                    <a:pt x="67310" y="689610"/>
                  </a:lnTo>
                  <a:lnTo>
                    <a:pt x="67310" y="685927"/>
                  </a:lnTo>
                  <a:close/>
                </a:path>
                <a:path w="67310" h="737235">
                  <a:moveTo>
                    <a:pt x="67310" y="680847"/>
                  </a:moveTo>
                  <a:lnTo>
                    <a:pt x="33020" y="680847"/>
                  </a:lnTo>
                  <a:lnTo>
                    <a:pt x="15240" y="680847"/>
                  </a:lnTo>
                  <a:lnTo>
                    <a:pt x="15240" y="683387"/>
                  </a:lnTo>
                  <a:lnTo>
                    <a:pt x="16510" y="683387"/>
                  </a:lnTo>
                  <a:lnTo>
                    <a:pt x="16510" y="685927"/>
                  </a:lnTo>
                  <a:lnTo>
                    <a:pt x="17780" y="685927"/>
                  </a:lnTo>
                  <a:lnTo>
                    <a:pt x="17780" y="685800"/>
                  </a:lnTo>
                  <a:lnTo>
                    <a:pt x="33020" y="685800"/>
                  </a:lnTo>
                  <a:lnTo>
                    <a:pt x="67310" y="685800"/>
                  </a:lnTo>
                  <a:lnTo>
                    <a:pt x="67310" y="680847"/>
                  </a:lnTo>
                  <a:close/>
                </a:path>
                <a:path w="67310" h="737235">
                  <a:moveTo>
                    <a:pt x="67310" y="642632"/>
                  </a:moveTo>
                  <a:lnTo>
                    <a:pt x="33020" y="642632"/>
                  </a:lnTo>
                  <a:lnTo>
                    <a:pt x="1270" y="642632"/>
                  </a:lnTo>
                  <a:lnTo>
                    <a:pt x="1270" y="647700"/>
                  </a:lnTo>
                  <a:lnTo>
                    <a:pt x="2540" y="647700"/>
                  </a:lnTo>
                  <a:lnTo>
                    <a:pt x="2540" y="652780"/>
                  </a:lnTo>
                  <a:lnTo>
                    <a:pt x="3810" y="652780"/>
                  </a:lnTo>
                  <a:lnTo>
                    <a:pt x="3810" y="656590"/>
                  </a:lnTo>
                  <a:lnTo>
                    <a:pt x="5080" y="656590"/>
                  </a:lnTo>
                  <a:lnTo>
                    <a:pt x="5080" y="660400"/>
                  </a:lnTo>
                  <a:lnTo>
                    <a:pt x="6350" y="660400"/>
                  </a:lnTo>
                  <a:lnTo>
                    <a:pt x="6350" y="664210"/>
                  </a:lnTo>
                  <a:lnTo>
                    <a:pt x="7620" y="664210"/>
                  </a:lnTo>
                  <a:lnTo>
                    <a:pt x="7620" y="666750"/>
                  </a:lnTo>
                  <a:lnTo>
                    <a:pt x="8890" y="666750"/>
                  </a:lnTo>
                  <a:lnTo>
                    <a:pt x="8890" y="669290"/>
                  </a:lnTo>
                  <a:lnTo>
                    <a:pt x="10160" y="669290"/>
                  </a:lnTo>
                  <a:lnTo>
                    <a:pt x="10160" y="671830"/>
                  </a:lnTo>
                  <a:lnTo>
                    <a:pt x="11430" y="671830"/>
                  </a:lnTo>
                  <a:lnTo>
                    <a:pt x="11430" y="675640"/>
                  </a:lnTo>
                  <a:lnTo>
                    <a:pt x="12700" y="675640"/>
                  </a:lnTo>
                  <a:lnTo>
                    <a:pt x="12700" y="678180"/>
                  </a:lnTo>
                  <a:lnTo>
                    <a:pt x="13970" y="678180"/>
                  </a:lnTo>
                  <a:lnTo>
                    <a:pt x="13970" y="680720"/>
                  </a:lnTo>
                  <a:lnTo>
                    <a:pt x="33020" y="680720"/>
                  </a:lnTo>
                  <a:lnTo>
                    <a:pt x="67310" y="680720"/>
                  </a:lnTo>
                  <a:lnTo>
                    <a:pt x="67310" y="642632"/>
                  </a:lnTo>
                  <a:close/>
                </a:path>
                <a:path w="67310" h="737235">
                  <a:moveTo>
                    <a:pt x="67310" y="83832"/>
                  </a:moveTo>
                  <a:lnTo>
                    <a:pt x="33020" y="83832"/>
                  </a:lnTo>
                  <a:lnTo>
                    <a:pt x="2540" y="83832"/>
                  </a:lnTo>
                  <a:lnTo>
                    <a:pt x="2540" y="88900"/>
                  </a:lnTo>
                  <a:lnTo>
                    <a:pt x="1270" y="88900"/>
                  </a:lnTo>
                  <a:lnTo>
                    <a:pt x="1270" y="93980"/>
                  </a:lnTo>
                  <a:lnTo>
                    <a:pt x="0" y="93980"/>
                  </a:lnTo>
                  <a:lnTo>
                    <a:pt x="0" y="642620"/>
                  </a:lnTo>
                  <a:lnTo>
                    <a:pt x="33020" y="642620"/>
                  </a:lnTo>
                  <a:lnTo>
                    <a:pt x="67310" y="642620"/>
                  </a:lnTo>
                  <a:lnTo>
                    <a:pt x="67310" y="83832"/>
                  </a:lnTo>
                  <a:close/>
                </a:path>
                <a:path w="67310" h="737235">
                  <a:moveTo>
                    <a:pt x="67310" y="64782"/>
                  </a:moveTo>
                  <a:lnTo>
                    <a:pt x="33020" y="64782"/>
                  </a:lnTo>
                  <a:lnTo>
                    <a:pt x="10160" y="64782"/>
                  </a:lnTo>
                  <a:lnTo>
                    <a:pt x="10160" y="67310"/>
                  </a:lnTo>
                  <a:lnTo>
                    <a:pt x="8890" y="67310"/>
                  </a:lnTo>
                  <a:lnTo>
                    <a:pt x="8890" y="69850"/>
                  </a:lnTo>
                  <a:lnTo>
                    <a:pt x="7620" y="69850"/>
                  </a:lnTo>
                  <a:lnTo>
                    <a:pt x="7620" y="72390"/>
                  </a:lnTo>
                  <a:lnTo>
                    <a:pt x="6350" y="72390"/>
                  </a:lnTo>
                  <a:lnTo>
                    <a:pt x="6350" y="76200"/>
                  </a:lnTo>
                  <a:lnTo>
                    <a:pt x="5080" y="76200"/>
                  </a:lnTo>
                  <a:lnTo>
                    <a:pt x="5080" y="80010"/>
                  </a:lnTo>
                  <a:lnTo>
                    <a:pt x="3810" y="80010"/>
                  </a:lnTo>
                  <a:lnTo>
                    <a:pt x="3810" y="83820"/>
                  </a:lnTo>
                  <a:lnTo>
                    <a:pt x="33020" y="83820"/>
                  </a:lnTo>
                  <a:lnTo>
                    <a:pt x="67310" y="83820"/>
                  </a:lnTo>
                  <a:lnTo>
                    <a:pt x="67310" y="64782"/>
                  </a:lnTo>
                  <a:close/>
                </a:path>
                <a:path w="67310" h="737235">
                  <a:moveTo>
                    <a:pt x="67310" y="58432"/>
                  </a:moveTo>
                  <a:lnTo>
                    <a:pt x="33020" y="58432"/>
                  </a:lnTo>
                  <a:lnTo>
                    <a:pt x="12700" y="58432"/>
                  </a:lnTo>
                  <a:lnTo>
                    <a:pt x="12700" y="60960"/>
                  </a:lnTo>
                  <a:lnTo>
                    <a:pt x="11430" y="60960"/>
                  </a:lnTo>
                  <a:lnTo>
                    <a:pt x="11430" y="64770"/>
                  </a:lnTo>
                  <a:lnTo>
                    <a:pt x="33020" y="64770"/>
                  </a:lnTo>
                  <a:lnTo>
                    <a:pt x="67310" y="64770"/>
                  </a:lnTo>
                  <a:lnTo>
                    <a:pt x="67310" y="58432"/>
                  </a:lnTo>
                  <a:close/>
                </a:path>
                <a:path w="67310" h="737235">
                  <a:moveTo>
                    <a:pt x="67310" y="48387"/>
                  </a:moveTo>
                  <a:lnTo>
                    <a:pt x="33020" y="48387"/>
                  </a:lnTo>
                  <a:lnTo>
                    <a:pt x="19050" y="48387"/>
                  </a:lnTo>
                  <a:lnTo>
                    <a:pt x="19050" y="48260"/>
                  </a:lnTo>
                  <a:lnTo>
                    <a:pt x="17780" y="48260"/>
                  </a:lnTo>
                  <a:lnTo>
                    <a:pt x="17780" y="50927"/>
                  </a:lnTo>
                  <a:lnTo>
                    <a:pt x="16510" y="50927"/>
                  </a:lnTo>
                  <a:lnTo>
                    <a:pt x="16510" y="53467"/>
                  </a:lnTo>
                  <a:lnTo>
                    <a:pt x="15240" y="53467"/>
                  </a:lnTo>
                  <a:lnTo>
                    <a:pt x="15240" y="56007"/>
                  </a:lnTo>
                  <a:lnTo>
                    <a:pt x="13970" y="56007"/>
                  </a:lnTo>
                  <a:lnTo>
                    <a:pt x="13970" y="58420"/>
                  </a:lnTo>
                  <a:lnTo>
                    <a:pt x="33020" y="58420"/>
                  </a:lnTo>
                  <a:lnTo>
                    <a:pt x="67310" y="58420"/>
                  </a:lnTo>
                  <a:lnTo>
                    <a:pt x="67310" y="48387"/>
                  </a:lnTo>
                  <a:close/>
                </a:path>
                <a:path w="67310" h="737235">
                  <a:moveTo>
                    <a:pt x="67310" y="44577"/>
                  </a:moveTo>
                  <a:lnTo>
                    <a:pt x="33020" y="44577"/>
                  </a:lnTo>
                  <a:lnTo>
                    <a:pt x="21590" y="44577"/>
                  </a:lnTo>
                  <a:lnTo>
                    <a:pt x="21590" y="45720"/>
                  </a:lnTo>
                  <a:lnTo>
                    <a:pt x="20320" y="45720"/>
                  </a:lnTo>
                  <a:lnTo>
                    <a:pt x="20320" y="47117"/>
                  </a:lnTo>
                  <a:lnTo>
                    <a:pt x="19050" y="47117"/>
                  </a:lnTo>
                  <a:lnTo>
                    <a:pt x="19050" y="48260"/>
                  </a:lnTo>
                  <a:lnTo>
                    <a:pt x="33020" y="48260"/>
                  </a:lnTo>
                  <a:lnTo>
                    <a:pt x="67310" y="48260"/>
                  </a:lnTo>
                  <a:lnTo>
                    <a:pt x="67310" y="44577"/>
                  </a:lnTo>
                  <a:close/>
                </a:path>
                <a:path w="67310" h="737235">
                  <a:moveTo>
                    <a:pt x="67310" y="42037"/>
                  </a:moveTo>
                  <a:lnTo>
                    <a:pt x="33020" y="42037"/>
                  </a:lnTo>
                  <a:lnTo>
                    <a:pt x="24130" y="42037"/>
                  </a:lnTo>
                  <a:lnTo>
                    <a:pt x="24130" y="41910"/>
                  </a:lnTo>
                  <a:lnTo>
                    <a:pt x="22860" y="41910"/>
                  </a:lnTo>
                  <a:lnTo>
                    <a:pt x="22860" y="43307"/>
                  </a:lnTo>
                  <a:lnTo>
                    <a:pt x="21590" y="43307"/>
                  </a:lnTo>
                  <a:lnTo>
                    <a:pt x="21590" y="44450"/>
                  </a:lnTo>
                  <a:lnTo>
                    <a:pt x="33020" y="44450"/>
                  </a:lnTo>
                  <a:lnTo>
                    <a:pt x="67310" y="44450"/>
                  </a:lnTo>
                  <a:lnTo>
                    <a:pt x="67310" y="42037"/>
                  </a:lnTo>
                  <a:close/>
                </a:path>
                <a:path w="67310" h="737235">
                  <a:moveTo>
                    <a:pt x="67310" y="38227"/>
                  </a:moveTo>
                  <a:lnTo>
                    <a:pt x="33020" y="38227"/>
                  </a:lnTo>
                  <a:lnTo>
                    <a:pt x="26670" y="38227"/>
                  </a:lnTo>
                  <a:lnTo>
                    <a:pt x="26670" y="38100"/>
                  </a:lnTo>
                  <a:lnTo>
                    <a:pt x="25400" y="38100"/>
                  </a:lnTo>
                  <a:lnTo>
                    <a:pt x="25400" y="40767"/>
                  </a:lnTo>
                  <a:lnTo>
                    <a:pt x="24130" y="40767"/>
                  </a:lnTo>
                  <a:lnTo>
                    <a:pt x="24130" y="41910"/>
                  </a:lnTo>
                  <a:lnTo>
                    <a:pt x="33020" y="41910"/>
                  </a:lnTo>
                  <a:lnTo>
                    <a:pt x="67310" y="41910"/>
                  </a:lnTo>
                  <a:lnTo>
                    <a:pt x="67310" y="38227"/>
                  </a:lnTo>
                  <a:close/>
                </a:path>
                <a:path w="67310" h="737235">
                  <a:moveTo>
                    <a:pt x="67310" y="35687"/>
                  </a:moveTo>
                  <a:lnTo>
                    <a:pt x="33020" y="35687"/>
                  </a:lnTo>
                  <a:lnTo>
                    <a:pt x="29210" y="35687"/>
                  </a:lnTo>
                  <a:lnTo>
                    <a:pt x="29210" y="35560"/>
                  </a:lnTo>
                  <a:lnTo>
                    <a:pt x="27940" y="35560"/>
                  </a:lnTo>
                  <a:lnTo>
                    <a:pt x="27940" y="36957"/>
                  </a:lnTo>
                  <a:lnTo>
                    <a:pt x="26670" y="36957"/>
                  </a:lnTo>
                  <a:lnTo>
                    <a:pt x="26670" y="38100"/>
                  </a:lnTo>
                  <a:lnTo>
                    <a:pt x="33020" y="38100"/>
                  </a:lnTo>
                  <a:lnTo>
                    <a:pt x="67310" y="38100"/>
                  </a:lnTo>
                  <a:lnTo>
                    <a:pt x="67310" y="35687"/>
                  </a:lnTo>
                  <a:close/>
                </a:path>
                <a:path w="67310" h="737235">
                  <a:moveTo>
                    <a:pt x="67310" y="31877"/>
                  </a:moveTo>
                  <a:lnTo>
                    <a:pt x="33020" y="31877"/>
                  </a:lnTo>
                  <a:lnTo>
                    <a:pt x="31750" y="31877"/>
                  </a:lnTo>
                  <a:lnTo>
                    <a:pt x="31750" y="31750"/>
                  </a:lnTo>
                  <a:lnTo>
                    <a:pt x="30480" y="31750"/>
                  </a:lnTo>
                  <a:lnTo>
                    <a:pt x="30480" y="33020"/>
                  </a:lnTo>
                  <a:lnTo>
                    <a:pt x="29210" y="33020"/>
                  </a:lnTo>
                  <a:lnTo>
                    <a:pt x="29210" y="35560"/>
                  </a:lnTo>
                  <a:lnTo>
                    <a:pt x="33020" y="35560"/>
                  </a:lnTo>
                  <a:lnTo>
                    <a:pt x="67310" y="35560"/>
                  </a:lnTo>
                  <a:lnTo>
                    <a:pt x="67310" y="31877"/>
                  </a:lnTo>
                  <a:close/>
                </a:path>
                <a:path w="67310" h="737235">
                  <a:moveTo>
                    <a:pt x="67310" y="29337"/>
                  </a:moveTo>
                  <a:lnTo>
                    <a:pt x="34290" y="29337"/>
                  </a:lnTo>
                  <a:lnTo>
                    <a:pt x="34290" y="29210"/>
                  </a:lnTo>
                  <a:lnTo>
                    <a:pt x="33020" y="29210"/>
                  </a:lnTo>
                  <a:lnTo>
                    <a:pt x="33020" y="30607"/>
                  </a:lnTo>
                  <a:lnTo>
                    <a:pt x="31750" y="30607"/>
                  </a:lnTo>
                  <a:lnTo>
                    <a:pt x="31750" y="31750"/>
                  </a:lnTo>
                  <a:lnTo>
                    <a:pt x="33020" y="31750"/>
                  </a:lnTo>
                  <a:lnTo>
                    <a:pt x="67310" y="31750"/>
                  </a:lnTo>
                  <a:lnTo>
                    <a:pt x="67310" y="29337"/>
                  </a:lnTo>
                  <a:close/>
                </a:path>
                <a:path w="67310" h="737235">
                  <a:moveTo>
                    <a:pt x="67310" y="25527"/>
                  </a:moveTo>
                  <a:lnTo>
                    <a:pt x="36830" y="25527"/>
                  </a:lnTo>
                  <a:lnTo>
                    <a:pt x="36830" y="25400"/>
                  </a:lnTo>
                  <a:lnTo>
                    <a:pt x="35560" y="25400"/>
                  </a:lnTo>
                  <a:lnTo>
                    <a:pt x="35560" y="28067"/>
                  </a:lnTo>
                  <a:lnTo>
                    <a:pt x="34290" y="28067"/>
                  </a:lnTo>
                  <a:lnTo>
                    <a:pt x="34290" y="29210"/>
                  </a:lnTo>
                  <a:lnTo>
                    <a:pt x="67310" y="29210"/>
                  </a:lnTo>
                  <a:lnTo>
                    <a:pt x="67310" y="25527"/>
                  </a:lnTo>
                  <a:close/>
                </a:path>
                <a:path w="67310" h="737235">
                  <a:moveTo>
                    <a:pt x="67310" y="22987"/>
                  </a:moveTo>
                  <a:lnTo>
                    <a:pt x="39370" y="22987"/>
                  </a:lnTo>
                  <a:lnTo>
                    <a:pt x="39370" y="22860"/>
                  </a:lnTo>
                  <a:lnTo>
                    <a:pt x="38100" y="22860"/>
                  </a:lnTo>
                  <a:lnTo>
                    <a:pt x="38100" y="24257"/>
                  </a:lnTo>
                  <a:lnTo>
                    <a:pt x="36830" y="24257"/>
                  </a:lnTo>
                  <a:lnTo>
                    <a:pt x="36830" y="25400"/>
                  </a:lnTo>
                  <a:lnTo>
                    <a:pt x="67310" y="25400"/>
                  </a:lnTo>
                  <a:lnTo>
                    <a:pt x="67310" y="22987"/>
                  </a:lnTo>
                  <a:close/>
                </a:path>
                <a:path w="67310" h="737235">
                  <a:moveTo>
                    <a:pt x="67310" y="19177"/>
                  </a:moveTo>
                  <a:lnTo>
                    <a:pt x="43180" y="19177"/>
                  </a:lnTo>
                  <a:lnTo>
                    <a:pt x="43180" y="19050"/>
                  </a:lnTo>
                  <a:lnTo>
                    <a:pt x="41910" y="19050"/>
                  </a:lnTo>
                  <a:lnTo>
                    <a:pt x="41910" y="20320"/>
                  </a:lnTo>
                  <a:lnTo>
                    <a:pt x="40640" y="20320"/>
                  </a:lnTo>
                  <a:lnTo>
                    <a:pt x="40640" y="21717"/>
                  </a:lnTo>
                  <a:lnTo>
                    <a:pt x="39370" y="21717"/>
                  </a:lnTo>
                  <a:lnTo>
                    <a:pt x="39370" y="22860"/>
                  </a:lnTo>
                  <a:lnTo>
                    <a:pt x="67310" y="22860"/>
                  </a:lnTo>
                  <a:lnTo>
                    <a:pt x="67310" y="19177"/>
                  </a:lnTo>
                  <a:close/>
                </a:path>
                <a:path w="67310" h="737235">
                  <a:moveTo>
                    <a:pt x="67310" y="16637"/>
                  </a:moveTo>
                  <a:lnTo>
                    <a:pt x="45720" y="16637"/>
                  </a:lnTo>
                  <a:lnTo>
                    <a:pt x="45720" y="16510"/>
                  </a:lnTo>
                  <a:lnTo>
                    <a:pt x="44450" y="16510"/>
                  </a:lnTo>
                  <a:lnTo>
                    <a:pt x="44450" y="17907"/>
                  </a:lnTo>
                  <a:lnTo>
                    <a:pt x="43180" y="17907"/>
                  </a:lnTo>
                  <a:lnTo>
                    <a:pt x="43180" y="19050"/>
                  </a:lnTo>
                  <a:lnTo>
                    <a:pt x="67310" y="19050"/>
                  </a:lnTo>
                  <a:lnTo>
                    <a:pt x="67310" y="16637"/>
                  </a:lnTo>
                  <a:close/>
                </a:path>
                <a:path w="67310" h="737235">
                  <a:moveTo>
                    <a:pt x="67310" y="12827"/>
                  </a:moveTo>
                  <a:lnTo>
                    <a:pt x="49530" y="12827"/>
                  </a:lnTo>
                  <a:lnTo>
                    <a:pt x="49530" y="12700"/>
                  </a:lnTo>
                  <a:lnTo>
                    <a:pt x="48260" y="12700"/>
                  </a:lnTo>
                  <a:lnTo>
                    <a:pt x="48260" y="13970"/>
                  </a:lnTo>
                  <a:lnTo>
                    <a:pt x="46990" y="13970"/>
                  </a:lnTo>
                  <a:lnTo>
                    <a:pt x="46990" y="15367"/>
                  </a:lnTo>
                  <a:lnTo>
                    <a:pt x="45720" y="15367"/>
                  </a:lnTo>
                  <a:lnTo>
                    <a:pt x="45720" y="16510"/>
                  </a:lnTo>
                  <a:lnTo>
                    <a:pt x="67310" y="16510"/>
                  </a:lnTo>
                  <a:lnTo>
                    <a:pt x="67310" y="12827"/>
                  </a:lnTo>
                  <a:close/>
                </a:path>
                <a:path w="67310" h="737235">
                  <a:moveTo>
                    <a:pt x="67310" y="10287"/>
                  </a:moveTo>
                  <a:lnTo>
                    <a:pt x="53340" y="10287"/>
                  </a:lnTo>
                  <a:lnTo>
                    <a:pt x="53340" y="10160"/>
                  </a:lnTo>
                  <a:lnTo>
                    <a:pt x="52070" y="10160"/>
                  </a:lnTo>
                  <a:lnTo>
                    <a:pt x="52070" y="11557"/>
                  </a:lnTo>
                  <a:lnTo>
                    <a:pt x="49530" y="11557"/>
                  </a:lnTo>
                  <a:lnTo>
                    <a:pt x="49530" y="12700"/>
                  </a:lnTo>
                  <a:lnTo>
                    <a:pt x="67310" y="12700"/>
                  </a:lnTo>
                  <a:lnTo>
                    <a:pt x="67310" y="10287"/>
                  </a:lnTo>
                  <a:close/>
                </a:path>
                <a:path w="67310" h="737235">
                  <a:moveTo>
                    <a:pt x="67310" y="6477"/>
                  </a:moveTo>
                  <a:lnTo>
                    <a:pt x="58420" y="6477"/>
                  </a:lnTo>
                  <a:lnTo>
                    <a:pt x="58420" y="6350"/>
                  </a:lnTo>
                  <a:lnTo>
                    <a:pt x="57150" y="6350"/>
                  </a:lnTo>
                  <a:lnTo>
                    <a:pt x="57150" y="7620"/>
                  </a:lnTo>
                  <a:lnTo>
                    <a:pt x="54610" y="7620"/>
                  </a:lnTo>
                  <a:lnTo>
                    <a:pt x="54610" y="9017"/>
                  </a:lnTo>
                  <a:lnTo>
                    <a:pt x="53340" y="9017"/>
                  </a:lnTo>
                  <a:lnTo>
                    <a:pt x="53340" y="10160"/>
                  </a:lnTo>
                  <a:lnTo>
                    <a:pt x="67310" y="10160"/>
                  </a:lnTo>
                  <a:lnTo>
                    <a:pt x="67310" y="6477"/>
                  </a:lnTo>
                  <a:close/>
                </a:path>
                <a:path w="67310" h="737235">
                  <a:moveTo>
                    <a:pt x="67310" y="3937"/>
                  </a:moveTo>
                  <a:lnTo>
                    <a:pt x="62230" y="3937"/>
                  </a:lnTo>
                  <a:lnTo>
                    <a:pt x="62230" y="3810"/>
                  </a:lnTo>
                  <a:lnTo>
                    <a:pt x="59690" y="3810"/>
                  </a:lnTo>
                  <a:lnTo>
                    <a:pt x="59690" y="5207"/>
                  </a:lnTo>
                  <a:lnTo>
                    <a:pt x="58420" y="5207"/>
                  </a:lnTo>
                  <a:lnTo>
                    <a:pt x="58420" y="6350"/>
                  </a:lnTo>
                  <a:lnTo>
                    <a:pt x="67310" y="6350"/>
                  </a:lnTo>
                  <a:lnTo>
                    <a:pt x="67310" y="3937"/>
                  </a:lnTo>
                  <a:close/>
                </a:path>
                <a:path w="67310" h="737235">
                  <a:moveTo>
                    <a:pt x="67310" y="0"/>
                  </a:moveTo>
                  <a:lnTo>
                    <a:pt x="66040" y="0"/>
                  </a:lnTo>
                  <a:lnTo>
                    <a:pt x="66040" y="1270"/>
                  </a:lnTo>
                  <a:lnTo>
                    <a:pt x="64770" y="1270"/>
                  </a:lnTo>
                  <a:lnTo>
                    <a:pt x="64770" y="2667"/>
                  </a:lnTo>
                  <a:lnTo>
                    <a:pt x="62230" y="2667"/>
                  </a:lnTo>
                  <a:lnTo>
                    <a:pt x="62230" y="3810"/>
                  </a:lnTo>
                  <a:lnTo>
                    <a:pt x="67310" y="3810"/>
                  </a:lnTo>
                  <a:lnTo>
                    <a:pt x="67310" y="0"/>
                  </a:lnTo>
                  <a:close/>
                </a:path>
              </a:pathLst>
            </a:custGeom>
            <a:solidFill>
              <a:srgbClr val="007F00"/>
            </a:solidFill>
          </p:spPr>
          <p:txBody>
            <a:bodyPr wrap="square" lIns="0" tIns="0" rIns="0" bIns="0" rtlCol="0"/>
            <a:lstStyle/>
            <a:p>
              <a:endParaRPr/>
            </a:p>
          </p:txBody>
        </p:sp>
        <p:sp>
          <p:nvSpPr>
            <p:cNvPr id="33" name="object 33"/>
            <p:cNvSpPr/>
            <p:nvPr/>
          </p:nvSpPr>
          <p:spPr>
            <a:xfrm>
              <a:off x="364489" y="1691767"/>
              <a:ext cx="33020" cy="765810"/>
            </a:xfrm>
            <a:custGeom>
              <a:avLst/>
              <a:gdLst/>
              <a:ahLst/>
              <a:cxnLst/>
              <a:rect l="l" t="t" r="r" b="b"/>
              <a:pathLst>
                <a:path w="33020" h="765810">
                  <a:moveTo>
                    <a:pt x="33020" y="62229"/>
                  </a:moveTo>
                  <a:lnTo>
                    <a:pt x="0" y="62229"/>
                  </a:lnTo>
                  <a:lnTo>
                    <a:pt x="0" y="72262"/>
                  </a:lnTo>
                  <a:lnTo>
                    <a:pt x="33020" y="72262"/>
                  </a:lnTo>
                  <a:lnTo>
                    <a:pt x="33020" y="62229"/>
                  </a:lnTo>
                  <a:close/>
                </a:path>
                <a:path w="33020" h="765810">
                  <a:moveTo>
                    <a:pt x="33020" y="58420"/>
                  </a:moveTo>
                  <a:lnTo>
                    <a:pt x="0" y="58420"/>
                  </a:lnTo>
                  <a:lnTo>
                    <a:pt x="0" y="62102"/>
                  </a:lnTo>
                  <a:lnTo>
                    <a:pt x="33020" y="62102"/>
                  </a:lnTo>
                  <a:lnTo>
                    <a:pt x="33020" y="58420"/>
                  </a:lnTo>
                  <a:close/>
                </a:path>
                <a:path w="33020" h="765810">
                  <a:moveTo>
                    <a:pt x="33020" y="55879"/>
                  </a:moveTo>
                  <a:lnTo>
                    <a:pt x="0" y="55879"/>
                  </a:lnTo>
                  <a:lnTo>
                    <a:pt x="0" y="58292"/>
                  </a:lnTo>
                  <a:lnTo>
                    <a:pt x="33020" y="58292"/>
                  </a:lnTo>
                  <a:lnTo>
                    <a:pt x="33020" y="55879"/>
                  </a:lnTo>
                  <a:close/>
                </a:path>
                <a:path w="33020" h="765810">
                  <a:moveTo>
                    <a:pt x="33020" y="52070"/>
                  </a:moveTo>
                  <a:lnTo>
                    <a:pt x="0" y="52070"/>
                  </a:lnTo>
                  <a:lnTo>
                    <a:pt x="0" y="55752"/>
                  </a:lnTo>
                  <a:lnTo>
                    <a:pt x="33020" y="55752"/>
                  </a:lnTo>
                  <a:lnTo>
                    <a:pt x="33020" y="52070"/>
                  </a:lnTo>
                  <a:close/>
                </a:path>
                <a:path w="33020" h="765810">
                  <a:moveTo>
                    <a:pt x="33020" y="49529"/>
                  </a:moveTo>
                  <a:lnTo>
                    <a:pt x="0" y="49529"/>
                  </a:lnTo>
                  <a:lnTo>
                    <a:pt x="0" y="51942"/>
                  </a:lnTo>
                  <a:lnTo>
                    <a:pt x="33020" y="51942"/>
                  </a:lnTo>
                  <a:lnTo>
                    <a:pt x="33020" y="49529"/>
                  </a:lnTo>
                  <a:close/>
                </a:path>
                <a:path w="33020" h="765810">
                  <a:moveTo>
                    <a:pt x="33020" y="45720"/>
                  </a:moveTo>
                  <a:lnTo>
                    <a:pt x="0" y="45720"/>
                  </a:lnTo>
                  <a:lnTo>
                    <a:pt x="0" y="49402"/>
                  </a:lnTo>
                  <a:lnTo>
                    <a:pt x="33020" y="49402"/>
                  </a:lnTo>
                  <a:lnTo>
                    <a:pt x="33020" y="45720"/>
                  </a:lnTo>
                  <a:close/>
                </a:path>
                <a:path w="33020" h="765810">
                  <a:moveTo>
                    <a:pt x="33020" y="43179"/>
                  </a:moveTo>
                  <a:lnTo>
                    <a:pt x="0" y="43179"/>
                  </a:lnTo>
                  <a:lnTo>
                    <a:pt x="0" y="45592"/>
                  </a:lnTo>
                  <a:lnTo>
                    <a:pt x="33020" y="45592"/>
                  </a:lnTo>
                  <a:lnTo>
                    <a:pt x="33020" y="43179"/>
                  </a:lnTo>
                  <a:close/>
                </a:path>
                <a:path w="33020" h="765810">
                  <a:moveTo>
                    <a:pt x="33020" y="39370"/>
                  </a:moveTo>
                  <a:lnTo>
                    <a:pt x="0" y="39370"/>
                  </a:lnTo>
                  <a:lnTo>
                    <a:pt x="0" y="43052"/>
                  </a:lnTo>
                  <a:lnTo>
                    <a:pt x="33020" y="43052"/>
                  </a:lnTo>
                  <a:lnTo>
                    <a:pt x="33020" y="39370"/>
                  </a:lnTo>
                  <a:close/>
                </a:path>
                <a:path w="33020" h="765810">
                  <a:moveTo>
                    <a:pt x="33020" y="36829"/>
                  </a:moveTo>
                  <a:lnTo>
                    <a:pt x="0" y="36829"/>
                  </a:lnTo>
                  <a:lnTo>
                    <a:pt x="0" y="39242"/>
                  </a:lnTo>
                  <a:lnTo>
                    <a:pt x="33020" y="39242"/>
                  </a:lnTo>
                  <a:lnTo>
                    <a:pt x="33020" y="36829"/>
                  </a:lnTo>
                  <a:close/>
                </a:path>
                <a:path w="33020" h="765810">
                  <a:moveTo>
                    <a:pt x="33020" y="33020"/>
                  </a:moveTo>
                  <a:lnTo>
                    <a:pt x="0" y="33020"/>
                  </a:lnTo>
                  <a:lnTo>
                    <a:pt x="0" y="36702"/>
                  </a:lnTo>
                  <a:lnTo>
                    <a:pt x="33020" y="36702"/>
                  </a:lnTo>
                  <a:lnTo>
                    <a:pt x="33020" y="33020"/>
                  </a:lnTo>
                  <a:close/>
                </a:path>
                <a:path w="33020" h="765810">
                  <a:moveTo>
                    <a:pt x="33020" y="30479"/>
                  </a:moveTo>
                  <a:lnTo>
                    <a:pt x="0" y="30479"/>
                  </a:lnTo>
                  <a:lnTo>
                    <a:pt x="0" y="32892"/>
                  </a:lnTo>
                  <a:lnTo>
                    <a:pt x="33020" y="32892"/>
                  </a:lnTo>
                  <a:lnTo>
                    <a:pt x="33020" y="30479"/>
                  </a:lnTo>
                  <a:close/>
                </a:path>
                <a:path w="33020" h="765810">
                  <a:moveTo>
                    <a:pt x="33020" y="26670"/>
                  </a:moveTo>
                  <a:lnTo>
                    <a:pt x="0" y="26670"/>
                  </a:lnTo>
                  <a:lnTo>
                    <a:pt x="0" y="30352"/>
                  </a:lnTo>
                  <a:lnTo>
                    <a:pt x="33020" y="30352"/>
                  </a:lnTo>
                  <a:lnTo>
                    <a:pt x="33020" y="26670"/>
                  </a:lnTo>
                  <a:close/>
                </a:path>
                <a:path w="33020" h="765810">
                  <a:moveTo>
                    <a:pt x="33020" y="24129"/>
                  </a:moveTo>
                  <a:lnTo>
                    <a:pt x="0" y="24129"/>
                  </a:lnTo>
                  <a:lnTo>
                    <a:pt x="0" y="26542"/>
                  </a:lnTo>
                  <a:lnTo>
                    <a:pt x="33020" y="26542"/>
                  </a:lnTo>
                  <a:lnTo>
                    <a:pt x="33020" y="24129"/>
                  </a:lnTo>
                  <a:close/>
                </a:path>
                <a:path w="33020" h="765810">
                  <a:moveTo>
                    <a:pt x="33020" y="20320"/>
                  </a:moveTo>
                  <a:lnTo>
                    <a:pt x="0" y="20320"/>
                  </a:lnTo>
                  <a:lnTo>
                    <a:pt x="0" y="24002"/>
                  </a:lnTo>
                  <a:lnTo>
                    <a:pt x="33020" y="24002"/>
                  </a:lnTo>
                  <a:lnTo>
                    <a:pt x="33020" y="20320"/>
                  </a:lnTo>
                  <a:close/>
                </a:path>
                <a:path w="33020" h="765810">
                  <a:moveTo>
                    <a:pt x="33020" y="17779"/>
                  </a:moveTo>
                  <a:lnTo>
                    <a:pt x="0" y="17779"/>
                  </a:lnTo>
                  <a:lnTo>
                    <a:pt x="0" y="20192"/>
                  </a:lnTo>
                  <a:lnTo>
                    <a:pt x="33020" y="20192"/>
                  </a:lnTo>
                  <a:lnTo>
                    <a:pt x="33020" y="17779"/>
                  </a:lnTo>
                  <a:close/>
                </a:path>
                <a:path w="33020" h="765810">
                  <a:moveTo>
                    <a:pt x="1270" y="13842"/>
                  </a:moveTo>
                  <a:lnTo>
                    <a:pt x="0" y="13842"/>
                  </a:lnTo>
                  <a:lnTo>
                    <a:pt x="0" y="17652"/>
                  </a:lnTo>
                  <a:lnTo>
                    <a:pt x="33020" y="17652"/>
                  </a:lnTo>
                  <a:lnTo>
                    <a:pt x="33020" y="13970"/>
                  </a:lnTo>
                  <a:lnTo>
                    <a:pt x="1270" y="13970"/>
                  </a:lnTo>
                  <a:lnTo>
                    <a:pt x="1270" y="13842"/>
                  </a:lnTo>
                  <a:close/>
                </a:path>
                <a:path w="33020" h="765810">
                  <a:moveTo>
                    <a:pt x="5080" y="11302"/>
                  </a:moveTo>
                  <a:lnTo>
                    <a:pt x="2539" y="11302"/>
                  </a:lnTo>
                  <a:lnTo>
                    <a:pt x="2539" y="12700"/>
                  </a:lnTo>
                  <a:lnTo>
                    <a:pt x="1270" y="12700"/>
                  </a:lnTo>
                  <a:lnTo>
                    <a:pt x="1270" y="13842"/>
                  </a:lnTo>
                  <a:lnTo>
                    <a:pt x="33020" y="13842"/>
                  </a:lnTo>
                  <a:lnTo>
                    <a:pt x="33020" y="11429"/>
                  </a:lnTo>
                  <a:lnTo>
                    <a:pt x="5080" y="11429"/>
                  </a:lnTo>
                  <a:close/>
                </a:path>
                <a:path w="33020" h="765810">
                  <a:moveTo>
                    <a:pt x="12700" y="7492"/>
                  </a:moveTo>
                  <a:lnTo>
                    <a:pt x="10160" y="7492"/>
                  </a:lnTo>
                  <a:lnTo>
                    <a:pt x="10160" y="8762"/>
                  </a:lnTo>
                  <a:lnTo>
                    <a:pt x="7620" y="8762"/>
                  </a:lnTo>
                  <a:lnTo>
                    <a:pt x="7620" y="10160"/>
                  </a:lnTo>
                  <a:lnTo>
                    <a:pt x="5080" y="10160"/>
                  </a:lnTo>
                  <a:lnTo>
                    <a:pt x="5080" y="11302"/>
                  </a:lnTo>
                  <a:lnTo>
                    <a:pt x="33020" y="11302"/>
                  </a:lnTo>
                  <a:lnTo>
                    <a:pt x="33020" y="7620"/>
                  </a:lnTo>
                  <a:lnTo>
                    <a:pt x="12700" y="7620"/>
                  </a:lnTo>
                  <a:lnTo>
                    <a:pt x="12700" y="7492"/>
                  </a:lnTo>
                  <a:close/>
                </a:path>
                <a:path w="33020" h="765810">
                  <a:moveTo>
                    <a:pt x="19050" y="4952"/>
                  </a:moveTo>
                  <a:lnTo>
                    <a:pt x="13970" y="4952"/>
                  </a:lnTo>
                  <a:lnTo>
                    <a:pt x="13970" y="6350"/>
                  </a:lnTo>
                  <a:lnTo>
                    <a:pt x="12700" y="6350"/>
                  </a:lnTo>
                  <a:lnTo>
                    <a:pt x="12700" y="7492"/>
                  </a:lnTo>
                  <a:lnTo>
                    <a:pt x="33020" y="7492"/>
                  </a:lnTo>
                  <a:lnTo>
                    <a:pt x="33020" y="5079"/>
                  </a:lnTo>
                  <a:lnTo>
                    <a:pt x="19050" y="5079"/>
                  </a:lnTo>
                  <a:close/>
                </a:path>
                <a:path w="33020" h="765810">
                  <a:moveTo>
                    <a:pt x="30480" y="1142"/>
                  </a:moveTo>
                  <a:lnTo>
                    <a:pt x="25400" y="1142"/>
                  </a:lnTo>
                  <a:lnTo>
                    <a:pt x="25400" y="2412"/>
                  </a:lnTo>
                  <a:lnTo>
                    <a:pt x="22860" y="2412"/>
                  </a:lnTo>
                  <a:lnTo>
                    <a:pt x="22860" y="3810"/>
                  </a:lnTo>
                  <a:lnTo>
                    <a:pt x="19050" y="3810"/>
                  </a:lnTo>
                  <a:lnTo>
                    <a:pt x="19050" y="4952"/>
                  </a:lnTo>
                  <a:lnTo>
                    <a:pt x="33020" y="4952"/>
                  </a:lnTo>
                  <a:lnTo>
                    <a:pt x="33020" y="1270"/>
                  </a:lnTo>
                  <a:lnTo>
                    <a:pt x="30480" y="1270"/>
                  </a:lnTo>
                  <a:lnTo>
                    <a:pt x="30480" y="1142"/>
                  </a:lnTo>
                  <a:close/>
                </a:path>
                <a:path w="33020" h="765810">
                  <a:moveTo>
                    <a:pt x="33020" y="0"/>
                  </a:moveTo>
                  <a:lnTo>
                    <a:pt x="30480" y="0"/>
                  </a:lnTo>
                  <a:lnTo>
                    <a:pt x="30480" y="1142"/>
                  </a:lnTo>
                  <a:lnTo>
                    <a:pt x="33020" y="1142"/>
                  </a:lnTo>
                  <a:lnTo>
                    <a:pt x="33020" y="0"/>
                  </a:lnTo>
                  <a:close/>
                </a:path>
                <a:path w="33020" h="765810">
                  <a:moveTo>
                    <a:pt x="33020" y="72263"/>
                  </a:moveTo>
                  <a:lnTo>
                    <a:pt x="0" y="72263"/>
                  </a:lnTo>
                  <a:lnTo>
                    <a:pt x="0" y="78612"/>
                  </a:lnTo>
                  <a:lnTo>
                    <a:pt x="33020" y="78612"/>
                  </a:lnTo>
                  <a:lnTo>
                    <a:pt x="33020" y="72263"/>
                  </a:lnTo>
                  <a:close/>
                </a:path>
                <a:path w="33020" h="765810">
                  <a:moveTo>
                    <a:pt x="33020" y="78613"/>
                  </a:moveTo>
                  <a:lnTo>
                    <a:pt x="0" y="78613"/>
                  </a:lnTo>
                  <a:lnTo>
                    <a:pt x="0" y="97662"/>
                  </a:lnTo>
                  <a:lnTo>
                    <a:pt x="33020" y="97662"/>
                  </a:lnTo>
                  <a:lnTo>
                    <a:pt x="33020" y="78613"/>
                  </a:lnTo>
                  <a:close/>
                </a:path>
                <a:path w="33020" h="765810">
                  <a:moveTo>
                    <a:pt x="33020" y="97663"/>
                  </a:moveTo>
                  <a:lnTo>
                    <a:pt x="0" y="97663"/>
                  </a:lnTo>
                  <a:lnTo>
                    <a:pt x="0" y="656463"/>
                  </a:lnTo>
                  <a:lnTo>
                    <a:pt x="33020" y="656463"/>
                  </a:lnTo>
                  <a:lnTo>
                    <a:pt x="33020" y="97663"/>
                  </a:lnTo>
                  <a:close/>
                </a:path>
                <a:path w="33020" h="765810">
                  <a:moveTo>
                    <a:pt x="33020" y="656463"/>
                  </a:moveTo>
                  <a:lnTo>
                    <a:pt x="0" y="656463"/>
                  </a:lnTo>
                  <a:lnTo>
                    <a:pt x="0" y="694563"/>
                  </a:lnTo>
                  <a:lnTo>
                    <a:pt x="33020" y="694563"/>
                  </a:lnTo>
                  <a:lnTo>
                    <a:pt x="33020" y="656463"/>
                  </a:lnTo>
                  <a:close/>
                </a:path>
                <a:path w="33020" h="765810">
                  <a:moveTo>
                    <a:pt x="33020" y="763270"/>
                  </a:moveTo>
                  <a:lnTo>
                    <a:pt x="25400" y="763270"/>
                  </a:lnTo>
                  <a:lnTo>
                    <a:pt x="25400" y="764413"/>
                  </a:lnTo>
                  <a:lnTo>
                    <a:pt x="29210" y="764413"/>
                  </a:lnTo>
                  <a:lnTo>
                    <a:pt x="29210" y="765810"/>
                  </a:lnTo>
                  <a:lnTo>
                    <a:pt x="33020" y="765810"/>
                  </a:lnTo>
                  <a:lnTo>
                    <a:pt x="33020" y="763270"/>
                  </a:lnTo>
                  <a:close/>
                </a:path>
                <a:path w="33020" h="765810">
                  <a:moveTo>
                    <a:pt x="33020" y="760729"/>
                  </a:moveTo>
                  <a:lnTo>
                    <a:pt x="19050" y="760729"/>
                  </a:lnTo>
                  <a:lnTo>
                    <a:pt x="19050" y="762000"/>
                  </a:lnTo>
                  <a:lnTo>
                    <a:pt x="21589" y="762000"/>
                  </a:lnTo>
                  <a:lnTo>
                    <a:pt x="21589" y="763270"/>
                  </a:lnTo>
                  <a:lnTo>
                    <a:pt x="25400" y="763270"/>
                  </a:lnTo>
                  <a:lnTo>
                    <a:pt x="25400" y="763142"/>
                  </a:lnTo>
                  <a:lnTo>
                    <a:pt x="33020" y="763142"/>
                  </a:lnTo>
                  <a:lnTo>
                    <a:pt x="33020" y="760729"/>
                  </a:lnTo>
                  <a:close/>
                </a:path>
                <a:path w="33020" h="765810">
                  <a:moveTo>
                    <a:pt x="33020" y="756920"/>
                  </a:moveTo>
                  <a:lnTo>
                    <a:pt x="11430" y="756920"/>
                  </a:lnTo>
                  <a:lnTo>
                    <a:pt x="11430" y="758063"/>
                  </a:lnTo>
                  <a:lnTo>
                    <a:pt x="13970" y="758063"/>
                  </a:lnTo>
                  <a:lnTo>
                    <a:pt x="13970" y="759460"/>
                  </a:lnTo>
                  <a:lnTo>
                    <a:pt x="16510" y="759460"/>
                  </a:lnTo>
                  <a:lnTo>
                    <a:pt x="16510" y="760729"/>
                  </a:lnTo>
                  <a:lnTo>
                    <a:pt x="19050" y="760729"/>
                  </a:lnTo>
                  <a:lnTo>
                    <a:pt x="33020" y="760602"/>
                  </a:lnTo>
                  <a:lnTo>
                    <a:pt x="33020" y="756920"/>
                  </a:lnTo>
                  <a:close/>
                </a:path>
                <a:path w="33020" h="765810">
                  <a:moveTo>
                    <a:pt x="33020" y="754379"/>
                  </a:moveTo>
                  <a:lnTo>
                    <a:pt x="6350" y="754379"/>
                  </a:lnTo>
                  <a:lnTo>
                    <a:pt x="6350" y="755650"/>
                  </a:lnTo>
                  <a:lnTo>
                    <a:pt x="8889" y="755650"/>
                  </a:lnTo>
                  <a:lnTo>
                    <a:pt x="8889" y="756920"/>
                  </a:lnTo>
                  <a:lnTo>
                    <a:pt x="11430" y="756920"/>
                  </a:lnTo>
                  <a:lnTo>
                    <a:pt x="11430" y="756792"/>
                  </a:lnTo>
                  <a:lnTo>
                    <a:pt x="33020" y="756792"/>
                  </a:lnTo>
                  <a:lnTo>
                    <a:pt x="33020" y="754379"/>
                  </a:lnTo>
                  <a:close/>
                </a:path>
                <a:path w="33020" h="765810">
                  <a:moveTo>
                    <a:pt x="33020" y="750570"/>
                  </a:moveTo>
                  <a:lnTo>
                    <a:pt x="0" y="750570"/>
                  </a:lnTo>
                  <a:lnTo>
                    <a:pt x="0" y="751713"/>
                  </a:lnTo>
                  <a:lnTo>
                    <a:pt x="2539" y="751713"/>
                  </a:lnTo>
                  <a:lnTo>
                    <a:pt x="2539" y="753110"/>
                  </a:lnTo>
                  <a:lnTo>
                    <a:pt x="3810" y="753110"/>
                  </a:lnTo>
                  <a:lnTo>
                    <a:pt x="3810" y="754379"/>
                  </a:lnTo>
                  <a:lnTo>
                    <a:pt x="6350" y="754379"/>
                  </a:lnTo>
                  <a:lnTo>
                    <a:pt x="33020" y="754252"/>
                  </a:lnTo>
                  <a:lnTo>
                    <a:pt x="33020" y="750570"/>
                  </a:lnTo>
                  <a:close/>
                </a:path>
                <a:path w="33020" h="765810">
                  <a:moveTo>
                    <a:pt x="33020" y="748029"/>
                  </a:moveTo>
                  <a:lnTo>
                    <a:pt x="0" y="748029"/>
                  </a:lnTo>
                  <a:lnTo>
                    <a:pt x="0" y="750442"/>
                  </a:lnTo>
                  <a:lnTo>
                    <a:pt x="33020" y="750442"/>
                  </a:lnTo>
                  <a:lnTo>
                    <a:pt x="33020" y="748029"/>
                  </a:lnTo>
                  <a:close/>
                </a:path>
                <a:path w="33020" h="765810">
                  <a:moveTo>
                    <a:pt x="33020" y="744220"/>
                  </a:moveTo>
                  <a:lnTo>
                    <a:pt x="0" y="744220"/>
                  </a:lnTo>
                  <a:lnTo>
                    <a:pt x="0" y="747902"/>
                  </a:lnTo>
                  <a:lnTo>
                    <a:pt x="33020" y="747902"/>
                  </a:lnTo>
                  <a:lnTo>
                    <a:pt x="33020" y="744220"/>
                  </a:lnTo>
                  <a:close/>
                </a:path>
                <a:path w="33020" h="765810">
                  <a:moveTo>
                    <a:pt x="33020" y="741679"/>
                  </a:moveTo>
                  <a:lnTo>
                    <a:pt x="0" y="741679"/>
                  </a:lnTo>
                  <a:lnTo>
                    <a:pt x="0" y="744092"/>
                  </a:lnTo>
                  <a:lnTo>
                    <a:pt x="33020" y="744092"/>
                  </a:lnTo>
                  <a:lnTo>
                    <a:pt x="33020" y="741679"/>
                  </a:lnTo>
                  <a:close/>
                </a:path>
                <a:path w="33020" h="765810">
                  <a:moveTo>
                    <a:pt x="33020" y="737870"/>
                  </a:moveTo>
                  <a:lnTo>
                    <a:pt x="0" y="737870"/>
                  </a:lnTo>
                  <a:lnTo>
                    <a:pt x="0" y="741552"/>
                  </a:lnTo>
                  <a:lnTo>
                    <a:pt x="33020" y="741552"/>
                  </a:lnTo>
                  <a:lnTo>
                    <a:pt x="33020" y="737870"/>
                  </a:lnTo>
                  <a:close/>
                </a:path>
                <a:path w="33020" h="765810">
                  <a:moveTo>
                    <a:pt x="33020" y="735329"/>
                  </a:moveTo>
                  <a:lnTo>
                    <a:pt x="0" y="735329"/>
                  </a:lnTo>
                  <a:lnTo>
                    <a:pt x="0" y="737742"/>
                  </a:lnTo>
                  <a:lnTo>
                    <a:pt x="33020" y="737742"/>
                  </a:lnTo>
                  <a:lnTo>
                    <a:pt x="33020" y="735329"/>
                  </a:lnTo>
                  <a:close/>
                </a:path>
                <a:path w="33020" h="765810">
                  <a:moveTo>
                    <a:pt x="33020" y="731520"/>
                  </a:moveTo>
                  <a:lnTo>
                    <a:pt x="0" y="731520"/>
                  </a:lnTo>
                  <a:lnTo>
                    <a:pt x="0" y="735202"/>
                  </a:lnTo>
                  <a:lnTo>
                    <a:pt x="33020" y="735202"/>
                  </a:lnTo>
                  <a:lnTo>
                    <a:pt x="33020" y="731520"/>
                  </a:lnTo>
                  <a:close/>
                </a:path>
                <a:path w="33020" h="765810">
                  <a:moveTo>
                    <a:pt x="33020" y="728979"/>
                  </a:moveTo>
                  <a:lnTo>
                    <a:pt x="0" y="728979"/>
                  </a:lnTo>
                  <a:lnTo>
                    <a:pt x="0" y="731392"/>
                  </a:lnTo>
                  <a:lnTo>
                    <a:pt x="33020" y="731392"/>
                  </a:lnTo>
                  <a:lnTo>
                    <a:pt x="33020" y="728979"/>
                  </a:lnTo>
                  <a:close/>
                </a:path>
                <a:path w="33020" h="765810">
                  <a:moveTo>
                    <a:pt x="33020" y="725170"/>
                  </a:moveTo>
                  <a:lnTo>
                    <a:pt x="0" y="725170"/>
                  </a:lnTo>
                  <a:lnTo>
                    <a:pt x="0" y="728852"/>
                  </a:lnTo>
                  <a:lnTo>
                    <a:pt x="33020" y="728852"/>
                  </a:lnTo>
                  <a:lnTo>
                    <a:pt x="33020" y="725170"/>
                  </a:lnTo>
                  <a:close/>
                </a:path>
                <a:path w="33020" h="765810">
                  <a:moveTo>
                    <a:pt x="33020" y="722629"/>
                  </a:moveTo>
                  <a:lnTo>
                    <a:pt x="0" y="722629"/>
                  </a:lnTo>
                  <a:lnTo>
                    <a:pt x="0" y="725042"/>
                  </a:lnTo>
                  <a:lnTo>
                    <a:pt x="33020" y="725042"/>
                  </a:lnTo>
                  <a:lnTo>
                    <a:pt x="33020" y="722629"/>
                  </a:lnTo>
                  <a:close/>
                </a:path>
                <a:path w="33020" h="765810">
                  <a:moveTo>
                    <a:pt x="33020" y="718820"/>
                  </a:moveTo>
                  <a:lnTo>
                    <a:pt x="0" y="718820"/>
                  </a:lnTo>
                  <a:lnTo>
                    <a:pt x="0" y="722502"/>
                  </a:lnTo>
                  <a:lnTo>
                    <a:pt x="33020" y="722502"/>
                  </a:lnTo>
                  <a:lnTo>
                    <a:pt x="33020" y="718820"/>
                  </a:lnTo>
                  <a:close/>
                </a:path>
                <a:path w="33020" h="765810">
                  <a:moveTo>
                    <a:pt x="33020" y="716279"/>
                  </a:moveTo>
                  <a:lnTo>
                    <a:pt x="0" y="716279"/>
                  </a:lnTo>
                  <a:lnTo>
                    <a:pt x="0" y="718692"/>
                  </a:lnTo>
                  <a:lnTo>
                    <a:pt x="33020" y="718692"/>
                  </a:lnTo>
                  <a:lnTo>
                    <a:pt x="33020" y="716279"/>
                  </a:lnTo>
                  <a:close/>
                </a:path>
                <a:path w="33020" h="765810">
                  <a:moveTo>
                    <a:pt x="33020" y="712470"/>
                  </a:moveTo>
                  <a:lnTo>
                    <a:pt x="0" y="712470"/>
                  </a:lnTo>
                  <a:lnTo>
                    <a:pt x="0" y="716152"/>
                  </a:lnTo>
                  <a:lnTo>
                    <a:pt x="33020" y="716152"/>
                  </a:lnTo>
                  <a:lnTo>
                    <a:pt x="33020" y="712470"/>
                  </a:lnTo>
                  <a:close/>
                </a:path>
                <a:path w="33020" h="765810">
                  <a:moveTo>
                    <a:pt x="33020" y="709929"/>
                  </a:moveTo>
                  <a:lnTo>
                    <a:pt x="0" y="709929"/>
                  </a:lnTo>
                  <a:lnTo>
                    <a:pt x="0" y="712342"/>
                  </a:lnTo>
                  <a:lnTo>
                    <a:pt x="33020" y="712342"/>
                  </a:lnTo>
                  <a:lnTo>
                    <a:pt x="33020" y="709929"/>
                  </a:lnTo>
                  <a:close/>
                </a:path>
                <a:path w="33020" h="765810">
                  <a:moveTo>
                    <a:pt x="33020" y="706120"/>
                  </a:moveTo>
                  <a:lnTo>
                    <a:pt x="0" y="706120"/>
                  </a:lnTo>
                  <a:lnTo>
                    <a:pt x="0" y="709802"/>
                  </a:lnTo>
                  <a:lnTo>
                    <a:pt x="33020" y="709802"/>
                  </a:lnTo>
                  <a:lnTo>
                    <a:pt x="33020" y="706120"/>
                  </a:lnTo>
                  <a:close/>
                </a:path>
                <a:path w="33020" h="765810">
                  <a:moveTo>
                    <a:pt x="33020" y="703579"/>
                  </a:moveTo>
                  <a:lnTo>
                    <a:pt x="0" y="703579"/>
                  </a:lnTo>
                  <a:lnTo>
                    <a:pt x="0" y="705992"/>
                  </a:lnTo>
                  <a:lnTo>
                    <a:pt x="33020" y="705992"/>
                  </a:lnTo>
                  <a:lnTo>
                    <a:pt x="33020" y="703579"/>
                  </a:lnTo>
                  <a:close/>
                </a:path>
                <a:path w="33020" h="765810">
                  <a:moveTo>
                    <a:pt x="33020" y="699770"/>
                  </a:moveTo>
                  <a:lnTo>
                    <a:pt x="0" y="699770"/>
                  </a:lnTo>
                  <a:lnTo>
                    <a:pt x="0" y="703452"/>
                  </a:lnTo>
                  <a:lnTo>
                    <a:pt x="33020" y="703452"/>
                  </a:lnTo>
                  <a:lnTo>
                    <a:pt x="33020" y="699770"/>
                  </a:lnTo>
                  <a:close/>
                </a:path>
                <a:path w="33020" h="765810">
                  <a:moveTo>
                    <a:pt x="33020" y="694689"/>
                  </a:moveTo>
                  <a:lnTo>
                    <a:pt x="0" y="694689"/>
                  </a:lnTo>
                  <a:lnTo>
                    <a:pt x="0" y="699642"/>
                  </a:lnTo>
                  <a:lnTo>
                    <a:pt x="33020" y="699642"/>
                  </a:lnTo>
                  <a:lnTo>
                    <a:pt x="33020" y="694689"/>
                  </a:lnTo>
                  <a:close/>
                </a:path>
              </a:pathLst>
            </a:custGeom>
            <a:solidFill>
              <a:srgbClr val="008000"/>
            </a:solidFill>
          </p:spPr>
          <p:txBody>
            <a:bodyPr wrap="square" lIns="0" tIns="0" rIns="0" bIns="0" rtlCol="0"/>
            <a:lstStyle/>
            <a:p>
              <a:endParaRPr/>
            </a:p>
          </p:txBody>
        </p:sp>
        <p:sp>
          <p:nvSpPr>
            <p:cNvPr id="34" name="object 34"/>
            <p:cNvSpPr/>
            <p:nvPr/>
          </p:nvSpPr>
          <p:spPr>
            <a:xfrm>
              <a:off x="397509" y="1685417"/>
              <a:ext cx="34290" cy="775970"/>
            </a:xfrm>
            <a:custGeom>
              <a:avLst/>
              <a:gdLst/>
              <a:ahLst/>
              <a:cxnLst/>
              <a:rect l="l" t="t" r="r" b="b"/>
              <a:pathLst>
                <a:path w="34290" h="775969">
                  <a:moveTo>
                    <a:pt x="34289" y="68579"/>
                  </a:moveTo>
                  <a:lnTo>
                    <a:pt x="0" y="68579"/>
                  </a:lnTo>
                  <a:lnTo>
                    <a:pt x="0" y="78612"/>
                  </a:lnTo>
                  <a:lnTo>
                    <a:pt x="34289" y="78612"/>
                  </a:lnTo>
                  <a:lnTo>
                    <a:pt x="34289" y="68579"/>
                  </a:lnTo>
                  <a:close/>
                </a:path>
                <a:path w="34290" h="775969">
                  <a:moveTo>
                    <a:pt x="34289" y="64770"/>
                  </a:moveTo>
                  <a:lnTo>
                    <a:pt x="0" y="64770"/>
                  </a:lnTo>
                  <a:lnTo>
                    <a:pt x="0" y="68452"/>
                  </a:lnTo>
                  <a:lnTo>
                    <a:pt x="34289" y="68452"/>
                  </a:lnTo>
                  <a:lnTo>
                    <a:pt x="34289" y="64770"/>
                  </a:lnTo>
                  <a:close/>
                </a:path>
                <a:path w="34290" h="775969">
                  <a:moveTo>
                    <a:pt x="34289" y="62229"/>
                  </a:moveTo>
                  <a:lnTo>
                    <a:pt x="0" y="62229"/>
                  </a:lnTo>
                  <a:lnTo>
                    <a:pt x="0" y="64642"/>
                  </a:lnTo>
                  <a:lnTo>
                    <a:pt x="34289" y="64642"/>
                  </a:lnTo>
                  <a:lnTo>
                    <a:pt x="34289" y="62229"/>
                  </a:lnTo>
                  <a:close/>
                </a:path>
                <a:path w="34290" h="775969">
                  <a:moveTo>
                    <a:pt x="34289" y="58420"/>
                  </a:moveTo>
                  <a:lnTo>
                    <a:pt x="0" y="58420"/>
                  </a:lnTo>
                  <a:lnTo>
                    <a:pt x="0" y="62102"/>
                  </a:lnTo>
                  <a:lnTo>
                    <a:pt x="34289" y="62102"/>
                  </a:lnTo>
                  <a:lnTo>
                    <a:pt x="34289" y="58420"/>
                  </a:lnTo>
                  <a:close/>
                </a:path>
                <a:path w="34290" h="775969">
                  <a:moveTo>
                    <a:pt x="34289" y="55879"/>
                  </a:moveTo>
                  <a:lnTo>
                    <a:pt x="0" y="55879"/>
                  </a:lnTo>
                  <a:lnTo>
                    <a:pt x="0" y="58292"/>
                  </a:lnTo>
                  <a:lnTo>
                    <a:pt x="34289" y="58292"/>
                  </a:lnTo>
                  <a:lnTo>
                    <a:pt x="34289" y="55879"/>
                  </a:lnTo>
                  <a:close/>
                </a:path>
                <a:path w="34290" h="775969">
                  <a:moveTo>
                    <a:pt x="34289" y="52070"/>
                  </a:moveTo>
                  <a:lnTo>
                    <a:pt x="0" y="52070"/>
                  </a:lnTo>
                  <a:lnTo>
                    <a:pt x="0" y="55752"/>
                  </a:lnTo>
                  <a:lnTo>
                    <a:pt x="34289" y="55752"/>
                  </a:lnTo>
                  <a:lnTo>
                    <a:pt x="34289" y="52070"/>
                  </a:lnTo>
                  <a:close/>
                </a:path>
                <a:path w="34290" h="775969">
                  <a:moveTo>
                    <a:pt x="34289" y="49529"/>
                  </a:moveTo>
                  <a:lnTo>
                    <a:pt x="0" y="49529"/>
                  </a:lnTo>
                  <a:lnTo>
                    <a:pt x="0" y="51942"/>
                  </a:lnTo>
                  <a:lnTo>
                    <a:pt x="34289" y="51942"/>
                  </a:lnTo>
                  <a:lnTo>
                    <a:pt x="34289" y="49529"/>
                  </a:lnTo>
                  <a:close/>
                </a:path>
                <a:path w="34290" h="775969">
                  <a:moveTo>
                    <a:pt x="34289" y="45720"/>
                  </a:moveTo>
                  <a:lnTo>
                    <a:pt x="0" y="45720"/>
                  </a:lnTo>
                  <a:lnTo>
                    <a:pt x="0" y="49402"/>
                  </a:lnTo>
                  <a:lnTo>
                    <a:pt x="34289" y="49402"/>
                  </a:lnTo>
                  <a:lnTo>
                    <a:pt x="34289" y="45720"/>
                  </a:lnTo>
                  <a:close/>
                </a:path>
                <a:path w="34290" h="775969">
                  <a:moveTo>
                    <a:pt x="34289" y="43179"/>
                  </a:moveTo>
                  <a:lnTo>
                    <a:pt x="0" y="43179"/>
                  </a:lnTo>
                  <a:lnTo>
                    <a:pt x="0" y="45592"/>
                  </a:lnTo>
                  <a:lnTo>
                    <a:pt x="34289" y="45592"/>
                  </a:lnTo>
                  <a:lnTo>
                    <a:pt x="34289" y="43179"/>
                  </a:lnTo>
                  <a:close/>
                </a:path>
                <a:path w="34290" h="775969">
                  <a:moveTo>
                    <a:pt x="34289" y="39370"/>
                  </a:moveTo>
                  <a:lnTo>
                    <a:pt x="0" y="39370"/>
                  </a:lnTo>
                  <a:lnTo>
                    <a:pt x="0" y="43052"/>
                  </a:lnTo>
                  <a:lnTo>
                    <a:pt x="34289" y="43052"/>
                  </a:lnTo>
                  <a:lnTo>
                    <a:pt x="34289" y="39370"/>
                  </a:lnTo>
                  <a:close/>
                </a:path>
                <a:path w="34290" h="775969">
                  <a:moveTo>
                    <a:pt x="34289" y="36829"/>
                  </a:moveTo>
                  <a:lnTo>
                    <a:pt x="0" y="36829"/>
                  </a:lnTo>
                  <a:lnTo>
                    <a:pt x="0" y="39242"/>
                  </a:lnTo>
                  <a:lnTo>
                    <a:pt x="34289" y="39242"/>
                  </a:lnTo>
                  <a:lnTo>
                    <a:pt x="34289" y="36829"/>
                  </a:lnTo>
                  <a:close/>
                </a:path>
                <a:path w="34290" h="775969">
                  <a:moveTo>
                    <a:pt x="34289" y="33020"/>
                  </a:moveTo>
                  <a:lnTo>
                    <a:pt x="0" y="33020"/>
                  </a:lnTo>
                  <a:lnTo>
                    <a:pt x="0" y="36702"/>
                  </a:lnTo>
                  <a:lnTo>
                    <a:pt x="34289" y="36702"/>
                  </a:lnTo>
                  <a:lnTo>
                    <a:pt x="34289" y="33020"/>
                  </a:lnTo>
                  <a:close/>
                </a:path>
                <a:path w="34290" h="775969">
                  <a:moveTo>
                    <a:pt x="34289" y="30479"/>
                  </a:moveTo>
                  <a:lnTo>
                    <a:pt x="0" y="30479"/>
                  </a:lnTo>
                  <a:lnTo>
                    <a:pt x="0" y="32892"/>
                  </a:lnTo>
                  <a:lnTo>
                    <a:pt x="34289" y="32892"/>
                  </a:lnTo>
                  <a:lnTo>
                    <a:pt x="34289" y="30479"/>
                  </a:lnTo>
                  <a:close/>
                </a:path>
                <a:path w="34290" h="775969">
                  <a:moveTo>
                    <a:pt x="34289" y="26670"/>
                  </a:moveTo>
                  <a:lnTo>
                    <a:pt x="0" y="26670"/>
                  </a:lnTo>
                  <a:lnTo>
                    <a:pt x="0" y="30352"/>
                  </a:lnTo>
                  <a:lnTo>
                    <a:pt x="34289" y="30352"/>
                  </a:lnTo>
                  <a:lnTo>
                    <a:pt x="34289" y="26670"/>
                  </a:lnTo>
                  <a:close/>
                </a:path>
                <a:path w="34290" h="775969">
                  <a:moveTo>
                    <a:pt x="34289" y="24129"/>
                  </a:moveTo>
                  <a:lnTo>
                    <a:pt x="0" y="24129"/>
                  </a:lnTo>
                  <a:lnTo>
                    <a:pt x="0" y="26542"/>
                  </a:lnTo>
                  <a:lnTo>
                    <a:pt x="34289" y="26542"/>
                  </a:lnTo>
                  <a:lnTo>
                    <a:pt x="34289" y="24129"/>
                  </a:lnTo>
                  <a:close/>
                </a:path>
                <a:path w="34290" h="775969">
                  <a:moveTo>
                    <a:pt x="34289" y="20320"/>
                  </a:moveTo>
                  <a:lnTo>
                    <a:pt x="0" y="20320"/>
                  </a:lnTo>
                  <a:lnTo>
                    <a:pt x="0" y="24002"/>
                  </a:lnTo>
                  <a:lnTo>
                    <a:pt x="34289" y="24002"/>
                  </a:lnTo>
                  <a:lnTo>
                    <a:pt x="34289" y="20320"/>
                  </a:lnTo>
                  <a:close/>
                </a:path>
                <a:path w="34290" h="775969">
                  <a:moveTo>
                    <a:pt x="34289" y="17779"/>
                  </a:moveTo>
                  <a:lnTo>
                    <a:pt x="0" y="17779"/>
                  </a:lnTo>
                  <a:lnTo>
                    <a:pt x="0" y="20192"/>
                  </a:lnTo>
                  <a:lnTo>
                    <a:pt x="34289" y="20192"/>
                  </a:lnTo>
                  <a:lnTo>
                    <a:pt x="34289" y="17779"/>
                  </a:lnTo>
                  <a:close/>
                </a:path>
                <a:path w="34290" h="775969">
                  <a:moveTo>
                    <a:pt x="34289" y="13970"/>
                  </a:moveTo>
                  <a:lnTo>
                    <a:pt x="0" y="13970"/>
                  </a:lnTo>
                  <a:lnTo>
                    <a:pt x="0" y="17652"/>
                  </a:lnTo>
                  <a:lnTo>
                    <a:pt x="34289" y="17652"/>
                  </a:lnTo>
                  <a:lnTo>
                    <a:pt x="34289" y="13970"/>
                  </a:lnTo>
                  <a:close/>
                </a:path>
                <a:path w="34290" h="775969">
                  <a:moveTo>
                    <a:pt x="34289" y="11429"/>
                  </a:moveTo>
                  <a:lnTo>
                    <a:pt x="0" y="11429"/>
                  </a:lnTo>
                  <a:lnTo>
                    <a:pt x="0" y="13842"/>
                  </a:lnTo>
                  <a:lnTo>
                    <a:pt x="34289" y="13842"/>
                  </a:lnTo>
                  <a:lnTo>
                    <a:pt x="34289" y="11429"/>
                  </a:lnTo>
                  <a:close/>
                </a:path>
                <a:path w="34290" h="775969">
                  <a:moveTo>
                    <a:pt x="34289" y="7620"/>
                  </a:moveTo>
                  <a:lnTo>
                    <a:pt x="0" y="7620"/>
                  </a:lnTo>
                  <a:lnTo>
                    <a:pt x="0" y="11302"/>
                  </a:lnTo>
                  <a:lnTo>
                    <a:pt x="34289" y="11302"/>
                  </a:lnTo>
                  <a:lnTo>
                    <a:pt x="34289" y="7620"/>
                  </a:lnTo>
                  <a:close/>
                </a:path>
                <a:path w="34290" h="775969">
                  <a:moveTo>
                    <a:pt x="3810" y="4952"/>
                  </a:moveTo>
                  <a:lnTo>
                    <a:pt x="1269" y="4952"/>
                  </a:lnTo>
                  <a:lnTo>
                    <a:pt x="1269" y="6350"/>
                  </a:lnTo>
                  <a:lnTo>
                    <a:pt x="0" y="6350"/>
                  </a:lnTo>
                  <a:lnTo>
                    <a:pt x="0" y="7492"/>
                  </a:lnTo>
                  <a:lnTo>
                    <a:pt x="34289" y="7492"/>
                  </a:lnTo>
                  <a:lnTo>
                    <a:pt x="34289" y="5079"/>
                  </a:lnTo>
                  <a:lnTo>
                    <a:pt x="3810" y="5079"/>
                  </a:lnTo>
                  <a:close/>
                </a:path>
                <a:path w="34290" h="775969">
                  <a:moveTo>
                    <a:pt x="27939" y="1142"/>
                  </a:moveTo>
                  <a:lnTo>
                    <a:pt x="16510" y="1142"/>
                  </a:lnTo>
                  <a:lnTo>
                    <a:pt x="16510" y="2412"/>
                  </a:lnTo>
                  <a:lnTo>
                    <a:pt x="12699" y="2412"/>
                  </a:lnTo>
                  <a:lnTo>
                    <a:pt x="12699" y="3810"/>
                  </a:lnTo>
                  <a:lnTo>
                    <a:pt x="3810" y="3810"/>
                  </a:lnTo>
                  <a:lnTo>
                    <a:pt x="3810" y="4952"/>
                  </a:lnTo>
                  <a:lnTo>
                    <a:pt x="34289" y="4952"/>
                  </a:lnTo>
                  <a:lnTo>
                    <a:pt x="34289" y="1270"/>
                  </a:lnTo>
                  <a:lnTo>
                    <a:pt x="27939" y="1270"/>
                  </a:lnTo>
                  <a:lnTo>
                    <a:pt x="27939" y="1142"/>
                  </a:lnTo>
                  <a:close/>
                </a:path>
                <a:path w="34290" h="775969">
                  <a:moveTo>
                    <a:pt x="34289" y="0"/>
                  </a:moveTo>
                  <a:lnTo>
                    <a:pt x="27939" y="0"/>
                  </a:lnTo>
                  <a:lnTo>
                    <a:pt x="27939" y="1142"/>
                  </a:lnTo>
                  <a:lnTo>
                    <a:pt x="34289" y="1142"/>
                  </a:lnTo>
                  <a:lnTo>
                    <a:pt x="34289" y="0"/>
                  </a:lnTo>
                  <a:close/>
                </a:path>
                <a:path w="34290" h="775969">
                  <a:moveTo>
                    <a:pt x="34289" y="78613"/>
                  </a:moveTo>
                  <a:lnTo>
                    <a:pt x="0" y="78613"/>
                  </a:lnTo>
                  <a:lnTo>
                    <a:pt x="0" y="84962"/>
                  </a:lnTo>
                  <a:lnTo>
                    <a:pt x="34289" y="84962"/>
                  </a:lnTo>
                  <a:lnTo>
                    <a:pt x="34289" y="78613"/>
                  </a:lnTo>
                  <a:close/>
                </a:path>
                <a:path w="34290" h="775969">
                  <a:moveTo>
                    <a:pt x="34289" y="84963"/>
                  </a:moveTo>
                  <a:lnTo>
                    <a:pt x="0" y="84963"/>
                  </a:lnTo>
                  <a:lnTo>
                    <a:pt x="0" y="104012"/>
                  </a:lnTo>
                  <a:lnTo>
                    <a:pt x="34289" y="104012"/>
                  </a:lnTo>
                  <a:lnTo>
                    <a:pt x="34289" y="84963"/>
                  </a:lnTo>
                  <a:close/>
                </a:path>
                <a:path w="34290" h="775969">
                  <a:moveTo>
                    <a:pt x="34289" y="104013"/>
                  </a:moveTo>
                  <a:lnTo>
                    <a:pt x="0" y="104013"/>
                  </a:lnTo>
                  <a:lnTo>
                    <a:pt x="0" y="662813"/>
                  </a:lnTo>
                  <a:lnTo>
                    <a:pt x="34289" y="662813"/>
                  </a:lnTo>
                  <a:lnTo>
                    <a:pt x="34289" y="104013"/>
                  </a:lnTo>
                  <a:close/>
                </a:path>
                <a:path w="34290" h="775969">
                  <a:moveTo>
                    <a:pt x="34289" y="662813"/>
                  </a:moveTo>
                  <a:lnTo>
                    <a:pt x="0" y="662813"/>
                  </a:lnTo>
                  <a:lnTo>
                    <a:pt x="0" y="700913"/>
                  </a:lnTo>
                  <a:lnTo>
                    <a:pt x="34289" y="700913"/>
                  </a:lnTo>
                  <a:lnTo>
                    <a:pt x="34289" y="662813"/>
                  </a:lnTo>
                  <a:close/>
                </a:path>
                <a:path w="34290" h="775969">
                  <a:moveTo>
                    <a:pt x="34289" y="773429"/>
                  </a:moveTo>
                  <a:lnTo>
                    <a:pt x="7619" y="773429"/>
                  </a:lnTo>
                  <a:lnTo>
                    <a:pt x="7619" y="774700"/>
                  </a:lnTo>
                  <a:lnTo>
                    <a:pt x="16510" y="774700"/>
                  </a:lnTo>
                  <a:lnTo>
                    <a:pt x="16510" y="775843"/>
                  </a:lnTo>
                  <a:lnTo>
                    <a:pt x="34289" y="775843"/>
                  </a:lnTo>
                  <a:lnTo>
                    <a:pt x="34289" y="773429"/>
                  </a:lnTo>
                  <a:close/>
                </a:path>
                <a:path w="34290" h="775969">
                  <a:moveTo>
                    <a:pt x="34289" y="769620"/>
                  </a:moveTo>
                  <a:lnTo>
                    <a:pt x="0" y="769620"/>
                  </a:lnTo>
                  <a:lnTo>
                    <a:pt x="0" y="772160"/>
                  </a:lnTo>
                  <a:lnTo>
                    <a:pt x="3810" y="772160"/>
                  </a:lnTo>
                  <a:lnTo>
                    <a:pt x="3810" y="773429"/>
                  </a:lnTo>
                  <a:lnTo>
                    <a:pt x="7619" y="773429"/>
                  </a:lnTo>
                  <a:lnTo>
                    <a:pt x="34289" y="773302"/>
                  </a:lnTo>
                  <a:lnTo>
                    <a:pt x="34289" y="769620"/>
                  </a:lnTo>
                  <a:close/>
                </a:path>
                <a:path w="34290" h="775969">
                  <a:moveTo>
                    <a:pt x="34289" y="767079"/>
                  </a:moveTo>
                  <a:lnTo>
                    <a:pt x="0" y="767079"/>
                  </a:lnTo>
                  <a:lnTo>
                    <a:pt x="0" y="769492"/>
                  </a:lnTo>
                  <a:lnTo>
                    <a:pt x="34289" y="769492"/>
                  </a:lnTo>
                  <a:lnTo>
                    <a:pt x="34289" y="767079"/>
                  </a:lnTo>
                  <a:close/>
                </a:path>
                <a:path w="34290" h="775969">
                  <a:moveTo>
                    <a:pt x="34289" y="763270"/>
                  </a:moveTo>
                  <a:lnTo>
                    <a:pt x="0" y="763270"/>
                  </a:lnTo>
                  <a:lnTo>
                    <a:pt x="0" y="766952"/>
                  </a:lnTo>
                  <a:lnTo>
                    <a:pt x="34289" y="766952"/>
                  </a:lnTo>
                  <a:lnTo>
                    <a:pt x="34289" y="763270"/>
                  </a:lnTo>
                  <a:close/>
                </a:path>
                <a:path w="34290" h="775969">
                  <a:moveTo>
                    <a:pt x="34289" y="760729"/>
                  </a:moveTo>
                  <a:lnTo>
                    <a:pt x="0" y="760729"/>
                  </a:lnTo>
                  <a:lnTo>
                    <a:pt x="0" y="763142"/>
                  </a:lnTo>
                  <a:lnTo>
                    <a:pt x="34289" y="763142"/>
                  </a:lnTo>
                  <a:lnTo>
                    <a:pt x="34289" y="760729"/>
                  </a:lnTo>
                  <a:close/>
                </a:path>
                <a:path w="34290" h="775969">
                  <a:moveTo>
                    <a:pt x="34289" y="756920"/>
                  </a:moveTo>
                  <a:lnTo>
                    <a:pt x="0" y="756920"/>
                  </a:lnTo>
                  <a:lnTo>
                    <a:pt x="0" y="760602"/>
                  </a:lnTo>
                  <a:lnTo>
                    <a:pt x="34289" y="760602"/>
                  </a:lnTo>
                  <a:lnTo>
                    <a:pt x="34289" y="756920"/>
                  </a:lnTo>
                  <a:close/>
                </a:path>
                <a:path w="34290" h="775969">
                  <a:moveTo>
                    <a:pt x="34289" y="754379"/>
                  </a:moveTo>
                  <a:lnTo>
                    <a:pt x="0" y="754379"/>
                  </a:lnTo>
                  <a:lnTo>
                    <a:pt x="0" y="756792"/>
                  </a:lnTo>
                  <a:lnTo>
                    <a:pt x="34289" y="756792"/>
                  </a:lnTo>
                  <a:lnTo>
                    <a:pt x="34289" y="754379"/>
                  </a:lnTo>
                  <a:close/>
                </a:path>
                <a:path w="34290" h="775969">
                  <a:moveTo>
                    <a:pt x="34289" y="750570"/>
                  </a:moveTo>
                  <a:lnTo>
                    <a:pt x="0" y="750570"/>
                  </a:lnTo>
                  <a:lnTo>
                    <a:pt x="0" y="754252"/>
                  </a:lnTo>
                  <a:lnTo>
                    <a:pt x="34289" y="754252"/>
                  </a:lnTo>
                  <a:lnTo>
                    <a:pt x="34289" y="750570"/>
                  </a:lnTo>
                  <a:close/>
                </a:path>
                <a:path w="34290" h="775969">
                  <a:moveTo>
                    <a:pt x="34289" y="748029"/>
                  </a:moveTo>
                  <a:lnTo>
                    <a:pt x="0" y="748029"/>
                  </a:lnTo>
                  <a:lnTo>
                    <a:pt x="0" y="750442"/>
                  </a:lnTo>
                  <a:lnTo>
                    <a:pt x="34289" y="750442"/>
                  </a:lnTo>
                  <a:lnTo>
                    <a:pt x="34289" y="748029"/>
                  </a:lnTo>
                  <a:close/>
                </a:path>
                <a:path w="34290" h="775969">
                  <a:moveTo>
                    <a:pt x="34289" y="744220"/>
                  </a:moveTo>
                  <a:lnTo>
                    <a:pt x="0" y="744220"/>
                  </a:lnTo>
                  <a:lnTo>
                    <a:pt x="0" y="747902"/>
                  </a:lnTo>
                  <a:lnTo>
                    <a:pt x="34289" y="747902"/>
                  </a:lnTo>
                  <a:lnTo>
                    <a:pt x="34289" y="744220"/>
                  </a:lnTo>
                  <a:close/>
                </a:path>
                <a:path w="34290" h="775969">
                  <a:moveTo>
                    <a:pt x="34289" y="741679"/>
                  </a:moveTo>
                  <a:lnTo>
                    <a:pt x="0" y="741679"/>
                  </a:lnTo>
                  <a:lnTo>
                    <a:pt x="0" y="744092"/>
                  </a:lnTo>
                  <a:lnTo>
                    <a:pt x="34289" y="744092"/>
                  </a:lnTo>
                  <a:lnTo>
                    <a:pt x="34289" y="741679"/>
                  </a:lnTo>
                  <a:close/>
                </a:path>
                <a:path w="34290" h="775969">
                  <a:moveTo>
                    <a:pt x="34289" y="737870"/>
                  </a:moveTo>
                  <a:lnTo>
                    <a:pt x="0" y="737870"/>
                  </a:lnTo>
                  <a:lnTo>
                    <a:pt x="0" y="741552"/>
                  </a:lnTo>
                  <a:lnTo>
                    <a:pt x="34289" y="741552"/>
                  </a:lnTo>
                  <a:lnTo>
                    <a:pt x="34289" y="737870"/>
                  </a:lnTo>
                  <a:close/>
                </a:path>
                <a:path w="34290" h="775969">
                  <a:moveTo>
                    <a:pt x="34289" y="735329"/>
                  </a:moveTo>
                  <a:lnTo>
                    <a:pt x="0" y="735329"/>
                  </a:lnTo>
                  <a:lnTo>
                    <a:pt x="0" y="737742"/>
                  </a:lnTo>
                  <a:lnTo>
                    <a:pt x="34289" y="737742"/>
                  </a:lnTo>
                  <a:lnTo>
                    <a:pt x="34289" y="735329"/>
                  </a:lnTo>
                  <a:close/>
                </a:path>
                <a:path w="34290" h="775969">
                  <a:moveTo>
                    <a:pt x="34289" y="731520"/>
                  </a:moveTo>
                  <a:lnTo>
                    <a:pt x="0" y="731520"/>
                  </a:lnTo>
                  <a:lnTo>
                    <a:pt x="0" y="735202"/>
                  </a:lnTo>
                  <a:lnTo>
                    <a:pt x="34289" y="735202"/>
                  </a:lnTo>
                  <a:lnTo>
                    <a:pt x="34289" y="731520"/>
                  </a:lnTo>
                  <a:close/>
                </a:path>
                <a:path w="34290" h="775969">
                  <a:moveTo>
                    <a:pt x="34289" y="728979"/>
                  </a:moveTo>
                  <a:lnTo>
                    <a:pt x="0" y="728979"/>
                  </a:lnTo>
                  <a:lnTo>
                    <a:pt x="0" y="731392"/>
                  </a:lnTo>
                  <a:lnTo>
                    <a:pt x="34289" y="731392"/>
                  </a:lnTo>
                  <a:lnTo>
                    <a:pt x="34289" y="728979"/>
                  </a:lnTo>
                  <a:close/>
                </a:path>
                <a:path w="34290" h="775969">
                  <a:moveTo>
                    <a:pt x="34289" y="725170"/>
                  </a:moveTo>
                  <a:lnTo>
                    <a:pt x="0" y="725170"/>
                  </a:lnTo>
                  <a:lnTo>
                    <a:pt x="0" y="728852"/>
                  </a:lnTo>
                  <a:lnTo>
                    <a:pt x="34289" y="728852"/>
                  </a:lnTo>
                  <a:lnTo>
                    <a:pt x="34289" y="725170"/>
                  </a:lnTo>
                  <a:close/>
                </a:path>
                <a:path w="34290" h="775969">
                  <a:moveTo>
                    <a:pt x="34289" y="722629"/>
                  </a:moveTo>
                  <a:lnTo>
                    <a:pt x="0" y="722629"/>
                  </a:lnTo>
                  <a:lnTo>
                    <a:pt x="0" y="725042"/>
                  </a:lnTo>
                  <a:lnTo>
                    <a:pt x="34289" y="725042"/>
                  </a:lnTo>
                  <a:lnTo>
                    <a:pt x="34289" y="722629"/>
                  </a:lnTo>
                  <a:close/>
                </a:path>
                <a:path w="34290" h="775969">
                  <a:moveTo>
                    <a:pt x="34289" y="718820"/>
                  </a:moveTo>
                  <a:lnTo>
                    <a:pt x="0" y="718820"/>
                  </a:lnTo>
                  <a:lnTo>
                    <a:pt x="0" y="722502"/>
                  </a:lnTo>
                  <a:lnTo>
                    <a:pt x="34289" y="722502"/>
                  </a:lnTo>
                  <a:lnTo>
                    <a:pt x="34289" y="718820"/>
                  </a:lnTo>
                  <a:close/>
                </a:path>
                <a:path w="34290" h="775969">
                  <a:moveTo>
                    <a:pt x="34289" y="716279"/>
                  </a:moveTo>
                  <a:lnTo>
                    <a:pt x="0" y="716279"/>
                  </a:lnTo>
                  <a:lnTo>
                    <a:pt x="0" y="718692"/>
                  </a:lnTo>
                  <a:lnTo>
                    <a:pt x="34289" y="718692"/>
                  </a:lnTo>
                  <a:lnTo>
                    <a:pt x="34289" y="716279"/>
                  </a:lnTo>
                  <a:close/>
                </a:path>
                <a:path w="34290" h="775969">
                  <a:moveTo>
                    <a:pt x="34289" y="712470"/>
                  </a:moveTo>
                  <a:lnTo>
                    <a:pt x="0" y="712470"/>
                  </a:lnTo>
                  <a:lnTo>
                    <a:pt x="0" y="716152"/>
                  </a:lnTo>
                  <a:lnTo>
                    <a:pt x="34289" y="716152"/>
                  </a:lnTo>
                  <a:lnTo>
                    <a:pt x="34289" y="712470"/>
                  </a:lnTo>
                  <a:close/>
                </a:path>
                <a:path w="34290" h="775969">
                  <a:moveTo>
                    <a:pt x="34289" y="709929"/>
                  </a:moveTo>
                  <a:lnTo>
                    <a:pt x="0" y="709929"/>
                  </a:lnTo>
                  <a:lnTo>
                    <a:pt x="0" y="712342"/>
                  </a:lnTo>
                  <a:lnTo>
                    <a:pt x="34289" y="712342"/>
                  </a:lnTo>
                  <a:lnTo>
                    <a:pt x="34289" y="709929"/>
                  </a:lnTo>
                  <a:close/>
                </a:path>
                <a:path w="34290" h="775969">
                  <a:moveTo>
                    <a:pt x="34289" y="706120"/>
                  </a:moveTo>
                  <a:lnTo>
                    <a:pt x="0" y="706120"/>
                  </a:lnTo>
                  <a:lnTo>
                    <a:pt x="0" y="709802"/>
                  </a:lnTo>
                  <a:lnTo>
                    <a:pt x="34289" y="709802"/>
                  </a:lnTo>
                  <a:lnTo>
                    <a:pt x="34289" y="706120"/>
                  </a:lnTo>
                  <a:close/>
                </a:path>
                <a:path w="34290" h="775969">
                  <a:moveTo>
                    <a:pt x="34289" y="701039"/>
                  </a:moveTo>
                  <a:lnTo>
                    <a:pt x="0" y="701039"/>
                  </a:lnTo>
                  <a:lnTo>
                    <a:pt x="0" y="705992"/>
                  </a:lnTo>
                  <a:lnTo>
                    <a:pt x="34289" y="705992"/>
                  </a:lnTo>
                  <a:lnTo>
                    <a:pt x="34289" y="701039"/>
                  </a:lnTo>
                  <a:close/>
                </a:path>
              </a:pathLst>
            </a:custGeom>
            <a:solidFill>
              <a:srgbClr val="018100"/>
            </a:solidFill>
          </p:spPr>
          <p:txBody>
            <a:bodyPr wrap="square" lIns="0" tIns="0" rIns="0" bIns="0" rtlCol="0"/>
            <a:lstStyle/>
            <a:p>
              <a:endParaRPr/>
            </a:p>
          </p:txBody>
        </p:sp>
        <p:sp>
          <p:nvSpPr>
            <p:cNvPr id="35" name="object 35"/>
            <p:cNvSpPr/>
            <p:nvPr/>
          </p:nvSpPr>
          <p:spPr>
            <a:xfrm>
              <a:off x="43180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28200"/>
            </a:solidFill>
          </p:spPr>
          <p:txBody>
            <a:bodyPr wrap="square" lIns="0" tIns="0" rIns="0" bIns="0" rtlCol="0"/>
            <a:lstStyle/>
            <a:p>
              <a:endParaRPr/>
            </a:p>
          </p:txBody>
        </p:sp>
        <p:sp>
          <p:nvSpPr>
            <p:cNvPr id="36" name="object 36"/>
            <p:cNvSpPr/>
            <p:nvPr/>
          </p:nvSpPr>
          <p:spPr>
            <a:xfrm>
              <a:off x="4660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28300"/>
            </a:solidFill>
          </p:spPr>
          <p:txBody>
            <a:bodyPr wrap="square" lIns="0" tIns="0" rIns="0" bIns="0" rtlCol="0"/>
            <a:lstStyle/>
            <a:p>
              <a:endParaRPr/>
            </a:p>
          </p:txBody>
        </p:sp>
        <p:sp>
          <p:nvSpPr>
            <p:cNvPr id="37" name="object 37"/>
            <p:cNvSpPr/>
            <p:nvPr/>
          </p:nvSpPr>
          <p:spPr>
            <a:xfrm>
              <a:off x="49911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38401"/>
            </a:solidFill>
          </p:spPr>
          <p:txBody>
            <a:bodyPr wrap="square" lIns="0" tIns="0" rIns="0" bIns="0" rtlCol="0"/>
            <a:lstStyle/>
            <a:p>
              <a:endParaRPr/>
            </a:p>
          </p:txBody>
        </p:sp>
        <p:sp>
          <p:nvSpPr>
            <p:cNvPr id="38" name="object 38"/>
            <p:cNvSpPr/>
            <p:nvPr/>
          </p:nvSpPr>
          <p:spPr>
            <a:xfrm>
              <a:off x="5334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48501"/>
            </a:solidFill>
          </p:spPr>
          <p:txBody>
            <a:bodyPr wrap="square" lIns="0" tIns="0" rIns="0" bIns="0" rtlCol="0"/>
            <a:lstStyle/>
            <a:p>
              <a:endParaRPr/>
            </a:p>
          </p:txBody>
        </p:sp>
        <p:sp>
          <p:nvSpPr>
            <p:cNvPr id="39" name="object 39"/>
            <p:cNvSpPr/>
            <p:nvPr/>
          </p:nvSpPr>
          <p:spPr>
            <a:xfrm>
              <a:off x="56642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58602"/>
            </a:solidFill>
          </p:spPr>
          <p:txBody>
            <a:bodyPr wrap="square" lIns="0" tIns="0" rIns="0" bIns="0" rtlCol="0"/>
            <a:lstStyle/>
            <a:p>
              <a:endParaRPr/>
            </a:p>
          </p:txBody>
        </p:sp>
        <p:sp>
          <p:nvSpPr>
            <p:cNvPr id="40" name="object 40"/>
            <p:cNvSpPr/>
            <p:nvPr/>
          </p:nvSpPr>
          <p:spPr>
            <a:xfrm>
              <a:off x="6007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68702"/>
            </a:solidFill>
          </p:spPr>
          <p:txBody>
            <a:bodyPr wrap="square" lIns="0" tIns="0" rIns="0" bIns="0" rtlCol="0"/>
            <a:lstStyle/>
            <a:p>
              <a:endParaRPr/>
            </a:p>
          </p:txBody>
        </p:sp>
        <p:sp>
          <p:nvSpPr>
            <p:cNvPr id="41" name="object 41"/>
            <p:cNvSpPr/>
            <p:nvPr/>
          </p:nvSpPr>
          <p:spPr>
            <a:xfrm>
              <a:off x="6337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68802"/>
            </a:solidFill>
          </p:spPr>
          <p:txBody>
            <a:bodyPr wrap="square" lIns="0" tIns="0" rIns="0" bIns="0" rtlCol="0"/>
            <a:lstStyle/>
            <a:p>
              <a:endParaRPr/>
            </a:p>
          </p:txBody>
        </p:sp>
        <p:sp>
          <p:nvSpPr>
            <p:cNvPr id="42" name="object 42"/>
            <p:cNvSpPr/>
            <p:nvPr/>
          </p:nvSpPr>
          <p:spPr>
            <a:xfrm>
              <a:off x="6680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78903"/>
            </a:solidFill>
          </p:spPr>
          <p:txBody>
            <a:bodyPr wrap="square" lIns="0" tIns="0" rIns="0" bIns="0" rtlCol="0"/>
            <a:lstStyle/>
            <a:p>
              <a:endParaRPr/>
            </a:p>
          </p:txBody>
        </p:sp>
        <p:sp>
          <p:nvSpPr>
            <p:cNvPr id="43" name="object 43"/>
            <p:cNvSpPr/>
            <p:nvPr/>
          </p:nvSpPr>
          <p:spPr>
            <a:xfrm>
              <a:off x="7010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88A03"/>
            </a:solidFill>
          </p:spPr>
          <p:txBody>
            <a:bodyPr wrap="square" lIns="0" tIns="0" rIns="0" bIns="0" rtlCol="0"/>
            <a:lstStyle/>
            <a:p>
              <a:endParaRPr/>
            </a:p>
          </p:txBody>
        </p:sp>
        <p:sp>
          <p:nvSpPr>
            <p:cNvPr id="44" name="object 44"/>
            <p:cNvSpPr/>
            <p:nvPr/>
          </p:nvSpPr>
          <p:spPr>
            <a:xfrm>
              <a:off x="7353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98B04"/>
            </a:solidFill>
          </p:spPr>
          <p:txBody>
            <a:bodyPr wrap="square" lIns="0" tIns="0" rIns="0" bIns="0" rtlCol="0"/>
            <a:lstStyle/>
            <a:p>
              <a:endParaRPr/>
            </a:p>
          </p:txBody>
        </p:sp>
        <p:sp>
          <p:nvSpPr>
            <p:cNvPr id="45" name="object 45"/>
            <p:cNvSpPr/>
            <p:nvPr/>
          </p:nvSpPr>
          <p:spPr>
            <a:xfrm>
              <a:off x="7696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A8C04"/>
            </a:solidFill>
          </p:spPr>
          <p:txBody>
            <a:bodyPr wrap="square" lIns="0" tIns="0" rIns="0" bIns="0" rtlCol="0"/>
            <a:lstStyle/>
            <a:p>
              <a:endParaRPr/>
            </a:p>
          </p:txBody>
        </p:sp>
        <p:sp>
          <p:nvSpPr>
            <p:cNvPr id="46" name="object 46"/>
            <p:cNvSpPr/>
            <p:nvPr/>
          </p:nvSpPr>
          <p:spPr>
            <a:xfrm>
              <a:off x="8026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A8D04"/>
            </a:solidFill>
          </p:spPr>
          <p:txBody>
            <a:bodyPr wrap="square" lIns="0" tIns="0" rIns="0" bIns="0" rtlCol="0"/>
            <a:lstStyle/>
            <a:p>
              <a:endParaRPr/>
            </a:p>
          </p:txBody>
        </p:sp>
        <p:sp>
          <p:nvSpPr>
            <p:cNvPr id="47" name="object 47"/>
            <p:cNvSpPr/>
            <p:nvPr/>
          </p:nvSpPr>
          <p:spPr>
            <a:xfrm>
              <a:off x="83693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0B8E05"/>
            </a:solidFill>
          </p:spPr>
          <p:txBody>
            <a:bodyPr wrap="square" lIns="0" tIns="0" rIns="0" bIns="0" rtlCol="0"/>
            <a:lstStyle/>
            <a:p>
              <a:endParaRPr/>
            </a:p>
          </p:txBody>
        </p:sp>
        <p:sp>
          <p:nvSpPr>
            <p:cNvPr id="48" name="object 48"/>
            <p:cNvSpPr/>
            <p:nvPr/>
          </p:nvSpPr>
          <p:spPr>
            <a:xfrm>
              <a:off x="8699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C8F05"/>
            </a:solidFill>
          </p:spPr>
          <p:txBody>
            <a:bodyPr wrap="square" lIns="0" tIns="0" rIns="0" bIns="0" rtlCol="0"/>
            <a:lstStyle/>
            <a:p>
              <a:endParaRPr/>
            </a:p>
          </p:txBody>
        </p:sp>
        <p:sp>
          <p:nvSpPr>
            <p:cNvPr id="49" name="object 49"/>
            <p:cNvSpPr/>
            <p:nvPr/>
          </p:nvSpPr>
          <p:spPr>
            <a:xfrm>
              <a:off x="9042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D9006"/>
            </a:solidFill>
          </p:spPr>
          <p:txBody>
            <a:bodyPr wrap="square" lIns="0" tIns="0" rIns="0" bIns="0" rtlCol="0"/>
            <a:lstStyle/>
            <a:p>
              <a:endParaRPr/>
            </a:p>
          </p:txBody>
        </p:sp>
        <p:sp>
          <p:nvSpPr>
            <p:cNvPr id="50" name="object 50"/>
            <p:cNvSpPr/>
            <p:nvPr/>
          </p:nvSpPr>
          <p:spPr>
            <a:xfrm>
              <a:off x="93853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0E9106"/>
            </a:solidFill>
          </p:spPr>
          <p:txBody>
            <a:bodyPr wrap="square" lIns="0" tIns="0" rIns="0" bIns="0" rtlCol="0"/>
            <a:lstStyle/>
            <a:p>
              <a:endParaRPr/>
            </a:p>
          </p:txBody>
        </p:sp>
        <p:sp>
          <p:nvSpPr>
            <p:cNvPr id="51" name="object 51"/>
            <p:cNvSpPr/>
            <p:nvPr/>
          </p:nvSpPr>
          <p:spPr>
            <a:xfrm>
              <a:off x="9715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E9206"/>
            </a:solidFill>
          </p:spPr>
          <p:txBody>
            <a:bodyPr wrap="square" lIns="0" tIns="0" rIns="0" bIns="0" rtlCol="0"/>
            <a:lstStyle/>
            <a:p>
              <a:endParaRPr/>
            </a:p>
          </p:txBody>
        </p:sp>
        <p:sp>
          <p:nvSpPr>
            <p:cNvPr id="52" name="object 52"/>
            <p:cNvSpPr/>
            <p:nvPr/>
          </p:nvSpPr>
          <p:spPr>
            <a:xfrm>
              <a:off x="10058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F9307"/>
            </a:solidFill>
          </p:spPr>
          <p:txBody>
            <a:bodyPr wrap="square" lIns="0" tIns="0" rIns="0" bIns="0" rtlCol="0"/>
            <a:lstStyle/>
            <a:p>
              <a:endParaRPr/>
            </a:p>
          </p:txBody>
        </p:sp>
        <p:sp>
          <p:nvSpPr>
            <p:cNvPr id="53" name="object 53"/>
            <p:cNvSpPr/>
            <p:nvPr/>
          </p:nvSpPr>
          <p:spPr>
            <a:xfrm>
              <a:off x="104013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09407"/>
            </a:solidFill>
          </p:spPr>
          <p:txBody>
            <a:bodyPr wrap="square" lIns="0" tIns="0" rIns="0" bIns="0" rtlCol="0"/>
            <a:lstStyle/>
            <a:p>
              <a:endParaRPr/>
            </a:p>
          </p:txBody>
        </p:sp>
        <p:sp>
          <p:nvSpPr>
            <p:cNvPr id="54" name="object 54"/>
            <p:cNvSpPr/>
            <p:nvPr/>
          </p:nvSpPr>
          <p:spPr>
            <a:xfrm>
              <a:off x="10731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19508"/>
            </a:solidFill>
          </p:spPr>
          <p:txBody>
            <a:bodyPr wrap="square" lIns="0" tIns="0" rIns="0" bIns="0" rtlCol="0"/>
            <a:lstStyle/>
            <a:p>
              <a:endParaRPr/>
            </a:p>
          </p:txBody>
        </p:sp>
        <p:sp>
          <p:nvSpPr>
            <p:cNvPr id="55" name="object 55"/>
            <p:cNvSpPr/>
            <p:nvPr/>
          </p:nvSpPr>
          <p:spPr>
            <a:xfrm>
              <a:off x="110744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29608"/>
            </a:solidFill>
          </p:spPr>
          <p:txBody>
            <a:bodyPr wrap="square" lIns="0" tIns="0" rIns="0" bIns="0" rtlCol="0"/>
            <a:lstStyle/>
            <a:p>
              <a:endParaRPr/>
            </a:p>
          </p:txBody>
        </p:sp>
        <p:sp>
          <p:nvSpPr>
            <p:cNvPr id="56" name="object 56"/>
            <p:cNvSpPr/>
            <p:nvPr/>
          </p:nvSpPr>
          <p:spPr>
            <a:xfrm>
              <a:off x="114046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29708"/>
            </a:solidFill>
          </p:spPr>
          <p:txBody>
            <a:bodyPr wrap="square" lIns="0" tIns="0" rIns="0" bIns="0" rtlCol="0"/>
            <a:lstStyle/>
            <a:p>
              <a:endParaRPr/>
            </a:p>
          </p:txBody>
        </p:sp>
        <p:sp>
          <p:nvSpPr>
            <p:cNvPr id="57" name="object 57"/>
            <p:cNvSpPr/>
            <p:nvPr/>
          </p:nvSpPr>
          <p:spPr>
            <a:xfrm>
              <a:off x="11747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39809"/>
            </a:solidFill>
          </p:spPr>
          <p:txBody>
            <a:bodyPr wrap="square" lIns="0" tIns="0" rIns="0" bIns="0" rtlCol="0"/>
            <a:lstStyle/>
            <a:p>
              <a:endParaRPr/>
            </a:p>
          </p:txBody>
        </p:sp>
        <p:sp>
          <p:nvSpPr>
            <p:cNvPr id="58" name="object 58"/>
            <p:cNvSpPr/>
            <p:nvPr/>
          </p:nvSpPr>
          <p:spPr>
            <a:xfrm>
              <a:off x="120904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49909"/>
            </a:solidFill>
          </p:spPr>
          <p:txBody>
            <a:bodyPr wrap="square" lIns="0" tIns="0" rIns="0" bIns="0" rtlCol="0"/>
            <a:lstStyle/>
            <a:p>
              <a:endParaRPr/>
            </a:p>
          </p:txBody>
        </p:sp>
        <p:sp>
          <p:nvSpPr>
            <p:cNvPr id="59" name="object 59"/>
            <p:cNvSpPr/>
            <p:nvPr/>
          </p:nvSpPr>
          <p:spPr>
            <a:xfrm>
              <a:off x="124206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59A0A"/>
            </a:solidFill>
          </p:spPr>
          <p:txBody>
            <a:bodyPr wrap="square" lIns="0" tIns="0" rIns="0" bIns="0" rtlCol="0"/>
            <a:lstStyle/>
            <a:p>
              <a:endParaRPr/>
            </a:p>
          </p:txBody>
        </p:sp>
        <p:sp>
          <p:nvSpPr>
            <p:cNvPr id="60" name="object 60"/>
            <p:cNvSpPr/>
            <p:nvPr/>
          </p:nvSpPr>
          <p:spPr>
            <a:xfrm>
              <a:off x="127635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69B0A"/>
            </a:solidFill>
          </p:spPr>
          <p:txBody>
            <a:bodyPr wrap="square" lIns="0" tIns="0" rIns="0" bIns="0" rtlCol="0"/>
            <a:lstStyle/>
            <a:p>
              <a:endParaRPr/>
            </a:p>
          </p:txBody>
        </p:sp>
        <p:sp>
          <p:nvSpPr>
            <p:cNvPr id="61" name="object 61"/>
            <p:cNvSpPr/>
            <p:nvPr/>
          </p:nvSpPr>
          <p:spPr>
            <a:xfrm>
              <a:off x="130937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69C0A"/>
            </a:solidFill>
          </p:spPr>
          <p:txBody>
            <a:bodyPr wrap="square" lIns="0" tIns="0" rIns="0" bIns="0" rtlCol="0"/>
            <a:lstStyle/>
            <a:p>
              <a:endParaRPr/>
            </a:p>
          </p:txBody>
        </p:sp>
        <p:sp>
          <p:nvSpPr>
            <p:cNvPr id="62" name="object 62"/>
            <p:cNvSpPr/>
            <p:nvPr/>
          </p:nvSpPr>
          <p:spPr>
            <a:xfrm>
              <a:off x="134366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79D0B"/>
            </a:solidFill>
          </p:spPr>
          <p:txBody>
            <a:bodyPr wrap="square" lIns="0" tIns="0" rIns="0" bIns="0" rtlCol="0"/>
            <a:lstStyle/>
            <a:p>
              <a:endParaRPr/>
            </a:p>
          </p:txBody>
        </p:sp>
        <p:sp>
          <p:nvSpPr>
            <p:cNvPr id="63" name="object 63"/>
            <p:cNvSpPr/>
            <p:nvPr/>
          </p:nvSpPr>
          <p:spPr>
            <a:xfrm>
              <a:off x="137795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89E0B"/>
            </a:solidFill>
          </p:spPr>
          <p:txBody>
            <a:bodyPr wrap="square" lIns="0" tIns="0" rIns="0" bIns="0" rtlCol="0"/>
            <a:lstStyle/>
            <a:p>
              <a:endParaRPr/>
            </a:p>
          </p:txBody>
        </p:sp>
        <p:sp>
          <p:nvSpPr>
            <p:cNvPr id="64" name="object 64"/>
            <p:cNvSpPr/>
            <p:nvPr/>
          </p:nvSpPr>
          <p:spPr>
            <a:xfrm>
              <a:off x="141097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99F0C"/>
            </a:solidFill>
          </p:spPr>
          <p:txBody>
            <a:bodyPr wrap="square" lIns="0" tIns="0" rIns="0" bIns="0" rtlCol="0"/>
            <a:lstStyle/>
            <a:p>
              <a:endParaRPr/>
            </a:p>
          </p:txBody>
        </p:sp>
        <p:sp>
          <p:nvSpPr>
            <p:cNvPr id="65" name="object 65"/>
            <p:cNvSpPr/>
            <p:nvPr/>
          </p:nvSpPr>
          <p:spPr>
            <a:xfrm>
              <a:off x="144526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9A00C"/>
            </a:solidFill>
          </p:spPr>
          <p:txBody>
            <a:bodyPr wrap="square" lIns="0" tIns="0" rIns="0" bIns="0" rtlCol="0"/>
            <a:lstStyle/>
            <a:p>
              <a:endParaRPr/>
            </a:p>
          </p:txBody>
        </p:sp>
        <p:sp>
          <p:nvSpPr>
            <p:cNvPr id="66" name="object 66"/>
            <p:cNvSpPr/>
            <p:nvPr/>
          </p:nvSpPr>
          <p:spPr>
            <a:xfrm>
              <a:off x="147828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AA10C"/>
            </a:solidFill>
          </p:spPr>
          <p:txBody>
            <a:bodyPr wrap="square" lIns="0" tIns="0" rIns="0" bIns="0" rtlCol="0"/>
            <a:lstStyle/>
            <a:p>
              <a:endParaRPr/>
            </a:p>
          </p:txBody>
        </p:sp>
        <p:sp>
          <p:nvSpPr>
            <p:cNvPr id="67" name="object 67"/>
            <p:cNvSpPr/>
            <p:nvPr/>
          </p:nvSpPr>
          <p:spPr>
            <a:xfrm>
              <a:off x="151257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BA20D"/>
            </a:solidFill>
          </p:spPr>
          <p:txBody>
            <a:bodyPr wrap="square" lIns="0" tIns="0" rIns="0" bIns="0" rtlCol="0"/>
            <a:lstStyle/>
            <a:p>
              <a:endParaRPr/>
            </a:p>
          </p:txBody>
        </p:sp>
        <p:sp>
          <p:nvSpPr>
            <p:cNvPr id="68" name="object 68"/>
            <p:cNvSpPr/>
            <p:nvPr/>
          </p:nvSpPr>
          <p:spPr>
            <a:xfrm>
              <a:off x="154559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CA30D"/>
            </a:solidFill>
          </p:spPr>
          <p:txBody>
            <a:bodyPr wrap="square" lIns="0" tIns="0" rIns="0" bIns="0" rtlCol="0"/>
            <a:lstStyle/>
            <a:p>
              <a:endParaRPr/>
            </a:p>
          </p:txBody>
        </p:sp>
        <p:sp>
          <p:nvSpPr>
            <p:cNvPr id="69" name="object 69"/>
            <p:cNvSpPr/>
            <p:nvPr/>
          </p:nvSpPr>
          <p:spPr>
            <a:xfrm>
              <a:off x="157988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DA40E"/>
            </a:solidFill>
          </p:spPr>
          <p:txBody>
            <a:bodyPr wrap="square" lIns="0" tIns="0" rIns="0" bIns="0" rtlCol="0"/>
            <a:lstStyle/>
            <a:p>
              <a:endParaRPr/>
            </a:p>
          </p:txBody>
        </p:sp>
        <p:sp>
          <p:nvSpPr>
            <p:cNvPr id="70" name="object 70"/>
            <p:cNvSpPr/>
            <p:nvPr/>
          </p:nvSpPr>
          <p:spPr>
            <a:xfrm>
              <a:off x="1612900" y="1685416"/>
              <a:ext cx="34290" cy="775970"/>
            </a:xfrm>
            <a:custGeom>
              <a:avLst/>
              <a:gdLst/>
              <a:ahLst/>
              <a:cxnLst/>
              <a:rect l="l" t="t" r="r" b="b"/>
              <a:pathLst>
                <a:path w="34289" h="775969">
                  <a:moveTo>
                    <a:pt x="34277" y="773430"/>
                  </a:moveTo>
                  <a:lnTo>
                    <a:pt x="0" y="773430"/>
                  </a:lnTo>
                  <a:lnTo>
                    <a:pt x="0" y="775843"/>
                  </a:lnTo>
                  <a:lnTo>
                    <a:pt x="34277" y="775843"/>
                  </a:lnTo>
                  <a:lnTo>
                    <a:pt x="34277" y="773430"/>
                  </a:lnTo>
                  <a:close/>
                </a:path>
                <a:path w="34289" h="775969">
                  <a:moveTo>
                    <a:pt x="34277" y="769620"/>
                  </a:moveTo>
                  <a:lnTo>
                    <a:pt x="0" y="769620"/>
                  </a:lnTo>
                  <a:lnTo>
                    <a:pt x="0" y="773303"/>
                  </a:lnTo>
                  <a:lnTo>
                    <a:pt x="34277" y="773303"/>
                  </a:lnTo>
                  <a:lnTo>
                    <a:pt x="34277" y="769620"/>
                  </a:lnTo>
                  <a:close/>
                </a:path>
                <a:path w="34289" h="775969">
                  <a:moveTo>
                    <a:pt x="34277" y="767080"/>
                  </a:moveTo>
                  <a:lnTo>
                    <a:pt x="0" y="767080"/>
                  </a:lnTo>
                  <a:lnTo>
                    <a:pt x="0" y="769493"/>
                  </a:lnTo>
                  <a:lnTo>
                    <a:pt x="34277" y="769493"/>
                  </a:lnTo>
                  <a:lnTo>
                    <a:pt x="34277" y="767080"/>
                  </a:lnTo>
                  <a:close/>
                </a:path>
                <a:path w="34289" h="775969">
                  <a:moveTo>
                    <a:pt x="34277" y="763270"/>
                  </a:moveTo>
                  <a:lnTo>
                    <a:pt x="0" y="763270"/>
                  </a:lnTo>
                  <a:lnTo>
                    <a:pt x="0" y="766953"/>
                  </a:lnTo>
                  <a:lnTo>
                    <a:pt x="34277" y="766953"/>
                  </a:lnTo>
                  <a:lnTo>
                    <a:pt x="34277" y="763270"/>
                  </a:lnTo>
                  <a:close/>
                </a:path>
                <a:path w="34289" h="775969">
                  <a:moveTo>
                    <a:pt x="34277" y="760730"/>
                  </a:moveTo>
                  <a:lnTo>
                    <a:pt x="0" y="760730"/>
                  </a:lnTo>
                  <a:lnTo>
                    <a:pt x="0" y="763143"/>
                  </a:lnTo>
                  <a:lnTo>
                    <a:pt x="34277" y="763143"/>
                  </a:lnTo>
                  <a:lnTo>
                    <a:pt x="34277" y="760730"/>
                  </a:lnTo>
                  <a:close/>
                </a:path>
                <a:path w="34289" h="775969">
                  <a:moveTo>
                    <a:pt x="34277" y="756920"/>
                  </a:moveTo>
                  <a:lnTo>
                    <a:pt x="0" y="756920"/>
                  </a:lnTo>
                  <a:lnTo>
                    <a:pt x="0" y="760603"/>
                  </a:lnTo>
                  <a:lnTo>
                    <a:pt x="34277" y="760603"/>
                  </a:lnTo>
                  <a:lnTo>
                    <a:pt x="34277" y="756920"/>
                  </a:lnTo>
                  <a:close/>
                </a:path>
                <a:path w="34289" h="775969">
                  <a:moveTo>
                    <a:pt x="34277" y="754380"/>
                  </a:moveTo>
                  <a:lnTo>
                    <a:pt x="0" y="754380"/>
                  </a:lnTo>
                  <a:lnTo>
                    <a:pt x="0" y="756793"/>
                  </a:lnTo>
                  <a:lnTo>
                    <a:pt x="34277" y="756793"/>
                  </a:lnTo>
                  <a:lnTo>
                    <a:pt x="34277" y="754380"/>
                  </a:lnTo>
                  <a:close/>
                </a:path>
                <a:path w="34289" h="775969">
                  <a:moveTo>
                    <a:pt x="34277" y="750570"/>
                  </a:moveTo>
                  <a:lnTo>
                    <a:pt x="0" y="750570"/>
                  </a:lnTo>
                  <a:lnTo>
                    <a:pt x="0" y="754253"/>
                  </a:lnTo>
                  <a:lnTo>
                    <a:pt x="34277" y="754253"/>
                  </a:lnTo>
                  <a:lnTo>
                    <a:pt x="34277" y="750570"/>
                  </a:lnTo>
                  <a:close/>
                </a:path>
                <a:path w="34289" h="775969">
                  <a:moveTo>
                    <a:pt x="34277" y="748030"/>
                  </a:moveTo>
                  <a:lnTo>
                    <a:pt x="0" y="748030"/>
                  </a:lnTo>
                  <a:lnTo>
                    <a:pt x="0" y="750443"/>
                  </a:lnTo>
                  <a:lnTo>
                    <a:pt x="34277" y="750443"/>
                  </a:lnTo>
                  <a:lnTo>
                    <a:pt x="34277" y="748030"/>
                  </a:lnTo>
                  <a:close/>
                </a:path>
                <a:path w="34289" h="775969">
                  <a:moveTo>
                    <a:pt x="34277" y="744220"/>
                  </a:moveTo>
                  <a:lnTo>
                    <a:pt x="0" y="744220"/>
                  </a:lnTo>
                  <a:lnTo>
                    <a:pt x="0" y="747903"/>
                  </a:lnTo>
                  <a:lnTo>
                    <a:pt x="34277" y="747903"/>
                  </a:lnTo>
                  <a:lnTo>
                    <a:pt x="34277" y="744220"/>
                  </a:lnTo>
                  <a:close/>
                </a:path>
                <a:path w="34289" h="775969">
                  <a:moveTo>
                    <a:pt x="34277" y="741680"/>
                  </a:moveTo>
                  <a:lnTo>
                    <a:pt x="0" y="741680"/>
                  </a:lnTo>
                  <a:lnTo>
                    <a:pt x="0" y="744093"/>
                  </a:lnTo>
                  <a:lnTo>
                    <a:pt x="34277" y="744093"/>
                  </a:lnTo>
                  <a:lnTo>
                    <a:pt x="34277" y="741680"/>
                  </a:lnTo>
                  <a:close/>
                </a:path>
                <a:path w="34289" h="775969">
                  <a:moveTo>
                    <a:pt x="34277" y="737870"/>
                  </a:moveTo>
                  <a:lnTo>
                    <a:pt x="0" y="737870"/>
                  </a:lnTo>
                  <a:lnTo>
                    <a:pt x="0" y="741553"/>
                  </a:lnTo>
                  <a:lnTo>
                    <a:pt x="34277" y="741553"/>
                  </a:lnTo>
                  <a:lnTo>
                    <a:pt x="34277" y="737870"/>
                  </a:lnTo>
                  <a:close/>
                </a:path>
                <a:path w="34289" h="775969">
                  <a:moveTo>
                    <a:pt x="34277" y="735330"/>
                  </a:moveTo>
                  <a:lnTo>
                    <a:pt x="0" y="735330"/>
                  </a:lnTo>
                  <a:lnTo>
                    <a:pt x="0" y="737743"/>
                  </a:lnTo>
                  <a:lnTo>
                    <a:pt x="34277" y="737743"/>
                  </a:lnTo>
                  <a:lnTo>
                    <a:pt x="34277" y="735330"/>
                  </a:lnTo>
                  <a:close/>
                </a:path>
                <a:path w="34289" h="775969">
                  <a:moveTo>
                    <a:pt x="34277" y="731520"/>
                  </a:moveTo>
                  <a:lnTo>
                    <a:pt x="0" y="731520"/>
                  </a:lnTo>
                  <a:lnTo>
                    <a:pt x="0" y="735203"/>
                  </a:lnTo>
                  <a:lnTo>
                    <a:pt x="34277" y="735203"/>
                  </a:lnTo>
                  <a:lnTo>
                    <a:pt x="34277" y="731520"/>
                  </a:lnTo>
                  <a:close/>
                </a:path>
                <a:path w="34289" h="775969">
                  <a:moveTo>
                    <a:pt x="34277" y="728980"/>
                  </a:moveTo>
                  <a:lnTo>
                    <a:pt x="0" y="728980"/>
                  </a:lnTo>
                  <a:lnTo>
                    <a:pt x="0" y="731393"/>
                  </a:lnTo>
                  <a:lnTo>
                    <a:pt x="34277" y="731393"/>
                  </a:lnTo>
                  <a:lnTo>
                    <a:pt x="34277" y="728980"/>
                  </a:lnTo>
                  <a:close/>
                </a:path>
                <a:path w="34289" h="775969">
                  <a:moveTo>
                    <a:pt x="34277" y="725170"/>
                  </a:moveTo>
                  <a:lnTo>
                    <a:pt x="0" y="725170"/>
                  </a:lnTo>
                  <a:lnTo>
                    <a:pt x="0" y="728853"/>
                  </a:lnTo>
                  <a:lnTo>
                    <a:pt x="34277" y="728853"/>
                  </a:lnTo>
                  <a:lnTo>
                    <a:pt x="34277" y="725170"/>
                  </a:lnTo>
                  <a:close/>
                </a:path>
                <a:path w="34289" h="775969">
                  <a:moveTo>
                    <a:pt x="34277" y="722630"/>
                  </a:moveTo>
                  <a:lnTo>
                    <a:pt x="0" y="722630"/>
                  </a:lnTo>
                  <a:lnTo>
                    <a:pt x="0" y="725043"/>
                  </a:lnTo>
                  <a:lnTo>
                    <a:pt x="34277" y="725043"/>
                  </a:lnTo>
                  <a:lnTo>
                    <a:pt x="34277" y="722630"/>
                  </a:lnTo>
                  <a:close/>
                </a:path>
                <a:path w="34289" h="775969">
                  <a:moveTo>
                    <a:pt x="34277" y="718820"/>
                  </a:moveTo>
                  <a:lnTo>
                    <a:pt x="0" y="718820"/>
                  </a:lnTo>
                  <a:lnTo>
                    <a:pt x="0" y="722503"/>
                  </a:lnTo>
                  <a:lnTo>
                    <a:pt x="34277" y="722503"/>
                  </a:lnTo>
                  <a:lnTo>
                    <a:pt x="34277" y="718820"/>
                  </a:lnTo>
                  <a:close/>
                </a:path>
                <a:path w="34289" h="775969">
                  <a:moveTo>
                    <a:pt x="34277" y="716280"/>
                  </a:moveTo>
                  <a:lnTo>
                    <a:pt x="0" y="716280"/>
                  </a:lnTo>
                  <a:lnTo>
                    <a:pt x="0" y="718693"/>
                  </a:lnTo>
                  <a:lnTo>
                    <a:pt x="34277" y="718693"/>
                  </a:lnTo>
                  <a:lnTo>
                    <a:pt x="34277" y="716280"/>
                  </a:lnTo>
                  <a:close/>
                </a:path>
                <a:path w="34289" h="775969">
                  <a:moveTo>
                    <a:pt x="34277" y="712470"/>
                  </a:moveTo>
                  <a:lnTo>
                    <a:pt x="0" y="712470"/>
                  </a:lnTo>
                  <a:lnTo>
                    <a:pt x="0" y="716153"/>
                  </a:lnTo>
                  <a:lnTo>
                    <a:pt x="34277" y="716153"/>
                  </a:lnTo>
                  <a:lnTo>
                    <a:pt x="34277" y="712470"/>
                  </a:lnTo>
                  <a:close/>
                </a:path>
                <a:path w="34289" h="775969">
                  <a:moveTo>
                    <a:pt x="34277" y="709930"/>
                  </a:moveTo>
                  <a:lnTo>
                    <a:pt x="0" y="709930"/>
                  </a:lnTo>
                  <a:lnTo>
                    <a:pt x="0" y="712343"/>
                  </a:lnTo>
                  <a:lnTo>
                    <a:pt x="34277" y="712343"/>
                  </a:lnTo>
                  <a:lnTo>
                    <a:pt x="34277" y="709930"/>
                  </a:lnTo>
                  <a:close/>
                </a:path>
                <a:path w="34289" h="775969">
                  <a:moveTo>
                    <a:pt x="34277" y="706120"/>
                  </a:moveTo>
                  <a:lnTo>
                    <a:pt x="0" y="706120"/>
                  </a:lnTo>
                  <a:lnTo>
                    <a:pt x="0" y="709803"/>
                  </a:lnTo>
                  <a:lnTo>
                    <a:pt x="34277" y="709803"/>
                  </a:lnTo>
                  <a:lnTo>
                    <a:pt x="34277" y="706120"/>
                  </a:lnTo>
                  <a:close/>
                </a:path>
                <a:path w="34289" h="775969">
                  <a:moveTo>
                    <a:pt x="34277" y="701040"/>
                  </a:moveTo>
                  <a:lnTo>
                    <a:pt x="0" y="701040"/>
                  </a:lnTo>
                  <a:lnTo>
                    <a:pt x="0" y="705993"/>
                  </a:lnTo>
                  <a:lnTo>
                    <a:pt x="34277" y="705993"/>
                  </a:lnTo>
                  <a:lnTo>
                    <a:pt x="34277" y="701040"/>
                  </a:lnTo>
                  <a:close/>
                </a:path>
                <a:path w="34289" h="775969">
                  <a:moveTo>
                    <a:pt x="34277" y="662825"/>
                  </a:moveTo>
                  <a:lnTo>
                    <a:pt x="0" y="662825"/>
                  </a:lnTo>
                  <a:lnTo>
                    <a:pt x="0" y="700913"/>
                  </a:lnTo>
                  <a:lnTo>
                    <a:pt x="34277" y="700913"/>
                  </a:lnTo>
                  <a:lnTo>
                    <a:pt x="34277" y="662825"/>
                  </a:lnTo>
                  <a:close/>
                </a:path>
                <a:path w="34289" h="775969">
                  <a:moveTo>
                    <a:pt x="34277" y="104025"/>
                  </a:moveTo>
                  <a:lnTo>
                    <a:pt x="0" y="104025"/>
                  </a:lnTo>
                  <a:lnTo>
                    <a:pt x="0" y="662813"/>
                  </a:lnTo>
                  <a:lnTo>
                    <a:pt x="34277" y="662813"/>
                  </a:lnTo>
                  <a:lnTo>
                    <a:pt x="34277" y="104025"/>
                  </a:lnTo>
                  <a:close/>
                </a:path>
                <a:path w="34289" h="775969">
                  <a:moveTo>
                    <a:pt x="34277" y="84975"/>
                  </a:moveTo>
                  <a:lnTo>
                    <a:pt x="0" y="84975"/>
                  </a:lnTo>
                  <a:lnTo>
                    <a:pt x="0" y="104013"/>
                  </a:lnTo>
                  <a:lnTo>
                    <a:pt x="34277" y="104013"/>
                  </a:lnTo>
                  <a:lnTo>
                    <a:pt x="34277" y="84975"/>
                  </a:lnTo>
                  <a:close/>
                </a:path>
                <a:path w="34289" h="775969">
                  <a:moveTo>
                    <a:pt x="34277" y="78625"/>
                  </a:moveTo>
                  <a:lnTo>
                    <a:pt x="0" y="78625"/>
                  </a:lnTo>
                  <a:lnTo>
                    <a:pt x="0" y="84963"/>
                  </a:lnTo>
                  <a:lnTo>
                    <a:pt x="34277" y="84963"/>
                  </a:lnTo>
                  <a:lnTo>
                    <a:pt x="34277" y="78625"/>
                  </a:lnTo>
                  <a:close/>
                </a:path>
                <a:path w="34289" h="775969">
                  <a:moveTo>
                    <a:pt x="34277" y="68580"/>
                  </a:moveTo>
                  <a:lnTo>
                    <a:pt x="0" y="68580"/>
                  </a:lnTo>
                  <a:lnTo>
                    <a:pt x="0" y="78613"/>
                  </a:lnTo>
                  <a:lnTo>
                    <a:pt x="34277" y="78613"/>
                  </a:lnTo>
                  <a:lnTo>
                    <a:pt x="34277" y="68580"/>
                  </a:lnTo>
                  <a:close/>
                </a:path>
                <a:path w="34289" h="775969">
                  <a:moveTo>
                    <a:pt x="34277" y="64770"/>
                  </a:moveTo>
                  <a:lnTo>
                    <a:pt x="0" y="64770"/>
                  </a:lnTo>
                  <a:lnTo>
                    <a:pt x="0" y="68453"/>
                  </a:lnTo>
                  <a:lnTo>
                    <a:pt x="34277" y="68453"/>
                  </a:lnTo>
                  <a:lnTo>
                    <a:pt x="34277" y="64770"/>
                  </a:lnTo>
                  <a:close/>
                </a:path>
                <a:path w="34289" h="775969">
                  <a:moveTo>
                    <a:pt x="34277" y="62230"/>
                  </a:moveTo>
                  <a:lnTo>
                    <a:pt x="0" y="62230"/>
                  </a:lnTo>
                  <a:lnTo>
                    <a:pt x="0" y="64643"/>
                  </a:lnTo>
                  <a:lnTo>
                    <a:pt x="34277" y="64643"/>
                  </a:lnTo>
                  <a:lnTo>
                    <a:pt x="34277" y="62230"/>
                  </a:lnTo>
                  <a:close/>
                </a:path>
                <a:path w="34289" h="775969">
                  <a:moveTo>
                    <a:pt x="34277" y="58420"/>
                  </a:moveTo>
                  <a:lnTo>
                    <a:pt x="0" y="58420"/>
                  </a:lnTo>
                  <a:lnTo>
                    <a:pt x="0" y="62103"/>
                  </a:lnTo>
                  <a:lnTo>
                    <a:pt x="34277" y="62103"/>
                  </a:lnTo>
                  <a:lnTo>
                    <a:pt x="34277" y="58420"/>
                  </a:lnTo>
                  <a:close/>
                </a:path>
                <a:path w="34289" h="775969">
                  <a:moveTo>
                    <a:pt x="34277" y="55880"/>
                  </a:moveTo>
                  <a:lnTo>
                    <a:pt x="0" y="55880"/>
                  </a:lnTo>
                  <a:lnTo>
                    <a:pt x="0" y="58293"/>
                  </a:lnTo>
                  <a:lnTo>
                    <a:pt x="34277" y="58293"/>
                  </a:lnTo>
                  <a:lnTo>
                    <a:pt x="34277" y="55880"/>
                  </a:lnTo>
                  <a:close/>
                </a:path>
                <a:path w="34289" h="775969">
                  <a:moveTo>
                    <a:pt x="34277" y="52070"/>
                  </a:moveTo>
                  <a:lnTo>
                    <a:pt x="0" y="52070"/>
                  </a:lnTo>
                  <a:lnTo>
                    <a:pt x="0" y="55753"/>
                  </a:lnTo>
                  <a:lnTo>
                    <a:pt x="34277" y="55753"/>
                  </a:lnTo>
                  <a:lnTo>
                    <a:pt x="34277" y="52070"/>
                  </a:lnTo>
                  <a:close/>
                </a:path>
                <a:path w="34289" h="775969">
                  <a:moveTo>
                    <a:pt x="34277" y="49530"/>
                  </a:moveTo>
                  <a:lnTo>
                    <a:pt x="0" y="49530"/>
                  </a:lnTo>
                  <a:lnTo>
                    <a:pt x="0" y="51943"/>
                  </a:lnTo>
                  <a:lnTo>
                    <a:pt x="34277" y="51943"/>
                  </a:lnTo>
                  <a:lnTo>
                    <a:pt x="34277" y="49530"/>
                  </a:lnTo>
                  <a:close/>
                </a:path>
                <a:path w="34289" h="775969">
                  <a:moveTo>
                    <a:pt x="34277" y="45720"/>
                  </a:moveTo>
                  <a:lnTo>
                    <a:pt x="0" y="45720"/>
                  </a:lnTo>
                  <a:lnTo>
                    <a:pt x="0" y="49403"/>
                  </a:lnTo>
                  <a:lnTo>
                    <a:pt x="34277" y="49403"/>
                  </a:lnTo>
                  <a:lnTo>
                    <a:pt x="34277" y="45720"/>
                  </a:lnTo>
                  <a:close/>
                </a:path>
                <a:path w="34289" h="775969">
                  <a:moveTo>
                    <a:pt x="34277" y="43180"/>
                  </a:moveTo>
                  <a:lnTo>
                    <a:pt x="0" y="43180"/>
                  </a:lnTo>
                  <a:lnTo>
                    <a:pt x="0" y="45593"/>
                  </a:lnTo>
                  <a:lnTo>
                    <a:pt x="34277" y="45593"/>
                  </a:lnTo>
                  <a:lnTo>
                    <a:pt x="34277" y="43180"/>
                  </a:lnTo>
                  <a:close/>
                </a:path>
                <a:path w="34289" h="775969">
                  <a:moveTo>
                    <a:pt x="34277" y="39370"/>
                  </a:moveTo>
                  <a:lnTo>
                    <a:pt x="0" y="39370"/>
                  </a:lnTo>
                  <a:lnTo>
                    <a:pt x="0" y="43053"/>
                  </a:lnTo>
                  <a:lnTo>
                    <a:pt x="34277" y="43053"/>
                  </a:lnTo>
                  <a:lnTo>
                    <a:pt x="34277" y="39370"/>
                  </a:lnTo>
                  <a:close/>
                </a:path>
                <a:path w="34289" h="775969">
                  <a:moveTo>
                    <a:pt x="34277" y="36830"/>
                  </a:moveTo>
                  <a:lnTo>
                    <a:pt x="0" y="36830"/>
                  </a:lnTo>
                  <a:lnTo>
                    <a:pt x="0" y="39243"/>
                  </a:lnTo>
                  <a:lnTo>
                    <a:pt x="34277" y="39243"/>
                  </a:lnTo>
                  <a:lnTo>
                    <a:pt x="34277" y="36830"/>
                  </a:lnTo>
                  <a:close/>
                </a:path>
                <a:path w="34289" h="775969">
                  <a:moveTo>
                    <a:pt x="34277" y="33020"/>
                  </a:moveTo>
                  <a:lnTo>
                    <a:pt x="0" y="33020"/>
                  </a:lnTo>
                  <a:lnTo>
                    <a:pt x="0" y="36703"/>
                  </a:lnTo>
                  <a:lnTo>
                    <a:pt x="34277" y="36703"/>
                  </a:lnTo>
                  <a:lnTo>
                    <a:pt x="34277" y="33020"/>
                  </a:lnTo>
                  <a:close/>
                </a:path>
                <a:path w="34289" h="775969">
                  <a:moveTo>
                    <a:pt x="34277" y="30480"/>
                  </a:moveTo>
                  <a:lnTo>
                    <a:pt x="0" y="30480"/>
                  </a:lnTo>
                  <a:lnTo>
                    <a:pt x="0" y="32893"/>
                  </a:lnTo>
                  <a:lnTo>
                    <a:pt x="34277" y="32893"/>
                  </a:lnTo>
                  <a:lnTo>
                    <a:pt x="34277" y="30480"/>
                  </a:lnTo>
                  <a:close/>
                </a:path>
                <a:path w="34289" h="775969">
                  <a:moveTo>
                    <a:pt x="34277" y="26670"/>
                  </a:moveTo>
                  <a:lnTo>
                    <a:pt x="0" y="26670"/>
                  </a:lnTo>
                  <a:lnTo>
                    <a:pt x="0" y="30353"/>
                  </a:lnTo>
                  <a:lnTo>
                    <a:pt x="34277" y="30353"/>
                  </a:lnTo>
                  <a:lnTo>
                    <a:pt x="34277" y="26670"/>
                  </a:lnTo>
                  <a:close/>
                </a:path>
                <a:path w="34289" h="775969">
                  <a:moveTo>
                    <a:pt x="34277" y="24130"/>
                  </a:moveTo>
                  <a:lnTo>
                    <a:pt x="0" y="24130"/>
                  </a:lnTo>
                  <a:lnTo>
                    <a:pt x="0" y="26543"/>
                  </a:lnTo>
                  <a:lnTo>
                    <a:pt x="34277" y="26543"/>
                  </a:lnTo>
                  <a:lnTo>
                    <a:pt x="34277" y="24130"/>
                  </a:lnTo>
                  <a:close/>
                </a:path>
                <a:path w="34289" h="775969">
                  <a:moveTo>
                    <a:pt x="34277" y="20320"/>
                  </a:moveTo>
                  <a:lnTo>
                    <a:pt x="0" y="20320"/>
                  </a:lnTo>
                  <a:lnTo>
                    <a:pt x="0" y="24003"/>
                  </a:lnTo>
                  <a:lnTo>
                    <a:pt x="34277" y="24003"/>
                  </a:lnTo>
                  <a:lnTo>
                    <a:pt x="34277" y="20320"/>
                  </a:lnTo>
                  <a:close/>
                </a:path>
                <a:path w="34289" h="775969">
                  <a:moveTo>
                    <a:pt x="34277" y="17780"/>
                  </a:moveTo>
                  <a:lnTo>
                    <a:pt x="0" y="17780"/>
                  </a:lnTo>
                  <a:lnTo>
                    <a:pt x="0" y="20193"/>
                  </a:lnTo>
                  <a:lnTo>
                    <a:pt x="34277" y="20193"/>
                  </a:lnTo>
                  <a:lnTo>
                    <a:pt x="34277" y="17780"/>
                  </a:lnTo>
                  <a:close/>
                </a:path>
                <a:path w="34289" h="775969">
                  <a:moveTo>
                    <a:pt x="34277" y="13970"/>
                  </a:moveTo>
                  <a:lnTo>
                    <a:pt x="0" y="13970"/>
                  </a:lnTo>
                  <a:lnTo>
                    <a:pt x="0" y="17653"/>
                  </a:lnTo>
                  <a:lnTo>
                    <a:pt x="34277" y="17653"/>
                  </a:lnTo>
                  <a:lnTo>
                    <a:pt x="34277" y="13970"/>
                  </a:lnTo>
                  <a:close/>
                </a:path>
                <a:path w="34289" h="775969">
                  <a:moveTo>
                    <a:pt x="34277" y="11430"/>
                  </a:moveTo>
                  <a:lnTo>
                    <a:pt x="0" y="11430"/>
                  </a:lnTo>
                  <a:lnTo>
                    <a:pt x="0" y="13843"/>
                  </a:lnTo>
                  <a:lnTo>
                    <a:pt x="34277" y="13843"/>
                  </a:lnTo>
                  <a:lnTo>
                    <a:pt x="34277" y="11430"/>
                  </a:lnTo>
                  <a:close/>
                </a:path>
                <a:path w="34289" h="775969">
                  <a:moveTo>
                    <a:pt x="34277" y="7620"/>
                  </a:moveTo>
                  <a:lnTo>
                    <a:pt x="0" y="7620"/>
                  </a:lnTo>
                  <a:lnTo>
                    <a:pt x="0" y="11303"/>
                  </a:lnTo>
                  <a:lnTo>
                    <a:pt x="34277" y="11303"/>
                  </a:lnTo>
                  <a:lnTo>
                    <a:pt x="34277" y="7620"/>
                  </a:lnTo>
                  <a:close/>
                </a:path>
                <a:path w="34289" h="775969">
                  <a:moveTo>
                    <a:pt x="34277" y="5080"/>
                  </a:moveTo>
                  <a:lnTo>
                    <a:pt x="0" y="5080"/>
                  </a:lnTo>
                  <a:lnTo>
                    <a:pt x="0" y="7493"/>
                  </a:lnTo>
                  <a:lnTo>
                    <a:pt x="34277" y="7493"/>
                  </a:lnTo>
                  <a:lnTo>
                    <a:pt x="34277" y="5080"/>
                  </a:lnTo>
                  <a:close/>
                </a:path>
                <a:path w="34289" h="775969">
                  <a:moveTo>
                    <a:pt x="34277" y="1270"/>
                  </a:moveTo>
                  <a:lnTo>
                    <a:pt x="0" y="1270"/>
                  </a:lnTo>
                  <a:lnTo>
                    <a:pt x="0" y="4953"/>
                  </a:lnTo>
                  <a:lnTo>
                    <a:pt x="34277" y="4953"/>
                  </a:lnTo>
                  <a:lnTo>
                    <a:pt x="34277" y="1270"/>
                  </a:lnTo>
                  <a:close/>
                </a:path>
                <a:path w="34289" h="775969">
                  <a:moveTo>
                    <a:pt x="34277" y="0"/>
                  </a:moveTo>
                  <a:lnTo>
                    <a:pt x="0" y="0"/>
                  </a:lnTo>
                  <a:lnTo>
                    <a:pt x="0" y="1143"/>
                  </a:lnTo>
                  <a:lnTo>
                    <a:pt x="34277" y="1143"/>
                  </a:lnTo>
                  <a:lnTo>
                    <a:pt x="34277" y="0"/>
                  </a:lnTo>
                  <a:close/>
                </a:path>
              </a:pathLst>
            </a:custGeom>
            <a:solidFill>
              <a:srgbClr val="1DA50E"/>
            </a:solidFill>
          </p:spPr>
          <p:txBody>
            <a:bodyPr wrap="square" lIns="0" tIns="0" rIns="0" bIns="0" rtlCol="0"/>
            <a:lstStyle/>
            <a:p>
              <a:endParaRPr/>
            </a:p>
          </p:txBody>
        </p:sp>
        <p:sp>
          <p:nvSpPr>
            <p:cNvPr id="71" name="object 71"/>
            <p:cNvSpPr/>
            <p:nvPr/>
          </p:nvSpPr>
          <p:spPr>
            <a:xfrm>
              <a:off x="1647177" y="1685416"/>
              <a:ext cx="34925" cy="775970"/>
            </a:xfrm>
            <a:custGeom>
              <a:avLst/>
              <a:gdLst/>
              <a:ahLst/>
              <a:cxnLst/>
              <a:rect l="l" t="t" r="r" b="b"/>
              <a:pathLst>
                <a:path w="34925" h="775969">
                  <a:moveTo>
                    <a:pt x="34302" y="773430"/>
                  </a:moveTo>
                  <a:lnTo>
                    <a:pt x="0" y="773430"/>
                  </a:lnTo>
                  <a:lnTo>
                    <a:pt x="0" y="775843"/>
                  </a:lnTo>
                  <a:lnTo>
                    <a:pt x="34302" y="775843"/>
                  </a:lnTo>
                  <a:lnTo>
                    <a:pt x="34302" y="773430"/>
                  </a:lnTo>
                  <a:close/>
                </a:path>
                <a:path w="34925" h="775969">
                  <a:moveTo>
                    <a:pt x="34302" y="769620"/>
                  </a:moveTo>
                  <a:lnTo>
                    <a:pt x="0" y="769620"/>
                  </a:lnTo>
                  <a:lnTo>
                    <a:pt x="0" y="773303"/>
                  </a:lnTo>
                  <a:lnTo>
                    <a:pt x="34302" y="773303"/>
                  </a:lnTo>
                  <a:lnTo>
                    <a:pt x="34302" y="769620"/>
                  </a:lnTo>
                  <a:close/>
                </a:path>
                <a:path w="34925" h="775969">
                  <a:moveTo>
                    <a:pt x="34302" y="767080"/>
                  </a:moveTo>
                  <a:lnTo>
                    <a:pt x="0" y="767080"/>
                  </a:lnTo>
                  <a:lnTo>
                    <a:pt x="0" y="769493"/>
                  </a:lnTo>
                  <a:lnTo>
                    <a:pt x="34302" y="769493"/>
                  </a:lnTo>
                  <a:lnTo>
                    <a:pt x="34302" y="767080"/>
                  </a:lnTo>
                  <a:close/>
                </a:path>
                <a:path w="34925" h="775969">
                  <a:moveTo>
                    <a:pt x="34302" y="763270"/>
                  </a:moveTo>
                  <a:lnTo>
                    <a:pt x="0" y="763270"/>
                  </a:lnTo>
                  <a:lnTo>
                    <a:pt x="0" y="766953"/>
                  </a:lnTo>
                  <a:lnTo>
                    <a:pt x="34302" y="766953"/>
                  </a:lnTo>
                  <a:lnTo>
                    <a:pt x="34302" y="763270"/>
                  </a:lnTo>
                  <a:close/>
                </a:path>
                <a:path w="34925" h="775969">
                  <a:moveTo>
                    <a:pt x="34302" y="760730"/>
                  </a:moveTo>
                  <a:lnTo>
                    <a:pt x="0" y="760730"/>
                  </a:lnTo>
                  <a:lnTo>
                    <a:pt x="0" y="763143"/>
                  </a:lnTo>
                  <a:lnTo>
                    <a:pt x="34302" y="763143"/>
                  </a:lnTo>
                  <a:lnTo>
                    <a:pt x="34302" y="760730"/>
                  </a:lnTo>
                  <a:close/>
                </a:path>
                <a:path w="34925" h="775969">
                  <a:moveTo>
                    <a:pt x="34302" y="756920"/>
                  </a:moveTo>
                  <a:lnTo>
                    <a:pt x="0" y="756920"/>
                  </a:lnTo>
                  <a:lnTo>
                    <a:pt x="0" y="760603"/>
                  </a:lnTo>
                  <a:lnTo>
                    <a:pt x="34302" y="760603"/>
                  </a:lnTo>
                  <a:lnTo>
                    <a:pt x="34302" y="756920"/>
                  </a:lnTo>
                  <a:close/>
                </a:path>
                <a:path w="34925" h="775969">
                  <a:moveTo>
                    <a:pt x="34302" y="754380"/>
                  </a:moveTo>
                  <a:lnTo>
                    <a:pt x="0" y="754380"/>
                  </a:lnTo>
                  <a:lnTo>
                    <a:pt x="0" y="756793"/>
                  </a:lnTo>
                  <a:lnTo>
                    <a:pt x="34302" y="756793"/>
                  </a:lnTo>
                  <a:lnTo>
                    <a:pt x="34302" y="754380"/>
                  </a:lnTo>
                  <a:close/>
                </a:path>
                <a:path w="34925" h="775969">
                  <a:moveTo>
                    <a:pt x="34302" y="750570"/>
                  </a:moveTo>
                  <a:lnTo>
                    <a:pt x="0" y="750570"/>
                  </a:lnTo>
                  <a:lnTo>
                    <a:pt x="0" y="754253"/>
                  </a:lnTo>
                  <a:lnTo>
                    <a:pt x="34302" y="754253"/>
                  </a:lnTo>
                  <a:lnTo>
                    <a:pt x="34302" y="750570"/>
                  </a:lnTo>
                  <a:close/>
                </a:path>
                <a:path w="34925" h="775969">
                  <a:moveTo>
                    <a:pt x="34302" y="748030"/>
                  </a:moveTo>
                  <a:lnTo>
                    <a:pt x="0" y="748030"/>
                  </a:lnTo>
                  <a:lnTo>
                    <a:pt x="0" y="750443"/>
                  </a:lnTo>
                  <a:lnTo>
                    <a:pt x="34302" y="750443"/>
                  </a:lnTo>
                  <a:lnTo>
                    <a:pt x="34302" y="748030"/>
                  </a:lnTo>
                  <a:close/>
                </a:path>
                <a:path w="34925" h="775969">
                  <a:moveTo>
                    <a:pt x="34302" y="744220"/>
                  </a:moveTo>
                  <a:lnTo>
                    <a:pt x="0" y="744220"/>
                  </a:lnTo>
                  <a:lnTo>
                    <a:pt x="0" y="747903"/>
                  </a:lnTo>
                  <a:lnTo>
                    <a:pt x="34302" y="747903"/>
                  </a:lnTo>
                  <a:lnTo>
                    <a:pt x="34302" y="744220"/>
                  </a:lnTo>
                  <a:close/>
                </a:path>
                <a:path w="34925" h="775969">
                  <a:moveTo>
                    <a:pt x="34302" y="741680"/>
                  </a:moveTo>
                  <a:lnTo>
                    <a:pt x="0" y="741680"/>
                  </a:lnTo>
                  <a:lnTo>
                    <a:pt x="0" y="744093"/>
                  </a:lnTo>
                  <a:lnTo>
                    <a:pt x="34302" y="744093"/>
                  </a:lnTo>
                  <a:lnTo>
                    <a:pt x="34302" y="741680"/>
                  </a:lnTo>
                  <a:close/>
                </a:path>
                <a:path w="34925" h="775969">
                  <a:moveTo>
                    <a:pt x="34302" y="737870"/>
                  </a:moveTo>
                  <a:lnTo>
                    <a:pt x="0" y="737870"/>
                  </a:lnTo>
                  <a:lnTo>
                    <a:pt x="0" y="741553"/>
                  </a:lnTo>
                  <a:lnTo>
                    <a:pt x="34302" y="741553"/>
                  </a:lnTo>
                  <a:lnTo>
                    <a:pt x="34302" y="737870"/>
                  </a:lnTo>
                  <a:close/>
                </a:path>
                <a:path w="34925" h="775969">
                  <a:moveTo>
                    <a:pt x="34302" y="735330"/>
                  </a:moveTo>
                  <a:lnTo>
                    <a:pt x="0" y="735330"/>
                  </a:lnTo>
                  <a:lnTo>
                    <a:pt x="0" y="737743"/>
                  </a:lnTo>
                  <a:lnTo>
                    <a:pt x="34302" y="737743"/>
                  </a:lnTo>
                  <a:lnTo>
                    <a:pt x="34302" y="735330"/>
                  </a:lnTo>
                  <a:close/>
                </a:path>
                <a:path w="34925" h="775969">
                  <a:moveTo>
                    <a:pt x="34302" y="731520"/>
                  </a:moveTo>
                  <a:lnTo>
                    <a:pt x="0" y="731520"/>
                  </a:lnTo>
                  <a:lnTo>
                    <a:pt x="0" y="735203"/>
                  </a:lnTo>
                  <a:lnTo>
                    <a:pt x="34302" y="735203"/>
                  </a:lnTo>
                  <a:lnTo>
                    <a:pt x="34302" y="731520"/>
                  </a:lnTo>
                  <a:close/>
                </a:path>
                <a:path w="34925" h="775969">
                  <a:moveTo>
                    <a:pt x="34302" y="728980"/>
                  </a:moveTo>
                  <a:lnTo>
                    <a:pt x="0" y="728980"/>
                  </a:lnTo>
                  <a:lnTo>
                    <a:pt x="0" y="731393"/>
                  </a:lnTo>
                  <a:lnTo>
                    <a:pt x="34302" y="731393"/>
                  </a:lnTo>
                  <a:lnTo>
                    <a:pt x="34302" y="728980"/>
                  </a:lnTo>
                  <a:close/>
                </a:path>
                <a:path w="34925" h="775969">
                  <a:moveTo>
                    <a:pt x="34302" y="725170"/>
                  </a:moveTo>
                  <a:lnTo>
                    <a:pt x="0" y="725170"/>
                  </a:lnTo>
                  <a:lnTo>
                    <a:pt x="0" y="728853"/>
                  </a:lnTo>
                  <a:lnTo>
                    <a:pt x="34302" y="728853"/>
                  </a:lnTo>
                  <a:lnTo>
                    <a:pt x="34302" y="725170"/>
                  </a:lnTo>
                  <a:close/>
                </a:path>
                <a:path w="34925" h="775969">
                  <a:moveTo>
                    <a:pt x="34302" y="722630"/>
                  </a:moveTo>
                  <a:lnTo>
                    <a:pt x="0" y="722630"/>
                  </a:lnTo>
                  <a:lnTo>
                    <a:pt x="0" y="725043"/>
                  </a:lnTo>
                  <a:lnTo>
                    <a:pt x="34302" y="725043"/>
                  </a:lnTo>
                  <a:lnTo>
                    <a:pt x="34302" y="722630"/>
                  </a:lnTo>
                  <a:close/>
                </a:path>
                <a:path w="34925" h="775969">
                  <a:moveTo>
                    <a:pt x="34302" y="718820"/>
                  </a:moveTo>
                  <a:lnTo>
                    <a:pt x="0" y="718820"/>
                  </a:lnTo>
                  <a:lnTo>
                    <a:pt x="0" y="722503"/>
                  </a:lnTo>
                  <a:lnTo>
                    <a:pt x="34302" y="722503"/>
                  </a:lnTo>
                  <a:lnTo>
                    <a:pt x="34302" y="718820"/>
                  </a:lnTo>
                  <a:close/>
                </a:path>
                <a:path w="34925" h="775969">
                  <a:moveTo>
                    <a:pt x="34302" y="716280"/>
                  </a:moveTo>
                  <a:lnTo>
                    <a:pt x="0" y="716280"/>
                  </a:lnTo>
                  <a:lnTo>
                    <a:pt x="0" y="718693"/>
                  </a:lnTo>
                  <a:lnTo>
                    <a:pt x="34302" y="718693"/>
                  </a:lnTo>
                  <a:lnTo>
                    <a:pt x="34302" y="716280"/>
                  </a:lnTo>
                  <a:close/>
                </a:path>
                <a:path w="34925" h="775969">
                  <a:moveTo>
                    <a:pt x="34302" y="712470"/>
                  </a:moveTo>
                  <a:lnTo>
                    <a:pt x="0" y="712470"/>
                  </a:lnTo>
                  <a:lnTo>
                    <a:pt x="0" y="716153"/>
                  </a:lnTo>
                  <a:lnTo>
                    <a:pt x="34302" y="716153"/>
                  </a:lnTo>
                  <a:lnTo>
                    <a:pt x="34302" y="712470"/>
                  </a:lnTo>
                  <a:close/>
                </a:path>
                <a:path w="34925" h="775969">
                  <a:moveTo>
                    <a:pt x="34302" y="709930"/>
                  </a:moveTo>
                  <a:lnTo>
                    <a:pt x="0" y="709930"/>
                  </a:lnTo>
                  <a:lnTo>
                    <a:pt x="0" y="712343"/>
                  </a:lnTo>
                  <a:lnTo>
                    <a:pt x="34302" y="712343"/>
                  </a:lnTo>
                  <a:lnTo>
                    <a:pt x="34302" y="709930"/>
                  </a:lnTo>
                  <a:close/>
                </a:path>
                <a:path w="34925" h="775969">
                  <a:moveTo>
                    <a:pt x="34302" y="706120"/>
                  </a:moveTo>
                  <a:lnTo>
                    <a:pt x="0" y="706120"/>
                  </a:lnTo>
                  <a:lnTo>
                    <a:pt x="0" y="709803"/>
                  </a:lnTo>
                  <a:lnTo>
                    <a:pt x="34302" y="709803"/>
                  </a:lnTo>
                  <a:lnTo>
                    <a:pt x="34302" y="706120"/>
                  </a:lnTo>
                  <a:close/>
                </a:path>
                <a:path w="34925" h="775969">
                  <a:moveTo>
                    <a:pt x="34302" y="701040"/>
                  </a:moveTo>
                  <a:lnTo>
                    <a:pt x="0" y="701040"/>
                  </a:lnTo>
                  <a:lnTo>
                    <a:pt x="0" y="705993"/>
                  </a:lnTo>
                  <a:lnTo>
                    <a:pt x="34302" y="705993"/>
                  </a:lnTo>
                  <a:lnTo>
                    <a:pt x="34302" y="701040"/>
                  </a:lnTo>
                  <a:close/>
                </a:path>
                <a:path w="34925" h="775969">
                  <a:moveTo>
                    <a:pt x="34302" y="662825"/>
                  </a:moveTo>
                  <a:lnTo>
                    <a:pt x="0" y="662825"/>
                  </a:lnTo>
                  <a:lnTo>
                    <a:pt x="0" y="700913"/>
                  </a:lnTo>
                  <a:lnTo>
                    <a:pt x="34302" y="700913"/>
                  </a:lnTo>
                  <a:lnTo>
                    <a:pt x="34302" y="662825"/>
                  </a:lnTo>
                  <a:close/>
                </a:path>
                <a:path w="34925" h="775969">
                  <a:moveTo>
                    <a:pt x="34302" y="104025"/>
                  </a:moveTo>
                  <a:lnTo>
                    <a:pt x="0" y="104025"/>
                  </a:lnTo>
                  <a:lnTo>
                    <a:pt x="0" y="662813"/>
                  </a:lnTo>
                  <a:lnTo>
                    <a:pt x="34302" y="662813"/>
                  </a:lnTo>
                  <a:lnTo>
                    <a:pt x="34302" y="104025"/>
                  </a:lnTo>
                  <a:close/>
                </a:path>
                <a:path w="34925" h="775969">
                  <a:moveTo>
                    <a:pt x="34302" y="84975"/>
                  </a:moveTo>
                  <a:lnTo>
                    <a:pt x="0" y="84975"/>
                  </a:lnTo>
                  <a:lnTo>
                    <a:pt x="0" y="104013"/>
                  </a:lnTo>
                  <a:lnTo>
                    <a:pt x="34302" y="104013"/>
                  </a:lnTo>
                  <a:lnTo>
                    <a:pt x="34302" y="84975"/>
                  </a:lnTo>
                  <a:close/>
                </a:path>
                <a:path w="34925" h="775969">
                  <a:moveTo>
                    <a:pt x="34302" y="78625"/>
                  </a:moveTo>
                  <a:lnTo>
                    <a:pt x="0" y="78625"/>
                  </a:lnTo>
                  <a:lnTo>
                    <a:pt x="0" y="84963"/>
                  </a:lnTo>
                  <a:lnTo>
                    <a:pt x="34302" y="84963"/>
                  </a:lnTo>
                  <a:lnTo>
                    <a:pt x="34302" y="78625"/>
                  </a:lnTo>
                  <a:close/>
                </a:path>
                <a:path w="34925" h="775969">
                  <a:moveTo>
                    <a:pt x="34302" y="68580"/>
                  </a:moveTo>
                  <a:lnTo>
                    <a:pt x="0" y="68580"/>
                  </a:lnTo>
                  <a:lnTo>
                    <a:pt x="0" y="78613"/>
                  </a:lnTo>
                  <a:lnTo>
                    <a:pt x="34302" y="78613"/>
                  </a:lnTo>
                  <a:lnTo>
                    <a:pt x="34302" y="68580"/>
                  </a:lnTo>
                  <a:close/>
                </a:path>
                <a:path w="34925" h="775969">
                  <a:moveTo>
                    <a:pt x="34302" y="64770"/>
                  </a:moveTo>
                  <a:lnTo>
                    <a:pt x="0" y="64770"/>
                  </a:lnTo>
                  <a:lnTo>
                    <a:pt x="0" y="68453"/>
                  </a:lnTo>
                  <a:lnTo>
                    <a:pt x="34302" y="68453"/>
                  </a:lnTo>
                  <a:lnTo>
                    <a:pt x="34302" y="64770"/>
                  </a:lnTo>
                  <a:close/>
                </a:path>
                <a:path w="34925" h="775969">
                  <a:moveTo>
                    <a:pt x="34302" y="62230"/>
                  </a:moveTo>
                  <a:lnTo>
                    <a:pt x="0" y="62230"/>
                  </a:lnTo>
                  <a:lnTo>
                    <a:pt x="0" y="64643"/>
                  </a:lnTo>
                  <a:lnTo>
                    <a:pt x="34302" y="64643"/>
                  </a:lnTo>
                  <a:lnTo>
                    <a:pt x="34302" y="62230"/>
                  </a:lnTo>
                  <a:close/>
                </a:path>
                <a:path w="34925" h="775969">
                  <a:moveTo>
                    <a:pt x="34302" y="58420"/>
                  </a:moveTo>
                  <a:lnTo>
                    <a:pt x="0" y="58420"/>
                  </a:lnTo>
                  <a:lnTo>
                    <a:pt x="0" y="62103"/>
                  </a:lnTo>
                  <a:lnTo>
                    <a:pt x="34302" y="62103"/>
                  </a:lnTo>
                  <a:lnTo>
                    <a:pt x="34302" y="58420"/>
                  </a:lnTo>
                  <a:close/>
                </a:path>
                <a:path w="34925" h="775969">
                  <a:moveTo>
                    <a:pt x="34302" y="55880"/>
                  </a:moveTo>
                  <a:lnTo>
                    <a:pt x="0" y="55880"/>
                  </a:lnTo>
                  <a:lnTo>
                    <a:pt x="0" y="58293"/>
                  </a:lnTo>
                  <a:lnTo>
                    <a:pt x="34302" y="58293"/>
                  </a:lnTo>
                  <a:lnTo>
                    <a:pt x="34302" y="55880"/>
                  </a:lnTo>
                  <a:close/>
                </a:path>
                <a:path w="34925" h="775969">
                  <a:moveTo>
                    <a:pt x="34302" y="52070"/>
                  </a:moveTo>
                  <a:lnTo>
                    <a:pt x="0" y="52070"/>
                  </a:lnTo>
                  <a:lnTo>
                    <a:pt x="0" y="55753"/>
                  </a:lnTo>
                  <a:lnTo>
                    <a:pt x="34302" y="55753"/>
                  </a:lnTo>
                  <a:lnTo>
                    <a:pt x="34302" y="52070"/>
                  </a:lnTo>
                  <a:close/>
                </a:path>
                <a:path w="34925" h="775969">
                  <a:moveTo>
                    <a:pt x="34302" y="49530"/>
                  </a:moveTo>
                  <a:lnTo>
                    <a:pt x="0" y="49530"/>
                  </a:lnTo>
                  <a:lnTo>
                    <a:pt x="0" y="51943"/>
                  </a:lnTo>
                  <a:lnTo>
                    <a:pt x="34302" y="51943"/>
                  </a:lnTo>
                  <a:lnTo>
                    <a:pt x="34302" y="49530"/>
                  </a:lnTo>
                  <a:close/>
                </a:path>
                <a:path w="34925" h="775969">
                  <a:moveTo>
                    <a:pt x="34302" y="45720"/>
                  </a:moveTo>
                  <a:lnTo>
                    <a:pt x="0" y="45720"/>
                  </a:lnTo>
                  <a:lnTo>
                    <a:pt x="0" y="49403"/>
                  </a:lnTo>
                  <a:lnTo>
                    <a:pt x="34302" y="49403"/>
                  </a:lnTo>
                  <a:lnTo>
                    <a:pt x="34302" y="45720"/>
                  </a:lnTo>
                  <a:close/>
                </a:path>
                <a:path w="34925" h="775969">
                  <a:moveTo>
                    <a:pt x="34302" y="43180"/>
                  </a:moveTo>
                  <a:lnTo>
                    <a:pt x="0" y="43180"/>
                  </a:lnTo>
                  <a:lnTo>
                    <a:pt x="0" y="45593"/>
                  </a:lnTo>
                  <a:lnTo>
                    <a:pt x="34302" y="45593"/>
                  </a:lnTo>
                  <a:lnTo>
                    <a:pt x="34302" y="43180"/>
                  </a:lnTo>
                  <a:close/>
                </a:path>
                <a:path w="34925" h="775969">
                  <a:moveTo>
                    <a:pt x="34302" y="39370"/>
                  </a:moveTo>
                  <a:lnTo>
                    <a:pt x="0" y="39370"/>
                  </a:lnTo>
                  <a:lnTo>
                    <a:pt x="0" y="43053"/>
                  </a:lnTo>
                  <a:lnTo>
                    <a:pt x="34302" y="43053"/>
                  </a:lnTo>
                  <a:lnTo>
                    <a:pt x="34302" y="39370"/>
                  </a:lnTo>
                  <a:close/>
                </a:path>
                <a:path w="34925" h="775969">
                  <a:moveTo>
                    <a:pt x="34302" y="36830"/>
                  </a:moveTo>
                  <a:lnTo>
                    <a:pt x="0" y="36830"/>
                  </a:lnTo>
                  <a:lnTo>
                    <a:pt x="0" y="39243"/>
                  </a:lnTo>
                  <a:lnTo>
                    <a:pt x="34302" y="39243"/>
                  </a:lnTo>
                  <a:lnTo>
                    <a:pt x="34302" y="36830"/>
                  </a:lnTo>
                  <a:close/>
                </a:path>
                <a:path w="34925" h="775969">
                  <a:moveTo>
                    <a:pt x="34302" y="33020"/>
                  </a:moveTo>
                  <a:lnTo>
                    <a:pt x="0" y="33020"/>
                  </a:lnTo>
                  <a:lnTo>
                    <a:pt x="0" y="36703"/>
                  </a:lnTo>
                  <a:lnTo>
                    <a:pt x="34302" y="36703"/>
                  </a:lnTo>
                  <a:lnTo>
                    <a:pt x="34302" y="33020"/>
                  </a:lnTo>
                  <a:close/>
                </a:path>
                <a:path w="34925" h="775969">
                  <a:moveTo>
                    <a:pt x="34302" y="30480"/>
                  </a:moveTo>
                  <a:lnTo>
                    <a:pt x="0" y="30480"/>
                  </a:lnTo>
                  <a:lnTo>
                    <a:pt x="0" y="32893"/>
                  </a:lnTo>
                  <a:lnTo>
                    <a:pt x="34302" y="32893"/>
                  </a:lnTo>
                  <a:lnTo>
                    <a:pt x="34302" y="30480"/>
                  </a:lnTo>
                  <a:close/>
                </a:path>
                <a:path w="34925" h="775969">
                  <a:moveTo>
                    <a:pt x="34302" y="26670"/>
                  </a:moveTo>
                  <a:lnTo>
                    <a:pt x="0" y="26670"/>
                  </a:lnTo>
                  <a:lnTo>
                    <a:pt x="0" y="30353"/>
                  </a:lnTo>
                  <a:lnTo>
                    <a:pt x="34302" y="30353"/>
                  </a:lnTo>
                  <a:lnTo>
                    <a:pt x="34302" y="26670"/>
                  </a:lnTo>
                  <a:close/>
                </a:path>
                <a:path w="34925" h="775969">
                  <a:moveTo>
                    <a:pt x="34302" y="24130"/>
                  </a:moveTo>
                  <a:lnTo>
                    <a:pt x="0" y="24130"/>
                  </a:lnTo>
                  <a:lnTo>
                    <a:pt x="0" y="26543"/>
                  </a:lnTo>
                  <a:lnTo>
                    <a:pt x="34302" y="26543"/>
                  </a:lnTo>
                  <a:lnTo>
                    <a:pt x="34302" y="24130"/>
                  </a:lnTo>
                  <a:close/>
                </a:path>
                <a:path w="34925" h="775969">
                  <a:moveTo>
                    <a:pt x="34302" y="20320"/>
                  </a:moveTo>
                  <a:lnTo>
                    <a:pt x="0" y="20320"/>
                  </a:lnTo>
                  <a:lnTo>
                    <a:pt x="0" y="24003"/>
                  </a:lnTo>
                  <a:lnTo>
                    <a:pt x="34302" y="24003"/>
                  </a:lnTo>
                  <a:lnTo>
                    <a:pt x="34302" y="20320"/>
                  </a:lnTo>
                  <a:close/>
                </a:path>
                <a:path w="34925" h="775969">
                  <a:moveTo>
                    <a:pt x="34302" y="17780"/>
                  </a:moveTo>
                  <a:lnTo>
                    <a:pt x="0" y="17780"/>
                  </a:lnTo>
                  <a:lnTo>
                    <a:pt x="0" y="20193"/>
                  </a:lnTo>
                  <a:lnTo>
                    <a:pt x="34302" y="20193"/>
                  </a:lnTo>
                  <a:lnTo>
                    <a:pt x="34302" y="17780"/>
                  </a:lnTo>
                  <a:close/>
                </a:path>
                <a:path w="34925" h="775969">
                  <a:moveTo>
                    <a:pt x="34302" y="13970"/>
                  </a:moveTo>
                  <a:lnTo>
                    <a:pt x="0" y="13970"/>
                  </a:lnTo>
                  <a:lnTo>
                    <a:pt x="0" y="17653"/>
                  </a:lnTo>
                  <a:lnTo>
                    <a:pt x="34302" y="17653"/>
                  </a:lnTo>
                  <a:lnTo>
                    <a:pt x="34302" y="13970"/>
                  </a:lnTo>
                  <a:close/>
                </a:path>
                <a:path w="34925" h="775969">
                  <a:moveTo>
                    <a:pt x="34302" y="11430"/>
                  </a:moveTo>
                  <a:lnTo>
                    <a:pt x="0" y="11430"/>
                  </a:lnTo>
                  <a:lnTo>
                    <a:pt x="0" y="13843"/>
                  </a:lnTo>
                  <a:lnTo>
                    <a:pt x="34302" y="13843"/>
                  </a:lnTo>
                  <a:lnTo>
                    <a:pt x="34302" y="11430"/>
                  </a:lnTo>
                  <a:close/>
                </a:path>
                <a:path w="34925" h="775969">
                  <a:moveTo>
                    <a:pt x="34302" y="7620"/>
                  </a:moveTo>
                  <a:lnTo>
                    <a:pt x="0" y="7620"/>
                  </a:lnTo>
                  <a:lnTo>
                    <a:pt x="0" y="11303"/>
                  </a:lnTo>
                  <a:lnTo>
                    <a:pt x="34302" y="11303"/>
                  </a:lnTo>
                  <a:lnTo>
                    <a:pt x="34302" y="7620"/>
                  </a:lnTo>
                  <a:close/>
                </a:path>
                <a:path w="34925" h="775969">
                  <a:moveTo>
                    <a:pt x="34302" y="5080"/>
                  </a:moveTo>
                  <a:lnTo>
                    <a:pt x="0" y="5080"/>
                  </a:lnTo>
                  <a:lnTo>
                    <a:pt x="0" y="7493"/>
                  </a:lnTo>
                  <a:lnTo>
                    <a:pt x="34302" y="7493"/>
                  </a:lnTo>
                  <a:lnTo>
                    <a:pt x="34302" y="5080"/>
                  </a:lnTo>
                  <a:close/>
                </a:path>
                <a:path w="34925" h="775969">
                  <a:moveTo>
                    <a:pt x="34302" y="1270"/>
                  </a:moveTo>
                  <a:lnTo>
                    <a:pt x="0" y="1270"/>
                  </a:lnTo>
                  <a:lnTo>
                    <a:pt x="0" y="4953"/>
                  </a:lnTo>
                  <a:lnTo>
                    <a:pt x="34302" y="4953"/>
                  </a:lnTo>
                  <a:lnTo>
                    <a:pt x="34302" y="1270"/>
                  </a:lnTo>
                  <a:close/>
                </a:path>
                <a:path w="34925" h="775969">
                  <a:moveTo>
                    <a:pt x="34302" y="0"/>
                  </a:moveTo>
                  <a:lnTo>
                    <a:pt x="0" y="0"/>
                  </a:lnTo>
                  <a:lnTo>
                    <a:pt x="0" y="1143"/>
                  </a:lnTo>
                  <a:lnTo>
                    <a:pt x="34302" y="1143"/>
                  </a:lnTo>
                  <a:lnTo>
                    <a:pt x="34302" y="0"/>
                  </a:lnTo>
                  <a:close/>
                </a:path>
              </a:pathLst>
            </a:custGeom>
            <a:solidFill>
              <a:srgbClr val="1EA60E"/>
            </a:solidFill>
          </p:spPr>
          <p:txBody>
            <a:bodyPr wrap="square" lIns="0" tIns="0" rIns="0" bIns="0" rtlCol="0"/>
            <a:lstStyle/>
            <a:p>
              <a:endParaRPr/>
            </a:p>
          </p:txBody>
        </p:sp>
        <p:sp>
          <p:nvSpPr>
            <p:cNvPr id="72" name="object 72"/>
            <p:cNvSpPr/>
            <p:nvPr/>
          </p:nvSpPr>
          <p:spPr>
            <a:xfrm>
              <a:off x="168148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1FA70F"/>
            </a:solidFill>
          </p:spPr>
          <p:txBody>
            <a:bodyPr wrap="square" lIns="0" tIns="0" rIns="0" bIns="0" rtlCol="0"/>
            <a:lstStyle/>
            <a:p>
              <a:endParaRPr/>
            </a:p>
          </p:txBody>
        </p:sp>
        <p:sp>
          <p:nvSpPr>
            <p:cNvPr id="73" name="object 73"/>
            <p:cNvSpPr/>
            <p:nvPr/>
          </p:nvSpPr>
          <p:spPr>
            <a:xfrm>
              <a:off x="17145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0A80F"/>
            </a:solidFill>
          </p:spPr>
          <p:txBody>
            <a:bodyPr wrap="square" lIns="0" tIns="0" rIns="0" bIns="0" rtlCol="0"/>
            <a:lstStyle/>
            <a:p>
              <a:endParaRPr/>
            </a:p>
          </p:txBody>
        </p:sp>
        <p:sp>
          <p:nvSpPr>
            <p:cNvPr id="74" name="object 74"/>
            <p:cNvSpPr/>
            <p:nvPr/>
          </p:nvSpPr>
          <p:spPr>
            <a:xfrm>
              <a:off x="17487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1A910"/>
            </a:solidFill>
          </p:spPr>
          <p:txBody>
            <a:bodyPr wrap="square" lIns="0" tIns="0" rIns="0" bIns="0" rtlCol="0"/>
            <a:lstStyle/>
            <a:p>
              <a:endParaRPr/>
            </a:p>
          </p:txBody>
        </p:sp>
        <p:sp>
          <p:nvSpPr>
            <p:cNvPr id="75" name="object 75"/>
            <p:cNvSpPr/>
            <p:nvPr/>
          </p:nvSpPr>
          <p:spPr>
            <a:xfrm>
              <a:off x="178308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1AA10"/>
            </a:solidFill>
          </p:spPr>
          <p:txBody>
            <a:bodyPr wrap="square" lIns="0" tIns="0" rIns="0" bIns="0" rtlCol="0"/>
            <a:lstStyle/>
            <a:p>
              <a:endParaRPr/>
            </a:p>
          </p:txBody>
        </p:sp>
        <p:sp>
          <p:nvSpPr>
            <p:cNvPr id="76" name="object 76"/>
            <p:cNvSpPr/>
            <p:nvPr/>
          </p:nvSpPr>
          <p:spPr>
            <a:xfrm>
              <a:off x="18161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2AB10"/>
            </a:solidFill>
          </p:spPr>
          <p:txBody>
            <a:bodyPr wrap="square" lIns="0" tIns="0" rIns="0" bIns="0" rtlCol="0"/>
            <a:lstStyle/>
            <a:p>
              <a:endParaRPr/>
            </a:p>
          </p:txBody>
        </p:sp>
        <p:sp>
          <p:nvSpPr>
            <p:cNvPr id="77" name="object 77"/>
            <p:cNvSpPr/>
            <p:nvPr/>
          </p:nvSpPr>
          <p:spPr>
            <a:xfrm>
              <a:off x="185039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3AC11"/>
            </a:solidFill>
          </p:spPr>
          <p:txBody>
            <a:bodyPr wrap="square" lIns="0" tIns="0" rIns="0" bIns="0" rtlCol="0"/>
            <a:lstStyle/>
            <a:p>
              <a:endParaRPr/>
            </a:p>
          </p:txBody>
        </p:sp>
        <p:sp>
          <p:nvSpPr>
            <p:cNvPr id="78" name="object 78"/>
            <p:cNvSpPr/>
            <p:nvPr/>
          </p:nvSpPr>
          <p:spPr>
            <a:xfrm>
              <a:off x="18834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4AD11"/>
            </a:solidFill>
          </p:spPr>
          <p:txBody>
            <a:bodyPr wrap="square" lIns="0" tIns="0" rIns="0" bIns="0" rtlCol="0"/>
            <a:lstStyle/>
            <a:p>
              <a:endParaRPr/>
            </a:p>
          </p:txBody>
        </p:sp>
        <p:sp>
          <p:nvSpPr>
            <p:cNvPr id="79" name="object 79"/>
            <p:cNvSpPr/>
            <p:nvPr/>
          </p:nvSpPr>
          <p:spPr>
            <a:xfrm>
              <a:off x="19177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5AE12"/>
            </a:solidFill>
          </p:spPr>
          <p:txBody>
            <a:bodyPr wrap="square" lIns="0" tIns="0" rIns="0" bIns="0" rtlCol="0"/>
            <a:lstStyle/>
            <a:p>
              <a:endParaRPr/>
            </a:p>
          </p:txBody>
        </p:sp>
        <p:sp>
          <p:nvSpPr>
            <p:cNvPr id="80" name="object 80"/>
            <p:cNvSpPr/>
            <p:nvPr/>
          </p:nvSpPr>
          <p:spPr>
            <a:xfrm>
              <a:off x="195199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5AF12"/>
            </a:solidFill>
          </p:spPr>
          <p:txBody>
            <a:bodyPr wrap="square" lIns="0" tIns="0" rIns="0" bIns="0" rtlCol="0"/>
            <a:lstStyle/>
            <a:p>
              <a:endParaRPr/>
            </a:p>
          </p:txBody>
        </p:sp>
        <p:sp>
          <p:nvSpPr>
            <p:cNvPr id="81" name="object 81"/>
            <p:cNvSpPr/>
            <p:nvPr/>
          </p:nvSpPr>
          <p:spPr>
            <a:xfrm>
              <a:off x="19850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6B012"/>
            </a:solidFill>
          </p:spPr>
          <p:txBody>
            <a:bodyPr wrap="square" lIns="0" tIns="0" rIns="0" bIns="0" rtlCol="0"/>
            <a:lstStyle/>
            <a:p>
              <a:endParaRPr/>
            </a:p>
          </p:txBody>
        </p:sp>
        <p:sp>
          <p:nvSpPr>
            <p:cNvPr id="82" name="object 82"/>
            <p:cNvSpPr/>
            <p:nvPr/>
          </p:nvSpPr>
          <p:spPr>
            <a:xfrm>
              <a:off x="201930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7B113"/>
            </a:solidFill>
          </p:spPr>
          <p:txBody>
            <a:bodyPr wrap="square" lIns="0" tIns="0" rIns="0" bIns="0" rtlCol="0"/>
            <a:lstStyle/>
            <a:p>
              <a:endParaRPr/>
            </a:p>
          </p:txBody>
        </p:sp>
        <p:sp>
          <p:nvSpPr>
            <p:cNvPr id="83" name="object 83"/>
            <p:cNvSpPr/>
            <p:nvPr/>
          </p:nvSpPr>
          <p:spPr>
            <a:xfrm>
              <a:off x="20523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8B213"/>
            </a:solidFill>
          </p:spPr>
          <p:txBody>
            <a:bodyPr wrap="square" lIns="0" tIns="0" rIns="0" bIns="0" rtlCol="0"/>
            <a:lstStyle/>
            <a:p>
              <a:endParaRPr/>
            </a:p>
          </p:txBody>
        </p:sp>
        <p:sp>
          <p:nvSpPr>
            <p:cNvPr id="84" name="object 84"/>
            <p:cNvSpPr/>
            <p:nvPr/>
          </p:nvSpPr>
          <p:spPr>
            <a:xfrm>
              <a:off x="20866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9B314"/>
            </a:solidFill>
          </p:spPr>
          <p:txBody>
            <a:bodyPr wrap="square" lIns="0" tIns="0" rIns="0" bIns="0" rtlCol="0"/>
            <a:lstStyle/>
            <a:p>
              <a:endParaRPr/>
            </a:p>
          </p:txBody>
        </p:sp>
        <p:sp>
          <p:nvSpPr>
            <p:cNvPr id="85" name="object 85"/>
            <p:cNvSpPr/>
            <p:nvPr/>
          </p:nvSpPr>
          <p:spPr>
            <a:xfrm>
              <a:off x="212090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9B414"/>
            </a:solidFill>
          </p:spPr>
          <p:txBody>
            <a:bodyPr wrap="square" lIns="0" tIns="0" rIns="0" bIns="0" rtlCol="0"/>
            <a:lstStyle/>
            <a:p>
              <a:endParaRPr/>
            </a:p>
          </p:txBody>
        </p:sp>
        <p:sp>
          <p:nvSpPr>
            <p:cNvPr id="86" name="object 86"/>
            <p:cNvSpPr/>
            <p:nvPr/>
          </p:nvSpPr>
          <p:spPr>
            <a:xfrm>
              <a:off x="21539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AB514"/>
            </a:solidFill>
          </p:spPr>
          <p:txBody>
            <a:bodyPr wrap="square" lIns="0" tIns="0" rIns="0" bIns="0" rtlCol="0"/>
            <a:lstStyle/>
            <a:p>
              <a:endParaRPr/>
            </a:p>
          </p:txBody>
        </p:sp>
        <p:sp>
          <p:nvSpPr>
            <p:cNvPr id="87" name="object 87"/>
            <p:cNvSpPr/>
            <p:nvPr/>
          </p:nvSpPr>
          <p:spPr>
            <a:xfrm>
              <a:off x="218821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BB615"/>
            </a:solidFill>
          </p:spPr>
          <p:txBody>
            <a:bodyPr wrap="square" lIns="0" tIns="0" rIns="0" bIns="0" rtlCol="0"/>
            <a:lstStyle/>
            <a:p>
              <a:endParaRPr/>
            </a:p>
          </p:txBody>
        </p:sp>
        <p:sp>
          <p:nvSpPr>
            <p:cNvPr id="88" name="object 88"/>
            <p:cNvSpPr/>
            <p:nvPr/>
          </p:nvSpPr>
          <p:spPr>
            <a:xfrm>
              <a:off x="222123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CB715"/>
            </a:solidFill>
          </p:spPr>
          <p:txBody>
            <a:bodyPr wrap="square" lIns="0" tIns="0" rIns="0" bIns="0" rtlCol="0"/>
            <a:lstStyle/>
            <a:p>
              <a:endParaRPr/>
            </a:p>
          </p:txBody>
        </p:sp>
        <p:sp>
          <p:nvSpPr>
            <p:cNvPr id="89" name="object 89"/>
            <p:cNvSpPr/>
            <p:nvPr/>
          </p:nvSpPr>
          <p:spPr>
            <a:xfrm>
              <a:off x="22555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DB816"/>
            </a:solidFill>
          </p:spPr>
          <p:txBody>
            <a:bodyPr wrap="square" lIns="0" tIns="0" rIns="0" bIns="0" rtlCol="0"/>
            <a:lstStyle/>
            <a:p>
              <a:endParaRPr/>
            </a:p>
          </p:txBody>
        </p:sp>
        <p:sp>
          <p:nvSpPr>
            <p:cNvPr id="90" name="object 90"/>
            <p:cNvSpPr/>
            <p:nvPr/>
          </p:nvSpPr>
          <p:spPr>
            <a:xfrm>
              <a:off x="228981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DB916"/>
            </a:solidFill>
          </p:spPr>
          <p:txBody>
            <a:bodyPr wrap="square" lIns="0" tIns="0" rIns="0" bIns="0" rtlCol="0"/>
            <a:lstStyle/>
            <a:p>
              <a:endParaRPr/>
            </a:p>
          </p:txBody>
        </p:sp>
        <p:sp>
          <p:nvSpPr>
            <p:cNvPr id="91" name="object 91"/>
            <p:cNvSpPr/>
            <p:nvPr/>
          </p:nvSpPr>
          <p:spPr>
            <a:xfrm>
              <a:off x="232283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2EBA16"/>
            </a:solidFill>
          </p:spPr>
          <p:txBody>
            <a:bodyPr wrap="square" lIns="0" tIns="0" rIns="0" bIns="0" rtlCol="0"/>
            <a:lstStyle/>
            <a:p>
              <a:endParaRPr/>
            </a:p>
          </p:txBody>
        </p:sp>
        <p:sp>
          <p:nvSpPr>
            <p:cNvPr id="92" name="object 92"/>
            <p:cNvSpPr/>
            <p:nvPr/>
          </p:nvSpPr>
          <p:spPr>
            <a:xfrm>
              <a:off x="235712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2FBB17"/>
            </a:solidFill>
          </p:spPr>
          <p:txBody>
            <a:bodyPr wrap="square" lIns="0" tIns="0" rIns="0" bIns="0" rtlCol="0"/>
            <a:lstStyle/>
            <a:p>
              <a:endParaRPr/>
            </a:p>
          </p:txBody>
        </p:sp>
        <p:sp>
          <p:nvSpPr>
            <p:cNvPr id="93" name="object 93"/>
            <p:cNvSpPr/>
            <p:nvPr/>
          </p:nvSpPr>
          <p:spPr>
            <a:xfrm>
              <a:off x="23901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0BC17"/>
            </a:solidFill>
          </p:spPr>
          <p:txBody>
            <a:bodyPr wrap="square" lIns="0" tIns="0" rIns="0" bIns="0" rtlCol="0"/>
            <a:lstStyle/>
            <a:p>
              <a:endParaRPr/>
            </a:p>
          </p:txBody>
        </p:sp>
        <p:sp>
          <p:nvSpPr>
            <p:cNvPr id="94" name="object 94"/>
            <p:cNvSpPr/>
            <p:nvPr/>
          </p:nvSpPr>
          <p:spPr>
            <a:xfrm>
              <a:off x="242443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1BD18"/>
            </a:solidFill>
          </p:spPr>
          <p:txBody>
            <a:bodyPr wrap="square" lIns="0" tIns="0" rIns="0" bIns="0" rtlCol="0"/>
            <a:lstStyle/>
            <a:p>
              <a:endParaRPr/>
            </a:p>
          </p:txBody>
        </p:sp>
        <p:sp>
          <p:nvSpPr>
            <p:cNvPr id="95" name="object 95"/>
            <p:cNvSpPr/>
            <p:nvPr/>
          </p:nvSpPr>
          <p:spPr>
            <a:xfrm>
              <a:off x="24574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1BE18"/>
            </a:solidFill>
          </p:spPr>
          <p:txBody>
            <a:bodyPr wrap="square" lIns="0" tIns="0" rIns="0" bIns="0" rtlCol="0"/>
            <a:lstStyle/>
            <a:p>
              <a:endParaRPr/>
            </a:p>
          </p:txBody>
        </p:sp>
        <p:sp>
          <p:nvSpPr>
            <p:cNvPr id="96" name="object 96"/>
            <p:cNvSpPr/>
            <p:nvPr/>
          </p:nvSpPr>
          <p:spPr>
            <a:xfrm>
              <a:off x="24917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3BF18"/>
            </a:solidFill>
          </p:spPr>
          <p:txBody>
            <a:bodyPr wrap="square" lIns="0" tIns="0" rIns="0" bIns="0" rtlCol="0"/>
            <a:lstStyle/>
            <a:p>
              <a:endParaRPr/>
            </a:p>
          </p:txBody>
        </p:sp>
        <p:sp>
          <p:nvSpPr>
            <p:cNvPr id="97" name="object 97"/>
            <p:cNvSpPr/>
            <p:nvPr/>
          </p:nvSpPr>
          <p:spPr>
            <a:xfrm>
              <a:off x="252603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3C019"/>
            </a:solidFill>
          </p:spPr>
          <p:txBody>
            <a:bodyPr wrap="square" lIns="0" tIns="0" rIns="0" bIns="0" rtlCol="0"/>
            <a:lstStyle/>
            <a:p>
              <a:endParaRPr/>
            </a:p>
          </p:txBody>
        </p:sp>
        <p:sp>
          <p:nvSpPr>
            <p:cNvPr id="98" name="object 98"/>
            <p:cNvSpPr/>
            <p:nvPr/>
          </p:nvSpPr>
          <p:spPr>
            <a:xfrm>
              <a:off x="25590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4C119"/>
            </a:solidFill>
          </p:spPr>
          <p:txBody>
            <a:bodyPr wrap="square" lIns="0" tIns="0" rIns="0" bIns="0" rtlCol="0"/>
            <a:lstStyle/>
            <a:p>
              <a:endParaRPr/>
            </a:p>
          </p:txBody>
        </p:sp>
        <p:sp>
          <p:nvSpPr>
            <p:cNvPr id="99" name="object 99"/>
            <p:cNvSpPr/>
            <p:nvPr/>
          </p:nvSpPr>
          <p:spPr>
            <a:xfrm>
              <a:off x="259334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4C219"/>
            </a:solidFill>
          </p:spPr>
          <p:txBody>
            <a:bodyPr wrap="square" lIns="0" tIns="0" rIns="0" bIns="0" rtlCol="0"/>
            <a:lstStyle/>
            <a:p>
              <a:endParaRPr/>
            </a:p>
          </p:txBody>
        </p:sp>
        <p:sp>
          <p:nvSpPr>
            <p:cNvPr id="100" name="object 100"/>
            <p:cNvSpPr/>
            <p:nvPr/>
          </p:nvSpPr>
          <p:spPr>
            <a:xfrm>
              <a:off x="26263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5C31A"/>
            </a:solidFill>
          </p:spPr>
          <p:txBody>
            <a:bodyPr wrap="square" lIns="0" tIns="0" rIns="0" bIns="0" rtlCol="0"/>
            <a:lstStyle/>
            <a:p>
              <a:endParaRPr/>
            </a:p>
          </p:txBody>
        </p:sp>
        <p:sp>
          <p:nvSpPr>
            <p:cNvPr id="101" name="object 101"/>
            <p:cNvSpPr/>
            <p:nvPr/>
          </p:nvSpPr>
          <p:spPr>
            <a:xfrm>
              <a:off x="266065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6C41A"/>
            </a:solidFill>
          </p:spPr>
          <p:txBody>
            <a:bodyPr wrap="square" lIns="0" tIns="0" rIns="0" bIns="0" rtlCol="0"/>
            <a:lstStyle/>
            <a:p>
              <a:endParaRPr/>
            </a:p>
          </p:txBody>
        </p:sp>
        <p:sp>
          <p:nvSpPr>
            <p:cNvPr id="102" name="object 102"/>
            <p:cNvSpPr/>
            <p:nvPr/>
          </p:nvSpPr>
          <p:spPr>
            <a:xfrm>
              <a:off x="26936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7C51B"/>
            </a:solidFill>
          </p:spPr>
          <p:txBody>
            <a:bodyPr wrap="square" lIns="0" tIns="0" rIns="0" bIns="0" rtlCol="0"/>
            <a:lstStyle/>
            <a:p>
              <a:endParaRPr/>
            </a:p>
          </p:txBody>
        </p:sp>
        <p:sp>
          <p:nvSpPr>
            <p:cNvPr id="103" name="object 103"/>
            <p:cNvSpPr/>
            <p:nvPr/>
          </p:nvSpPr>
          <p:spPr>
            <a:xfrm>
              <a:off x="272796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8C61B"/>
            </a:solidFill>
          </p:spPr>
          <p:txBody>
            <a:bodyPr wrap="square" lIns="0" tIns="0" rIns="0" bIns="0" rtlCol="0"/>
            <a:lstStyle/>
            <a:p>
              <a:endParaRPr/>
            </a:p>
          </p:txBody>
        </p:sp>
        <p:sp>
          <p:nvSpPr>
            <p:cNvPr id="104" name="object 104"/>
            <p:cNvSpPr/>
            <p:nvPr/>
          </p:nvSpPr>
          <p:spPr>
            <a:xfrm>
              <a:off x="27609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8C71B"/>
            </a:solidFill>
          </p:spPr>
          <p:txBody>
            <a:bodyPr wrap="square" lIns="0" tIns="0" rIns="0" bIns="0" rtlCol="0"/>
            <a:lstStyle/>
            <a:p>
              <a:endParaRPr/>
            </a:p>
          </p:txBody>
        </p:sp>
        <p:sp>
          <p:nvSpPr>
            <p:cNvPr id="105" name="object 105"/>
            <p:cNvSpPr/>
            <p:nvPr/>
          </p:nvSpPr>
          <p:spPr>
            <a:xfrm>
              <a:off x="27952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9C81C"/>
            </a:solidFill>
          </p:spPr>
          <p:txBody>
            <a:bodyPr wrap="square" lIns="0" tIns="0" rIns="0" bIns="0" rtlCol="0"/>
            <a:lstStyle/>
            <a:p>
              <a:endParaRPr/>
            </a:p>
          </p:txBody>
        </p:sp>
        <p:sp>
          <p:nvSpPr>
            <p:cNvPr id="106" name="object 106"/>
            <p:cNvSpPr/>
            <p:nvPr/>
          </p:nvSpPr>
          <p:spPr>
            <a:xfrm>
              <a:off x="282956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AC91C"/>
            </a:solidFill>
          </p:spPr>
          <p:txBody>
            <a:bodyPr wrap="square" lIns="0" tIns="0" rIns="0" bIns="0" rtlCol="0"/>
            <a:lstStyle/>
            <a:p>
              <a:endParaRPr/>
            </a:p>
          </p:txBody>
        </p:sp>
        <p:sp>
          <p:nvSpPr>
            <p:cNvPr id="107" name="object 107"/>
            <p:cNvSpPr/>
            <p:nvPr/>
          </p:nvSpPr>
          <p:spPr>
            <a:xfrm>
              <a:off x="28625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BCA1D"/>
            </a:solidFill>
          </p:spPr>
          <p:txBody>
            <a:bodyPr wrap="square" lIns="0" tIns="0" rIns="0" bIns="0" rtlCol="0"/>
            <a:lstStyle/>
            <a:p>
              <a:endParaRPr/>
            </a:p>
          </p:txBody>
        </p:sp>
        <p:sp>
          <p:nvSpPr>
            <p:cNvPr id="108" name="object 108"/>
            <p:cNvSpPr/>
            <p:nvPr/>
          </p:nvSpPr>
          <p:spPr>
            <a:xfrm>
              <a:off x="2896870" y="1685416"/>
              <a:ext cx="67310" cy="775970"/>
            </a:xfrm>
            <a:custGeom>
              <a:avLst/>
              <a:gdLst/>
              <a:ahLst/>
              <a:cxnLst/>
              <a:rect l="l" t="t" r="r" b="b"/>
              <a:pathLst>
                <a:path w="67310" h="775969">
                  <a:moveTo>
                    <a:pt x="33020" y="773430"/>
                  </a:moveTo>
                  <a:lnTo>
                    <a:pt x="0" y="773430"/>
                  </a:lnTo>
                  <a:lnTo>
                    <a:pt x="0" y="775843"/>
                  </a:lnTo>
                  <a:lnTo>
                    <a:pt x="33020" y="775843"/>
                  </a:lnTo>
                  <a:lnTo>
                    <a:pt x="33020" y="773430"/>
                  </a:lnTo>
                  <a:close/>
                </a:path>
                <a:path w="67310" h="775969">
                  <a:moveTo>
                    <a:pt x="33020" y="769620"/>
                  </a:moveTo>
                  <a:lnTo>
                    <a:pt x="0" y="769620"/>
                  </a:lnTo>
                  <a:lnTo>
                    <a:pt x="0" y="773303"/>
                  </a:lnTo>
                  <a:lnTo>
                    <a:pt x="33020" y="773303"/>
                  </a:lnTo>
                  <a:lnTo>
                    <a:pt x="33020" y="769620"/>
                  </a:lnTo>
                  <a:close/>
                </a:path>
                <a:path w="67310" h="775969">
                  <a:moveTo>
                    <a:pt x="33020" y="767080"/>
                  </a:moveTo>
                  <a:lnTo>
                    <a:pt x="0" y="767080"/>
                  </a:lnTo>
                  <a:lnTo>
                    <a:pt x="0" y="769493"/>
                  </a:lnTo>
                  <a:lnTo>
                    <a:pt x="33020" y="769493"/>
                  </a:lnTo>
                  <a:lnTo>
                    <a:pt x="33020" y="767080"/>
                  </a:lnTo>
                  <a:close/>
                </a:path>
                <a:path w="67310" h="775969">
                  <a:moveTo>
                    <a:pt x="33020" y="763270"/>
                  </a:moveTo>
                  <a:lnTo>
                    <a:pt x="0" y="763270"/>
                  </a:lnTo>
                  <a:lnTo>
                    <a:pt x="0" y="766953"/>
                  </a:lnTo>
                  <a:lnTo>
                    <a:pt x="33020" y="766953"/>
                  </a:lnTo>
                  <a:lnTo>
                    <a:pt x="33020" y="763270"/>
                  </a:lnTo>
                  <a:close/>
                </a:path>
                <a:path w="67310" h="775969">
                  <a:moveTo>
                    <a:pt x="33020" y="760730"/>
                  </a:moveTo>
                  <a:lnTo>
                    <a:pt x="0" y="760730"/>
                  </a:lnTo>
                  <a:lnTo>
                    <a:pt x="0" y="763143"/>
                  </a:lnTo>
                  <a:lnTo>
                    <a:pt x="33020" y="763143"/>
                  </a:lnTo>
                  <a:lnTo>
                    <a:pt x="33020" y="760730"/>
                  </a:lnTo>
                  <a:close/>
                </a:path>
                <a:path w="67310" h="775969">
                  <a:moveTo>
                    <a:pt x="33020" y="756920"/>
                  </a:moveTo>
                  <a:lnTo>
                    <a:pt x="0" y="756920"/>
                  </a:lnTo>
                  <a:lnTo>
                    <a:pt x="0" y="760603"/>
                  </a:lnTo>
                  <a:lnTo>
                    <a:pt x="33020" y="760603"/>
                  </a:lnTo>
                  <a:lnTo>
                    <a:pt x="33020" y="756920"/>
                  </a:lnTo>
                  <a:close/>
                </a:path>
                <a:path w="67310" h="775969">
                  <a:moveTo>
                    <a:pt x="33020" y="754380"/>
                  </a:moveTo>
                  <a:lnTo>
                    <a:pt x="0" y="754380"/>
                  </a:lnTo>
                  <a:lnTo>
                    <a:pt x="0" y="756793"/>
                  </a:lnTo>
                  <a:lnTo>
                    <a:pt x="33020" y="756793"/>
                  </a:lnTo>
                  <a:lnTo>
                    <a:pt x="33020" y="754380"/>
                  </a:lnTo>
                  <a:close/>
                </a:path>
                <a:path w="67310" h="775969">
                  <a:moveTo>
                    <a:pt x="33020" y="750570"/>
                  </a:moveTo>
                  <a:lnTo>
                    <a:pt x="0" y="750570"/>
                  </a:lnTo>
                  <a:lnTo>
                    <a:pt x="0" y="754253"/>
                  </a:lnTo>
                  <a:lnTo>
                    <a:pt x="33020" y="754253"/>
                  </a:lnTo>
                  <a:lnTo>
                    <a:pt x="33020" y="750570"/>
                  </a:lnTo>
                  <a:close/>
                </a:path>
                <a:path w="67310" h="775969">
                  <a:moveTo>
                    <a:pt x="33020" y="748030"/>
                  </a:moveTo>
                  <a:lnTo>
                    <a:pt x="0" y="748030"/>
                  </a:lnTo>
                  <a:lnTo>
                    <a:pt x="0" y="750443"/>
                  </a:lnTo>
                  <a:lnTo>
                    <a:pt x="33020" y="750443"/>
                  </a:lnTo>
                  <a:lnTo>
                    <a:pt x="33020" y="748030"/>
                  </a:lnTo>
                  <a:close/>
                </a:path>
                <a:path w="67310" h="775969">
                  <a:moveTo>
                    <a:pt x="33020" y="744220"/>
                  </a:moveTo>
                  <a:lnTo>
                    <a:pt x="0" y="744220"/>
                  </a:lnTo>
                  <a:lnTo>
                    <a:pt x="0" y="747903"/>
                  </a:lnTo>
                  <a:lnTo>
                    <a:pt x="33020" y="747903"/>
                  </a:lnTo>
                  <a:lnTo>
                    <a:pt x="33020" y="744220"/>
                  </a:lnTo>
                  <a:close/>
                </a:path>
                <a:path w="67310" h="775969">
                  <a:moveTo>
                    <a:pt x="33020" y="741680"/>
                  </a:moveTo>
                  <a:lnTo>
                    <a:pt x="0" y="741680"/>
                  </a:lnTo>
                  <a:lnTo>
                    <a:pt x="0" y="744093"/>
                  </a:lnTo>
                  <a:lnTo>
                    <a:pt x="33020" y="744093"/>
                  </a:lnTo>
                  <a:lnTo>
                    <a:pt x="33020" y="741680"/>
                  </a:lnTo>
                  <a:close/>
                </a:path>
                <a:path w="67310" h="775969">
                  <a:moveTo>
                    <a:pt x="33020" y="737870"/>
                  </a:moveTo>
                  <a:lnTo>
                    <a:pt x="0" y="737870"/>
                  </a:lnTo>
                  <a:lnTo>
                    <a:pt x="0" y="741553"/>
                  </a:lnTo>
                  <a:lnTo>
                    <a:pt x="33020" y="741553"/>
                  </a:lnTo>
                  <a:lnTo>
                    <a:pt x="33020" y="737870"/>
                  </a:lnTo>
                  <a:close/>
                </a:path>
                <a:path w="67310" h="775969">
                  <a:moveTo>
                    <a:pt x="33020" y="735330"/>
                  </a:moveTo>
                  <a:lnTo>
                    <a:pt x="0" y="735330"/>
                  </a:lnTo>
                  <a:lnTo>
                    <a:pt x="0" y="737743"/>
                  </a:lnTo>
                  <a:lnTo>
                    <a:pt x="33020" y="737743"/>
                  </a:lnTo>
                  <a:lnTo>
                    <a:pt x="33020" y="735330"/>
                  </a:lnTo>
                  <a:close/>
                </a:path>
                <a:path w="67310" h="775969">
                  <a:moveTo>
                    <a:pt x="33020" y="731520"/>
                  </a:moveTo>
                  <a:lnTo>
                    <a:pt x="0" y="731520"/>
                  </a:lnTo>
                  <a:lnTo>
                    <a:pt x="0" y="735203"/>
                  </a:lnTo>
                  <a:lnTo>
                    <a:pt x="33020" y="735203"/>
                  </a:lnTo>
                  <a:lnTo>
                    <a:pt x="33020" y="731520"/>
                  </a:lnTo>
                  <a:close/>
                </a:path>
                <a:path w="67310" h="775969">
                  <a:moveTo>
                    <a:pt x="33020" y="728980"/>
                  </a:moveTo>
                  <a:lnTo>
                    <a:pt x="0" y="728980"/>
                  </a:lnTo>
                  <a:lnTo>
                    <a:pt x="0" y="731393"/>
                  </a:lnTo>
                  <a:lnTo>
                    <a:pt x="33020" y="731393"/>
                  </a:lnTo>
                  <a:lnTo>
                    <a:pt x="33020" y="728980"/>
                  </a:lnTo>
                  <a:close/>
                </a:path>
                <a:path w="67310" h="775969">
                  <a:moveTo>
                    <a:pt x="33020" y="725170"/>
                  </a:moveTo>
                  <a:lnTo>
                    <a:pt x="0" y="725170"/>
                  </a:lnTo>
                  <a:lnTo>
                    <a:pt x="0" y="728853"/>
                  </a:lnTo>
                  <a:lnTo>
                    <a:pt x="33020" y="728853"/>
                  </a:lnTo>
                  <a:lnTo>
                    <a:pt x="33020" y="725170"/>
                  </a:lnTo>
                  <a:close/>
                </a:path>
                <a:path w="67310" h="775969">
                  <a:moveTo>
                    <a:pt x="33020" y="722630"/>
                  </a:moveTo>
                  <a:lnTo>
                    <a:pt x="0" y="722630"/>
                  </a:lnTo>
                  <a:lnTo>
                    <a:pt x="0" y="725043"/>
                  </a:lnTo>
                  <a:lnTo>
                    <a:pt x="33020" y="725043"/>
                  </a:lnTo>
                  <a:lnTo>
                    <a:pt x="33020" y="722630"/>
                  </a:lnTo>
                  <a:close/>
                </a:path>
                <a:path w="67310" h="775969">
                  <a:moveTo>
                    <a:pt x="33020" y="718820"/>
                  </a:moveTo>
                  <a:lnTo>
                    <a:pt x="0" y="718820"/>
                  </a:lnTo>
                  <a:lnTo>
                    <a:pt x="0" y="722503"/>
                  </a:lnTo>
                  <a:lnTo>
                    <a:pt x="33020" y="722503"/>
                  </a:lnTo>
                  <a:lnTo>
                    <a:pt x="33020" y="718820"/>
                  </a:lnTo>
                  <a:close/>
                </a:path>
                <a:path w="67310" h="775969">
                  <a:moveTo>
                    <a:pt x="33020" y="716280"/>
                  </a:moveTo>
                  <a:lnTo>
                    <a:pt x="0" y="716280"/>
                  </a:lnTo>
                  <a:lnTo>
                    <a:pt x="0" y="718693"/>
                  </a:lnTo>
                  <a:lnTo>
                    <a:pt x="33020" y="718693"/>
                  </a:lnTo>
                  <a:lnTo>
                    <a:pt x="33020" y="716280"/>
                  </a:lnTo>
                  <a:close/>
                </a:path>
                <a:path w="67310" h="775969">
                  <a:moveTo>
                    <a:pt x="33020" y="712470"/>
                  </a:moveTo>
                  <a:lnTo>
                    <a:pt x="0" y="712470"/>
                  </a:lnTo>
                  <a:lnTo>
                    <a:pt x="0" y="716153"/>
                  </a:lnTo>
                  <a:lnTo>
                    <a:pt x="33020" y="716153"/>
                  </a:lnTo>
                  <a:lnTo>
                    <a:pt x="33020" y="712470"/>
                  </a:lnTo>
                  <a:close/>
                </a:path>
                <a:path w="67310" h="775969">
                  <a:moveTo>
                    <a:pt x="33020" y="709930"/>
                  </a:moveTo>
                  <a:lnTo>
                    <a:pt x="0" y="709930"/>
                  </a:lnTo>
                  <a:lnTo>
                    <a:pt x="0" y="712343"/>
                  </a:lnTo>
                  <a:lnTo>
                    <a:pt x="33020" y="712343"/>
                  </a:lnTo>
                  <a:lnTo>
                    <a:pt x="33020" y="709930"/>
                  </a:lnTo>
                  <a:close/>
                </a:path>
                <a:path w="67310" h="775969">
                  <a:moveTo>
                    <a:pt x="33020" y="706120"/>
                  </a:moveTo>
                  <a:lnTo>
                    <a:pt x="0" y="706120"/>
                  </a:lnTo>
                  <a:lnTo>
                    <a:pt x="0" y="709803"/>
                  </a:lnTo>
                  <a:lnTo>
                    <a:pt x="33020" y="709803"/>
                  </a:lnTo>
                  <a:lnTo>
                    <a:pt x="33020" y="706120"/>
                  </a:lnTo>
                  <a:close/>
                </a:path>
                <a:path w="67310" h="775969">
                  <a:moveTo>
                    <a:pt x="33020" y="701040"/>
                  </a:moveTo>
                  <a:lnTo>
                    <a:pt x="0" y="701040"/>
                  </a:lnTo>
                  <a:lnTo>
                    <a:pt x="0" y="705993"/>
                  </a:lnTo>
                  <a:lnTo>
                    <a:pt x="33020" y="705993"/>
                  </a:lnTo>
                  <a:lnTo>
                    <a:pt x="33020" y="701040"/>
                  </a:lnTo>
                  <a:close/>
                </a:path>
                <a:path w="67310" h="775969">
                  <a:moveTo>
                    <a:pt x="33020" y="662825"/>
                  </a:moveTo>
                  <a:lnTo>
                    <a:pt x="0" y="662825"/>
                  </a:lnTo>
                  <a:lnTo>
                    <a:pt x="0" y="700913"/>
                  </a:lnTo>
                  <a:lnTo>
                    <a:pt x="33020" y="700913"/>
                  </a:lnTo>
                  <a:lnTo>
                    <a:pt x="33020" y="662825"/>
                  </a:lnTo>
                  <a:close/>
                </a:path>
                <a:path w="67310" h="775969">
                  <a:moveTo>
                    <a:pt x="33020" y="104025"/>
                  </a:moveTo>
                  <a:lnTo>
                    <a:pt x="0" y="104025"/>
                  </a:lnTo>
                  <a:lnTo>
                    <a:pt x="0" y="662813"/>
                  </a:lnTo>
                  <a:lnTo>
                    <a:pt x="33020" y="662813"/>
                  </a:lnTo>
                  <a:lnTo>
                    <a:pt x="33020" y="104025"/>
                  </a:lnTo>
                  <a:close/>
                </a:path>
                <a:path w="67310" h="775969">
                  <a:moveTo>
                    <a:pt x="33020" y="84975"/>
                  </a:moveTo>
                  <a:lnTo>
                    <a:pt x="0" y="84975"/>
                  </a:lnTo>
                  <a:lnTo>
                    <a:pt x="0" y="104013"/>
                  </a:lnTo>
                  <a:lnTo>
                    <a:pt x="33020" y="104013"/>
                  </a:lnTo>
                  <a:lnTo>
                    <a:pt x="33020" y="84975"/>
                  </a:lnTo>
                  <a:close/>
                </a:path>
                <a:path w="67310" h="775969">
                  <a:moveTo>
                    <a:pt x="33020" y="78625"/>
                  </a:moveTo>
                  <a:lnTo>
                    <a:pt x="0" y="78625"/>
                  </a:lnTo>
                  <a:lnTo>
                    <a:pt x="0" y="84963"/>
                  </a:lnTo>
                  <a:lnTo>
                    <a:pt x="33020" y="84963"/>
                  </a:lnTo>
                  <a:lnTo>
                    <a:pt x="33020" y="78625"/>
                  </a:lnTo>
                  <a:close/>
                </a:path>
                <a:path w="67310" h="775969">
                  <a:moveTo>
                    <a:pt x="33020" y="1270"/>
                  </a:moveTo>
                  <a:lnTo>
                    <a:pt x="0" y="1270"/>
                  </a:lnTo>
                  <a:lnTo>
                    <a:pt x="0" y="4953"/>
                  </a:lnTo>
                  <a:lnTo>
                    <a:pt x="33020" y="4953"/>
                  </a:lnTo>
                  <a:lnTo>
                    <a:pt x="33020" y="1270"/>
                  </a:lnTo>
                  <a:close/>
                </a:path>
                <a:path w="67310" h="775969">
                  <a:moveTo>
                    <a:pt x="33020" y="0"/>
                  </a:moveTo>
                  <a:lnTo>
                    <a:pt x="0" y="0"/>
                  </a:lnTo>
                  <a:lnTo>
                    <a:pt x="0" y="1143"/>
                  </a:lnTo>
                  <a:lnTo>
                    <a:pt x="33020" y="1143"/>
                  </a:lnTo>
                  <a:lnTo>
                    <a:pt x="33020" y="0"/>
                  </a:lnTo>
                  <a:close/>
                </a:path>
                <a:path w="67310" h="775969">
                  <a:moveTo>
                    <a:pt x="67310" y="68580"/>
                  </a:moveTo>
                  <a:lnTo>
                    <a:pt x="33020" y="68580"/>
                  </a:lnTo>
                  <a:lnTo>
                    <a:pt x="0" y="68580"/>
                  </a:lnTo>
                  <a:lnTo>
                    <a:pt x="0" y="78613"/>
                  </a:lnTo>
                  <a:lnTo>
                    <a:pt x="33020" y="78613"/>
                  </a:lnTo>
                  <a:lnTo>
                    <a:pt x="67310" y="78613"/>
                  </a:lnTo>
                  <a:lnTo>
                    <a:pt x="67310" y="68580"/>
                  </a:lnTo>
                  <a:close/>
                </a:path>
                <a:path w="67310" h="775969">
                  <a:moveTo>
                    <a:pt x="67310" y="64770"/>
                  </a:moveTo>
                  <a:lnTo>
                    <a:pt x="33020" y="64770"/>
                  </a:lnTo>
                  <a:lnTo>
                    <a:pt x="0" y="64770"/>
                  </a:lnTo>
                  <a:lnTo>
                    <a:pt x="0" y="68453"/>
                  </a:lnTo>
                  <a:lnTo>
                    <a:pt x="33020" y="68453"/>
                  </a:lnTo>
                  <a:lnTo>
                    <a:pt x="67310" y="68453"/>
                  </a:lnTo>
                  <a:lnTo>
                    <a:pt x="67310" y="64770"/>
                  </a:lnTo>
                  <a:close/>
                </a:path>
                <a:path w="67310" h="775969">
                  <a:moveTo>
                    <a:pt x="67310" y="62230"/>
                  </a:moveTo>
                  <a:lnTo>
                    <a:pt x="33020" y="62230"/>
                  </a:lnTo>
                  <a:lnTo>
                    <a:pt x="0" y="62230"/>
                  </a:lnTo>
                  <a:lnTo>
                    <a:pt x="0" y="64643"/>
                  </a:lnTo>
                  <a:lnTo>
                    <a:pt x="33020" y="64643"/>
                  </a:lnTo>
                  <a:lnTo>
                    <a:pt x="67310" y="64643"/>
                  </a:lnTo>
                  <a:lnTo>
                    <a:pt x="67310" y="62230"/>
                  </a:lnTo>
                  <a:close/>
                </a:path>
                <a:path w="67310" h="775969">
                  <a:moveTo>
                    <a:pt x="67310" y="58420"/>
                  </a:moveTo>
                  <a:lnTo>
                    <a:pt x="33020" y="58420"/>
                  </a:lnTo>
                  <a:lnTo>
                    <a:pt x="0" y="58420"/>
                  </a:lnTo>
                  <a:lnTo>
                    <a:pt x="0" y="62103"/>
                  </a:lnTo>
                  <a:lnTo>
                    <a:pt x="33020" y="62103"/>
                  </a:lnTo>
                  <a:lnTo>
                    <a:pt x="67310" y="62103"/>
                  </a:lnTo>
                  <a:lnTo>
                    <a:pt x="67310" y="58420"/>
                  </a:lnTo>
                  <a:close/>
                </a:path>
                <a:path w="67310" h="775969">
                  <a:moveTo>
                    <a:pt x="67310" y="55880"/>
                  </a:moveTo>
                  <a:lnTo>
                    <a:pt x="33020" y="55880"/>
                  </a:lnTo>
                  <a:lnTo>
                    <a:pt x="0" y="55880"/>
                  </a:lnTo>
                  <a:lnTo>
                    <a:pt x="0" y="58293"/>
                  </a:lnTo>
                  <a:lnTo>
                    <a:pt x="33020" y="58293"/>
                  </a:lnTo>
                  <a:lnTo>
                    <a:pt x="67310" y="58293"/>
                  </a:lnTo>
                  <a:lnTo>
                    <a:pt x="67310" y="55880"/>
                  </a:lnTo>
                  <a:close/>
                </a:path>
                <a:path w="67310" h="775969">
                  <a:moveTo>
                    <a:pt x="67310" y="52070"/>
                  </a:moveTo>
                  <a:lnTo>
                    <a:pt x="33020" y="52070"/>
                  </a:lnTo>
                  <a:lnTo>
                    <a:pt x="0" y="52070"/>
                  </a:lnTo>
                  <a:lnTo>
                    <a:pt x="0" y="55753"/>
                  </a:lnTo>
                  <a:lnTo>
                    <a:pt x="33020" y="55753"/>
                  </a:lnTo>
                  <a:lnTo>
                    <a:pt x="67310" y="55753"/>
                  </a:lnTo>
                  <a:lnTo>
                    <a:pt x="67310" y="52070"/>
                  </a:lnTo>
                  <a:close/>
                </a:path>
                <a:path w="67310" h="775969">
                  <a:moveTo>
                    <a:pt x="67310" y="49530"/>
                  </a:moveTo>
                  <a:lnTo>
                    <a:pt x="33020" y="49530"/>
                  </a:lnTo>
                  <a:lnTo>
                    <a:pt x="0" y="49530"/>
                  </a:lnTo>
                  <a:lnTo>
                    <a:pt x="0" y="51943"/>
                  </a:lnTo>
                  <a:lnTo>
                    <a:pt x="33020" y="51943"/>
                  </a:lnTo>
                  <a:lnTo>
                    <a:pt x="67310" y="51943"/>
                  </a:lnTo>
                  <a:lnTo>
                    <a:pt x="67310" y="49530"/>
                  </a:lnTo>
                  <a:close/>
                </a:path>
                <a:path w="67310" h="775969">
                  <a:moveTo>
                    <a:pt x="67310" y="45720"/>
                  </a:moveTo>
                  <a:lnTo>
                    <a:pt x="33020" y="45720"/>
                  </a:lnTo>
                  <a:lnTo>
                    <a:pt x="0" y="45720"/>
                  </a:lnTo>
                  <a:lnTo>
                    <a:pt x="0" y="49403"/>
                  </a:lnTo>
                  <a:lnTo>
                    <a:pt x="33020" y="49403"/>
                  </a:lnTo>
                  <a:lnTo>
                    <a:pt x="67310" y="49403"/>
                  </a:lnTo>
                  <a:lnTo>
                    <a:pt x="67310" y="45720"/>
                  </a:lnTo>
                  <a:close/>
                </a:path>
                <a:path w="67310" h="775969">
                  <a:moveTo>
                    <a:pt x="67310" y="43180"/>
                  </a:moveTo>
                  <a:lnTo>
                    <a:pt x="33020" y="43180"/>
                  </a:lnTo>
                  <a:lnTo>
                    <a:pt x="0" y="43180"/>
                  </a:lnTo>
                  <a:lnTo>
                    <a:pt x="0" y="45593"/>
                  </a:lnTo>
                  <a:lnTo>
                    <a:pt x="33020" y="45593"/>
                  </a:lnTo>
                  <a:lnTo>
                    <a:pt x="67310" y="45593"/>
                  </a:lnTo>
                  <a:lnTo>
                    <a:pt x="67310" y="43180"/>
                  </a:lnTo>
                  <a:close/>
                </a:path>
                <a:path w="67310" h="775969">
                  <a:moveTo>
                    <a:pt x="67310" y="39370"/>
                  </a:moveTo>
                  <a:lnTo>
                    <a:pt x="33020" y="39370"/>
                  </a:lnTo>
                  <a:lnTo>
                    <a:pt x="0" y="39370"/>
                  </a:lnTo>
                  <a:lnTo>
                    <a:pt x="0" y="43053"/>
                  </a:lnTo>
                  <a:lnTo>
                    <a:pt x="33020" y="43053"/>
                  </a:lnTo>
                  <a:lnTo>
                    <a:pt x="67310" y="43053"/>
                  </a:lnTo>
                  <a:lnTo>
                    <a:pt x="67310" y="39370"/>
                  </a:lnTo>
                  <a:close/>
                </a:path>
                <a:path w="67310" h="775969">
                  <a:moveTo>
                    <a:pt x="67310" y="36830"/>
                  </a:moveTo>
                  <a:lnTo>
                    <a:pt x="33020" y="36830"/>
                  </a:lnTo>
                  <a:lnTo>
                    <a:pt x="0" y="36830"/>
                  </a:lnTo>
                  <a:lnTo>
                    <a:pt x="0" y="39243"/>
                  </a:lnTo>
                  <a:lnTo>
                    <a:pt x="33020" y="39243"/>
                  </a:lnTo>
                  <a:lnTo>
                    <a:pt x="67310" y="39243"/>
                  </a:lnTo>
                  <a:lnTo>
                    <a:pt x="67310" y="36830"/>
                  </a:lnTo>
                  <a:close/>
                </a:path>
                <a:path w="67310" h="775969">
                  <a:moveTo>
                    <a:pt x="67310" y="33020"/>
                  </a:moveTo>
                  <a:lnTo>
                    <a:pt x="33020" y="33020"/>
                  </a:lnTo>
                  <a:lnTo>
                    <a:pt x="0" y="33020"/>
                  </a:lnTo>
                  <a:lnTo>
                    <a:pt x="0" y="36703"/>
                  </a:lnTo>
                  <a:lnTo>
                    <a:pt x="33020" y="36703"/>
                  </a:lnTo>
                  <a:lnTo>
                    <a:pt x="67310" y="36703"/>
                  </a:lnTo>
                  <a:lnTo>
                    <a:pt x="67310" y="33020"/>
                  </a:lnTo>
                  <a:close/>
                </a:path>
                <a:path w="67310" h="775969">
                  <a:moveTo>
                    <a:pt x="67310" y="30480"/>
                  </a:moveTo>
                  <a:lnTo>
                    <a:pt x="33020" y="30480"/>
                  </a:lnTo>
                  <a:lnTo>
                    <a:pt x="0" y="30480"/>
                  </a:lnTo>
                  <a:lnTo>
                    <a:pt x="0" y="32893"/>
                  </a:lnTo>
                  <a:lnTo>
                    <a:pt x="33020" y="32893"/>
                  </a:lnTo>
                  <a:lnTo>
                    <a:pt x="67310" y="32893"/>
                  </a:lnTo>
                  <a:lnTo>
                    <a:pt x="67310" y="30480"/>
                  </a:lnTo>
                  <a:close/>
                </a:path>
                <a:path w="67310" h="775969">
                  <a:moveTo>
                    <a:pt x="67310" y="26670"/>
                  </a:moveTo>
                  <a:lnTo>
                    <a:pt x="33020" y="26670"/>
                  </a:lnTo>
                  <a:lnTo>
                    <a:pt x="0" y="26670"/>
                  </a:lnTo>
                  <a:lnTo>
                    <a:pt x="0" y="30353"/>
                  </a:lnTo>
                  <a:lnTo>
                    <a:pt x="33020" y="30353"/>
                  </a:lnTo>
                  <a:lnTo>
                    <a:pt x="67310" y="30353"/>
                  </a:lnTo>
                  <a:lnTo>
                    <a:pt x="67310" y="26670"/>
                  </a:lnTo>
                  <a:close/>
                </a:path>
                <a:path w="67310" h="775969">
                  <a:moveTo>
                    <a:pt x="67310" y="24130"/>
                  </a:moveTo>
                  <a:lnTo>
                    <a:pt x="33020" y="24130"/>
                  </a:lnTo>
                  <a:lnTo>
                    <a:pt x="0" y="24130"/>
                  </a:lnTo>
                  <a:lnTo>
                    <a:pt x="0" y="26543"/>
                  </a:lnTo>
                  <a:lnTo>
                    <a:pt x="33020" y="26543"/>
                  </a:lnTo>
                  <a:lnTo>
                    <a:pt x="67310" y="26543"/>
                  </a:lnTo>
                  <a:lnTo>
                    <a:pt x="67310" y="24130"/>
                  </a:lnTo>
                  <a:close/>
                </a:path>
                <a:path w="67310" h="775969">
                  <a:moveTo>
                    <a:pt x="67310" y="20320"/>
                  </a:moveTo>
                  <a:lnTo>
                    <a:pt x="33020" y="20320"/>
                  </a:lnTo>
                  <a:lnTo>
                    <a:pt x="0" y="20320"/>
                  </a:lnTo>
                  <a:lnTo>
                    <a:pt x="0" y="24003"/>
                  </a:lnTo>
                  <a:lnTo>
                    <a:pt x="33020" y="24003"/>
                  </a:lnTo>
                  <a:lnTo>
                    <a:pt x="67310" y="24003"/>
                  </a:lnTo>
                  <a:lnTo>
                    <a:pt x="67310" y="20320"/>
                  </a:lnTo>
                  <a:close/>
                </a:path>
                <a:path w="67310" h="775969">
                  <a:moveTo>
                    <a:pt x="67310" y="17780"/>
                  </a:moveTo>
                  <a:lnTo>
                    <a:pt x="33020" y="17780"/>
                  </a:lnTo>
                  <a:lnTo>
                    <a:pt x="0" y="17780"/>
                  </a:lnTo>
                  <a:lnTo>
                    <a:pt x="0" y="20193"/>
                  </a:lnTo>
                  <a:lnTo>
                    <a:pt x="33020" y="20193"/>
                  </a:lnTo>
                  <a:lnTo>
                    <a:pt x="67310" y="20193"/>
                  </a:lnTo>
                  <a:lnTo>
                    <a:pt x="67310" y="17780"/>
                  </a:lnTo>
                  <a:close/>
                </a:path>
                <a:path w="67310" h="775969">
                  <a:moveTo>
                    <a:pt x="67310" y="13970"/>
                  </a:moveTo>
                  <a:lnTo>
                    <a:pt x="33020" y="13970"/>
                  </a:lnTo>
                  <a:lnTo>
                    <a:pt x="0" y="13970"/>
                  </a:lnTo>
                  <a:lnTo>
                    <a:pt x="0" y="17653"/>
                  </a:lnTo>
                  <a:lnTo>
                    <a:pt x="33020" y="17653"/>
                  </a:lnTo>
                  <a:lnTo>
                    <a:pt x="67310" y="17653"/>
                  </a:lnTo>
                  <a:lnTo>
                    <a:pt x="67310" y="13970"/>
                  </a:lnTo>
                  <a:close/>
                </a:path>
                <a:path w="67310" h="775969">
                  <a:moveTo>
                    <a:pt x="67310" y="11430"/>
                  </a:moveTo>
                  <a:lnTo>
                    <a:pt x="33020" y="11430"/>
                  </a:lnTo>
                  <a:lnTo>
                    <a:pt x="0" y="11430"/>
                  </a:lnTo>
                  <a:lnTo>
                    <a:pt x="0" y="13843"/>
                  </a:lnTo>
                  <a:lnTo>
                    <a:pt x="33020" y="13843"/>
                  </a:lnTo>
                  <a:lnTo>
                    <a:pt x="67310" y="13843"/>
                  </a:lnTo>
                  <a:lnTo>
                    <a:pt x="67310" y="11430"/>
                  </a:lnTo>
                  <a:close/>
                </a:path>
                <a:path w="67310" h="775969">
                  <a:moveTo>
                    <a:pt x="67310" y="7620"/>
                  </a:moveTo>
                  <a:lnTo>
                    <a:pt x="33020" y="7620"/>
                  </a:lnTo>
                  <a:lnTo>
                    <a:pt x="0" y="7620"/>
                  </a:lnTo>
                  <a:lnTo>
                    <a:pt x="0" y="11303"/>
                  </a:lnTo>
                  <a:lnTo>
                    <a:pt x="33020" y="11303"/>
                  </a:lnTo>
                  <a:lnTo>
                    <a:pt x="67310" y="11303"/>
                  </a:lnTo>
                  <a:lnTo>
                    <a:pt x="67310" y="7620"/>
                  </a:lnTo>
                  <a:close/>
                </a:path>
                <a:path w="67310" h="775969">
                  <a:moveTo>
                    <a:pt x="67310" y="5080"/>
                  </a:moveTo>
                  <a:lnTo>
                    <a:pt x="33020" y="5080"/>
                  </a:lnTo>
                  <a:lnTo>
                    <a:pt x="0" y="5080"/>
                  </a:lnTo>
                  <a:lnTo>
                    <a:pt x="0" y="7493"/>
                  </a:lnTo>
                  <a:lnTo>
                    <a:pt x="33020" y="7493"/>
                  </a:lnTo>
                  <a:lnTo>
                    <a:pt x="67310" y="7493"/>
                  </a:lnTo>
                  <a:lnTo>
                    <a:pt x="67310" y="5080"/>
                  </a:lnTo>
                  <a:close/>
                </a:path>
              </a:pathLst>
            </a:custGeom>
            <a:solidFill>
              <a:srgbClr val="3CCC1D"/>
            </a:solidFill>
          </p:spPr>
          <p:txBody>
            <a:bodyPr wrap="square" lIns="0" tIns="0" rIns="0" bIns="0" rtlCol="0"/>
            <a:lstStyle/>
            <a:p>
              <a:endParaRPr/>
            </a:p>
          </p:txBody>
        </p:sp>
        <p:sp>
          <p:nvSpPr>
            <p:cNvPr id="109" name="object 109"/>
            <p:cNvSpPr/>
            <p:nvPr/>
          </p:nvSpPr>
          <p:spPr>
            <a:xfrm>
              <a:off x="29298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CCC1D"/>
            </a:solidFill>
          </p:spPr>
          <p:txBody>
            <a:bodyPr wrap="square" lIns="0" tIns="0" rIns="0" bIns="0" rtlCol="0"/>
            <a:lstStyle/>
            <a:p>
              <a:endParaRPr/>
            </a:p>
          </p:txBody>
        </p:sp>
        <p:sp>
          <p:nvSpPr>
            <p:cNvPr id="110" name="object 110"/>
            <p:cNvSpPr/>
            <p:nvPr/>
          </p:nvSpPr>
          <p:spPr>
            <a:xfrm>
              <a:off x="29641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DCD1E"/>
            </a:solidFill>
          </p:spPr>
          <p:txBody>
            <a:bodyPr wrap="square" lIns="0" tIns="0" rIns="0" bIns="0" rtlCol="0"/>
            <a:lstStyle/>
            <a:p>
              <a:endParaRPr/>
            </a:p>
          </p:txBody>
        </p:sp>
        <p:sp>
          <p:nvSpPr>
            <p:cNvPr id="111" name="object 111"/>
            <p:cNvSpPr/>
            <p:nvPr/>
          </p:nvSpPr>
          <p:spPr>
            <a:xfrm>
              <a:off x="299847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3ECE1E"/>
            </a:solidFill>
          </p:spPr>
          <p:txBody>
            <a:bodyPr wrap="square" lIns="0" tIns="0" rIns="0" bIns="0" rtlCol="0"/>
            <a:lstStyle/>
            <a:p>
              <a:endParaRPr/>
            </a:p>
          </p:txBody>
        </p:sp>
        <p:sp>
          <p:nvSpPr>
            <p:cNvPr id="112" name="object 112"/>
            <p:cNvSpPr/>
            <p:nvPr/>
          </p:nvSpPr>
          <p:spPr>
            <a:xfrm>
              <a:off x="30314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FCF1F"/>
            </a:solidFill>
          </p:spPr>
          <p:txBody>
            <a:bodyPr wrap="square" lIns="0" tIns="0" rIns="0" bIns="0" rtlCol="0"/>
            <a:lstStyle/>
            <a:p>
              <a:endParaRPr/>
            </a:p>
          </p:txBody>
        </p:sp>
        <p:sp>
          <p:nvSpPr>
            <p:cNvPr id="113" name="object 113"/>
            <p:cNvSpPr/>
            <p:nvPr/>
          </p:nvSpPr>
          <p:spPr>
            <a:xfrm>
              <a:off x="30657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0D01F"/>
            </a:solidFill>
          </p:spPr>
          <p:txBody>
            <a:bodyPr wrap="square" lIns="0" tIns="0" rIns="0" bIns="0" rtlCol="0"/>
            <a:lstStyle/>
            <a:p>
              <a:endParaRPr/>
            </a:p>
          </p:txBody>
        </p:sp>
        <p:sp>
          <p:nvSpPr>
            <p:cNvPr id="114" name="object 114"/>
            <p:cNvSpPr/>
            <p:nvPr/>
          </p:nvSpPr>
          <p:spPr>
            <a:xfrm>
              <a:off x="310007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40D11F"/>
            </a:solidFill>
          </p:spPr>
          <p:txBody>
            <a:bodyPr wrap="square" lIns="0" tIns="0" rIns="0" bIns="0" rtlCol="0"/>
            <a:lstStyle/>
            <a:p>
              <a:endParaRPr/>
            </a:p>
          </p:txBody>
        </p:sp>
        <p:sp>
          <p:nvSpPr>
            <p:cNvPr id="115" name="object 115"/>
            <p:cNvSpPr/>
            <p:nvPr/>
          </p:nvSpPr>
          <p:spPr>
            <a:xfrm>
              <a:off x="31330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1D220"/>
            </a:solidFill>
          </p:spPr>
          <p:txBody>
            <a:bodyPr wrap="square" lIns="0" tIns="0" rIns="0" bIns="0" rtlCol="0"/>
            <a:lstStyle/>
            <a:p>
              <a:endParaRPr/>
            </a:p>
          </p:txBody>
        </p:sp>
        <p:sp>
          <p:nvSpPr>
            <p:cNvPr id="116" name="object 116"/>
            <p:cNvSpPr/>
            <p:nvPr/>
          </p:nvSpPr>
          <p:spPr>
            <a:xfrm>
              <a:off x="3167380" y="1685416"/>
              <a:ext cx="33020" cy="775970"/>
            </a:xfrm>
            <a:custGeom>
              <a:avLst/>
              <a:gdLst/>
              <a:ahLst/>
              <a:cxnLst/>
              <a:rect l="l" t="t" r="r" b="b"/>
              <a:pathLst>
                <a:path w="33019" h="775969">
                  <a:moveTo>
                    <a:pt x="33020" y="773430"/>
                  </a:moveTo>
                  <a:lnTo>
                    <a:pt x="0" y="773430"/>
                  </a:lnTo>
                  <a:lnTo>
                    <a:pt x="0" y="775843"/>
                  </a:lnTo>
                  <a:lnTo>
                    <a:pt x="33020" y="775843"/>
                  </a:lnTo>
                  <a:lnTo>
                    <a:pt x="33020" y="773430"/>
                  </a:lnTo>
                  <a:close/>
                </a:path>
                <a:path w="33019" h="775969">
                  <a:moveTo>
                    <a:pt x="33020" y="769620"/>
                  </a:moveTo>
                  <a:lnTo>
                    <a:pt x="0" y="769620"/>
                  </a:lnTo>
                  <a:lnTo>
                    <a:pt x="0" y="773303"/>
                  </a:lnTo>
                  <a:lnTo>
                    <a:pt x="33020" y="773303"/>
                  </a:lnTo>
                  <a:lnTo>
                    <a:pt x="33020" y="769620"/>
                  </a:lnTo>
                  <a:close/>
                </a:path>
                <a:path w="33019" h="775969">
                  <a:moveTo>
                    <a:pt x="33020" y="767080"/>
                  </a:moveTo>
                  <a:lnTo>
                    <a:pt x="0" y="767080"/>
                  </a:lnTo>
                  <a:lnTo>
                    <a:pt x="0" y="769493"/>
                  </a:lnTo>
                  <a:lnTo>
                    <a:pt x="33020" y="769493"/>
                  </a:lnTo>
                  <a:lnTo>
                    <a:pt x="33020" y="767080"/>
                  </a:lnTo>
                  <a:close/>
                </a:path>
                <a:path w="33019" h="775969">
                  <a:moveTo>
                    <a:pt x="33020" y="763270"/>
                  </a:moveTo>
                  <a:lnTo>
                    <a:pt x="0" y="763270"/>
                  </a:lnTo>
                  <a:lnTo>
                    <a:pt x="0" y="766953"/>
                  </a:lnTo>
                  <a:lnTo>
                    <a:pt x="33020" y="766953"/>
                  </a:lnTo>
                  <a:lnTo>
                    <a:pt x="33020" y="763270"/>
                  </a:lnTo>
                  <a:close/>
                </a:path>
                <a:path w="33019" h="775969">
                  <a:moveTo>
                    <a:pt x="33020" y="760730"/>
                  </a:moveTo>
                  <a:lnTo>
                    <a:pt x="0" y="760730"/>
                  </a:lnTo>
                  <a:lnTo>
                    <a:pt x="0" y="763143"/>
                  </a:lnTo>
                  <a:lnTo>
                    <a:pt x="33020" y="763143"/>
                  </a:lnTo>
                  <a:lnTo>
                    <a:pt x="33020" y="760730"/>
                  </a:lnTo>
                  <a:close/>
                </a:path>
                <a:path w="33019" h="775969">
                  <a:moveTo>
                    <a:pt x="33020" y="756920"/>
                  </a:moveTo>
                  <a:lnTo>
                    <a:pt x="0" y="756920"/>
                  </a:lnTo>
                  <a:lnTo>
                    <a:pt x="0" y="760603"/>
                  </a:lnTo>
                  <a:lnTo>
                    <a:pt x="33020" y="760603"/>
                  </a:lnTo>
                  <a:lnTo>
                    <a:pt x="33020" y="756920"/>
                  </a:lnTo>
                  <a:close/>
                </a:path>
                <a:path w="33019" h="775969">
                  <a:moveTo>
                    <a:pt x="33020" y="754380"/>
                  </a:moveTo>
                  <a:lnTo>
                    <a:pt x="0" y="754380"/>
                  </a:lnTo>
                  <a:lnTo>
                    <a:pt x="0" y="756793"/>
                  </a:lnTo>
                  <a:lnTo>
                    <a:pt x="33020" y="756793"/>
                  </a:lnTo>
                  <a:lnTo>
                    <a:pt x="33020" y="754380"/>
                  </a:lnTo>
                  <a:close/>
                </a:path>
                <a:path w="33019" h="775969">
                  <a:moveTo>
                    <a:pt x="33020" y="750570"/>
                  </a:moveTo>
                  <a:lnTo>
                    <a:pt x="0" y="750570"/>
                  </a:lnTo>
                  <a:lnTo>
                    <a:pt x="0" y="754253"/>
                  </a:lnTo>
                  <a:lnTo>
                    <a:pt x="33020" y="754253"/>
                  </a:lnTo>
                  <a:lnTo>
                    <a:pt x="33020" y="750570"/>
                  </a:lnTo>
                  <a:close/>
                </a:path>
                <a:path w="33019" h="775969">
                  <a:moveTo>
                    <a:pt x="33020" y="748030"/>
                  </a:moveTo>
                  <a:lnTo>
                    <a:pt x="0" y="748030"/>
                  </a:lnTo>
                  <a:lnTo>
                    <a:pt x="0" y="750443"/>
                  </a:lnTo>
                  <a:lnTo>
                    <a:pt x="33020" y="750443"/>
                  </a:lnTo>
                  <a:lnTo>
                    <a:pt x="33020" y="748030"/>
                  </a:lnTo>
                  <a:close/>
                </a:path>
                <a:path w="33019" h="775969">
                  <a:moveTo>
                    <a:pt x="33020" y="744220"/>
                  </a:moveTo>
                  <a:lnTo>
                    <a:pt x="0" y="744220"/>
                  </a:lnTo>
                  <a:lnTo>
                    <a:pt x="0" y="747903"/>
                  </a:lnTo>
                  <a:lnTo>
                    <a:pt x="33020" y="747903"/>
                  </a:lnTo>
                  <a:lnTo>
                    <a:pt x="33020" y="744220"/>
                  </a:lnTo>
                  <a:close/>
                </a:path>
                <a:path w="33019" h="775969">
                  <a:moveTo>
                    <a:pt x="33020" y="741680"/>
                  </a:moveTo>
                  <a:lnTo>
                    <a:pt x="0" y="741680"/>
                  </a:lnTo>
                  <a:lnTo>
                    <a:pt x="0" y="744093"/>
                  </a:lnTo>
                  <a:lnTo>
                    <a:pt x="33020" y="744093"/>
                  </a:lnTo>
                  <a:lnTo>
                    <a:pt x="33020" y="741680"/>
                  </a:lnTo>
                  <a:close/>
                </a:path>
                <a:path w="33019" h="775969">
                  <a:moveTo>
                    <a:pt x="33020" y="737870"/>
                  </a:moveTo>
                  <a:lnTo>
                    <a:pt x="0" y="737870"/>
                  </a:lnTo>
                  <a:lnTo>
                    <a:pt x="0" y="741553"/>
                  </a:lnTo>
                  <a:lnTo>
                    <a:pt x="33020" y="741553"/>
                  </a:lnTo>
                  <a:lnTo>
                    <a:pt x="33020" y="737870"/>
                  </a:lnTo>
                  <a:close/>
                </a:path>
                <a:path w="33019" h="775969">
                  <a:moveTo>
                    <a:pt x="33020" y="735330"/>
                  </a:moveTo>
                  <a:lnTo>
                    <a:pt x="0" y="735330"/>
                  </a:lnTo>
                  <a:lnTo>
                    <a:pt x="0" y="737743"/>
                  </a:lnTo>
                  <a:lnTo>
                    <a:pt x="33020" y="737743"/>
                  </a:lnTo>
                  <a:lnTo>
                    <a:pt x="33020" y="735330"/>
                  </a:lnTo>
                  <a:close/>
                </a:path>
                <a:path w="33019" h="775969">
                  <a:moveTo>
                    <a:pt x="33020" y="731520"/>
                  </a:moveTo>
                  <a:lnTo>
                    <a:pt x="0" y="731520"/>
                  </a:lnTo>
                  <a:lnTo>
                    <a:pt x="0" y="735203"/>
                  </a:lnTo>
                  <a:lnTo>
                    <a:pt x="33020" y="735203"/>
                  </a:lnTo>
                  <a:lnTo>
                    <a:pt x="33020" y="731520"/>
                  </a:lnTo>
                  <a:close/>
                </a:path>
                <a:path w="33019" h="775969">
                  <a:moveTo>
                    <a:pt x="33020" y="728980"/>
                  </a:moveTo>
                  <a:lnTo>
                    <a:pt x="0" y="728980"/>
                  </a:lnTo>
                  <a:lnTo>
                    <a:pt x="0" y="731393"/>
                  </a:lnTo>
                  <a:lnTo>
                    <a:pt x="33020" y="731393"/>
                  </a:lnTo>
                  <a:lnTo>
                    <a:pt x="33020" y="728980"/>
                  </a:lnTo>
                  <a:close/>
                </a:path>
                <a:path w="33019" h="775969">
                  <a:moveTo>
                    <a:pt x="33020" y="725170"/>
                  </a:moveTo>
                  <a:lnTo>
                    <a:pt x="0" y="725170"/>
                  </a:lnTo>
                  <a:lnTo>
                    <a:pt x="0" y="728853"/>
                  </a:lnTo>
                  <a:lnTo>
                    <a:pt x="33020" y="728853"/>
                  </a:lnTo>
                  <a:lnTo>
                    <a:pt x="33020" y="725170"/>
                  </a:lnTo>
                  <a:close/>
                </a:path>
                <a:path w="33019" h="775969">
                  <a:moveTo>
                    <a:pt x="33020" y="722630"/>
                  </a:moveTo>
                  <a:lnTo>
                    <a:pt x="0" y="722630"/>
                  </a:lnTo>
                  <a:lnTo>
                    <a:pt x="0" y="725043"/>
                  </a:lnTo>
                  <a:lnTo>
                    <a:pt x="33020" y="725043"/>
                  </a:lnTo>
                  <a:lnTo>
                    <a:pt x="33020" y="722630"/>
                  </a:lnTo>
                  <a:close/>
                </a:path>
                <a:path w="33019" h="775969">
                  <a:moveTo>
                    <a:pt x="33020" y="718820"/>
                  </a:moveTo>
                  <a:lnTo>
                    <a:pt x="0" y="718820"/>
                  </a:lnTo>
                  <a:lnTo>
                    <a:pt x="0" y="722503"/>
                  </a:lnTo>
                  <a:lnTo>
                    <a:pt x="33020" y="722503"/>
                  </a:lnTo>
                  <a:lnTo>
                    <a:pt x="33020" y="718820"/>
                  </a:lnTo>
                  <a:close/>
                </a:path>
                <a:path w="33019" h="775969">
                  <a:moveTo>
                    <a:pt x="33020" y="716280"/>
                  </a:moveTo>
                  <a:lnTo>
                    <a:pt x="0" y="716280"/>
                  </a:lnTo>
                  <a:lnTo>
                    <a:pt x="0" y="718693"/>
                  </a:lnTo>
                  <a:lnTo>
                    <a:pt x="33020" y="718693"/>
                  </a:lnTo>
                  <a:lnTo>
                    <a:pt x="33020" y="716280"/>
                  </a:lnTo>
                  <a:close/>
                </a:path>
                <a:path w="33019" h="775969">
                  <a:moveTo>
                    <a:pt x="33020" y="712470"/>
                  </a:moveTo>
                  <a:lnTo>
                    <a:pt x="0" y="712470"/>
                  </a:lnTo>
                  <a:lnTo>
                    <a:pt x="0" y="716153"/>
                  </a:lnTo>
                  <a:lnTo>
                    <a:pt x="33020" y="716153"/>
                  </a:lnTo>
                  <a:lnTo>
                    <a:pt x="33020" y="712470"/>
                  </a:lnTo>
                  <a:close/>
                </a:path>
                <a:path w="33019" h="775969">
                  <a:moveTo>
                    <a:pt x="33020" y="709930"/>
                  </a:moveTo>
                  <a:lnTo>
                    <a:pt x="0" y="709930"/>
                  </a:lnTo>
                  <a:lnTo>
                    <a:pt x="0" y="712343"/>
                  </a:lnTo>
                  <a:lnTo>
                    <a:pt x="33020" y="712343"/>
                  </a:lnTo>
                  <a:lnTo>
                    <a:pt x="33020" y="709930"/>
                  </a:lnTo>
                  <a:close/>
                </a:path>
                <a:path w="33019" h="775969">
                  <a:moveTo>
                    <a:pt x="33020" y="706120"/>
                  </a:moveTo>
                  <a:lnTo>
                    <a:pt x="0" y="706120"/>
                  </a:lnTo>
                  <a:lnTo>
                    <a:pt x="0" y="709803"/>
                  </a:lnTo>
                  <a:lnTo>
                    <a:pt x="33020" y="709803"/>
                  </a:lnTo>
                  <a:lnTo>
                    <a:pt x="33020" y="706120"/>
                  </a:lnTo>
                  <a:close/>
                </a:path>
                <a:path w="33019" h="775969">
                  <a:moveTo>
                    <a:pt x="33020" y="701040"/>
                  </a:moveTo>
                  <a:lnTo>
                    <a:pt x="0" y="701040"/>
                  </a:lnTo>
                  <a:lnTo>
                    <a:pt x="0" y="705993"/>
                  </a:lnTo>
                  <a:lnTo>
                    <a:pt x="33020" y="705993"/>
                  </a:lnTo>
                  <a:lnTo>
                    <a:pt x="33020" y="701040"/>
                  </a:lnTo>
                  <a:close/>
                </a:path>
                <a:path w="33019" h="775969">
                  <a:moveTo>
                    <a:pt x="33020" y="662825"/>
                  </a:moveTo>
                  <a:lnTo>
                    <a:pt x="0" y="662825"/>
                  </a:lnTo>
                  <a:lnTo>
                    <a:pt x="0" y="700913"/>
                  </a:lnTo>
                  <a:lnTo>
                    <a:pt x="33020" y="700913"/>
                  </a:lnTo>
                  <a:lnTo>
                    <a:pt x="33020" y="662825"/>
                  </a:lnTo>
                  <a:close/>
                </a:path>
                <a:path w="33019" h="775969">
                  <a:moveTo>
                    <a:pt x="33020" y="104025"/>
                  </a:moveTo>
                  <a:lnTo>
                    <a:pt x="0" y="104025"/>
                  </a:lnTo>
                  <a:lnTo>
                    <a:pt x="0" y="662813"/>
                  </a:lnTo>
                  <a:lnTo>
                    <a:pt x="33020" y="662813"/>
                  </a:lnTo>
                  <a:lnTo>
                    <a:pt x="33020" y="104025"/>
                  </a:lnTo>
                  <a:close/>
                </a:path>
                <a:path w="33019" h="775969">
                  <a:moveTo>
                    <a:pt x="33020" y="84975"/>
                  </a:moveTo>
                  <a:lnTo>
                    <a:pt x="0" y="84975"/>
                  </a:lnTo>
                  <a:lnTo>
                    <a:pt x="0" y="104013"/>
                  </a:lnTo>
                  <a:lnTo>
                    <a:pt x="33020" y="104013"/>
                  </a:lnTo>
                  <a:lnTo>
                    <a:pt x="33020" y="84975"/>
                  </a:lnTo>
                  <a:close/>
                </a:path>
                <a:path w="33019" h="775969">
                  <a:moveTo>
                    <a:pt x="33020" y="78625"/>
                  </a:moveTo>
                  <a:lnTo>
                    <a:pt x="0" y="78625"/>
                  </a:lnTo>
                  <a:lnTo>
                    <a:pt x="0" y="84963"/>
                  </a:lnTo>
                  <a:lnTo>
                    <a:pt x="33020" y="84963"/>
                  </a:lnTo>
                  <a:lnTo>
                    <a:pt x="33020" y="78625"/>
                  </a:lnTo>
                  <a:close/>
                </a:path>
                <a:path w="33019" h="775969">
                  <a:moveTo>
                    <a:pt x="33020" y="68580"/>
                  </a:moveTo>
                  <a:lnTo>
                    <a:pt x="0" y="68580"/>
                  </a:lnTo>
                  <a:lnTo>
                    <a:pt x="0" y="78613"/>
                  </a:lnTo>
                  <a:lnTo>
                    <a:pt x="33020" y="78613"/>
                  </a:lnTo>
                  <a:lnTo>
                    <a:pt x="33020" y="68580"/>
                  </a:lnTo>
                  <a:close/>
                </a:path>
                <a:path w="33019" h="775969">
                  <a:moveTo>
                    <a:pt x="33020" y="64770"/>
                  </a:moveTo>
                  <a:lnTo>
                    <a:pt x="0" y="64770"/>
                  </a:lnTo>
                  <a:lnTo>
                    <a:pt x="0" y="68453"/>
                  </a:lnTo>
                  <a:lnTo>
                    <a:pt x="33020" y="68453"/>
                  </a:lnTo>
                  <a:lnTo>
                    <a:pt x="33020" y="64770"/>
                  </a:lnTo>
                  <a:close/>
                </a:path>
                <a:path w="33019" h="775969">
                  <a:moveTo>
                    <a:pt x="33020" y="62230"/>
                  </a:moveTo>
                  <a:lnTo>
                    <a:pt x="0" y="62230"/>
                  </a:lnTo>
                  <a:lnTo>
                    <a:pt x="0" y="64643"/>
                  </a:lnTo>
                  <a:lnTo>
                    <a:pt x="33020" y="64643"/>
                  </a:lnTo>
                  <a:lnTo>
                    <a:pt x="33020" y="62230"/>
                  </a:lnTo>
                  <a:close/>
                </a:path>
                <a:path w="33019" h="775969">
                  <a:moveTo>
                    <a:pt x="33020" y="58420"/>
                  </a:moveTo>
                  <a:lnTo>
                    <a:pt x="0" y="58420"/>
                  </a:lnTo>
                  <a:lnTo>
                    <a:pt x="0" y="62103"/>
                  </a:lnTo>
                  <a:lnTo>
                    <a:pt x="33020" y="62103"/>
                  </a:lnTo>
                  <a:lnTo>
                    <a:pt x="33020" y="58420"/>
                  </a:lnTo>
                  <a:close/>
                </a:path>
                <a:path w="33019" h="775969">
                  <a:moveTo>
                    <a:pt x="33020" y="55880"/>
                  </a:moveTo>
                  <a:lnTo>
                    <a:pt x="0" y="55880"/>
                  </a:lnTo>
                  <a:lnTo>
                    <a:pt x="0" y="58293"/>
                  </a:lnTo>
                  <a:lnTo>
                    <a:pt x="33020" y="58293"/>
                  </a:lnTo>
                  <a:lnTo>
                    <a:pt x="33020" y="55880"/>
                  </a:lnTo>
                  <a:close/>
                </a:path>
                <a:path w="33019" h="775969">
                  <a:moveTo>
                    <a:pt x="33020" y="52070"/>
                  </a:moveTo>
                  <a:lnTo>
                    <a:pt x="0" y="52070"/>
                  </a:lnTo>
                  <a:lnTo>
                    <a:pt x="0" y="55753"/>
                  </a:lnTo>
                  <a:lnTo>
                    <a:pt x="33020" y="55753"/>
                  </a:lnTo>
                  <a:lnTo>
                    <a:pt x="33020" y="52070"/>
                  </a:lnTo>
                  <a:close/>
                </a:path>
                <a:path w="33019" h="775969">
                  <a:moveTo>
                    <a:pt x="33020" y="49530"/>
                  </a:moveTo>
                  <a:lnTo>
                    <a:pt x="0" y="49530"/>
                  </a:lnTo>
                  <a:lnTo>
                    <a:pt x="0" y="51943"/>
                  </a:lnTo>
                  <a:lnTo>
                    <a:pt x="33020" y="51943"/>
                  </a:lnTo>
                  <a:lnTo>
                    <a:pt x="33020" y="49530"/>
                  </a:lnTo>
                  <a:close/>
                </a:path>
                <a:path w="33019" h="775969">
                  <a:moveTo>
                    <a:pt x="33020" y="45720"/>
                  </a:moveTo>
                  <a:lnTo>
                    <a:pt x="0" y="45720"/>
                  </a:lnTo>
                  <a:lnTo>
                    <a:pt x="0" y="49403"/>
                  </a:lnTo>
                  <a:lnTo>
                    <a:pt x="33020" y="49403"/>
                  </a:lnTo>
                  <a:lnTo>
                    <a:pt x="33020" y="45720"/>
                  </a:lnTo>
                  <a:close/>
                </a:path>
                <a:path w="33019" h="775969">
                  <a:moveTo>
                    <a:pt x="33020" y="43180"/>
                  </a:moveTo>
                  <a:lnTo>
                    <a:pt x="0" y="43180"/>
                  </a:lnTo>
                  <a:lnTo>
                    <a:pt x="0" y="45593"/>
                  </a:lnTo>
                  <a:lnTo>
                    <a:pt x="33020" y="45593"/>
                  </a:lnTo>
                  <a:lnTo>
                    <a:pt x="33020" y="43180"/>
                  </a:lnTo>
                  <a:close/>
                </a:path>
                <a:path w="33019" h="775969">
                  <a:moveTo>
                    <a:pt x="33020" y="39370"/>
                  </a:moveTo>
                  <a:lnTo>
                    <a:pt x="0" y="39370"/>
                  </a:lnTo>
                  <a:lnTo>
                    <a:pt x="0" y="43053"/>
                  </a:lnTo>
                  <a:lnTo>
                    <a:pt x="33020" y="43053"/>
                  </a:lnTo>
                  <a:lnTo>
                    <a:pt x="33020" y="39370"/>
                  </a:lnTo>
                  <a:close/>
                </a:path>
                <a:path w="33019" h="775969">
                  <a:moveTo>
                    <a:pt x="33020" y="36830"/>
                  </a:moveTo>
                  <a:lnTo>
                    <a:pt x="0" y="36830"/>
                  </a:lnTo>
                  <a:lnTo>
                    <a:pt x="0" y="39243"/>
                  </a:lnTo>
                  <a:lnTo>
                    <a:pt x="33020" y="39243"/>
                  </a:lnTo>
                  <a:lnTo>
                    <a:pt x="33020" y="36830"/>
                  </a:lnTo>
                  <a:close/>
                </a:path>
                <a:path w="33019" h="775969">
                  <a:moveTo>
                    <a:pt x="33020" y="33020"/>
                  </a:moveTo>
                  <a:lnTo>
                    <a:pt x="0" y="33020"/>
                  </a:lnTo>
                  <a:lnTo>
                    <a:pt x="0" y="36703"/>
                  </a:lnTo>
                  <a:lnTo>
                    <a:pt x="33020" y="36703"/>
                  </a:lnTo>
                  <a:lnTo>
                    <a:pt x="33020" y="33020"/>
                  </a:lnTo>
                  <a:close/>
                </a:path>
                <a:path w="33019" h="775969">
                  <a:moveTo>
                    <a:pt x="33020" y="30480"/>
                  </a:moveTo>
                  <a:lnTo>
                    <a:pt x="0" y="30480"/>
                  </a:lnTo>
                  <a:lnTo>
                    <a:pt x="0" y="32893"/>
                  </a:lnTo>
                  <a:lnTo>
                    <a:pt x="33020" y="32893"/>
                  </a:lnTo>
                  <a:lnTo>
                    <a:pt x="33020" y="30480"/>
                  </a:lnTo>
                  <a:close/>
                </a:path>
                <a:path w="33019" h="775969">
                  <a:moveTo>
                    <a:pt x="33020" y="26670"/>
                  </a:moveTo>
                  <a:lnTo>
                    <a:pt x="0" y="26670"/>
                  </a:lnTo>
                  <a:lnTo>
                    <a:pt x="0" y="30353"/>
                  </a:lnTo>
                  <a:lnTo>
                    <a:pt x="33020" y="30353"/>
                  </a:lnTo>
                  <a:lnTo>
                    <a:pt x="33020" y="26670"/>
                  </a:lnTo>
                  <a:close/>
                </a:path>
                <a:path w="33019" h="775969">
                  <a:moveTo>
                    <a:pt x="33020" y="24130"/>
                  </a:moveTo>
                  <a:lnTo>
                    <a:pt x="0" y="24130"/>
                  </a:lnTo>
                  <a:lnTo>
                    <a:pt x="0" y="26543"/>
                  </a:lnTo>
                  <a:lnTo>
                    <a:pt x="33020" y="26543"/>
                  </a:lnTo>
                  <a:lnTo>
                    <a:pt x="33020" y="24130"/>
                  </a:lnTo>
                  <a:close/>
                </a:path>
                <a:path w="33019" h="775969">
                  <a:moveTo>
                    <a:pt x="33020" y="20320"/>
                  </a:moveTo>
                  <a:lnTo>
                    <a:pt x="0" y="20320"/>
                  </a:lnTo>
                  <a:lnTo>
                    <a:pt x="0" y="24003"/>
                  </a:lnTo>
                  <a:lnTo>
                    <a:pt x="33020" y="24003"/>
                  </a:lnTo>
                  <a:lnTo>
                    <a:pt x="33020" y="20320"/>
                  </a:lnTo>
                  <a:close/>
                </a:path>
                <a:path w="33019" h="775969">
                  <a:moveTo>
                    <a:pt x="33020" y="17780"/>
                  </a:moveTo>
                  <a:lnTo>
                    <a:pt x="0" y="17780"/>
                  </a:lnTo>
                  <a:lnTo>
                    <a:pt x="0" y="20193"/>
                  </a:lnTo>
                  <a:lnTo>
                    <a:pt x="33020" y="20193"/>
                  </a:lnTo>
                  <a:lnTo>
                    <a:pt x="33020" y="17780"/>
                  </a:lnTo>
                  <a:close/>
                </a:path>
                <a:path w="33019" h="775969">
                  <a:moveTo>
                    <a:pt x="33020" y="13970"/>
                  </a:moveTo>
                  <a:lnTo>
                    <a:pt x="0" y="13970"/>
                  </a:lnTo>
                  <a:lnTo>
                    <a:pt x="0" y="17653"/>
                  </a:lnTo>
                  <a:lnTo>
                    <a:pt x="33020" y="17653"/>
                  </a:lnTo>
                  <a:lnTo>
                    <a:pt x="33020" y="13970"/>
                  </a:lnTo>
                  <a:close/>
                </a:path>
                <a:path w="33019" h="775969">
                  <a:moveTo>
                    <a:pt x="33020" y="11430"/>
                  </a:moveTo>
                  <a:lnTo>
                    <a:pt x="0" y="11430"/>
                  </a:lnTo>
                  <a:lnTo>
                    <a:pt x="0" y="13843"/>
                  </a:lnTo>
                  <a:lnTo>
                    <a:pt x="33020" y="13843"/>
                  </a:lnTo>
                  <a:lnTo>
                    <a:pt x="33020" y="11430"/>
                  </a:lnTo>
                  <a:close/>
                </a:path>
                <a:path w="33019" h="775969">
                  <a:moveTo>
                    <a:pt x="33020" y="7620"/>
                  </a:moveTo>
                  <a:lnTo>
                    <a:pt x="0" y="7620"/>
                  </a:lnTo>
                  <a:lnTo>
                    <a:pt x="0" y="11303"/>
                  </a:lnTo>
                  <a:lnTo>
                    <a:pt x="33020" y="11303"/>
                  </a:lnTo>
                  <a:lnTo>
                    <a:pt x="33020" y="7620"/>
                  </a:lnTo>
                  <a:close/>
                </a:path>
                <a:path w="33019" h="775969">
                  <a:moveTo>
                    <a:pt x="33020" y="5080"/>
                  </a:moveTo>
                  <a:lnTo>
                    <a:pt x="0" y="5080"/>
                  </a:lnTo>
                  <a:lnTo>
                    <a:pt x="0" y="7493"/>
                  </a:lnTo>
                  <a:lnTo>
                    <a:pt x="33020" y="7493"/>
                  </a:lnTo>
                  <a:lnTo>
                    <a:pt x="33020" y="5080"/>
                  </a:lnTo>
                  <a:close/>
                </a:path>
                <a:path w="33019" h="775969">
                  <a:moveTo>
                    <a:pt x="33020" y="1270"/>
                  </a:moveTo>
                  <a:lnTo>
                    <a:pt x="0" y="1270"/>
                  </a:lnTo>
                  <a:lnTo>
                    <a:pt x="0" y="4953"/>
                  </a:lnTo>
                  <a:lnTo>
                    <a:pt x="33020" y="4953"/>
                  </a:lnTo>
                  <a:lnTo>
                    <a:pt x="33020" y="1270"/>
                  </a:lnTo>
                  <a:close/>
                </a:path>
                <a:path w="33019" h="775969">
                  <a:moveTo>
                    <a:pt x="33020" y="0"/>
                  </a:moveTo>
                  <a:lnTo>
                    <a:pt x="0" y="0"/>
                  </a:lnTo>
                  <a:lnTo>
                    <a:pt x="0" y="1143"/>
                  </a:lnTo>
                  <a:lnTo>
                    <a:pt x="33020" y="1143"/>
                  </a:lnTo>
                  <a:lnTo>
                    <a:pt x="33020" y="0"/>
                  </a:lnTo>
                  <a:close/>
                </a:path>
              </a:pathLst>
            </a:custGeom>
            <a:solidFill>
              <a:srgbClr val="42D320"/>
            </a:solidFill>
          </p:spPr>
          <p:txBody>
            <a:bodyPr wrap="square" lIns="0" tIns="0" rIns="0" bIns="0" rtlCol="0"/>
            <a:lstStyle/>
            <a:p>
              <a:endParaRPr/>
            </a:p>
          </p:txBody>
        </p:sp>
        <p:sp>
          <p:nvSpPr>
            <p:cNvPr id="117" name="object 117"/>
            <p:cNvSpPr/>
            <p:nvPr/>
          </p:nvSpPr>
          <p:spPr>
            <a:xfrm>
              <a:off x="32004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3D321"/>
            </a:solidFill>
          </p:spPr>
          <p:txBody>
            <a:bodyPr wrap="square" lIns="0" tIns="0" rIns="0" bIns="0" rtlCol="0"/>
            <a:lstStyle/>
            <a:p>
              <a:endParaRPr/>
            </a:p>
          </p:txBody>
        </p:sp>
        <p:sp>
          <p:nvSpPr>
            <p:cNvPr id="118" name="object 118"/>
            <p:cNvSpPr/>
            <p:nvPr/>
          </p:nvSpPr>
          <p:spPr>
            <a:xfrm>
              <a:off x="3234690" y="1685416"/>
              <a:ext cx="34290" cy="775970"/>
            </a:xfrm>
            <a:custGeom>
              <a:avLst/>
              <a:gdLst/>
              <a:ahLst/>
              <a:cxnLst/>
              <a:rect l="l" t="t" r="r" b="b"/>
              <a:pathLst>
                <a:path w="34289" h="775969">
                  <a:moveTo>
                    <a:pt x="34277" y="773430"/>
                  </a:moveTo>
                  <a:lnTo>
                    <a:pt x="0" y="773430"/>
                  </a:lnTo>
                  <a:lnTo>
                    <a:pt x="0" y="775843"/>
                  </a:lnTo>
                  <a:lnTo>
                    <a:pt x="34277" y="775843"/>
                  </a:lnTo>
                  <a:lnTo>
                    <a:pt x="34277" y="773430"/>
                  </a:lnTo>
                  <a:close/>
                </a:path>
                <a:path w="34289" h="775969">
                  <a:moveTo>
                    <a:pt x="34277" y="769620"/>
                  </a:moveTo>
                  <a:lnTo>
                    <a:pt x="0" y="769620"/>
                  </a:lnTo>
                  <a:lnTo>
                    <a:pt x="0" y="773303"/>
                  </a:lnTo>
                  <a:lnTo>
                    <a:pt x="34277" y="773303"/>
                  </a:lnTo>
                  <a:lnTo>
                    <a:pt x="34277" y="769620"/>
                  </a:lnTo>
                  <a:close/>
                </a:path>
                <a:path w="34289" h="775969">
                  <a:moveTo>
                    <a:pt x="34277" y="767080"/>
                  </a:moveTo>
                  <a:lnTo>
                    <a:pt x="0" y="767080"/>
                  </a:lnTo>
                  <a:lnTo>
                    <a:pt x="0" y="769493"/>
                  </a:lnTo>
                  <a:lnTo>
                    <a:pt x="34277" y="769493"/>
                  </a:lnTo>
                  <a:lnTo>
                    <a:pt x="34277" y="767080"/>
                  </a:lnTo>
                  <a:close/>
                </a:path>
                <a:path w="34289" h="775969">
                  <a:moveTo>
                    <a:pt x="34277" y="763270"/>
                  </a:moveTo>
                  <a:lnTo>
                    <a:pt x="0" y="763270"/>
                  </a:lnTo>
                  <a:lnTo>
                    <a:pt x="0" y="766953"/>
                  </a:lnTo>
                  <a:lnTo>
                    <a:pt x="34277" y="766953"/>
                  </a:lnTo>
                  <a:lnTo>
                    <a:pt x="34277" y="763270"/>
                  </a:lnTo>
                  <a:close/>
                </a:path>
                <a:path w="34289" h="775969">
                  <a:moveTo>
                    <a:pt x="34277" y="760730"/>
                  </a:moveTo>
                  <a:lnTo>
                    <a:pt x="0" y="760730"/>
                  </a:lnTo>
                  <a:lnTo>
                    <a:pt x="0" y="763143"/>
                  </a:lnTo>
                  <a:lnTo>
                    <a:pt x="34277" y="763143"/>
                  </a:lnTo>
                  <a:lnTo>
                    <a:pt x="34277" y="760730"/>
                  </a:lnTo>
                  <a:close/>
                </a:path>
                <a:path w="34289" h="775969">
                  <a:moveTo>
                    <a:pt x="34277" y="756920"/>
                  </a:moveTo>
                  <a:lnTo>
                    <a:pt x="0" y="756920"/>
                  </a:lnTo>
                  <a:lnTo>
                    <a:pt x="0" y="760603"/>
                  </a:lnTo>
                  <a:lnTo>
                    <a:pt x="34277" y="760603"/>
                  </a:lnTo>
                  <a:lnTo>
                    <a:pt x="34277" y="756920"/>
                  </a:lnTo>
                  <a:close/>
                </a:path>
                <a:path w="34289" h="775969">
                  <a:moveTo>
                    <a:pt x="34277" y="754380"/>
                  </a:moveTo>
                  <a:lnTo>
                    <a:pt x="0" y="754380"/>
                  </a:lnTo>
                  <a:lnTo>
                    <a:pt x="0" y="756793"/>
                  </a:lnTo>
                  <a:lnTo>
                    <a:pt x="34277" y="756793"/>
                  </a:lnTo>
                  <a:lnTo>
                    <a:pt x="34277" y="754380"/>
                  </a:lnTo>
                  <a:close/>
                </a:path>
                <a:path w="34289" h="775969">
                  <a:moveTo>
                    <a:pt x="34277" y="750570"/>
                  </a:moveTo>
                  <a:lnTo>
                    <a:pt x="0" y="750570"/>
                  </a:lnTo>
                  <a:lnTo>
                    <a:pt x="0" y="754253"/>
                  </a:lnTo>
                  <a:lnTo>
                    <a:pt x="34277" y="754253"/>
                  </a:lnTo>
                  <a:lnTo>
                    <a:pt x="34277" y="750570"/>
                  </a:lnTo>
                  <a:close/>
                </a:path>
                <a:path w="34289" h="775969">
                  <a:moveTo>
                    <a:pt x="34277" y="748030"/>
                  </a:moveTo>
                  <a:lnTo>
                    <a:pt x="0" y="748030"/>
                  </a:lnTo>
                  <a:lnTo>
                    <a:pt x="0" y="750443"/>
                  </a:lnTo>
                  <a:lnTo>
                    <a:pt x="34277" y="750443"/>
                  </a:lnTo>
                  <a:lnTo>
                    <a:pt x="34277" y="748030"/>
                  </a:lnTo>
                  <a:close/>
                </a:path>
                <a:path w="34289" h="775969">
                  <a:moveTo>
                    <a:pt x="34277" y="744220"/>
                  </a:moveTo>
                  <a:lnTo>
                    <a:pt x="0" y="744220"/>
                  </a:lnTo>
                  <a:lnTo>
                    <a:pt x="0" y="747903"/>
                  </a:lnTo>
                  <a:lnTo>
                    <a:pt x="34277" y="747903"/>
                  </a:lnTo>
                  <a:lnTo>
                    <a:pt x="34277" y="744220"/>
                  </a:lnTo>
                  <a:close/>
                </a:path>
                <a:path w="34289" h="775969">
                  <a:moveTo>
                    <a:pt x="34277" y="741680"/>
                  </a:moveTo>
                  <a:lnTo>
                    <a:pt x="0" y="741680"/>
                  </a:lnTo>
                  <a:lnTo>
                    <a:pt x="0" y="744093"/>
                  </a:lnTo>
                  <a:lnTo>
                    <a:pt x="34277" y="744093"/>
                  </a:lnTo>
                  <a:lnTo>
                    <a:pt x="34277" y="741680"/>
                  </a:lnTo>
                  <a:close/>
                </a:path>
                <a:path w="34289" h="775969">
                  <a:moveTo>
                    <a:pt x="34277" y="737870"/>
                  </a:moveTo>
                  <a:lnTo>
                    <a:pt x="0" y="737870"/>
                  </a:lnTo>
                  <a:lnTo>
                    <a:pt x="0" y="741553"/>
                  </a:lnTo>
                  <a:lnTo>
                    <a:pt x="34277" y="741553"/>
                  </a:lnTo>
                  <a:lnTo>
                    <a:pt x="34277" y="737870"/>
                  </a:lnTo>
                  <a:close/>
                </a:path>
                <a:path w="34289" h="775969">
                  <a:moveTo>
                    <a:pt x="34277" y="735330"/>
                  </a:moveTo>
                  <a:lnTo>
                    <a:pt x="0" y="735330"/>
                  </a:lnTo>
                  <a:lnTo>
                    <a:pt x="0" y="737743"/>
                  </a:lnTo>
                  <a:lnTo>
                    <a:pt x="34277" y="737743"/>
                  </a:lnTo>
                  <a:lnTo>
                    <a:pt x="34277" y="735330"/>
                  </a:lnTo>
                  <a:close/>
                </a:path>
                <a:path w="34289" h="775969">
                  <a:moveTo>
                    <a:pt x="34277" y="731520"/>
                  </a:moveTo>
                  <a:lnTo>
                    <a:pt x="0" y="731520"/>
                  </a:lnTo>
                  <a:lnTo>
                    <a:pt x="0" y="735203"/>
                  </a:lnTo>
                  <a:lnTo>
                    <a:pt x="34277" y="735203"/>
                  </a:lnTo>
                  <a:lnTo>
                    <a:pt x="34277" y="731520"/>
                  </a:lnTo>
                  <a:close/>
                </a:path>
                <a:path w="34289" h="775969">
                  <a:moveTo>
                    <a:pt x="34277" y="728980"/>
                  </a:moveTo>
                  <a:lnTo>
                    <a:pt x="0" y="728980"/>
                  </a:lnTo>
                  <a:lnTo>
                    <a:pt x="0" y="731393"/>
                  </a:lnTo>
                  <a:lnTo>
                    <a:pt x="34277" y="731393"/>
                  </a:lnTo>
                  <a:lnTo>
                    <a:pt x="34277" y="728980"/>
                  </a:lnTo>
                  <a:close/>
                </a:path>
                <a:path w="34289" h="775969">
                  <a:moveTo>
                    <a:pt x="34277" y="725170"/>
                  </a:moveTo>
                  <a:lnTo>
                    <a:pt x="0" y="725170"/>
                  </a:lnTo>
                  <a:lnTo>
                    <a:pt x="0" y="728853"/>
                  </a:lnTo>
                  <a:lnTo>
                    <a:pt x="34277" y="728853"/>
                  </a:lnTo>
                  <a:lnTo>
                    <a:pt x="34277" y="725170"/>
                  </a:lnTo>
                  <a:close/>
                </a:path>
                <a:path w="34289" h="775969">
                  <a:moveTo>
                    <a:pt x="34277" y="722630"/>
                  </a:moveTo>
                  <a:lnTo>
                    <a:pt x="0" y="722630"/>
                  </a:lnTo>
                  <a:lnTo>
                    <a:pt x="0" y="725043"/>
                  </a:lnTo>
                  <a:lnTo>
                    <a:pt x="34277" y="725043"/>
                  </a:lnTo>
                  <a:lnTo>
                    <a:pt x="34277" y="722630"/>
                  </a:lnTo>
                  <a:close/>
                </a:path>
                <a:path w="34289" h="775969">
                  <a:moveTo>
                    <a:pt x="34277" y="718820"/>
                  </a:moveTo>
                  <a:lnTo>
                    <a:pt x="0" y="718820"/>
                  </a:lnTo>
                  <a:lnTo>
                    <a:pt x="0" y="722503"/>
                  </a:lnTo>
                  <a:lnTo>
                    <a:pt x="34277" y="722503"/>
                  </a:lnTo>
                  <a:lnTo>
                    <a:pt x="34277" y="718820"/>
                  </a:lnTo>
                  <a:close/>
                </a:path>
                <a:path w="34289" h="775969">
                  <a:moveTo>
                    <a:pt x="34277" y="716280"/>
                  </a:moveTo>
                  <a:lnTo>
                    <a:pt x="0" y="716280"/>
                  </a:lnTo>
                  <a:lnTo>
                    <a:pt x="0" y="718693"/>
                  </a:lnTo>
                  <a:lnTo>
                    <a:pt x="34277" y="718693"/>
                  </a:lnTo>
                  <a:lnTo>
                    <a:pt x="34277" y="716280"/>
                  </a:lnTo>
                  <a:close/>
                </a:path>
                <a:path w="34289" h="775969">
                  <a:moveTo>
                    <a:pt x="34277" y="712470"/>
                  </a:moveTo>
                  <a:lnTo>
                    <a:pt x="0" y="712470"/>
                  </a:lnTo>
                  <a:lnTo>
                    <a:pt x="0" y="716153"/>
                  </a:lnTo>
                  <a:lnTo>
                    <a:pt x="34277" y="716153"/>
                  </a:lnTo>
                  <a:lnTo>
                    <a:pt x="34277" y="712470"/>
                  </a:lnTo>
                  <a:close/>
                </a:path>
                <a:path w="34289" h="775969">
                  <a:moveTo>
                    <a:pt x="34277" y="709930"/>
                  </a:moveTo>
                  <a:lnTo>
                    <a:pt x="0" y="709930"/>
                  </a:lnTo>
                  <a:lnTo>
                    <a:pt x="0" y="712343"/>
                  </a:lnTo>
                  <a:lnTo>
                    <a:pt x="34277" y="712343"/>
                  </a:lnTo>
                  <a:lnTo>
                    <a:pt x="34277" y="709930"/>
                  </a:lnTo>
                  <a:close/>
                </a:path>
                <a:path w="34289" h="775969">
                  <a:moveTo>
                    <a:pt x="34277" y="706120"/>
                  </a:moveTo>
                  <a:lnTo>
                    <a:pt x="0" y="706120"/>
                  </a:lnTo>
                  <a:lnTo>
                    <a:pt x="0" y="709803"/>
                  </a:lnTo>
                  <a:lnTo>
                    <a:pt x="34277" y="709803"/>
                  </a:lnTo>
                  <a:lnTo>
                    <a:pt x="34277" y="706120"/>
                  </a:lnTo>
                  <a:close/>
                </a:path>
                <a:path w="34289" h="775969">
                  <a:moveTo>
                    <a:pt x="34277" y="701040"/>
                  </a:moveTo>
                  <a:lnTo>
                    <a:pt x="0" y="701040"/>
                  </a:lnTo>
                  <a:lnTo>
                    <a:pt x="0" y="705993"/>
                  </a:lnTo>
                  <a:lnTo>
                    <a:pt x="34277" y="705993"/>
                  </a:lnTo>
                  <a:lnTo>
                    <a:pt x="34277" y="701040"/>
                  </a:lnTo>
                  <a:close/>
                </a:path>
                <a:path w="34289" h="775969">
                  <a:moveTo>
                    <a:pt x="34277" y="662825"/>
                  </a:moveTo>
                  <a:lnTo>
                    <a:pt x="0" y="662825"/>
                  </a:lnTo>
                  <a:lnTo>
                    <a:pt x="0" y="700913"/>
                  </a:lnTo>
                  <a:lnTo>
                    <a:pt x="34277" y="700913"/>
                  </a:lnTo>
                  <a:lnTo>
                    <a:pt x="34277" y="662825"/>
                  </a:lnTo>
                  <a:close/>
                </a:path>
                <a:path w="34289" h="775969">
                  <a:moveTo>
                    <a:pt x="34277" y="104025"/>
                  </a:moveTo>
                  <a:lnTo>
                    <a:pt x="0" y="104025"/>
                  </a:lnTo>
                  <a:lnTo>
                    <a:pt x="0" y="662813"/>
                  </a:lnTo>
                  <a:lnTo>
                    <a:pt x="34277" y="662813"/>
                  </a:lnTo>
                  <a:lnTo>
                    <a:pt x="34277" y="104025"/>
                  </a:lnTo>
                  <a:close/>
                </a:path>
                <a:path w="34289" h="775969">
                  <a:moveTo>
                    <a:pt x="34277" y="84975"/>
                  </a:moveTo>
                  <a:lnTo>
                    <a:pt x="0" y="84975"/>
                  </a:lnTo>
                  <a:lnTo>
                    <a:pt x="0" y="104013"/>
                  </a:lnTo>
                  <a:lnTo>
                    <a:pt x="34277" y="104013"/>
                  </a:lnTo>
                  <a:lnTo>
                    <a:pt x="34277" y="84975"/>
                  </a:lnTo>
                  <a:close/>
                </a:path>
                <a:path w="34289" h="775969">
                  <a:moveTo>
                    <a:pt x="34277" y="78625"/>
                  </a:moveTo>
                  <a:lnTo>
                    <a:pt x="0" y="78625"/>
                  </a:lnTo>
                  <a:lnTo>
                    <a:pt x="0" y="84963"/>
                  </a:lnTo>
                  <a:lnTo>
                    <a:pt x="34277" y="84963"/>
                  </a:lnTo>
                  <a:lnTo>
                    <a:pt x="34277" y="78625"/>
                  </a:lnTo>
                  <a:close/>
                </a:path>
                <a:path w="34289" h="775969">
                  <a:moveTo>
                    <a:pt x="34277" y="68580"/>
                  </a:moveTo>
                  <a:lnTo>
                    <a:pt x="0" y="68580"/>
                  </a:lnTo>
                  <a:lnTo>
                    <a:pt x="0" y="78613"/>
                  </a:lnTo>
                  <a:lnTo>
                    <a:pt x="34277" y="78613"/>
                  </a:lnTo>
                  <a:lnTo>
                    <a:pt x="34277" y="68580"/>
                  </a:lnTo>
                  <a:close/>
                </a:path>
                <a:path w="34289" h="775969">
                  <a:moveTo>
                    <a:pt x="34277" y="64770"/>
                  </a:moveTo>
                  <a:lnTo>
                    <a:pt x="0" y="64770"/>
                  </a:lnTo>
                  <a:lnTo>
                    <a:pt x="0" y="68453"/>
                  </a:lnTo>
                  <a:lnTo>
                    <a:pt x="34277" y="68453"/>
                  </a:lnTo>
                  <a:lnTo>
                    <a:pt x="34277" y="64770"/>
                  </a:lnTo>
                  <a:close/>
                </a:path>
                <a:path w="34289" h="775969">
                  <a:moveTo>
                    <a:pt x="34277" y="62230"/>
                  </a:moveTo>
                  <a:lnTo>
                    <a:pt x="0" y="62230"/>
                  </a:lnTo>
                  <a:lnTo>
                    <a:pt x="0" y="64643"/>
                  </a:lnTo>
                  <a:lnTo>
                    <a:pt x="34277" y="64643"/>
                  </a:lnTo>
                  <a:lnTo>
                    <a:pt x="34277" y="62230"/>
                  </a:lnTo>
                  <a:close/>
                </a:path>
                <a:path w="34289" h="775969">
                  <a:moveTo>
                    <a:pt x="34277" y="58420"/>
                  </a:moveTo>
                  <a:lnTo>
                    <a:pt x="0" y="58420"/>
                  </a:lnTo>
                  <a:lnTo>
                    <a:pt x="0" y="62103"/>
                  </a:lnTo>
                  <a:lnTo>
                    <a:pt x="34277" y="62103"/>
                  </a:lnTo>
                  <a:lnTo>
                    <a:pt x="34277" y="58420"/>
                  </a:lnTo>
                  <a:close/>
                </a:path>
                <a:path w="34289" h="775969">
                  <a:moveTo>
                    <a:pt x="34277" y="55880"/>
                  </a:moveTo>
                  <a:lnTo>
                    <a:pt x="0" y="55880"/>
                  </a:lnTo>
                  <a:lnTo>
                    <a:pt x="0" y="58293"/>
                  </a:lnTo>
                  <a:lnTo>
                    <a:pt x="34277" y="58293"/>
                  </a:lnTo>
                  <a:lnTo>
                    <a:pt x="34277" y="55880"/>
                  </a:lnTo>
                  <a:close/>
                </a:path>
                <a:path w="34289" h="775969">
                  <a:moveTo>
                    <a:pt x="34277" y="52070"/>
                  </a:moveTo>
                  <a:lnTo>
                    <a:pt x="0" y="52070"/>
                  </a:lnTo>
                  <a:lnTo>
                    <a:pt x="0" y="55753"/>
                  </a:lnTo>
                  <a:lnTo>
                    <a:pt x="34277" y="55753"/>
                  </a:lnTo>
                  <a:lnTo>
                    <a:pt x="34277" y="52070"/>
                  </a:lnTo>
                  <a:close/>
                </a:path>
                <a:path w="34289" h="775969">
                  <a:moveTo>
                    <a:pt x="34277" y="49530"/>
                  </a:moveTo>
                  <a:lnTo>
                    <a:pt x="0" y="49530"/>
                  </a:lnTo>
                  <a:lnTo>
                    <a:pt x="0" y="51943"/>
                  </a:lnTo>
                  <a:lnTo>
                    <a:pt x="34277" y="51943"/>
                  </a:lnTo>
                  <a:lnTo>
                    <a:pt x="34277" y="49530"/>
                  </a:lnTo>
                  <a:close/>
                </a:path>
                <a:path w="34289" h="775969">
                  <a:moveTo>
                    <a:pt x="34277" y="45720"/>
                  </a:moveTo>
                  <a:lnTo>
                    <a:pt x="0" y="45720"/>
                  </a:lnTo>
                  <a:lnTo>
                    <a:pt x="0" y="49403"/>
                  </a:lnTo>
                  <a:lnTo>
                    <a:pt x="34277" y="49403"/>
                  </a:lnTo>
                  <a:lnTo>
                    <a:pt x="34277" y="45720"/>
                  </a:lnTo>
                  <a:close/>
                </a:path>
                <a:path w="34289" h="775969">
                  <a:moveTo>
                    <a:pt x="34277" y="43180"/>
                  </a:moveTo>
                  <a:lnTo>
                    <a:pt x="0" y="43180"/>
                  </a:lnTo>
                  <a:lnTo>
                    <a:pt x="0" y="45593"/>
                  </a:lnTo>
                  <a:lnTo>
                    <a:pt x="34277" y="45593"/>
                  </a:lnTo>
                  <a:lnTo>
                    <a:pt x="34277" y="43180"/>
                  </a:lnTo>
                  <a:close/>
                </a:path>
                <a:path w="34289" h="775969">
                  <a:moveTo>
                    <a:pt x="34277" y="39370"/>
                  </a:moveTo>
                  <a:lnTo>
                    <a:pt x="0" y="39370"/>
                  </a:lnTo>
                  <a:lnTo>
                    <a:pt x="0" y="43053"/>
                  </a:lnTo>
                  <a:lnTo>
                    <a:pt x="34277" y="43053"/>
                  </a:lnTo>
                  <a:lnTo>
                    <a:pt x="34277" y="39370"/>
                  </a:lnTo>
                  <a:close/>
                </a:path>
                <a:path w="34289" h="775969">
                  <a:moveTo>
                    <a:pt x="34277" y="36830"/>
                  </a:moveTo>
                  <a:lnTo>
                    <a:pt x="0" y="36830"/>
                  </a:lnTo>
                  <a:lnTo>
                    <a:pt x="0" y="39243"/>
                  </a:lnTo>
                  <a:lnTo>
                    <a:pt x="34277" y="39243"/>
                  </a:lnTo>
                  <a:lnTo>
                    <a:pt x="34277" y="36830"/>
                  </a:lnTo>
                  <a:close/>
                </a:path>
                <a:path w="34289" h="775969">
                  <a:moveTo>
                    <a:pt x="34277" y="33020"/>
                  </a:moveTo>
                  <a:lnTo>
                    <a:pt x="0" y="33020"/>
                  </a:lnTo>
                  <a:lnTo>
                    <a:pt x="0" y="36703"/>
                  </a:lnTo>
                  <a:lnTo>
                    <a:pt x="34277" y="36703"/>
                  </a:lnTo>
                  <a:lnTo>
                    <a:pt x="34277" y="33020"/>
                  </a:lnTo>
                  <a:close/>
                </a:path>
                <a:path w="34289" h="775969">
                  <a:moveTo>
                    <a:pt x="34277" y="30480"/>
                  </a:moveTo>
                  <a:lnTo>
                    <a:pt x="0" y="30480"/>
                  </a:lnTo>
                  <a:lnTo>
                    <a:pt x="0" y="32893"/>
                  </a:lnTo>
                  <a:lnTo>
                    <a:pt x="34277" y="32893"/>
                  </a:lnTo>
                  <a:lnTo>
                    <a:pt x="34277" y="30480"/>
                  </a:lnTo>
                  <a:close/>
                </a:path>
                <a:path w="34289" h="775969">
                  <a:moveTo>
                    <a:pt x="34277" y="26670"/>
                  </a:moveTo>
                  <a:lnTo>
                    <a:pt x="0" y="26670"/>
                  </a:lnTo>
                  <a:lnTo>
                    <a:pt x="0" y="30353"/>
                  </a:lnTo>
                  <a:lnTo>
                    <a:pt x="34277" y="30353"/>
                  </a:lnTo>
                  <a:lnTo>
                    <a:pt x="34277" y="26670"/>
                  </a:lnTo>
                  <a:close/>
                </a:path>
                <a:path w="34289" h="775969">
                  <a:moveTo>
                    <a:pt x="34277" y="24130"/>
                  </a:moveTo>
                  <a:lnTo>
                    <a:pt x="0" y="24130"/>
                  </a:lnTo>
                  <a:lnTo>
                    <a:pt x="0" y="26543"/>
                  </a:lnTo>
                  <a:lnTo>
                    <a:pt x="34277" y="26543"/>
                  </a:lnTo>
                  <a:lnTo>
                    <a:pt x="34277" y="24130"/>
                  </a:lnTo>
                  <a:close/>
                </a:path>
                <a:path w="34289" h="775969">
                  <a:moveTo>
                    <a:pt x="34277" y="20320"/>
                  </a:moveTo>
                  <a:lnTo>
                    <a:pt x="0" y="20320"/>
                  </a:lnTo>
                  <a:lnTo>
                    <a:pt x="0" y="24003"/>
                  </a:lnTo>
                  <a:lnTo>
                    <a:pt x="34277" y="24003"/>
                  </a:lnTo>
                  <a:lnTo>
                    <a:pt x="34277" y="20320"/>
                  </a:lnTo>
                  <a:close/>
                </a:path>
                <a:path w="34289" h="775969">
                  <a:moveTo>
                    <a:pt x="34277" y="17780"/>
                  </a:moveTo>
                  <a:lnTo>
                    <a:pt x="0" y="17780"/>
                  </a:lnTo>
                  <a:lnTo>
                    <a:pt x="0" y="20193"/>
                  </a:lnTo>
                  <a:lnTo>
                    <a:pt x="34277" y="20193"/>
                  </a:lnTo>
                  <a:lnTo>
                    <a:pt x="34277" y="17780"/>
                  </a:lnTo>
                  <a:close/>
                </a:path>
                <a:path w="34289" h="775969">
                  <a:moveTo>
                    <a:pt x="34277" y="13970"/>
                  </a:moveTo>
                  <a:lnTo>
                    <a:pt x="0" y="13970"/>
                  </a:lnTo>
                  <a:lnTo>
                    <a:pt x="0" y="17653"/>
                  </a:lnTo>
                  <a:lnTo>
                    <a:pt x="34277" y="17653"/>
                  </a:lnTo>
                  <a:lnTo>
                    <a:pt x="34277" y="13970"/>
                  </a:lnTo>
                  <a:close/>
                </a:path>
                <a:path w="34289" h="775969">
                  <a:moveTo>
                    <a:pt x="34277" y="11430"/>
                  </a:moveTo>
                  <a:lnTo>
                    <a:pt x="0" y="11430"/>
                  </a:lnTo>
                  <a:lnTo>
                    <a:pt x="0" y="13843"/>
                  </a:lnTo>
                  <a:lnTo>
                    <a:pt x="34277" y="13843"/>
                  </a:lnTo>
                  <a:lnTo>
                    <a:pt x="34277" y="11430"/>
                  </a:lnTo>
                  <a:close/>
                </a:path>
                <a:path w="34289" h="775969">
                  <a:moveTo>
                    <a:pt x="34277" y="7620"/>
                  </a:moveTo>
                  <a:lnTo>
                    <a:pt x="0" y="7620"/>
                  </a:lnTo>
                  <a:lnTo>
                    <a:pt x="0" y="11303"/>
                  </a:lnTo>
                  <a:lnTo>
                    <a:pt x="34277" y="11303"/>
                  </a:lnTo>
                  <a:lnTo>
                    <a:pt x="34277" y="7620"/>
                  </a:lnTo>
                  <a:close/>
                </a:path>
                <a:path w="34289" h="775969">
                  <a:moveTo>
                    <a:pt x="34277" y="5080"/>
                  </a:moveTo>
                  <a:lnTo>
                    <a:pt x="0" y="5080"/>
                  </a:lnTo>
                  <a:lnTo>
                    <a:pt x="0" y="7493"/>
                  </a:lnTo>
                  <a:lnTo>
                    <a:pt x="34277" y="7493"/>
                  </a:lnTo>
                  <a:lnTo>
                    <a:pt x="34277" y="5080"/>
                  </a:lnTo>
                  <a:close/>
                </a:path>
                <a:path w="34289" h="775969">
                  <a:moveTo>
                    <a:pt x="34277" y="1270"/>
                  </a:moveTo>
                  <a:lnTo>
                    <a:pt x="0" y="1270"/>
                  </a:lnTo>
                  <a:lnTo>
                    <a:pt x="0" y="4953"/>
                  </a:lnTo>
                  <a:lnTo>
                    <a:pt x="34277" y="4953"/>
                  </a:lnTo>
                  <a:lnTo>
                    <a:pt x="34277" y="1270"/>
                  </a:lnTo>
                  <a:close/>
                </a:path>
                <a:path w="34289" h="775969">
                  <a:moveTo>
                    <a:pt x="34277" y="0"/>
                  </a:moveTo>
                  <a:lnTo>
                    <a:pt x="0" y="0"/>
                  </a:lnTo>
                  <a:lnTo>
                    <a:pt x="0" y="1143"/>
                  </a:lnTo>
                  <a:lnTo>
                    <a:pt x="34277" y="1143"/>
                  </a:lnTo>
                  <a:lnTo>
                    <a:pt x="34277" y="0"/>
                  </a:lnTo>
                  <a:close/>
                </a:path>
              </a:pathLst>
            </a:custGeom>
            <a:solidFill>
              <a:srgbClr val="44D421"/>
            </a:solidFill>
          </p:spPr>
          <p:txBody>
            <a:bodyPr wrap="square" lIns="0" tIns="0" rIns="0" bIns="0" rtlCol="0"/>
            <a:lstStyle/>
            <a:p>
              <a:endParaRPr/>
            </a:p>
          </p:txBody>
        </p:sp>
        <p:sp>
          <p:nvSpPr>
            <p:cNvPr id="119" name="object 119"/>
            <p:cNvSpPr/>
            <p:nvPr/>
          </p:nvSpPr>
          <p:spPr>
            <a:xfrm>
              <a:off x="3268967" y="1685416"/>
              <a:ext cx="33655" cy="775970"/>
            </a:xfrm>
            <a:custGeom>
              <a:avLst/>
              <a:gdLst/>
              <a:ahLst/>
              <a:cxnLst/>
              <a:rect l="l" t="t" r="r" b="b"/>
              <a:pathLst>
                <a:path w="33654" h="775969">
                  <a:moveTo>
                    <a:pt x="33032" y="773430"/>
                  </a:moveTo>
                  <a:lnTo>
                    <a:pt x="0" y="773430"/>
                  </a:lnTo>
                  <a:lnTo>
                    <a:pt x="0" y="775843"/>
                  </a:lnTo>
                  <a:lnTo>
                    <a:pt x="33032" y="775843"/>
                  </a:lnTo>
                  <a:lnTo>
                    <a:pt x="33032" y="773430"/>
                  </a:lnTo>
                  <a:close/>
                </a:path>
                <a:path w="33654" h="775969">
                  <a:moveTo>
                    <a:pt x="33032" y="769620"/>
                  </a:moveTo>
                  <a:lnTo>
                    <a:pt x="0" y="769620"/>
                  </a:lnTo>
                  <a:lnTo>
                    <a:pt x="0" y="773303"/>
                  </a:lnTo>
                  <a:lnTo>
                    <a:pt x="33032" y="773303"/>
                  </a:lnTo>
                  <a:lnTo>
                    <a:pt x="33032" y="769620"/>
                  </a:lnTo>
                  <a:close/>
                </a:path>
                <a:path w="33654" h="775969">
                  <a:moveTo>
                    <a:pt x="33032" y="767080"/>
                  </a:moveTo>
                  <a:lnTo>
                    <a:pt x="0" y="767080"/>
                  </a:lnTo>
                  <a:lnTo>
                    <a:pt x="0" y="769493"/>
                  </a:lnTo>
                  <a:lnTo>
                    <a:pt x="33032" y="769493"/>
                  </a:lnTo>
                  <a:lnTo>
                    <a:pt x="33032" y="767080"/>
                  </a:lnTo>
                  <a:close/>
                </a:path>
                <a:path w="33654" h="775969">
                  <a:moveTo>
                    <a:pt x="33032" y="763270"/>
                  </a:moveTo>
                  <a:lnTo>
                    <a:pt x="0" y="763270"/>
                  </a:lnTo>
                  <a:lnTo>
                    <a:pt x="0" y="766953"/>
                  </a:lnTo>
                  <a:lnTo>
                    <a:pt x="33032" y="766953"/>
                  </a:lnTo>
                  <a:lnTo>
                    <a:pt x="33032" y="763270"/>
                  </a:lnTo>
                  <a:close/>
                </a:path>
                <a:path w="33654" h="775969">
                  <a:moveTo>
                    <a:pt x="33032" y="760730"/>
                  </a:moveTo>
                  <a:lnTo>
                    <a:pt x="0" y="760730"/>
                  </a:lnTo>
                  <a:lnTo>
                    <a:pt x="0" y="763143"/>
                  </a:lnTo>
                  <a:lnTo>
                    <a:pt x="33032" y="763143"/>
                  </a:lnTo>
                  <a:lnTo>
                    <a:pt x="33032" y="760730"/>
                  </a:lnTo>
                  <a:close/>
                </a:path>
                <a:path w="33654" h="775969">
                  <a:moveTo>
                    <a:pt x="33032" y="756920"/>
                  </a:moveTo>
                  <a:lnTo>
                    <a:pt x="0" y="756920"/>
                  </a:lnTo>
                  <a:lnTo>
                    <a:pt x="0" y="760603"/>
                  </a:lnTo>
                  <a:lnTo>
                    <a:pt x="33032" y="760603"/>
                  </a:lnTo>
                  <a:lnTo>
                    <a:pt x="33032" y="756920"/>
                  </a:lnTo>
                  <a:close/>
                </a:path>
                <a:path w="33654" h="775969">
                  <a:moveTo>
                    <a:pt x="33032" y="754380"/>
                  </a:moveTo>
                  <a:lnTo>
                    <a:pt x="0" y="754380"/>
                  </a:lnTo>
                  <a:lnTo>
                    <a:pt x="0" y="756793"/>
                  </a:lnTo>
                  <a:lnTo>
                    <a:pt x="33032" y="756793"/>
                  </a:lnTo>
                  <a:lnTo>
                    <a:pt x="33032" y="754380"/>
                  </a:lnTo>
                  <a:close/>
                </a:path>
                <a:path w="33654" h="775969">
                  <a:moveTo>
                    <a:pt x="33032" y="750570"/>
                  </a:moveTo>
                  <a:lnTo>
                    <a:pt x="0" y="750570"/>
                  </a:lnTo>
                  <a:lnTo>
                    <a:pt x="0" y="754253"/>
                  </a:lnTo>
                  <a:lnTo>
                    <a:pt x="33032" y="754253"/>
                  </a:lnTo>
                  <a:lnTo>
                    <a:pt x="33032" y="750570"/>
                  </a:lnTo>
                  <a:close/>
                </a:path>
                <a:path w="33654" h="775969">
                  <a:moveTo>
                    <a:pt x="33032" y="748030"/>
                  </a:moveTo>
                  <a:lnTo>
                    <a:pt x="0" y="748030"/>
                  </a:lnTo>
                  <a:lnTo>
                    <a:pt x="0" y="750443"/>
                  </a:lnTo>
                  <a:lnTo>
                    <a:pt x="33032" y="750443"/>
                  </a:lnTo>
                  <a:lnTo>
                    <a:pt x="33032" y="748030"/>
                  </a:lnTo>
                  <a:close/>
                </a:path>
                <a:path w="33654" h="775969">
                  <a:moveTo>
                    <a:pt x="33032" y="744220"/>
                  </a:moveTo>
                  <a:lnTo>
                    <a:pt x="0" y="744220"/>
                  </a:lnTo>
                  <a:lnTo>
                    <a:pt x="0" y="747903"/>
                  </a:lnTo>
                  <a:lnTo>
                    <a:pt x="33032" y="747903"/>
                  </a:lnTo>
                  <a:lnTo>
                    <a:pt x="33032" y="744220"/>
                  </a:lnTo>
                  <a:close/>
                </a:path>
                <a:path w="33654" h="775969">
                  <a:moveTo>
                    <a:pt x="33032" y="741680"/>
                  </a:moveTo>
                  <a:lnTo>
                    <a:pt x="0" y="741680"/>
                  </a:lnTo>
                  <a:lnTo>
                    <a:pt x="0" y="744093"/>
                  </a:lnTo>
                  <a:lnTo>
                    <a:pt x="33032" y="744093"/>
                  </a:lnTo>
                  <a:lnTo>
                    <a:pt x="33032" y="741680"/>
                  </a:lnTo>
                  <a:close/>
                </a:path>
                <a:path w="33654" h="775969">
                  <a:moveTo>
                    <a:pt x="33032" y="737870"/>
                  </a:moveTo>
                  <a:lnTo>
                    <a:pt x="0" y="737870"/>
                  </a:lnTo>
                  <a:lnTo>
                    <a:pt x="0" y="741553"/>
                  </a:lnTo>
                  <a:lnTo>
                    <a:pt x="33032" y="741553"/>
                  </a:lnTo>
                  <a:lnTo>
                    <a:pt x="33032" y="737870"/>
                  </a:lnTo>
                  <a:close/>
                </a:path>
                <a:path w="33654" h="775969">
                  <a:moveTo>
                    <a:pt x="33032" y="735330"/>
                  </a:moveTo>
                  <a:lnTo>
                    <a:pt x="0" y="735330"/>
                  </a:lnTo>
                  <a:lnTo>
                    <a:pt x="0" y="737743"/>
                  </a:lnTo>
                  <a:lnTo>
                    <a:pt x="33032" y="737743"/>
                  </a:lnTo>
                  <a:lnTo>
                    <a:pt x="33032" y="735330"/>
                  </a:lnTo>
                  <a:close/>
                </a:path>
                <a:path w="33654" h="775969">
                  <a:moveTo>
                    <a:pt x="33032" y="731520"/>
                  </a:moveTo>
                  <a:lnTo>
                    <a:pt x="0" y="731520"/>
                  </a:lnTo>
                  <a:lnTo>
                    <a:pt x="0" y="735203"/>
                  </a:lnTo>
                  <a:lnTo>
                    <a:pt x="33032" y="735203"/>
                  </a:lnTo>
                  <a:lnTo>
                    <a:pt x="33032" y="731520"/>
                  </a:lnTo>
                  <a:close/>
                </a:path>
                <a:path w="33654" h="775969">
                  <a:moveTo>
                    <a:pt x="33032" y="728980"/>
                  </a:moveTo>
                  <a:lnTo>
                    <a:pt x="0" y="728980"/>
                  </a:lnTo>
                  <a:lnTo>
                    <a:pt x="0" y="731393"/>
                  </a:lnTo>
                  <a:lnTo>
                    <a:pt x="33032" y="731393"/>
                  </a:lnTo>
                  <a:lnTo>
                    <a:pt x="33032" y="728980"/>
                  </a:lnTo>
                  <a:close/>
                </a:path>
                <a:path w="33654" h="775969">
                  <a:moveTo>
                    <a:pt x="33032" y="725170"/>
                  </a:moveTo>
                  <a:lnTo>
                    <a:pt x="0" y="725170"/>
                  </a:lnTo>
                  <a:lnTo>
                    <a:pt x="0" y="728853"/>
                  </a:lnTo>
                  <a:lnTo>
                    <a:pt x="33032" y="728853"/>
                  </a:lnTo>
                  <a:lnTo>
                    <a:pt x="33032" y="725170"/>
                  </a:lnTo>
                  <a:close/>
                </a:path>
                <a:path w="33654" h="775969">
                  <a:moveTo>
                    <a:pt x="33032" y="722630"/>
                  </a:moveTo>
                  <a:lnTo>
                    <a:pt x="0" y="722630"/>
                  </a:lnTo>
                  <a:lnTo>
                    <a:pt x="0" y="725043"/>
                  </a:lnTo>
                  <a:lnTo>
                    <a:pt x="33032" y="725043"/>
                  </a:lnTo>
                  <a:lnTo>
                    <a:pt x="33032" y="722630"/>
                  </a:lnTo>
                  <a:close/>
                </a:path>
                <a:path w="33654" h="775969">
                  <a:moveTo>
                    <a:pt x="33032" y="718820"/>
                  </a:moveTo>
                  <a:lnTo>
                    <a:pt x="0" y="718820"/>
                  </a:lnTo>
                  <a:lnTo>
                    <a:pt x="0" y="722503"/>
                  </a:lnTo>
                  <a:lnTo>
                    <a:pt x="33032" y="722503"/>
                  </a:lnTo>
                  <a:lnTo>
                    <a:pt x="33032" y="718820"/>
                  </a:lnTo>
                  <a:close/>
                </a:path>
                <a:path w="33654" h="775969">
                  <a:moveTo>
                    <a:pt x="33032" y="716280"/>
                  </a:moveTo>
                  <a:lnTo>
                    <a:pt x="0" y="716280"/>
                  </a:lnTo>
                  <a:lnTo>
                    <a:pt x="0" y="718693"/>
                  </a:lnTo>
                  <a:lnTo>
                    <a:pt x="33032" y="718693"/>
                  </a:lnTo>
                  <a:lnTo>
                    <a:pt x="33032" y="716280"/>
                  </a:lnTo>
                  <a:close/>
                </a:path>
                <a:path w="33654" h="775969">
                  <a:moveTo>
                    <a:pt x="33032" y="712470"/>
                  </a:moveTo>
                  <a:lnTo>
                    <a:pt x="0" y="712470"/>
                  </a:lnTo>
                  <a:lnTo>
                    <a:pt x="0" y="716153"/>
                  </a:lnTo>
                  <a:lnTo>
                    <a:pt x="33032" y="716153"/>
                  </a:lnTo>
                  <a:lnTo>
                    <a:pt x="33032" y="712470"/>
                  </a:lnTo>
                  <a:close/>
                </a:path>
                <a:path w="33654" h="775969">
                  <a:moveTo>
                    <a:pt x="33032" y="709930"/>
                  </a:moveTo>
                  <a:lnTo>
                    <a:pt x="0" y="709930"/>
                  </a:lnTo>
                  <a:lnTo>
                    <a:pt x="0" y="712343"/>
                  </a:lnTo>
                  <a:lnTo>
                    <a:pt x="33032" y="712343"/>
                  </a:lnTo>
                  <a:lnTo>
                    <a:pt x="33032" y="709930"/>
                  </a:lnTo>
                  <a:close/>
                </a:path>
                <a:path w="33654" h="775969">
                  <a:moveTo>
                    <a:pt x="33032" y="706120"/>
                  </a:moveTo>
                  <a:lnTo>
                    <a:pt x="0" y="706120"/>
                  </a:lnTo>
                  <a:lnTo>
                    <a:pt x="0" y="709803"/>
                  </a:lnTo>
                  <a:lnTo>
                    <a:pt x="33032" y="709803"/>
                  </a:lnTo>
                  <a:lnTo>
                    <a:pt x="33032" y="706120"/>
                  </a:lnTo>
                  <a:close/>
                </a:path>
                <a:path w="33654" h="775969">
                  <a:moveTo>
                    <a:pt x="33032" y="701040"/>
                  </a:moveTo>
                  <a:lnTo>
                    <a:pt x="0" y="701040"/>
                  </a:lnTo>
                  <a:lnTo>
                    <a:pt x="0" y="705993"/>
                  </a:lnTo>
                  <a:lnTo>
                    <a:pt x="33032" y="705993"/>
                  </a:lnTo>
                  <a:lnTo>
                    <a:pt x="33032" y="701040"/>
                  </a:lnTo>
                  <a:close/>
                </a:path>
                <a:path w="33654" h="775969">
                  <a:moveTo>
                    <a:pt x="33032" y="662825"/>
                  </a:moveTo>
                  <a:lnTo>
                    <a:pt x="0" y="662825"/>
                  </a:lnTo>
                  <a:lnTo>
                    <a:pt x="0" y="700913"/>
                  </a:lnTo>
                  <a:lnTo>
                    <a:pt x="33032" y="700913"/>
                  </a:lnTo>
                  <a:lnTo>
                    <a:pt x="33032" y="662825"/>
                  </a:lnTo>
                  <a:close/>
                </a:path>
                <a:path w="33654" h="775969">
                  <a:moveTo>
                    <a:pt x="33032" y="104025"/>
                  </a:moveTo>
                  <a:lnTo>
                    <a:pt x="0" y="104025"/>
                  </a:lnTo>
                  <a:lnTo>
                    <a:pt x="0" y="662813"/>
                  </a:lnTo>
                  <a:lnTo>
                    <a:pt x="33032" y="662813"/>
                  </a:lnTo>
                  <a:lnTo>
                    <a:pt x="33032" y="104025"/>
                  </a:lnTo>
                  <a:close/>
                </a:path>
                <a:path w="33654" h="775969">
                  <a:moveTo>
                    <a:pt x="33032" y="84975"/>
                  </a:moveTo>
                  <a:lnTo>
                    <a:pt x="0" y="84975"/>
                  </a:lnTo>
                  <a:lnTo>
                    <a:pt x="0" y="104013"/>
                  </a:lnTo>
                  <a:lnTo>
                    <a:pt x="33032" y="104013"/>
                  </a:lnTo>
                  <a:lnTo>
                    <a:pt x="33032" y="84975"/>
                  </a:lnTo>
                  <a:close/>
                </a:path>
                <a:path w="33654" h="775969">
                  <a:moveTo>
                    <a:pt x="33032" y="78625"/>
                  </a:moveTo>
                  <a:lnTo>
                    <a:pt x="0" y="78625"/>
                  </a:lnTo>
                  <a:lnTo>
                    <a:pt x="0" y="84963"/>
                  </a:lnTo>
                  <a:lnTo>
                    <a:pt x="33032" y="84963"/>
                  </a:lnTo>
                  <a:lnTo>
                    <a:pt x="33032" y="78625"/>
                  </a:lnTo>
                  <a:close/>
                </a:path>
                <a:path w="33654" h="775969">
                  <a:moveTo>
                    <a:pt x="33032" y="68580"/>
                  </a:moveTo>
                  <a:lnTo>
                    <a:pt x="0" y="68580"/>
                  </a:lnTo>
                  <a:lnTo>
                    <a:pt x="0" y="78613"/>
                  </a:lnTo>
                  <a:lnTo>
                    <a:pt x="33032" y="78613"/>
                  </a:lnTo>
                  <a:lnTo>
                    <a:pt x="33032" y="68580"/>
                  </a:lnTo>
                  <a:close/>
                </a:path>
                <a:path w="33654" h="775969">
                  <a:moveTo>
                    <a:pt x="33032" y="64770"/>
                  </a:moveTo>
                  <a:lnTo>
                    <a:pt x="0" y="64770"/>
                  </a:lnTo>
                  <a:lnTo>
                    <a:pt x="0" y="68453"/>
                  </a:lnTo>
                  <a:lnTo>
                    <a:pt x="33032" y="68453"/>
                  </a:lnTo>
                  <a:lnTo>
                    <a:pt x="33032" y="64770"/>
                  </a:lnTo>
                  <a:close/>
                </a:path>
                <a:path w="33654" h="775969">
                  <a:moveTo>
                    <a:pt x="33032" y="62230"/>
                  </a:moveTo>
                  <a:lnTo>
                    <a:pt x="0" y="62230"/>
                  </a:lnTo>
                  <a:lnTo>
                    <a:pt x="0" y="64643"/>
                  </a:lnTo>
                  <a:lnTo>
                    <a:pt x="33032" y="64643"/>
                  </a:lnTo>
                  <a:lnTo>
                    <a:pt x="33032" y="62230"/>
                  </a:lnTo>
                  <a:close/>
                </a:path>
                <a:path w="33654" h="775969">
                  <a:moveTo>
                    <a:pt x="33032" y="58420"/>
                  </a:moveTo>
                  <a:lnTo>
                    <a:pt x="0" y="58420"/>
                  </a:lnTo>
                  <a:lnTo>
                    <a:pt x="0" y="62103"/>
                  </a:lnTo>
                  <a:lnTo>
                    <a:pt x="33032" y="62103"/>
                  </a:lnTo>
                  <a:lnTo>
                    <a:pt x="33032" y="58420"/>
                  </a:lnTo>
                  <a:close/>
                </a:path>
                <a:path w="33654" h="775969">
                  <a:moveTo>
                    <a:pt x="33032" y="55880"/>
                  </a:moveTo>
                  <a:lnTo>
                    <a:pt x="0" y="55880"/>
                  </a:lnTo>
                  <a:lnTo>
                    <a:pt x="0" y="58293"/>
                  </a:lnTo>
                  <a:lnTo>
                    <a:pt x="33032" y="58293"/>
                  </a:lnTo>
                  <a:lnTo>
                    <a:pt x="33032" y="55880"/>
                  </a:lnTo>
                  <a:close/>
                </a:path>
                <a:path w="33654" h="775969">
                  <a:moveTo>
                    <a:pt x="33032" y="52070"/>
                  </a:moveTo>
                  <a:lnTo>
                    <a:pt x="0" y="52070"/>
                  </a:lnTo>
                  <a:lnTo>
                    <a:pt x="0" y="55753"/>
                  </a:lnTo>
                  <a:lnTo>
                    <a:pt x="33032" y="55753"/>
                  </a:lnTo>
                  <a:lnTo>
                    <a:pt x="33032" y="52070"/>
                  </a:lnTo>
                  <a:close/>
                </a:path>
                <a:path w="33654" h="775969">
                  <a:moveTo>
                    <a:pt x="33032" y="49530"/>
                  </a:moveTo>
                  <a:lnTo>
                    <a:pt x="0" y="49530"/>
                  </a:lnTo>
                  <a:lnTo>
                    <a:pt x="0" y="51943"/>
                  </a:lnTo>
                  <a:lnTo>
                    <a:pt x="33032" y="51943"/>
                  </a:lnTo>
                  <a:lnTo>
                    <a:pt x="33032" y="49530"/>
                  </a:lnTo>
                  <a:close/>
                </a:path>
                <a:path w="33654" h="775969">
                  <a:moveTo>
                    <a:pt x="33032" y="45720"/>
                  </a:moveTo>
                  <a:lnTo>
                    <a:pt x="0" y="45720"/>
                  </a:lnTo>
                  <a:lnTo>
                    <a:pt x="0" y="49403"/>
                  </a:lnTo>
                  <a:lnTo>
                    <a:pt x="33032" y="49403"/>
                  </a:lnTo>
                  <a:lnTo>
                    <a:pt x="33032" y="45720"/>
                  </a:lnTo>
                  <a:close/>
                </a:path>
                <a:path w="33654" h="775969">
                  <a:moveTo>
                    <a:pt x="33032" y="43180"/>
                  </a:moveTo>
                  <a:lnTo>
                    <a:pt x="0" y="43180"/>
                  </a:lnTo>
                  <a:lnTo>
                    <a:pt x="0" y="45593"/>
                  </a:lnTo>
                  <a:lnTo>
                    <a:pt x="33032" y="45593"/>
                  </a:lnTo>
                  <a:lnTo>
                    <a:pt x="33032" y="43180"/>
                  </a:lnTo>
                  <a:close/>
                </a:path>
                <a:path w="33654" h="775969">
                  <a:moveTo>
                    <a:pt x="33032" y="39370"/>
                  </a:moveTo>
                  <a:lnTo>
                    <a:pt x="0" y="39370"/>
                  </a:lnTo>
                  <a:lnTo>
                    <a:pt x="0" y="43053"/>
                  </a:lnTo>
                  <a:lnTo>
                    <a:pt x="33032" y="43053"/>
                  </a:lnTo>
                  <a:lnTo>
                    <a:pt x="33032" y="39370"/>
                  </a:lnTo>
                  <a:close/>
                </a:path>
                <a:path w="33654" h="775969">
                  <a:moveTo>
                    <a:pt x="33032" y="36830"/>
                  </a:moveTo>
                  <a:lnTo>
                    <a:pt x="0" y="36830"/>
                  </a:lnTo>
                  <a:lnTo>
                    <a:pt x="0" y="39243"/>
                  </a:lnTo>
                  <a:lnTo>
                    <a:pt x="33032" y="39243"/>
                  </a:lnTo>
                  <a:lnTo>
                    <a:pt x="33032" y="36830"/>
                  </a:lnTo>
                  <a:close/>
                </a:path>
                <a:path w="33654" h="775969">
                  <a:moveTo>
                    <a:pt x="33032" y="33020"/>
                  </a:moveTo>
                  <a:lnTo>
                    <a:pt x="0" y="33020"/>
                  </a:lnTo>
                  <a:lnTo>
                    <a:pt x="0" y="36703"/>
                  </a:lnTo>
                  <a:lnTo>
                    <a:pt x="33032" y="36703"/>
                  </a:lnTo>
                  <a:lnTo>
                    <a:pt x="33032" y="33020"/>
                  </a:lnTo>
                  <a:close/>
                </a:path>
                <a:path w="33654" h="775969">
                  <a:moveTo>
                    <a:pt x="33032" y="30480"/>
                  </a:moveTo>
                  <a:lnTo>
                    <a:pt x="0" y="30480"/>
                  </a:lnTo>
                  <a:lnTo>
                    <a:pt x="0" y="32893"/>
                  </a:lnTo>
                  <a:lnTo>
                    <a:pt x="33032" y="32893"/>
                  </a:lnTo>
                  <a:lnTo>
                    <a:pt x="33032" y="30480"/>
                  </a:lnTo>
                  <a:close/>
                </a:path>
                <a:path w="33654" h="775969">
                  <a:moveTo>
                    <a:pt x="33032" y="26670"/>
                  </a:moveTo>
                  <a:lnTo>
                    <a:pt x="0" y="26670"/>
                  </a:lnTo>
                  <a:lnTo>
                    <a:pt x="0" y="30353"/>
                  </a:lnTo>
                  <a:lnTo>
                    <a:pt x="33032" y="30353"/>
                  </a:lnTo>
                  <a:lnTo>
                    <a:pt x="33032" y="26670"/>
                  </a:lnTo>
                  <a:close/>
                </a:path>
                <a:path w="33654" h="775969">
                  <a:moveTo>
                    <a:pt x="33032" y="24130"/>
                  </a:moveTo>
                  <a:lnTo>
                    <a:pt x="0" y="24130"/>
                  </a:lnTo>
                  <a:lnTo>
                    <a:pt x="0" y="26543"/>
                  </a:lnTo>
                  <a:lnTo>
                    <a:pt x="33032" y="26543"/>
                  </a:lnTo>
                  <a:lnTo>
                    <a:pt x="33032" y="24130"/>
                  </a:lnTo>
                  <a:close/>
                </a:path>
                <a:path w="33654" h="775969">
                  <a:moveTo>
                    <a:pt x="33032" y="20320"/>
                  </a:moveTo>
                  <a:lnTo>
                    <a:pt x="0" y="20320"/>
                  </a:lnTo>
                  <a:lnTo>
                    <a:pt x="0" y="24003"/>
                  </a:lnTo>
                  <a:lnTo>
                    <a:pt x="33032" y="24003"/>
                  </a:lnTo>
                  <a:lnTo>
                    <a:pt x="33032" y="20320"/>
                  </a:lnTo>
                  <a:close/>
                </a:path>
                <a:path w="33654" h="775969">
                  <a:moveTo>
                    <a:pt x="33032" y="17780"/>
                  </a:moveTo>
                  <a:lnTo>
                    <a:pt x="0" y="17780"/>
                  </a:lnTo>
                  <a:lnTo>
                    <a:pt x="0" y="20193"/>
                  </a:lnTo>
                  <a:lnTo>
                    <a:pt x="33032" y="20193"/>
                  </a:lnTo>
                  <a:lnTo>
                    <a:pt x="33032" y="17780"/>
                  </a:lnTo>
                  <a:close/>
                </a:path>
                <a:path w="33654" h="775969">
                  <a:moveTo>
                    <a:pt x="33032" y="13970"/>
                  </a:moveTo>
                  <a:lnTo>
                    <a:pt x="0" y="13970"/>
                  </a:lnTo>
                  <a:lnTo>
                    <a:pt x="0" y="17653"/>
                  </a:lnTo>
                  <a:lnTo>
                    <a:pt x="33032" y="17653"/>
                  </a:lnTo>
                  <a:lnTo>
                    <a:pt x="33032" y="13970"/>
                  </a:lnTo>
                  <a:close/>
                </a:path>
                <a:path w="33654" h="775969">
                  <a:moveTo>
                    <a:pt x="33032" y="11430"/>
                  </a:moveTo>
                  <a:lnTo>
                    <a:pt x="0" y="11430"/>
                  </a:lnTo>
                  <a:lnTo>
                    <a:pt x="0" y="13843"/>
                  </a:lnTo>
                  <a:lnTo>
                    <a:pt x="33032" y="13843"/>
                  </a:lnTo>
                  <a:lnTo>
                    <a:pt x="33032" y="11430"/>
                  </a:lnTo>
                  <a:close/>
                </a:path>
                <a:path w="33654" h="775969">
                  <a:moveTo>
                    <a:pt x="33032" y="7620"/>
                  </a:moveTo>
                  <a:lnTo>
                    <a:pt x="0" y="7620"/>
                  </a:lnTo>
                  <a:lnTo>
                    <a:pt x="0" y="11303"/>
                  </a:lnTo>
                  <a:lnTo>
                    <a:pt x="33032" y="11303"/>
                  </a:lnTo>
                  <a:lnTo>
                    <a:pt x="33032" y="7620"/>
                  </a:lnTo>
                  <a:close/>
                </a:path>
                <a:path w="33654" h="775969">
                  <a:moveTo>
                    <a:pt x="33032" y="5080"/>
                  </a:moveTo>
                  <a:lnTo>
                    <a:pt x="0" y="5080"/>
                  </a:lnTo>
                  <a:lnTo>
                    <a:pt x="0" y="7493"/>
                  </a:lnTo>
                  <a:lnTo>
                    <a:pt x="33032" y="7493"/>
                  </a:lnTo>
                  <a:lnTo>
                    <a:pt x="33032" y="5080"/>
                  </a:lnTo>
                  <a:close/>
                </a:path>
                <a:path w="33654" h="775969">
                  <a:moveTo>
                    <a:pt x="33032" y="1270"/>
                  </a:moveTo>
                  <a:lnTo>
                    <a:pt x="0" y="1270"/>
                  </a:lnTo>
                  <a:lnTo>
                    <a:pt x="0" y="4953"/>
                  </a:lnTo>
                  <a:lnTo>
                    <a:pt x="33032" y="4953"/>
                  </a:lnTo>
                  <a:lnTo>
                    <a:pt x="33032" y="1270"/>
                  </a:lnTo>
                  <a:close/>
                </a:path>
                <a:path w="33654" h="775969">
                  <a:moveTo>
                    <a:pt x="33032" y="0"/>
                  </a:moveTo>
                  <a:lnTo>
                    <a:pt x="0" y="0"/>
                  </a:lnTo>
                  <a:lnTo>
                    <a:pt x="0" y="1143"/>
                  </a:lnTo>
                  <a:lnTo>
                    <a:pt x="33032" y="1143"/>
                  </a:lnTo>
                  <a:lnTo>
                    <a:pt x="33032" y="0"/>
                  </a:lnTo>
                  <a:close/>
                </a:path>
              </a:pathLst>
            </a:custGeom>
            <a:solidFill>
              <a:srgbClr val="44D521"/>
            </a:solidFill>
          </p:spPr>
          <p:txBody>
            <a:bodyPr wrap="square" lIns="0" tIns="0" rIns="0" bIns="0" rtlCol="0"/>
            <a:lstStyle/>
            <a:p>
              <a:endParaRPr/>
            </a:p>
          </p:txBody>
        </p:sp>
        <p:sp>
          <p:nvSpPr>
            <p:cNvPr id="120" name="object 120"/>
            <p:cNvSpPr/>
            <p:nvPr/>
          </p:nvSpPr>
          <p:spPr>
            <a:xfrm>
              <a:off x="33020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5D622"/>
            </a:solidFill>
          </p:spPr>
          <p:txBody>
            <a:bodyPr wrap="square" lIns="0" tIns="0" rIns="0" bIns="0" rtlCol="0"/>
            <a:lstStyle/>
            <a:p>
              <a:endParaRPr/>
            </a:p>
          </p:txBody>
        </p:sp>
        <p:sp>
          <p:nvSpPr>
            <p:cNvPr id="121" name="object 121"/>
            <p:cNvSpPr/>
            <p:nvPr/>
          </p:nvSpPr>
          <p:spPr>
            <a:xfrm>
              <a:off x="33362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6D722"/>
            </a:solidFill>
          </p:spPr>
          <p:txBody>
            <a:bodyPr wrap="square" lIns="0" tIns="0" rIns="0" bIns="0" rtlCol="0"/>
            <a:lstStyle/>
            <a:p>
              <a:endParaRPr/>
            </a:p>
          </p:txBody>
        </p:sp>
        <p:sp>
          <p:nvSpPr>
            <p:cNvPr id="122" name="object 122"/>
            <p:cNvSpPr/>
            <p:nvPr/>
          </p:nvSpPr>
          <p:spPr>
            <a:xfrm>
              <a:off x="33693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7D823"/>
            </a:solidFill>
          </p:spPr>
          <p:txBody>
            <a:bodyPr wrap="square" lIns="0" tIns="0" rIns="0" bIns="0" rtlCol="0"/>
            <a:lstStyle/>
            <a:p>
              <a:endParaRPr/>
            </a:p>
          </p:txBody>
        </p:sp>
        <p:sp>
          <p:nvSpPr>
            <p:cNvPr id="123" name="object 123"/>
            <p:cNvSpPr/>
            <p:nvPr/>
          </p:nvSpPr>
          <p:spPr>
            <a:xfrm>
              <a:off x="34036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8D923"/>
            </a:solidFill>
          </p:spPr>
          <p:txBody>
            <a:bodyPr wrap="square" lIns="0" tIns="0" rIns="0" bIns="0" rtlCol="0"/>
            <a:lstStyle/>
            <a:p>
              <a:endParaRPr/>
            </a:p>
          </p:txBody>
        </p:sp>
        <p:sp>
          <p:nvSpPr>
            <p:cNvPr id="124" name="object 124"/>
            <p:cNvSpPr/>
            <p:nvPr/>
          </p:nvSpPr>
          <p:spPr>
            <a:xfrm>
              <a:off x="34378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8DA23"/>
            </a:solidFill>
          </p:spPr>
          <p:txBody>
            <a:bodyPr wrap="square" lIns="0" tIns="0" rIns="0" bIns="0" rtlCol="0"/>
            <a:lstStyle/>
            <a:p>
              <a:endParaRPr/>
            </a:p>
          </p:txBody>
        </p:sp>
        <p:sp>
          <p:nvSpPr>
            <p:cNvPr id="125" name="object 125"/>
            <p:cNvSpPr/>
            <p:nvPr/>
          </p:nvSpPr>
          <p:spPr>
            <a:xfrm>
              <a:off x="34709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9DB24"/>
            </a:solidFill>
          </p:spPr>
          <p:txBody>
            <a:bodyPr wrap="square" lIns="0" tIns="0" rIns="0" bIns="0" rtlCol="0"/>
            <a:lstStyle/>
            <a:p>
              <a:endParaRPr/>
            </a:p>
          </p:txBody>
        </p:sp>
        <p:sp>
          <p:nvSpPr>
            <p:cNvPr id="126" name="object 126"/>
            <p:cNvSpPr/>
            <p:nvPr/>
          </p:nvSpPr>
          <p:spPr>
            <a:xfrm>
              <a:off x="35052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ADC24"/>
            </a:solidFill>
          </p:spPr>
          <p:txBody>
            <a:bodyPr wrap="square" lIns="0" tIns="0" rIns="0" bIns="0" rtlCol="0"/>
            <a:lstStyle/>
            <a:p>
              <a:endParaRPr/>
            </a:p>
          </p:txBody>
        </p:sp>
        <p:sp>
          <p:nvSpPr>
            <p:cNvPr id="127" name="object 127"/>
            <p:cNvSpPr/>
            <p:nvPr/>
          </p:nvSpPr>
          <p:spPr>
            <a:xfrm>
              <a:off x="35382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BDD25"/>
            </a:solidFill>
          </p:spPr>
          <p:txBody>
            <a:bodyPr wrap="square" lIns="0" tIns="0" rIns="0" bIns="0" rtlCol="0"/>
            <a:lstStyle/>
            <a:p>
              <a:endParaRPr/>
            </a:p>
          </p:txBody>
        </p:sp>
        <p:sp>
          <p:nvSpPr>
            <p:cNvPr id="128" name="object 128"/>
            <p:cNvSpPr/>
            <p:nvPr/>
          </p:nvSpPr>
          <p:spPr>
            <a:xfrm>
              <a:off x="35725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BDE25"/>
            </a:solidFill>
          </p:spPr>
          <p:txBody>
            <a:bodyPr wrap="square" lIns="0" tIns="0" rIns="0" bIns="0" rtlCol="0"/>
            <a:lstStyle/>
            <a:p>
              <a:endParaRPr/>
            </a:p>
          </p:txBody>
        </p:sp>
        <p:sp>
          <p:nvSpPr>
            <p:cNvPr id="129" name="object 129"/>
            <p:cNvSpPr/>
            <p:nvPr/>
          </p:nvSpPr>
          <p:spPr>
            <a:xfrm>
              <a:off x="3605529"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CDF25"/>
            </a:solidFill>
          </p:spPr>
          <p:txBody>
            <a:bodyPr wrap="square" lIns="0" tIns="0" rIns="0" bIns="0" rtlCol="0"/>
            <a:lstStyle/>
            <a:p>
              <a:endParaRPr/>
            </a:p>
          </p:txBody>
        </p:sp>
        <p:sp>
          <p:nvSpPr>
            <p:cNvPr id="130" name="object 130"/>
            <p:cNvSpPr/>
            <p:nvPr/>
          </p:nvSpPr>
          <p:spPr>
            <a:xfrm>
              <a:off x="36398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DE026"/>
            </a:solidFill>
          </p:spPr>
          <p:txBody>
            <a:bodyPr wrap="square" lIns="0" tIns="0" rIns="0" bIns="0" rtlCol="0"/>
            <a:lstStyle/>
            <a:p>
              <a:endParaRPr/>
            </a:p>
          </p:txBody>
        </p:sp>
        <p:sp>
          <p:nvSpPr>
            <p:cNvPr id="131" name="object 131"/>
            <p:cNvSpPr/>
            <p:nvPr/>
          </p:nvSpPr>
          <p:spPr>
            <a:xfrm>
              <a:off x="36728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EE126"/>
            </a:solidFill>
          </p:spPr>
          <p:txBody>
            <a:bodyPr wrap="square" lIns="0" tIns="0" rIns="0" bIns="0" rtlCol="0"/>
            <a:lstStyle/>
            <a:p>
              <a:endParaRPr/>
            </a:p>
          </p:txBody>
        </p:sp>
        <p:sp>
          <p:nvSpPr>
            <p:cNvPr id="132" name="object 132"/>
            <p:cNvSpPr/>
            <p:nvPr/>
          </p:nvSpPr>
          <p:spPr>
            <a:xfrm>
              <a:off x="3707129"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FE227"/>
            </a:solidFill>
          </p:spPr>
          <p:txBody>
            <a:bodyPr wrap="square" lIns="0" tIns="0" rIns="0" bIns="0" rtlCol="0"/>
            <a:lstStyle/>
            <a:p>
              <a:endParaRPr/>
            </a:p>
          </p:txBody>
        </p:sp>
        <p:sp>
          <p:nvSpPr>
            <p:cNvPr id="133" name="object 133"/>
            <p:cNvSpPr/>
            <p:nvPr/>
          </p:nvSpPr>
          <p:spPr>
            <a:xfrm>
              <a:off x="37414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FE327"/>
            </a:solidFill>
          </p:spPr>
          <p:txBody>
            <a:bodyPr wrap="square" lIns="0" tIns="0" rIns="0" bIns="0" rtlCol="0"/>
            <a:lstStyle/>
            <a:p>
              <a:endParaRPr/>
            </a:p>
          </p:txBody>
        </p:sp>
        <p:sp>
          <p:nvSpPr>
            <p:cNvPr id="134" name="object 134"/>
            <p:cNvSpPr/>
            <p:nvPr/>
          </p:nvSpPr>
          <p:spPr>
            <a:xfrm>
              <a:off x="37744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0E427"/>
            </a:solidFill>
          </p:spPr>
          <p:txBody>
            <a:bodyPr wrap="square" lIns="0" tIns="0" rIns="0" bIns="0" rtlCol="0"/>
            <a:lstStyle/>
            <a:p>
              <a:endParaRPr/>
            </a:p>
          </p:txBody>
        </p:sp>
        <p:sp>
          <p:nvSpPr>
            <p:cNvPr id="135" name="object 135"/>
            <p:cNvSpPr/>
            <p:nvPr/>
          </p:nvSpPr>
          <p:spPr>
            <a:xfrm>
              <a:off x="3808729"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1E528"/>
            </a:solidFill>
          </p:spPr>
          <p:txBody>
            <a:bodyPr wrap="square" lIns="0" tIns="0" rIns="0" bIns="0" rtlCol="0"/>
            <a:lstStyle/>
            <a:p>
              <a:endParaRPr/>
            </a:p>
          </p:txBody>
        </p:sp>
        <p:sp>
          <p:nvSpPr>
            <p:cNvPr id="136" name="object 136"/>
            <p:cNvSpPr/>
            <p:nvPr/>
          </p:nvSpPr>
          <p:spPr>
            <a:xfrm>
              <a:off x="38430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2E628"/>
            </a:solidFill>
          </p:spPr>
          <p:txBody>
            <a:bodyPr wrap="square" lIns="0" tIns="0" rIns="0" bIns="0" rtlCol="0"/>
            <a:lstStyle/>
            <a:p>
              <a:endParaRPr/>
            </a:p>
          </p:txBody>
        </p:sp>
        <p:sp>
          <p:nvSpPr>
            <p:cNvPr id="137" name="object 137"/>
            <p:cNvSpPr/>
            <p:nvPr/>
          </p:nvSpPr>
          <p:spPr>
            <a:xfrm>
              <a:off x="38760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3E729"/>
            </a:solidFill>
          </p:spPr>
          <p:txBody>
            <a:bodyPr wrap="square" lIns="0" tIns="0" rIns="0" bIns="0" rtlCol="0"/>
            <a:lstStyle/>
            <a:p>
              <a:endParaRPr/>
            </a:p>
          </p:txBody>
        </p:sp>
        <p:sp>
          <p:nvSpPr>
            <p:cNvPr id="138" name="object 138"/>
            <p:cNvSpPr/>
            <p:nvPr/>
          </p:nvSpPr>
          <p:spPr>
            <a:xfrm>
              <a:off x="3910329"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3E829"/>
            </a:solidFill>
          </p:spPr>
          <p:txBody>
            <a:bodyPr wrap="square" lIns="0" tIns="0" rIns="0" bIns="0" rtlCol="0"/>
            <a:lstStyle/>
            <a:p>
              <a:endParaRPr/>
            </a:p>
          </p:txBody>
        </p:sp>
        <p:sp>
          <p:nvSpPr>
            <p:cNvPr id="139" name="object 139"/>
            <p:cNvSpPr/>
            <p:nvPr/>
          </p:nvSpPr>
          <p:spPr>
            <a:xfrm>
              <a:off x="39433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4E929"/>
            </a:solidFill>
          </p:spPr>
          <p:txBody>
            <a:bodyPr wrap="square" lIns="0" tIns="0" rIns="0" bIns="0" rtlCol="0"/>
            <a:lstStyle/>
            <a:p>
              <a:endParaRPr/>
            </a:p>
          </p:txBody>
        </p:sp>
        <p:sp>
          <p:nvSpPr>
            <p:cNvPr id="140" name="object 140"/>
            <p:cNvSpPr/>
            <p:nvPr/>
          </p:nvSpPr>
          <p:spPr>
            <a:xfrm>
              <a:off x="39776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5EA2A"/>
            </a:solidFill>
          </p:spPr>
          <p:txBody>
            <a:bodyPr wrap="square" lIns="0" tIns="0" rIns="0" bIns="0" rtlCol="0"/>
            <a:lstStyle/>
            <a:p>
              <a:endParaRPr/>
            </a:p>
          </p:txBody>
        </p:sp>
        <p:sp>
          <p:nvSpPr>
            <p:cNvPr id="141" name="object 141"/>
            <p:cNvSpPr/>
            <p:nvPr/>
          </p:nvSpPr>
          <p:spPr>
            <a:xfrm>
              <a:off x="4011929"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6EB2A"/>
            </a:solidFill>
          </p:spPr>
          <p:txBody>
            <a:bodyPr wrap="square" lIns="0" tIns="0" rIns="0" bIns="0" rtlCol="0"/>
            <a:lstStyle/>
            <a:p>
              <a:endParaRPr/>
            </a:p>
          </p:txBody>
        </p:sp>
        <p:sp>
          <p:nvSpPr>
            <p:cNvPr id="142" name="object 142"/>
            <p:cNvSpPr/>
            <p:nvPr/>
          </p:nvSpPr>
          <p:spPr>
            <a:xfrm>
              <a:off x="40449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7EC2B"/>
            </a:solidFill>
          </p:spPr>
          <p:txBody>
            <a:bodyPr wrap="square" lIns="0" tIns="0" rIns="0" bIns="0" rtlCol="0"/>
            <a:lstStyle/>
            <a:p>
              <a:endParaRPr/>
            </a:p>
          </p:txBody>
        </p:sp>
        <p:sp>
          <p:nvSpPr>
            <p:cNvPr id="143" name="object 143"/>
            <p:cNvSpPr/>
            <p:nvPr/>
          </p:nvSpPr>
          <p:spPr>
            <a:xfrm>
              <a:off x="407924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7ED2B"/>
            </a:solidFill>
          </p:spPr>
          <p:txBody>
            <a:bodyPr wrap="square" lIns="0" tIns="0" rIns="0" bIns="0" rtlCol="0"/>
            <a:lstStyle/>
            <a:p>
              <a:endParaRPr/>
            </a:p>
          </p:txBody>
        </p:sp>
        <p:sp>
          <p:nvSpPr>
            <p:cNvPr id="144" name="object 144"/>
            <p:cNvSpPr/>
            <p:nvPr/>
          </p:nvSpPr>
          <p:spPr>
            <a:xfrm>
              <a:off x="41122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8EE2B"/>
            </a:solidFill>
          </p:spPr>
          <p:txBody>
            <a:bodyPr wrap="square" lIns="0" tIns="0" rIns="0" bIns="0" rtlCol="0"/>
            <a:lstStyle/>
            <a:p>
              <a:endParaRPr/>
            </a:p>
          </p:txBody>
        </p:sp>
        <p:sp>
          <p:nvSpPr>
            <p:cNvPr id="145" name="object 145"/>
            <p:cNvSpPr/>
            <p:nvPr/>
          </p:nvSpPr>
          <p:spPr>
            <a:xfrm>
              <a:off x="41465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9EF2C"/>
            </a:solidFill>
          </p:spPr>
          <p:txBody>
            <a:bodyPr wrap="square" lIns="0" tIns="0" rIns="0" bIns="0" rtlCol="0"/>
            <a:lstStyle/>
            <a:p>
              <a:endParaRPr/>
            </a:p>
          </p:txBody>
        </p:sp>
        <p:sp>
          <p:nvSpPr>
            <p:cNvPr id="146" name="object 146"/>
            <p:cNvSpPr/>
            <p:nvPr/>
          </p:nvSpPr>
          <p:spPr>
            <a:xfrm>
              <a:off x="418084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AF02C"/>
            </a:solidFill>
          </p:spPr>
          <p:txBody>
            <a:bodyPr wrap="square" lIns="0" tIns="0" rIns="0" bIns="0" rtlCol="0"/>
            <a:lstStyle/>
            <a:p>
              <a:endParaRPr/>
            </a:p>
          </p:txBody>
        </p:sp>
        <p:sp>
          <p:nvSpPr>
            <p:cNvPr id="147" name="object 147"/>
            <p:cNvSpPr/>
            <p:nvPr/>
          </p:nvSpPr>
          <p:spPr>
            <a:xfrm>
              <a:off x="42138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BF12D"/>
            </a:solidFill>
          </p:spPr>
          <p:txBody>
            <a:bodyPr wrap="square" lIns="0" tIns="0" rIns="0" bIns="0" rtlCol="0"/>
            <a:lstStyle/>
            <a:p>
              <a:endParaRPr/>
            </a:p>
          </p:txBody>
        </p:sp>
        <p:sp>
          <p:nvSpPr>
            <p:cNvPr id="148" name="object 148"/>
            <p:cNvSpPr/>
            <p:nvPr/>
          </p:nvSpPr>
          <p:spPr>
            <a:xfrm>
              <a:off x="424815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BF22D"/>
            </a:solidFill>
          </p:spPr>
          <p:txBody>
            <a:bodyPr wrap="square" lIns="0" tIns="0" rIns="0" bIns="0" rtlCol="0"/>
            <a:lstStyle/>
            <a:p>
              <a:endParaRPr/>
            </a:p>
          </p:txBody>
        </p:sp>
        <p:sp>
          <p:nvSpPr>
            <p:cNvPr id="149" name="object 149"/>
            <p:cNvSpPr/>
            <p:nvPr/>
          </p:nvSpPr>
          <p:spPr>
            <a:xfrm>
              <a:off x="42811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CF32D"/>
            </a:solidFill>
          </p:spPr>
          <p:txBody>
            <a:bodyPr wrap="square" lIns="0" tIns="0" rIns="0" bIns="0" rtlCol="0"/>
            <a:lstStyle/>
            <a:p>
              <a:endParaRPr/>
            </a:p>
          </p:txBody>
        </p:sp>
        <p:sp>
          <p:nvSpPr>
            <p:cNvPr id="150" name="object 150"/>
            <p:cNvSpPr/>
            <p:nvPr/>
          </p:nvSpPr>
          <p:spPr>
            <a:xfrm>
              <a:off x="43154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DF42E"/>
            </a:solidFill>
          </p:spPr>
          <p:txBody>
            <a:bodyPr wrap="square" lIns="0" tIns="0" rIns="0" bIns="0" rtlCol="0"/>
            <a:lstStyle/>
            <a:p>
              <a:endParaRPr/>
            </a:p>
          </p:txBody>
        </p:sp>
        <p:sp>
          <p:nvSpPr>
            <p:cNvPr id="151" name="object 151"/>
            <p:cNvSpPr/>
            <p:nvPr/>
          </p:nvSpPr>
          <p:spPr>
            <a:xfrm>
              <a:off x="434975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EF52E"/>
            </a:solidFill>
          </p:spPr>
          <p:txBody>
            <a:bodyPr wrap="square" lIns="0" tIns="0" rIns="0" bIns="0" rtlCol="0"/>
            <a:lstStyle/>
            <a:p>
              <a:endParaRPr/>
            </a:p>
          </p:txBody>
        </p:sp>
        <p:sp>
          <p:nvSpPr>
            <p:cNvPr id="152" name="object 152"/>
            <p:cNvSpPr/>
            <p:nvPr/>
          </p:nvSpPr>
          <p:spPr>
            <a:xfrm>
              <a:off x="43827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FF62F"/>
            </a:solidFill>
          </p:spPr>
          <p:txBody>
            <a:bodyPr wrap="square" lIns="0" tIns="0" rIns="0" bIns="0" rtlCol="0"/>
            <a:lstStyle/>
            <a:p>
              <a:endParaRPr/>
            </a:p>
          </p:txBody>
        </p:sp>
        <p:sp>
          <p:nvSpPr>
            <p:cNvPr id="153" name="object 153"/>
            <p:cNvSpPr/>
            <p:nvPr/>
          </p:nvSpPr>
          <p:spPr>
            <a:xfrm>
              <a:off x="441706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FF72F"/>
            </a:solidFill>
          </p:spPr>
          <p:txBody>
            <a:bodyPr wrap="square" lIns="0" tIns="0" rIns="0" bIns="0" rtlCol="0"/>
            <a:lstStyle/>
            <a:p>
              <a:endParaRPr/>
            </a:p>
          </p:txBody>
        </p:sp>
        <p:sp>
          <p:nvSpPr>
            <p:cNvPr id="154" name="object 154"/>
            <p:cNvSpPr/>
            <p:nvPr/>
          </p:nvSpPr>
          <p:spPr>
            <a:xfrm>
              <a:off x="44500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0F82F"/>
            </a:solidFill>
          </p:spPr>
          <p:txBody>
            <a:bodyPr wrap="square" lIns="0" tIns="0" rIns="0" bIns="0" rtlCol="0"/>
            <a:lstStyle/>
            <a:p>
              <a:endParaRPr/>
            </a:p>
          </p:txBody>
        </p:sp>
        <p:sp>
          <p:nvSpPr>
            <p:cNvPr id="155" name="object 155"/>
            <p:cNvSpPr/>
            <p:nvPr/>
          </p:nvSpPr>
          <p:spPr>
            <a:xfrm>
              <a:off x="44843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61F930"/>
            </a:solidFill>
          </p:spPr>
          <p:txBody>
            <a:bodyPr wrap="square" lIns="0" tIns="0" rIns="0" bIns="0" rtlCol="0"/>
            <a:lstStyle/>
            <a:p>
              <a:endParaRPr/>
            </a:p>
          </p:txBody>
        </p:sp>
        <p:sp>
          <p:nvSpPr>
            <p:cNvPr id="156" name="object 156"/>
            <p:cNvSpPr/>
            <p:nvPr/>
          </p:nvSpPr>
          <p:spPr>
            <a:xfrm>
              <a:off x="45173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2FA30"/>
            </a:solidFill>
          </p:spPr>
          <p:txBody>
            <a:bodyPr wrap="square" lIns="0" tIns="0" rIns="0" bIns="0" rtlCol="0"/>
            <a:lstStyle/>
            <a:p>
              <a:endParaRPr/>
            </a:p>
          </p:txBody>
        </p:sp>
        <p:sp>
          <p:nvSpPr>
            <p:cNvPr id="157" name="object 157"/>
            <p:cNvSpPr/>
            <p:nvPr/>
          </p:nvSpPr>
          <p:spPr>
            <a:xfrm>
              <a:off x="45516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3FB31"/>
            </a:solidFill>
          </p:spPr>
          <p:txBody>
            <a:bodyPr wrap="square" lIns="0" tIns="0" rIns="0" bIns="0" rtlCol="0"/>
            <a:lstStyle/>
            <a:p>
              <a:endParaRPr/>
            </a:p>
          </p:txBody>
        </p:sp>
        <p:sp>
          <p:nvSpPr>
            <p:cNvPr id="158" name="object 158"/>
            <p:cNvSpPr/>
            <p:nvPr/>
          </p:nvSpPr>
          <p:spPr>
            <a:xfrm>
              <a:off x="45859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63FC31"/>
            </a:solidFill>
          </p:spPr>
          <p:txBody>
            <a:bodyPr wrap="square" lIns="0" tIns="0" rIns="0" bIns="0" rtlCol="0"/>
            <a:lstStyle/>
            <a:p>
              <a:endParaRPr/>
            </a:p>
          </p:txBody>
        </p:sp>
        <p:sp>
          <p:nvSpPr>
            <p:cNvPr id="159" name="object 159"/>
            <p:cNvSpPr/>
            <p:nvPr/>
          </p:nvSpPr>
          <p:spPr>
            <a:xfrm>
              <a:off x="46189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6FF33"/>
            </a:solidFill>
          </p:spPr>
          <p:txBody>
            <a:bodyPr wrap="square" lIns="0" tIns="0" rIns="0" bIns="0" rtlCol="0"/>
            <a:lstStyle/>
            <a:p>
              <a:endParaRPr/>
            </a:p>
          </p:txBody>
        </p:sp>
        <p:sp>
          <p:nvSpPr>
            <p:cNvPr id="160" name="object 160"/>
            <p:cNvSpPr/>
            <p:nvPr/>
          </p:nvSpPr>
          <p:spPr>
            <a:xfrm>
              <a:off x="465328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64FD33"/>
            </a:solidFill>
          </p:spPr>
          <p:txBody>
            <a:bodyPr wrap="square" lIns="0" tIns="0" rIns="0" bIns="0" rtlCol="0"/>
            <a:lstStyle/>
            <a:p>
              <a:endParaRPr/>
            </a:p>
          </p:txBody>
        </p:sp>
        <p:sp>
          <p:nvSpPr>
            <p:cNvPr id="161" name="object 161"/>
            <p:cNvSpPr/>
            <p:nvPr/>
          </p:nvSpPr>
          <p:spPr>
            <a:xfrm>
              <a:off x="46863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3FC31"/>
            </a:solidFill>
          </p:spPr>
          <p:txBody>
            <a:bodyPr wrap="square" lIns="0" tIns="0" rIns="0" bIns="0" rtlCol="0"/>
            <a:lstStyle/>
            <a:p>
              <a:endParaRPr/>
            </a:p>
          </p:txBody>
        </p:sp>
        <p:sp>
          <p:nvSpPr>
            <p:cNvPr id="162" name="object 162"/>
            <p:cNvSpPr/>
            <p:nvPr/>
          </p:nvSpPr>
          <p:spPr>
            <a:xfrm>
              <a:off x="47205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2FB31"/>
            </a:solidFill>
          </p:spPr>
          <p:txBody>
            <a:bodyPr wrap="square" lIns="0" tIns="0" rIns="0" bIns="0" rtlCol="0"/>
            <a:lstStyle/>
            <a:p>
              <a:endParaRPr/>
            </a:p>
          </p:txBody>
        </p:sp>
        <p:sp>
          <p:nvSpPr>
            <p:cNvPr id="163" name="object 163"/>
            <p:cNvSpPr/>
            <p:nvPr/>
          </p:nvSpPr>
          <p:spPr>
            <a:xfrm>
              <a:off x="475488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62FA31"/>
            </a:solidFill>
          </p:spPr>
          <p:txBody>
            <a:bodyPr wrap="square" lIns="0" tIns="0" rIns="0" bIns="0" rtlCol="0"/>
            <a:lstStyle/>
            <a:p>
              <a:endParaRPr/>
            </a:p>
          </p:txBody>
        </p:sp>
        <p:sp>
          <p:nvSpPr>
            <p:cNvPr id="164" name="object 164"/>
            <p:cNvSpPr/>
            <p:nvPr/>
          </p:nvSpPr>
          <p:spPr>
            <a:xfrm>
              <a:off x="47879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61F930"/>
            </a:solidFill>
          </p:spPr>
          <p:txBody>
            <a:bodyPr wrap="square" lIns="0" tIns="0" rIns="0" bIns="0" rtlCol="0"/>
            <a:lstStyle/>
            <a:p>
              <a:endParaRPr/>
            </a:p>
          </p:txBody>
        </p:sp>
        <p:sp>
          <p:nvSpPr>
            <p:cNvPr id="165" name="object 165"/>
            <p:cNvSpPr/>
            <p:nvPr/>
          </p:nvSpPr>
          <p:spPr>
            <a:xfrm>
              <a:off x="48221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60F830"/>
            </a:solidFill>
          </p:spPr>
          <p:txBody>
            <a:bodyPr wrap="square" lIns="0" tIns="0" rIns="0" bIns="0" rtlCol="0"/>
            <a:lstStyle/>
            <a:p>
              <a:endParaRPr/>
            </a:p>
          </p:txBody>
        </p:sp>
        <p:sp>
          <p:nvSpPr>
            <p:cNvPr id="166" name="object 166"/>
            <p:cNvSpPr/>
            <p:nvPr/>
          </p:nvSpPr>
          <p:spPr>
            <a:xfrm>
              <a:off x="48552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FF72F"/>
            </a:solidFill>
          </p:spPr>
          <p:txBody>
            <a:bodyPr wrap="square" lIns="0" tIns="0" rIns="0" bIns="0" rtlCol="0"/>
            <a:lstStyle/>
            <a:p>
              <a:endParaRPr/>
            </a:p>
          </p:txBody>
        </p:sp>
        <p:sp>
          <p:nvSpPr>
            <p:cNvPr id="167" name="object 167"/>
            <p:cNvSpPr/>
            <p:nvPr/>
          </p:nvSpPr>
          <p:spPr>
            <a:xfrm>
              <a:off x="48895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EF62F"/>
            </a:solidFill>
          </p:spPr>
          <p:txBody>
            <a:bodyPr wrap="square" lIns="0" tIns="0" rIns="0" bIns="0" rtlCol="0"/>
            <a:lstStyle/>
            <a:p>
              <a:endParaRPr/>
            </a:p>
          </p:txBody>
        </p:sp>
        <p:sp>
          <p:nvSpPr>
            <p:cNvPr id="168" name="object 168"/>
            <p:cNvSpPr/>
            <p:nvPr/>
          </p:nvSpPr>
          <p:spPr>
            <a:xfrm>
              <a:off x="49237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EF52F"/>
            </a:solidFill>
          </p:spPr>
          <p:txBody>
            <a:bodyPr wrap="square" lIns="0" tIns="0" rIns="0" bIns="0" rtlCol="0"/>
            <a:lstStyle/>
            <a:p>
              <a:endParaRPr/>
            </a:p>
          </p:txBody>
        </p:sp>
        <p:sp>
          <p:nvSpPr>
            <p:cNvPr id="169" name="object 169"/>
            <p:cNvSpPr/>
            <p:nvPr/>
          </p:nvSpPr>
          <p:spPr>
            <a:xfrm>
              <a:off x="49568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DF42E"/>
            </a:solidFill>
          </p:spPr>
          <p:txBody>
            <a:bodyPr wrap="square" lIns="0" tIns="0" rIns="0" bIns="0" rtlCol="0"/>
            <a:lstStyle/>
            <a:p>
              <a:endParaRPr/>
            </a:p>
          </p:txBody>
        </p:sp>
        <p:sp>
          <p:nvSpPr>
            <p:cNvPr id="170" name="object 170"/>
            <p:cNvSpPr/>
            <p:nvPr/>
          </p:nvSpPr>
          <p:spPr>
            <a:xfrm>
              <a:off x="49911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CF32E"/>
            </a:solidFill>
          </p:spPr>
          <p:txBody>
            <a:bodyPr wrap="square" lIns="0" tIns="0" rIns="0" bIns="0" rtlCol="0"/>
            <a:lstStyle/>
            <a:p>
              <a:endParaRPr/>
            </a:p>
          </p:txBody>
        </p:sp>
        <p:sp>
          <p:nvSpPr>
            <p:cNvPr id="171" name="object 171"/>
            <p:cNvSpPr/>
            <p:nvPr/>
          </p:nvSpPr>
          <p:spPr>
            <a:xfrm>
              <a:off x="50241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BF22D"/>
            </a:solidFill>
          </p:spPr>
          <p:txBody>
            <a:bodyPr wrap="square" lIns="0" tIns="0" rIns="0" bIns="0" rtlCol="0"/>
            <a:lstStyle/>
            <a:p>
              <a:endParaRPr/>
            </a:p>
          </p:txBody>
        </p:sp>
        <p:sp>
          <p:nvSpPr>
            <p:cNvPr id="172" name="object 172"/>
            <p:cNvSpPr/>
            <p:nvPr/>
          </p:nvSpPr>
          <p:spPr>
            <a:xfrm>
              <a:off x="50584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AF12D"/>
            </a:solidFill>
          </p:spPr>
          <p:txBody>
            <a:bodyPr wrap="square" lIns="0" tIns="0" rIns="0" bIns="0" rtlCol="0"/>
            <a:lstStyle/>
            <a:p>
              <a:endParaRPr/>
            </a:p>
          </p:txBody>
        </p:sp>
        <p:sp>
          <p:nvSpPr>
            <p:cNvPr id="173" name="object 173"/>
            <p:cNvSpPr/>
            <p:nvPr/>
          </p:nvSpPr>
          <p:spPr>
            <a:xfrm>
              <a:off x="50927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AF02D"/>
            </a:solidFill>
          </p:spPr>
          <p:txBody>
            <a:bodyPr wrap="square" lIns="0" tIns="0" rIns="0" bIns="0" rtlCol="0"/>
            <a:lstStyle/>
            <a:p>
              <a:endParaRPr/>
            </a:p>
          </p:txBody>
        </p:sp>
        <p:sp>
          <p:nvSpPr>
            <p:cNvPr id="174" name="object 174"/>
            <p:cNvSpPr/>
            <p:nvPr/>
          </p:nvSpPr>
          <p:spPr>
            <a:xfrm>
              <a:off x="51257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9EF2C"/>
            </a:solidFill>
          </p:spPr>
          <p:txBody>
            <a:bodyPr wrap="square" lIns="0" tIns="0" rIns="0" bIns="0" rtlCol="0"/>
            <a:lstStyle/>
            <a:p>
              <a:endParaRPr/>
            </a:p>
          </p:txBody>
        </p:sp>
        <p:sp>
          <p:nvSpPr>
            <p:cNvPr id="175" name="object 175"/>
            <p:cNvSpPr/>
            <p:nvPr/>
          </p:nvSpPr>
          <p:spPr>
            <a:xfrm>
              <a:off x="51600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8EE2C"/>
            </a:solidFill>
          </p:spPr>
          <p:txBody>
            <a:bodyPr wrap="square" lIns="0" tIns="0" rIns="0" bIns="0" rtlCol="0"/>
            <a:lstStyle/>
            <a:p>
              <a:endParaRPr/>
            </a:p>
          </p:txBody>
        </p:sp>
        <p:sp>
          <p:nvSpPr>
            <p:cNvPr id="176" name="object 176"/>
            <p:cNvSpPr/>
            <p:nvPr/>
          </p:nvSpPr>
          <p:spPr>
            <a:xfrm>
              <a:off x="519303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7ED2B"/>
            </a:solidFill>
          </p:spPr>
          <p:txBody>
            <a:bodyPr wrap="square" lIns="0" tIns="0" rIns="0" bIns="0" rtlCol="0"/>
            <a:lstStyle/>
            <a:p>
              <a:endParaRPr/>
            </a:p>
          </p:txBody>
        </p:sp>
        <p:sp>
          <p:nvSpPr>
            <p:cNvPr id="177" name="object 177"/>
            <p:cNvSpPr/>
            <p:nvPr/>
          </p:nvSpPr>
          <p:spPr>
            <a:xfrm>
              <a:off x="522732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6EC2B"/>
            </a:solidFill>
          </p:spPr>
          <p:txBody>
            <a:bodyPr wrap="square" lIns="0" tIns="0" rIns="0" bIns="0" rtlCol="0"/>
            <a:lstStyle/>
            <a:p>
              <a:endParaRPr/>
            </a:p>
          </p:txBody>
        </p:sp>
        <p:sp>
          <p:nvSpPr>
            <p:cNvPr id="178" name="object 178"/>
            <p:cNvSpPr/>
            <p:nvPr/>
          </p:nvSpPr>
          <p:spPr>
            <a:xfrm>
              <a:off x="52616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6EB2B"/>
            </a:solidFill>
          </p:spPr>
          <p:txBody>
            <a:bodyPr wrap="square" lIns="0" tIns="0" rIns="0" bIns="0" rtlCol="0"/>
            <a:lstStyle/>
            <a:p>
              <a:endParaRPr/>
            </a:p>
          </p:txBody>
        </p:sp>
        <p:sp>
          <p:nvSpPr>
            <p:cNvPr id="179" name="object 179"/>
            <p:cNvSpPr/>
            <p:nvPr/>
          </p:nvSpPr>
          <p:spPr>
            <a:xfrm>
              <a:off x="529463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5EA2A"/>
            </a:solidFill>
          </p:spPr>
          <p:txBody>
            <a:bodyPr wrap="square" lIns="0" tIns="0" rIns="0" bIns="0" rtlCol="0"/>
            <a:lstStyle/>
            <a:p>
              <a:endParaRPr/>
            </a:p>
          </p:txBody>
        </p:sp>
        <p:sp>
          <p:nvSpPr>
            <p:cNvPr id="180" name="object 180"/>
            <p:cNvSpPr/>
            <p:nvPr/>
          </p:nvSpPr>
          <p:spPr>
            <a:xfrm>
              <a:off x="53289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4E92A"/>
            </a:solidFill>
          </p:spPr>
          <p:txBody>
            <a:bodyPr wrap="square" lIns="0" tIns="0" rIns="0" bIns="0" rtlCol="0"/>
            <a:lstStyle/>
            <a:p>
              <a:endParaRPr/>
            </a:p>
          </p:txBody>
        </p:sp>
        <p:sp>
          <p:nvSpPr>
            <p:cNvPr id="181" name="object 181"/>
            <p:cNvSpPr/>
            <p:nvPr/>
          </p:nvSpPr>
          <p:spPr>
            <a:xfrm>
              <a:off x="53619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3E829"/>
            </a:solidFill>
          </p:spPr>
          <p:txBody>
            <a:bodyPr wrap="square" lIns="0" tIns="0" rIns="0" bIns="0" rtlCol="0"/>
            <a:lstStyle/>
            <a:p>
              <a:endParaRPr/>
            </a:p>
          </p:txBody>
        </p:sp>
        <p:sp>
          <p:nvSpPr>
            <p:cNvPr id="182" name="object 182"/>
            <p:cNvSpPr/>
            <p:nvPr/>
          </p:nvSpPr>
          <p:spPr>
            <a:xfrm>
              <a:off x="539623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2E729"/>
            </a:solidFill>
          </p:spPr>
          <p:txBody>
            <a:bodyPr wrap="square" lIns="0" tIns="0" rIns="0" bIns="0" rtlCol="0"/>
            <a:lstStyle/>
            <a:p>
              <a:endParaRPr/>
            </a:p>
          </p:txBody>
        </p:sp>
        <p:sp>
          <p:nvSpPr>
            <p:cNvPr id="183" name="object 183"/>
            <p:cNvSpPr/>
            <p:nvPr/>
          </p:nvSpPr>
          <p:spPr>
            <a:xfrm>
              <a:off x="54292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2E629"/>
            </a:solidFill>
          </p:spPr>
          <p:txBody>
            <a:bodyPr wrap="square" lIns="0" tIns="0" rIns="0" bIns="0" rtlCol="0"/>
            <a:lstStyle/>
            <a:p>
              <a:endParaRPr/>
            </a:p>
          </p:txBody>
        </p:sp>
        <p:sp>
          <p:nvSpPr>
            <p:cNvPr id="184" name="object 184"/>
            <p:cNvSpPr/>
            <p:nvPr/>
          </p:nvSpPr>
          <p:spPr>
            <a:xfrm>
              <a:off x="546354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51E528"/>
            </a:solidFill>
          </p:spPr>
          <p:txBody>
            <a:bodyPr wrap="square" lIns="0" tIns="0" rIns="0" bIns="0" rtlCol="0"/>
            <a:lstStyle/>
            <a:p>
              <a:endParaRPr/>
            </a:p>
          </p:txBody>
        </p:sp>
        <p:sp>
          <p:nvSpPr>
            <p:cNvPr id="185" name="object 185"/>
            <p:cNvSpPr/>
            <p:nvPr/>
          </p:nvSpPr>
          <p:spPr>
            <a:xfrm>
              <a:off x="549783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50E428"/>
            </a:solidFill>
          </p:spPr>
          <p:txBody>
            <a:bodyPr wrap="square" lIns="0" tIns="0" rIns="0" bIns="0" rtlCol="0"/>
            <a:lstStyle/>
            <a:p>
              <a:endParaRPr/>
            </a:p>
          </p:txBody>
        </p:sp>
        <p:sp>
          <p:nvSpPr>
            <p:cNvPr id="186" name="object 186"/>
            <p:cNvSpPr/>
            <p:nvPr/>
          </p:nvSpPr>
          <p:spPr>
            <a:xfrm>
              <a:off x="55308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FE327"/>
            </a:solidFill>
          </p:spPr>
          <p:txBody>
            <a:bodyPr wrap="square" lIns="0" tIns="0" rIns="0" bIns="0" rtlCol="0"/>
            <a:lstStyle/>
            <a:p>
              <a:endParaRPr/>
            </a:p>
          </p:txBody>
        </p:sp>
        <p:sp>
          <p:nvSpPr>
            <p:cNvPr id="187" name="object 187"/>
            <p:cNvSpPr/>
            <p:nvPr/>
          </p:nvSpPr>
          <p:spPr>
            <a:xfrm>
              <a:off x="556514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EE227"/>
            </a:solidFill>
          </p:spPr>
          <p:txBody>
            <a:bodyPr wrap="square" lIns="0" tIns="0" rIns="0" bIns="0" rtlCol="0"/>
            <a:lstStyle/>
            <a:p>
              <a:endParaRPr/>
            </a:p>
          </p:txBody>
        </p:sp>
        <p:sp>
          <p:nvSpPr>
            <p:cNvPr id="188" name="object 188"/>
            <p:cNvSpPr/>
            <p:nvPr/>
          </p:nvSpPr>
          <p:spPr>
            <a:xfrm>
              <a:off x="55981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EE127"/>
            </a:solidFill>
          </p:spPr>
          <p:txBody>
            <a:bodyPr wrap="square" lIns="0" tIns="0" rIns="0" bIns="0" rtlCol="0"/>
            <a:lstStyle/>
            <a:p>
              <a:endParaRPr/>
            </a:p>
          </p:txBody>
        </p:sp>
        <p:sp>
          <p:nvSpPr>
            <p:cNvPr id="189" name="object 189"/>
            <p:cNvSpPr/>
            <p:nvPr/>
          </p:nvSpPr>
          <p:spPr>
            <a:xfrm>
              <a:off x="563245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DE026"/>
            </a:solidFill>
          </p:spPr>
          <p:txBody>
            <a:bodyPr wrap="square" lIns="0" tIns="0" rIns="0" bIns="0" rtlCol="0"/>
            <a:lstStyle/>
            <a:p>
              <a:endParaRPr/>
            </a:p>
          </p:txBody>
        </p:sp>
        <p:sp>
          <p:nvSpPr>
            <p:cNvPr id="190" name="object 190"/>
            <p:cNvSpPr/>
            <p:nvPr/>
          </p:nvSpPr>
          <p:spPr>
            <a:xfrm>
              <a:off x="566674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CDF26"/>
            </a:solidFill>
          </p:spPr>
          <p:txBody>
            <a:bodyPr wrap="square" lIns="0" tIns="0" rIns="0" bIns="0" rtlCol="0"/>
            <a:lstStyle/>
            <a:p>
              <a:endParaRPr/>
            </a:p>
          </p:txBody>
        </p:sp>
        <p:sp>
          <p:nvSpPr>
            <p:cNvPr id="191" name="object 191"/>
            <p:cNvSpPr/>
            <p:nvPr/>
          </p:nvSpPr>
          <p:spPr>
            <a:xfrm>
              <a:off x="56997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BDE25"/>
            </a:solidFill>
          </p:spPr>
          <p:txBody>
            <a:bodyPr wrap="square" lIns="0" tIns="0" rIns="0" bIns="0" rtlCol="0"/>
            <a:lstStyle/>
            <a:p>
              <a:endParaRPr/>
            </a:p>
          </p:txBody>
        </p:sp>
        <p:sp>
          <p:nvSpPr>
            <p:cNvPr id="192" name="object 192"/>
            <p:cNvSpPr/>
            <p:nvPr/>
          </p:nvSpPr>
          <p:spPr>
            <a:xfrm>
              <a:off x="573405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BDD25"/>
            </a:solidFill>
          </p:spPr>
          <p:txBody>
            <a:bodyPr wrap="square" lIns="0" tIns="0" rIns="0" bIns="0" rtlCol="0"/>
            <a:lstStyle/>
            <a:p>
              <a:endParaRPr/>
            </a:p>
          </p:txBody>
        </p:sp>
        <p:sp>
          <p:nvSpPr>
            <p:cNvPr id="193" name="object 193"/>
            <p:cNvSpPr/>
            <p:nvPr/>
          </p:nvSpPr>
          <p:spPr>
            <a:xfrm>
              <a:off x="57670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ADC25"/>
            </a:solidFill>
          </p:spPr>
          <p:txBody>
            <a:bodyPr wrap="square" lIns="0" tIns="0" rIns="0" bIns="0" rtlCol="0"/>
            <a:lstStyle/>
            <a:p>
              <a:endParaRPr/>
            </a:p>
          </p:txBody>
        </p:sp>
        <p:sp>
          <p:nvSpPr>
            <p:cNvPr id="194" name="object 194"/>
            <p:cNvSpPr/>
            <p:nvPr/>
          </p:nvSpPr>
          <p:spPr>
            <a:xfrm>
              <a:off x="580136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9DB24"/>
            </a:solidFill>
          </p:spPr>
          <p:txBody>
            <a:bodyPr wrap="square" lIns="0" tIns="0" rIns="0" bIns="0" rtlCol="0"/>
            <a:lstStyle/>
            <a:p>
              <a:endParaRPr/>
            </a:p>
          </p:txBody>
        </p:sp>
        <p:sp>
          <p:nvSpPr>
            <p:cNvPr id="195" name="object 195"/>
            <p:cNvSpPr/>
            <p:nvPr/>
          </p:nvSpPr>
          <p:spPr>
            <a:xfrm>
              <a:off x="583565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8DA24"/>
            </a:solidFill>
          </p:spPr>
          <p:txBody>
            <a:bodyPr wrap="square" lIns="0" tIns="0" rIns="0" bIns="0" rtlCol="0"/>
            <a:lstStyle/>
            <a:p>
              <a:endParaRPr/>
            </a:p>
          </p:txBody>
        </p:sp>
        <p:sp>
          <p:nvSpPr>
            <p:cNvPr id="196" name="object 196"/>
            <p:cNvSpPr/>
            <p:nvPr/>
          </p:nvSpPr>
          <p:spPr>
            <a:xfrm>
              <a:off x="58686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7D923"/>
            </a:solidFill>
          </p:spPr>
          <p:txBody>
            <a:bodyPr wrap="square" lIns="0" tIns="0" rIns="0" bIns="0" rtlCol="0"/>
            <a:lstStyle/>
            <a:p>
              <a:endParaRPr/>
            </a:p>
          </p:txBody>
        </p:sp>
        <p:sp>
          <p:nvSpPr>
            <p:cNvPr id="197" name="object 197"/>
            <p:cNvSpPr/>
            <p:nvPr/>
          </p:nvSpPr>
          <p:spPr>
            <a:xfrm>
              <a:off x="590296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7D823"/>
            </a:solidFill>
          </p:spPr>
          <p:txBody>
            <a:bodyPr wrap="square" lIns="0" tIns="0" rIns="0" bIns="0" rtlCol="0"/>
            <a:lstStyle/>
            <a:p>
              <a:endParaRPr/>
            </a:p>
          </p:txBody>
        </p:sp>
        <p:sp>
          <p:nvSpPr>
            <p:cNvPr id="198" name="object 198"/>
            <p:cNvSpPr/>
            <p:nvPr/>
          </p:nvSpPr>
          <p:spPr>
            <a:xfrm>
              <a:off x="59359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6D723"/>
            </a:solidFill>
          </p:spPr>
          <p:txBody>
            <a:bodyPr wrap="square" lIns="0" tIns="0" rIns="0" bIns="0" rtlCol="0"/>
            <a:lstStyle/>
            <a:p>
              <a:endParaRPr/>
            </a:p>
          </p:txBody>
        </p:sp>
        <p:sp>
          <p:nvSpPr>
            <p:cNvPr id="199" name="object 199"/>
            <p:cNvSpPr/>
            <p:nvPr/>
          </p:nvSpPr>
          <p:spPr>
            <a:xfrm>
              <a:off x="597027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5D622"/>
            </a:solidFill>
          </p:spPr>
          <p:txBody>
            <a:bodyPr wrap="square" lIns="0" tIns="0" rIns="0" bIns="0" rtlCol="0"/>
            <a:lstStyle/>
            <a:p>
              <a:endParaRPr/>
            </a:p>
          </p:txBody>
        </p:sp>
        <p:sp>
          <p:nvSpPr>
            <p:cNvPr id="200" name="object 200"/>
            <p:cNvSpPr/>
            <p:nvPr/>
          </p:nvSpPr>
          <p:spPr>
            <a:xfrm>
              <a:off x="600456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4D522"/>
            </a:solidFill>
          </p:spPr>
          <p:txBody>
            <a:bodyPr wrap="square" lIns="0" tIns="0" rIns="0" bIns="0" rtlCol="0"/>
            <a:lstStyle/>
            <a:p>
              <a:endParaRPr/>
            </a:p>
          </p:txBody>
        </p:sp>
        <p:sp>
          <p:nvSpPr>
            <p:cNvPr id="201" name="object 201"/>
            <p:cNvSpPr/>
            <p:nvPr/>
          </p:nvSpPr>
          <p:spPr>
            <a:xfrm>
              <a:off x="60375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3D421"/>
            </a:solidFill>
          </p:spPr>
          <p:txBody>
            <a:bodyPr wrap="square" lIns="0" tIns="0" rIns="0" bIns="0" rtlCol="0"/>
            <a:lstStyle/>
            <a:p>
              <a:endParaRPr/>
            </a:p>
          </p:txBody>
        </p:sp>
        <p:sp>
          <p:nvSpPr>
            <p:cNvPr id="202" name="object 202"/>
            <p:cNvSpPr/>
            <p:nvPr/>
          </p:nvSpPr>
          <p:spPr>
            <a:xfrm>
              <a:off x="60718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3D321"/>
            </a:solidFill>
          </p:spPr>
          <p:txBody>
            <a:bodyPr wrap="square" lIns="0" tIns="0" rIns="0" bIns="0" rtlCol="0"/>
            <a:lstStyle/>
            <a:p>
              <a:endParaRPr/>
            </a:p>
          </p:txBody>
        </p:sp>
        <p:sp>
          <p:nvSpPr>
            <p:cNvPr id="203" name="object 203"/>
            <p:cNvSpPr/>
            <p:nvPr/>
          </p:nvSpPr>
          <p:spPr>
            <a:xfrm>
              <a:off x="61048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2D221"/>
            </a:solidFill>
          </p:spPr>
          <p:txBody>
            <a:bodyPr wrap="square" lIns="0" tIns="0" rIns="0" bIns="0" rtlCol="0"/>
            <a:lstStyle/>
            <a:p>
              <a:endParaRPr/>
            </a:p>
          </p:txBody>
        </p:sp>
        <p:sp>
          <p:nvSpPr>
            <p:cNvPr id="204" name="object 204"/>
            <p:cNvSpPr/>
            <p:nvPr/>
          </p:nvSpPr>
          <p:spPr>
            <a:xfrm>
              <a:off x="61391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41D120"/>
            </a:solidFill>
          </p:spPr>
          <p:txBody>
            <a:bodyPr wrap="square" lIns="0" tIns="0" rIns="0" bIns="0" rtlCol="0"/>
            <a:lstStyle/>
            <a:p>
              <a:endParaRPr/>
            </a:p>
          </p:txBody>
        </p:sp>
        <p:sp>
          <p:nvSpPr>
            <p:cNvPr id="205" name="object 205"/>
            <p:cNvSpPr/>
            <p:nvPr/>
          </p:nvSpPr>
          <p:spPr>
            <a:xfrm>
              <a:off x="61734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40D020"/>
            </a:solidFill>
          </p:spPr>
          <p:txBody>
            <a:bodyPr wrap="square" lIns="0" tIns="0" rIns="0" bIns="0" rtlCol="0"/>
            <a:lstStyle/>
            <a:p>
              <a:endParaRPr/>
            </a:p>
          </p:txBody>
        </p:sp>
        <p:sp>
          <p:nvSpPr>
            <p:cNvPr id="206" name="object 206"/>
            <p:cNvSpPr/>
            <p:nvPr/>
          </p:nvSpPr>
          <p:spPr>
            <a:xfrm>
              <a:off x="62064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FCF1F"/>
            </a:solidFill>
          </p:spPr>
          <p:txBody>
            <a:bodyPr wrap="square" lIns="0" tIns="0" rIns="0" bIns="0" rtlCol="0"/>
            <a:lstStyle/>
            <a:p>
              <a:endParaRPr/>
            </a:p>
          </p:txBody>
        </p:sp>
        <p:sp>
          <p:nvSpPr>
            <p:cNvPr id="207" name="object 207"/>
            <p:cNvSpPr/>
            <p:nvPr/>
          </p:nvSpPr>
          <p:spPr>
            <a:xfrm>
              <a:off x="624078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FCE1F"/>
            </a:solidFill>
          </p:spPr>
          <p:txBody>
            <a:bodyPr wrap="square" lIns="0" tIns="0" rIns="0" bIns="0" rtlCol="0"/>
            <a:lstStyle/>
            <a:p>
              <a:endParaRPr/>
            </a:p>
          </p:txBody>
        </p:sp>
        <p:sp>
          <p:nvSpPr>
            <p:cNvPr id="208" name="object 208"/>
            <p:cNvSpPr/>
            <p:nvPr/>
          </p:nvSpPr>
          <p:spPr>
            <a:xfrm>
              <a:off x="62750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ECD1F"/>
            </a:solidFill>
          </p:spPr>
          <p:txBody>
            <a:bodyPr wrap="square" lIns="0" tIns="0" rIns="0" bIns="0" rtlCol="0"/>
            <a:lstStyle/>
            <a:p>
              <a:endParaRPr/>
            </a:p>
          </p:txBody>
        </p:sp>
        <p:sp>
          <p:nvSpPr>
            <p:cNvPr id="209" name="object 209"/>
            <p:cNvSpPr/>
            <p:nvPr/>
          </p:nvSpPr>
          <p:spPr>
            <a:xfrm>
              <a:off x="630809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DCC1E"/>
            </a:solidFill>
          </p:spPr>
          <p:txBody>
            <a:bodyPr wrap="square" lIns="0" tIns="0" rIns="0" bIns="0" rtlCol="0"/>
            <a:lstStyle/>
            <a:p>
              <a:endParaRPr/>
            </a:p>
          </p:txBody>
        </p:sp>
        <p:sp>
          <p:nvSpPr>
            <p:cNvPr id="210" name="object 210"/>
            <p:cNvSpPr/>
            <p:nvPr/>
          </p:nvSpPr>
          <p:spPr>
            <a:xfrm>
              <a:off x="634238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CCC1E"/>
            </a:solidFill>
          </p:spPr>
          <p:txBody>
            <a:bodyPr wrap="square" lIns="0" tIns="0" rIns="0" bIns="0" rtlCol="0"/>
            <a:lstStyle/>
            <a:p>
              <a:endParaRPr/>
            </a:p>
          </p:txBody>
        </p:sp>
        <p:sp>
          <p:nvSpPr>
            <p:cNvPr id="211" name="object 211"/>
            <p:cNvSpPr/>
            <p:nvPr/>
          </p:nvSpPr>
          <p:spPr>
            <a:xfrm>
              <a:off x="637540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BCA1D"/>
            </a:solidFill>
          </p:spPr>
          <p:txBody>
            <a:bodyPr wrap="square" lIns="0" tIns="0" rIns="0" bIns="0" rtlCol="0"/>
            <a:lstStyle/>
            <a:p>
              <a:endParaRPr/>
            </a:p>
          </p:txBody>
        </p:sp>
        <p:sp>
          <p:nvSpPr>
            <p:cNvPr id="212" name="object 212"/>
            <p:cNvSpPr/>
            <p:nvPr/>
          </p:nvSpPr>
          <p:spPr>
            <a:xfrm>
              <a:off x="64096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BC91D"/>
            </a:solidFill>
          </p:spPr>
          <p:txBody>
            <a:bodyPr wrap="square" lIns="0" tIns="0" rIns="0" bIns="0" rtlCol="0"/>
            <a:lstStyle/>
            <a:p>
              <a:endParaRPr/>
            </a:p>
          </p:txBody>
        </p:sp>
        <p:sp>
          <p:nvSpPr>
            <p:cNvPr id="213" name="object 213"/>
            <p:cNvSpPr/>
            <p:nvPr/>
          </p:nvSpPr>
          <p:spPr>
            <a:xfrm>
              <a:off x="6442710" y="1685416"/>
              <a:ext cx="34290" cy="775970"/>
            </a:xfrm>
            <a:custGeom>
              <a:avLst/>
              <a:gdLst/>
              <a:ahLst/>
              <a:cxnLst/>
              <a:rect l="l" t="t" r="r" b="b"/>
              <a:pathLst>
                <a:path w="34289" h="775969">
                  <a:moveTo>
                    <a:pt x="34290" y="773430"/>
                  </a:moveTo>
                  <a:lnTo>
                    <a:pt x="0" y="773430"/>
                  </a:lnTo>
                  <a:lnTo>
                    <a:pt x="0" y="775843"/>
                  </a:lnTo>
                  <a:lnTo>
                    <a:pt x="34290" y="775843"/>
                  </a:lnTo>
                  <a:lnTo>
                    <a:pt x="34290" y="773430"/>
                  </a:lnTo>
                  <a:close/>
                </a:path>
                <a:path w="34289" h="775969">
                  <a:moveTo>
                    <a:pt x="34290" y="769620"/>
                  </a:moveTo>
                  <a:lnTo>
                    <a:pt x="0" y="769620"/>
                  </a:lnTo>
                  <a:lnTo>
                    <a:pt x="0" y="773303"/>
                  </a:lnTo>
                  <a:lnTo>
                    <a:pt x="34290" y="773303"/>
                  </a:lnTo>
                  <a:lnTo>
                    <a:pt x="34290" y="769620"/>
                  </a:lnTo>
                  <a:close/>
                </a:path>
                <a:path w="34289" h="775969">
                  <a:moveTo>
                    <a:pt x="34290" y="767080"/>
                  </a:moveTo>
                  <a:lnTo>
                    <a:pt x="0" y="767080"/>
                  </a:lnTo>
                  <a:lnTo>
                    <a:pt x="0" y="769493"/>
                  </a:lnTo>
                  <a:lnTo>
                    <a:pt x="34290" y="769493"/>
                  </a:lnTo>
                  <a:lnTo>
                    <a:pt x="34290" y="767080"/>
                  </a:lnTo>
                  <a:close/>
                </a:path>
                <a:path w="34289" h="775969">
                  <a:moveTo>
                    <a:pt x="34290" y="763270"/>
                  </a:moveTo>
                  <a:lnTo>
                    <a:pt x="0" y="763270"/>
                  </a:lnTo>
                  <a:lnTo>
                    <a:pt x="0" y="766953"/>
                  </a:lnTo>
                  <a:lnTo>
                    <a:pt x="34290" y="766953"/>
                  </a:lnTo>
                  <a:lnTo>
                    <a:pt x="34290" y="763270"/>
                  </a:lnTo>
                  <a:close/>
                </a:path>
                <a:path w="34289" h="775969">
                  <a:moveTo>
                    <a:pt x="34290" y="760730"/>
                  </a:moveTo>
                  <a:lnTo>
                    <a:pt x="0" y="760730"/>
                  </a:lnTo>
                  <a:lnTo>
                    <a:pt x="0" y="763143"/>
                  </a:lnTo>
                  <a:lnTo>
                    <a:pt x="34290" y="763143"/>
                  </a:lnTo>
                  <a:lnTo>
                    <a:pt x="34290" y="760730"/>
                  </a:lnTo>
                  <a:close/>
                </a:path>
                <a:path w="34289" h="775969">
                  <a:moveTo>
                    <a:pt x="34290" y="756920"/>
                  </a:moveTo>
                  <a:lnTo>
                    <a:pt x="0" y="756920"/>
                  </a:lnTo>
                  <a:lnTo>
                    <a:pt x="0" y="760603"/>
                  </a:lnTo>
                  <a:lnTo>
                    <a:pt x="34290" y="760603"/>
                  </a:lnTo>
                  <a:lnTo>
                    <a:pt x="34290" y="756920"/>
                  </a:lnTo>
                  <a:close/>
                </a:path>
                <a:path w="34289" h="775969">
                  <a:moveTo>
                    <a:pt x="34290" y="754380"/>
                  </a:moveTo>
                  <a:lnTo>
                    <a:pt x="0" y="754380"/>
                  </a:lnTo>
                  <a:lnTo>
                    <a:pt x="0" y="756793"/>
                  </a:lnTo>
                  <a:lnTo>
                    <a:pt x="34290" y="756793"/>
                  </a:lnTo>
                  <a:lnTo>
                    <a:pt x="34290" y="754380"/>
                  </a:lnTo>
                  <a:close/>
                </a:path>
                <a:path w="34289" h="775969">
                  <a:moveTo>
                    <a:pt x="34290" y="750570"/>
                  </a:moveTo>
                  <a:lnTo>
                    <a:pt x="0" y="750570"/>
                  </a:lnTo>
                  <a:lnTo>
                    <a:pt x="0" y="754253"/>
                  </a:lnTo>
                  <a:lnTo>
                    <a:pt x="34290" y="754253"/>
                  </a:lnTo>
                  <a:lnTo>
                    <a:pt x="34290" y="750570"/>
                  </a:lnTo>
                  <a:close/>
                </a:path>
                <a:path w="34289" h="775969">
                  <a:moveTo>
                    <a:pt x="34290" y="748030"/>
                  </a:moveTo>
                  <a:lnTo>
                    <a:pt x="0" y="748030"/>
                  </a:lnTo>
                  <a:lnTo>
                    <a:pt x="0" y="750443"/>
                  </a:lnTo>
                  <a:lnTo>
                    <a:pt x="34290" y="750443"/>
                  </a:lnTo>
                  <a:lnTo>
                    <a:pt x="34290" y="748030"/>
                  </a:lnTo>
                  <a:close/>
                </a:path>
                <a:path w="34289" h="775969">
                  <a:moveTo>
                    <a:pt x="34290" y="744220"/>
                  </a:moveTo>
                  <a:lnTo>
                    <a:pt x="0" y="744220"/>
                  </a:lnTo>
                  <a:lnTo>
                    <a:pt x="0" y="747903"/>
                  </a:lnTo>
                  <a:lnTo>
                    <a:pt x="34290" y="747903"/>
                  </a:lnTo>
                  <a:lnTo>
                    <a:pt x="34290" y="744220"/>
                  </a:lnTo>
                  <a:close/>
                </a:path>
                <a:path w="34289" h="775969">
                  <a:moveTo>
                    <a:pt x="34290" y="741680"/>
                  </a:moveTo>
                  <a:lnTo>
                    <a:pt x="0" y="741680"/>
                  </a:lnTo>
                  <a:lnTo>
                    <a:pt x="0" y="744093"/>
                  </a:lnTo>
                  <a:lnTo>
                    <a:pt x="34290" y="744093"/>
                  </a:lnTo>
                  <a:lnTo>
                    <a:pt x="34290" y="741680"/>
                  </a:lnTo>
                  <a:close/>
                </a:path>
                <a:path w="34289" h="775969">
                  <a:moveTo>
                    <a:pt x="34290" y="737870"/>
                  </a:moveTo>
                  <a:lnTo>
                    <a:pt x="0" y="737870"/>
                  </a:lnTo>
                  <a:lnTo>
                    <a:pt x="0" y="741553"/>
                  </a:lnTo>
                  <a:lnTo>
                    <a:pt x="34290" y="741553"/>
                  </a:lnTo>
                  <a:lnTo>
                    <a:pt x="34290" y="737870"/>
                  </a:lnTo>
                  <a:close/>
                </a:path>
                <a:path w="34289" h="775969">
                  <a:moveTo>
                    <a:pt x="34290" y="735330"/>
                  </a:moveTo>
                  <a:lnTo>
                    <a:pt x="0" y="735330"/>
                  </a:lnTo>
                  <a:lnTo>
                    <a:pt x="0" y="737743"/>
                  </a:lnTo>
                  <a:lnTo>
                    <a:pt x="34290" y="737743"/>
                  </a:lnTo>
                  <a:lnTo>
                    <a:pt x="34290" y="735330"/>
                  </a:lnTo>
                  <a:close/>
                </a:path>
                <a:path w="34289" h="775969">
                  <a:moveTo>
                    <a:pt x="34290" y="731520"/>
                  </a:moveTo>
                  <a:lnTo>
                    <a:pt x="0" y="731520"/>
                  </a:lnTo>
                  <a:lnTo>
                    <a:pt x="0" y="735203"/>
                  </a:lnTo>
                  <a:lnTo>
                    <a:pt x="34290" y="735203"/>
                  </a:lnTo>
                  <a:lnTo>
                    <a:pt x="34290" y="731520"/>
                  </a:lnTo>
                  <a:close/>
                </a:path>
                <a:path w="34289" h="775969">
                  <a:moveTo>
                    <a:pt x="34290" y="728980"/>
                  </a:moveTo>
                  <a:lnTo>
                    <a:pt x="0" y="728980"/>
                  </a:lnTo>
                  <a:lnTo>
                    <a:pt x="0" y="731393"/>
                  </a:lnTo>
                  <a:lnTo>
                    <a:pt x="34290" y="731393"/>
                  </a:lnTo>
                  <a:lnTo>
                    <a:pt x="34290" y="728980"/>
                  </a:lnTo>
                  <a:close/>
                </a:path>
                <a:path w="34289" h="775969">
                  <a:moveTo>
                    <a:pt x="34290" y="725170"/>
                  </a:moveTo>
                  <a:lnTo>
                    <a:pt x="0" y="725170"/>
                  </a:lnTo>
                  <a:lnTo>
                    <a:pt x="0" y="728853"/>
                  </a:lnTo>
                  <a:lnTo>
                    <a:pt x="34290" y="728853"/>
                  </a:lnTo>
                  <a:lnTo>
                    <a:pt x="34290" y="725170"/>
                  </a:lnTo>
                  <a:close/>
                </a:path>
                <a:path w="34289" h="775969">
                  <a:moveTo>
                    <a:pt x="34290" y="722630"/>
                  </a:moveTo>
                  <a:lnTo>
                    <a:pt x="0" y="722630"/>
                  </a:lnTo>
                  <a:lnTo>
                    <a:pt x="0" y="725043"/>
                  </a:lnTo>
                  <a:lnTo>
                    <a:pt x="34290" y="725043"/>
                  </a:lnTo>
                  <a:lnTo>
                    <a:pt x="34290" y="722630"/>
                  </a:lnTo>
                  <a:close/>
                </a:path>
                <a:path w="34289" h="775969">
                  <a:moveTo>
                    <a:pt x="34290" y="718820"/>
                  </a:moveTo>
                  <a:lnTo>
                    <a:pt x="0" y="718820"/>
                  </a:lnTo>
                  <a:lnTo>
                    <a:pt x="0" y="722503"/>
                  </a:lnTo>
                  <a:lnTo>
                    <a:pt x="34290" y="722503"/>
                  </a:lnTo>
                  <a:lnTo>
                    <a:pt x="34290" y="718820"/>
                  </a:lnTo>
                  <a:close/>
                </a:path>
                <a:path w="34289" h="775969">
                  <a:moveTo>
                    <a:pt x="34290" y="716280"/>
                  </a:moveTo>
                  <a:lnTo>
                    <a:pt x="0" y="716280"/>
                  </a:lnTo>
                  <a:lnTo>
                    <a:pt x="0" y="718693"/>
                  </a:lnTo>
                  <a:lnTo>
                    <a:pt x="34290" y="718693"/>
                  </a:lnTo>
                  <a:lnTo>
                    <a:pt x="34290" y="716280"/>
                  </a:lnTo>
                  <a:close/>
                </a:path>
                <a:path w="34289" h="775969">
                  <a:moveTo>
                    <a:pt x="34290" y="712470"/>
                  </a:moveTo>
                  <a:lnTo>
                    <a:pt x="0" y="712470"/>
                  </a:lnTo>
                  <a:lnTo>
                    <a:pt x="0" y="716153"/>
                  </a:lnTo>
                  <a:lnTo>
                    <a:pt x="34290" y="716153"/>
                  </a:lnTo>
                  <a:lnTo>
                    <a:pt x="34290" y="712470"/>
                  </a:lnTo>
                  <a:close/>
                </a:path>
                <a:path w="34289" h="775969">
                  <a:moveTo>
                    <a:pt x="34290" y="709930"/>
                  </a:moveTo>
                  <a:lnTo>
                    <a:pt x="0" y="709930"/>
                  </a:lnTo>
                  <a:lnTo>
                    <a:pt x="0" y="712343"/>
                  </a:lnTo>
                  <a:lnTo>
                    <a:pt x="34290" y="712343"/>
                  </a:lnTo>
                  <a:lnTo>
                    <a:pt x="34290" y="709930"/>
                  </a:lnTo>
                  <a:close/>
                </a:path>
                <a:path w="34289" h="775969">
                  <a:moveTo>
                    <a:pt x="34290" y="706120"/>
                  </a:moveTo>
                  <a:lnTo>
                    <a:pt x="0" y="706120"/>
                  </a:lnTo>
                  <a:lnTo>
                    <a:pt x="0" y="709803"/>
                  </a:lnTo>
                  <a:lnTo>
                    <a:pt x="34290" y="709803"/>
                  </a:lnTo>
                  <a:lnTo>
                    <a:pt x="34290" y="706120"/>
                  </a:lnTo>
                  <a:close/>
                </a:path>
                <a:path w="34289" h="775969">
                  <a:moveTo>
                    <a:pt x="34290" y="701040"/>
                  </a:moveTo>
                  <a:lnTo>
                    <a:pt x="0" y="701040"/>
                  </a:lnTo>
                  <a:lnTo>
                    <a:pt x="0" y="705993"/>
                  </a:lnTo>
                  <a:lnTo>
                    <a:pt x="34290" y="705993"/>
                  </a:lnTo>
                  <a:lnTo>
                    <a:pt x="34290" y="701040"/>
                  </a:lnTo>
                  <a:close/>
                </a:path>
                <a:path w="34289" h="775969">
                  <a:moveTo>
                    <a:pt x="34290" y="662825"/>
                  </a:moveTo>
                  <a:lnTo>
                    <a:pt x="0" y="662825"/>
                  </a:lnTo>
                  <a:lnTo>
                    <a:pt x="0" y="700913"/>
                  </a:lnTo>
                  <a:lnTo>
                    <a:pt x="34290" y="700913"/>
                  </a:lnTo>
                  <a:lnTo>
                    <a:pt x="34290" y="662825"/>
                  </a:lnTo>
                  <a:close/>
                </a:path>
                <a:path w="34289" h="775969">
                  <a:moveTo>
                    <a:pt x="34290" y="104025"/>
                  </a:moveTo>
                  <a:lnTo>
                    <a:pt x="0" y="104025"/>
                  </a:lnTo>
                  <a:lnTo>
                    <a:pt x="0" y="662813"/>
                  </a:lnTo>
                  <a:lnTo>
                    <a:pt x="34290" y="662813"/>
                  </a:lnTo>
                  <a:lnTo>
                    <a:pt x="34290" y="104025"/>
                  </a:lnTo>
                  <a:close/>
                </a:path>
                <a:path w="34289" h="775969">
                  <a:moveTo>
                    <a:pt x="34290" y="84975"/>
                  </a:moveTo>
                  <a:lnTo>
                    <a:pt x="0" y="84975"/>
                  </a:lnTo>
                  <a:lnTo>
                    <a:pt x="0" y="104013"/>
                  </a:lnTo>
                  <a:lnTo>
                    <a:pt x="34290" y="104013"/>
                  </a:lnTo>
                  <a:lnTo>
                    <a:pt x="34290" y="84975"/>
                  </a:lnTo>
                  <a:close/>
                </a:path>
                <a:path w="34289" h="775969">
                  <a:moveTo>
                    <a:pt x="34290" y="78625"/>
                  </a:moveTo>
                  <a:lnTo>
                    <a:pt x="0" y="78625"/>
                  </a:lnTo>
                  <a:lnTo>
                    <a:pt x="0" y="84963"/>
                  </a:lnTo>
                  <a:lnTo>
                    <a:pt x="34290" y="84963"/>
                  </a:lnTo>
                  <a:lnTo>
                    <a:pt x="34290" y="78625"/>
                  </a:lnTo>
                  <a:close/>
                </a:path>
                <a:path w="34289" h="775969">
                  <a:moveTo>
                    <a:pt x="34290" y="68580"/>
                  </a:moveTo>
                  <a:lnTo>
                    <a:pt x="0" y="68580"/>
                  </a:lnTo>
                  <a:lnTo>
                    <a:pt x="0" y="78613"/>
                  </a:lnTo>
                  <a:lnTo>
                    <a:pt x="34290" y="78613"/>
                  </a:lnTo>
                  <a:lnTo>
                    <a:pt x="34290" y="68580"/>
                  </a:lnTo>
                  <a:close/>
                </a:path>
                <a:path w="34289" h="775969">
                  <a:moveTo>
                    <a:pt x="34290" y="64770"/>
                  </a:moveTo>
                  <a:lnTo>
                    <a:pt x="0" y="64770"/>
                  </a:lnTo>
                  <a:lnTo>
                    <a:pt x="0" y="68453"/>
                  </a:lnTo>
                  <a:lnTo>
                    <a:pt x="34290" y="68453"/>
                  </a:lnTo>
                  <a:lnTo>
                    <a:pt x="34290" y="64770"/>
                  </a:lnTo>
                  <a:close/>
                </a:path>
                <a:path w="34289" h="775969">
                  <a:moveTo>
                    <a:pt x="34290" y="62230"/>
                  </a:moveTo>
                  <a:lnTo>
                    <a:pt x="0" y="62230"/>
                  </a:lnTo>
                  <a:lnTo>
                    <a:pt x="0" y="64643"/>
                  </a:lnTo>
                  <a:lnTo>
                    <a:pt x="34290" y="64643"/>
                  </a:lnTo>
                  <a:lnTo>
                    <a:pt x="34290" y="62230"/>
                  </a:lnTo>
                  <a:close/>
                </a:path>
                <a:path w="34289" h="775969">
                  <a:moveTo>
                    <a:pt x="34290" y="58420"/>
                  </a:moveTo>
                  <a:lnTo>
                    <a:pt x="0" y="58420"/>
                  </a:lnTo>
                  <a:lnTo>
                    <a:pt x="0" y="62103"/>
                  </a:lnTo>
                  <a:lnTo>
                    <a:pt x="34290" y="62103"/>
                  </a:lnTo>
                  <a:lnTo>
                    <a:pt x="34290" y="58420"/>
                  </a:lnTo>
                  <a:close/>
                </a:path>
                <a:path w="34289" h="775969">
                  <a:moveTo>
                    <a:pt x="34290" y="55880"/>
                  </a:moveTo>
                  <a:lnTo>
                    <a:pt x="0" y="55880"/>
                  </a:lnTo>
                  <a:lnTo>
                    <a:pt x="0" y="58293"/>
                  </a:lnTo>
                  <a:lnTo>
                    <a:pt x="34290" y="58293"/>
                  </a:lnTo>
                  <a:lnTo>
                    <a:pt x="34290" y="55880"/>
                  </a:lnTo>
                  <a:close/>
                </a:path>
                <a:path w="34289" h="775969">
                  <a:moveTo>
                    <a:pt x="34290" y="52070"/>
                  </a:moveTo>
                  <a:lnTo>
                    <a:pt x="0" y="52070"/>
                  </a:lnTo>
                  <a:lnTo>
                    <a:pt x="0" y="55753"/>
                  </a:lnTo>
                  <a:lnTo>
                    <a:pt x="34290" y="55753"/>
                  </a:lnTo>
                  <a:lnTo>
                    <a:pt x="34290" y="52070"/>
                  </a:lnTo>
                  <a:close/>
                </a:path>
                <a:path w="34289" h="775969">
                  <a:moveTo>
                    <a:pt x="34290" y="49530"/>
                  </a:moveTo>
                  <a:lnTo>
                    <a:pt x="0" y="49530"/>
                  </a:lnTo>
                  <a:lnTo>
                    <a:pt x="0" y="51943"/>
                  </a:lnTo>
                  <a:lnTo>
                    <a:pt x="34290" y="51943"/>
                  </a:lnTo>
                  <a:lnTo>
                    <a:pt x="34290" y="49530"/>
                  </a:lnTo>
                  <a:close/>
                </a:path>
                <a:path w="34289" h="775969">
                  <a:moveTo>
                    <a:pt x="34290" y="45720"/>
                  </a:moveTo>
                  <a:lnTo>
                    <a:pt x="0" y="45720"/>
                  </a:lnTo>
                  <a:lnTo>
                    <a:pt x="0" y="49403"/>
                  </a:lnTo>
                  <a:lnTo>
                    <a:pt x="34290" y="49403"/>
                  </a:lnTo>
                  <a:lnTo>
                    <a:pt x="34290" y="45720"/>
                  </a:lnTo>
                  <a:close/>
                </a:path>
                <a:path w="34289" h="775969">
                  <a:moveTo>
                    <a:pt x="34290" y="43180"/>
                  </a:moveTo>
                  <a:lnTo>
                    <a:pt x="0" y="43180"/>
                  </a:lnTo>
                  <a:lnTo>
                    <a:pt x="0" y="45593"/>
                  </a:lnTo>
                  <a:lnTo>
                    <a:pt x="34290" y="45593"/>
                  </a:lnTo>
                  <a:lnTo>
                    <a:pt x="34290" y="43180"/>
                  </a:lnTo>
                  <a:close/>
                </a:path>
                <a:path w="34289" h="775969">
                  <a:moveTo>
                    <a:pt x="34290" y="39370"/>
                  </a:moveTo>
                  <a:lnTo>
                    <a:pt x="0" y="39370"/>
                  </a:lnTo>
                  <a:lnTo>
                    <a:pt x="0" y="43053"/>
                  </a:lnTo>
                  <a:lnTo>
                    <a:pt x="34290" y="43053"/>
                  </a:lnTo>
                  <a:lnTo>
                    <a:pt x="34290" y="39370"/>
                  </a:lnTo>
                  <a:close/>
                </a:path>
                <a:path w="34289" h="775969">
                  <a:moveTo>
                    <a:pt x="34290" y="36830"/>
                  </a:moveTo>
                  <a:lnTo>
                    <a:pt x="0" y="36830"/>
                  </a:lnTo>
                  <a:lnTo>
                    <a:pt x="0" y="39243"/>
                  </a:lnTo>
                  <a:lnTo>
                    <a:pt x="34290" y="39243"/>
                  </a:lnTo>
                  <a:lnTo>
                    <a:pt x="34290" y="36830"/>
                  </a:lnTo>
                  <a:close/>
                </a:path>
                <a:path w="34289" h="775969">
                  <a:moveTo>
                    <a:pt x="34290" y="33020"/>
                  </a:moveTo>
                  <a:lnTo>
                    <a:pt x="0" y="33020"/>
                  </a:lnTo>
                  <a:lnTo>
                    <a:pt x="0" y="36703"/>
                  </a:lnTo>
                  <a:lnTo>
                    <a:pt x="34290" y="36703"/>
                  </a:lnTo>
                  <a:lnTo>
                    <a:pt x="34290" y="33020"/>
                  </a:lnTo>
                  <a:close/>
                </a:path>
                <a:path w="34289" h="775969">
                  <a:moveTo>
                    <a:pt x="34290" y="30480"/>
                  </a:moveTo>
                  <a:lnTo>
                    <a:pt x="0" y="30480"/>
                  </a:lnTo>
                  <a:lnTo>
                    <a:pt x="0" y="32893"/>
                  </a:lnTo>
                  <a:lnTo>
                    <a:pt x="34290" y="32893"/>
                  </a:lnTo>
                  <a:lnTo>
                    <a:pt x="34290" y="30480"/>
                  </a:lnTo>
                  <a:close/>
                </a:path>
                <a:path w="34289" h="775969">
                  <a:moveTo>
                    <a:pt x="34290" y="26670"/>
                  </a:moveTo>
                  <a:lnTo>
                    <a:pt x="0" y="26670"/>
                  </a:lnTo>
                  <a:lnTo>
                    <a:pt x="0" y="30353"/>
                  </a:lnTo>
                  <a:lnTo>
                    <a:pt x="34290" y="30353"/>
                  </a:lnTo>
                  <a:lnTo>
                    <a:pt x="34290" y="26670"/>
                  </a:lnTo>
                  <a:close/>
                </a:path>
                <a:path w="34289" h="775969">
                  <a:moveTo>
                    <a:pt x="34290" y="24130"/>
                  </a:moveTo>
                  <a:lnTo>
                    <a:pt x="0" y="24130"/>
                  </a:lnTo>
                  <a:lnTo>
                    <a:pt x="0" y="26543"/>
                  </a:lnTo>
                  <a:lnTo>
                    <a:pt x="34290" y="26543"/>
                  </a:lnTo>
                  <a:lnTo>
                    <a:pt x="34290" y="24130"/>
                  </a:lnTo>
                  <a:close/>
                </a:path>
                <a:path w="34289" h="775969">
                  <a:moveTo>
                    <a:pt x="34290" y="20320"/>
                  </a:moveTo>
                  <a:lnTo>
                    <a:pt x="0" y="20320"/>
                  </a:lnTo>
                  <a:lnTo>
                    <a:pt x="0" y="24003"/>
                  </a:lnTo>
                  <a:lnTo>
                    <a:pt x="34290" y="24003"/>
                  </a:lnTo>
                  <a:lnTo>
                    <a:pt x="34290" y="20320"/>
                  </a:lnTo>
                  <a:close/>
                </a:path>
                <a:path w="34289" h="775969">
                  <a:moveTo>
                    <a:pt x="34290" y="17780"/>
                  </a:moveTo>
                  <a:lnTo>
                    <a:pt x="0" y="17780"/>
                  </a:lnTo>
                  <a:lnTo>
                    <a:pt x="0" y="20193"/>
                  </a:lnTo>
                  <a:lnTo>
                    <a:pt x="34290" y="20193"/>
                  </a:lnTo>
                  <a:lnTo>
                    <a:pt x="34290" y="17780"/>
                  </a:lnTo>
                  <a:close/>
                </a:path>
                <a:path w="34289" h="775969">
                  <a:moveTo>
                    <a:pt x="34290" y="13970"/>
                  </a:moveTo>
                  <a:lnTo>
                    <a:pt x="0" y="13970"/>
                  </a:lnTo>
                  <a:lnTo>
                    <a:pt x="0" y="17653"/>
                  </a:lnTo>
                  <a:lnTo>
                    <a:pt x="34290" y="17653"/>
                  </a:lnTo>
                  <a:lnTo>
                    <a:pt x="34290" y="13970"/>
                  </a:lnTo>
                  <a:close/>
                </a:path>
                <a:path w="34289" h="775969">
                  <a:moveTo>
                    <a:pt x="34290" y="11430"/>
                  </a:moveTo>
                  <a:lnTo>
                    <a:pt x="0" y="11430"/>
                  </a:lnTo>
                  <a:lnTo>
                    <a:pt x="0" y="13843"/>
                  </a:lnTo>
                  <a:lnTo>
                    <a:pt x="34290" y="13843"/>
                  </a:lnTo>
                  <a:lnTo>
                    <a:pt x="34290" y="11430"/>
                  </a:lnTo>
                  <a:close/>
                </a:path>
                <a:path w="34289" h="775969">
                  <a:moveTo>
                    <a:pt x="34290" y="7620"/>
                  </a:moveTo>
                  <a:lnTo>
                    <a:pt x="0" y="7620"/>
                  </a:lnTo>
                  <a:lnTo>
                    <a:pt x="0" y="11303"/>
                  </a:lnTo>
                  <a:lnTo>
                    <a:pt x="34290" y="11303"/>
                  </a:lnTo>
                  <a:lnTo>
                    <a:pt x="34290" y="7620"/>
                  </a:lnTo>
                  <a:close/>
                </a:path>
                <a:path w="34289" h="775969">
                  <a:moveTo>
                    <a:pt x="34290" y="5080"/>
                  </a:moveTo>
                  <a:lnTo>
                    <a:pt x="0" y="5080"/>
                  </a:lnTo>
                  <a:lnTo>
                    <a:pt x="0" y="7493"/>
                  </a:lnTo>
                  <a:lnTo>
                    <a:pt x="34290" y="7493"/>
                  </a:lnTo>
                  <a:lnTo>
                    <a:pt x="34290" y="5080"/>
                  </a:lnTo>
                  <a:close/>
                </a:path>
                <a:path w="34289" h="775969">
                  <a:moveTo>
                    <a:pt x="34290" y="1270"/>
                  </a:moveTo>
                  <a:lnTo>
                    <a:pt x="0" y="1270"/>
                  </a:lnTo>
                  <a:lnTo>
                    <a:pt x="0" y="4953"/>
                  </a:lnTo>
                  <a:lnTo>
                    <a:pt x="34290" y="4953"/>
                  </a:lnTo>
                  <a:lnTo>
                    <a:pt x="34290" y="1270"/>
                  </a:lnTo>
                  <a:close/>
                </a:path>
                <a:path w="34289" h="775969">
                  <a:moveTo>
                    <a:pt x="34290" y="0"/>
                  </a:moveTo>
                  <a:lnTo>
                    <a:pt x="0" y="0"/>
                  </a:lnTo>
                  <a:lnTo>
                    <a:pt x="0" y="1143"/>
                  </a:lnTo>
                  <a:lnTo>
                    <a:pt x="34290" y="1143"/>
                  </a:lnTo>
                  <a:lnTo>
                    <a:pt x="34290" y="0"/>
                  </a:lnTo>
                  <a:close/>
                </a:path>
              </a:pathLst>
            </a:custGeom>
            <a:solidFill>
              <a:srgbClr val="3AC81D"/>
            </a:solidFill>
          </p:spPr>
          <p:txBody>
            <a:bodyPr wrap="square" lIns="0" tIns="0" rIns="0" bIns="0" rtlCol="0"/>
            <a:lstStyle/>
            <a:p>
              <a:endParaRPr/>
            </a:p>
          </p:txBody>
        </p:sp>
        <p:sp>
          <p:nvSpPr>
            <p:cNvPr id="214" name="object 214"/>
            <p:cNvSpPr/>
            <p:nvPr/>
          </p:nvSpPr>
          <p:spPr>
            <a:xfrm>
              <a:off x="64770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9C71C"/>
            </a:solidFill>
          </p:spPr>
          <p:txBody>
            <a:bodyPr wrap="square" lIns="0" tIns="0" rIns="0" bIns="0" rtlCol="0"/>
            <a:lstStyle/>
            <a:p>
              <a:endParaRPr/>
            </a:p>
          </p:txBody>
        </p:sp>
        <p:sp>
          <p:nvSpPr>
            <p:cNvPr id="215" name="object 215"/>
            <p:cNvSpPr/>
            <p:nvPr/>
          </p:nvSpPr>
          <p:spPr>
            <a:xfrm>
              <a:off x="6510020" y="1685416"/>
              <a:ext cx="34290" cy="775970"/>
            </a:xfrm>
            <a:custGeom>
              <a:avLst/>
              <a:gdLst/>
              <a:ahLst/>
              <a:cxnLst/>
              <a:rect l="l" t="t" r="r" b="b"/>
              <a:pathLst>
                <a:path w="34290" h="775969">
                  <a:moveTo>
                    <a:pt x="34277" y="773430"/>
                  </a:moveTo>
                  <a:lnTo>
                    <a:pt x="0" y="773430"/>
                  </a:lnTo>
                  <a:lnTo>
                    <a:pt x="0" y="775843"/>
                  </a:lnTo>
                  <a:lnTo>
                    <a:pt x="34277" y="775843"/>
                  </a:lnTo>
                  <a:lnTo>
                    <a:pt x="34277" y="773430"/>
                  </a:lnTo>
                  <a:close/>
                </a:path>
                <a:path w="34290" h="775969">
                  <a:moveTo>
                    <a:pt x="34277" y="769620"/>
                  </a:moveTo>
                  <a:lnTo>
                    <a:pt x="0" y="769620"/>
                  </a:lnTo>
                  <a:lnTo>
                    <a:pt x="0" y="773303"/>
                  </a:lnTo>
                  <a:lnTo>
                    <a:pt x="34277" y="773303"/>
                  </a:lnTo>
                  <a:lnTo>
                    <a:pt x="34277" y="769620"/>
                  </a:lnTo>
                  <a:close/>
                </a:path>
                <a:path w="34290" h="775969">
                  <a:moveTo>
                    <a:pt x="34277" y="767080"/>
                  </a:moveTo>
                  <a:lnTo>
                    <a:pt x="0" y="767080"/>
                  </a:lnTo>
                  <a:lnTo>
                    <a:pt x="0" y="769493"/>
                  </a:lnTo>
                  <a:lnTo>
                    <a:pt x="34277" y="769493"/>
                  </a:lnTo>
                  <a:lnTo>
                    <a:pt x="34277" y="767080"/>
                  </a:lnTo>
                  <a:close/>
                </a:path>
                <a:path w="34290" h="775969">
                  <a:moveTo>
                    <a:pt x="34277" y="763270"/>
                  </a:moveTo>
                  <a:lnTo>
                    <a:pt x="0" y="763270"/>
                  </a:lnTo>
                  <a:lnTo>
                    <a:pt x="0" y="766953"/>
                  </a:lnTo>
                  <a:lnTo>
                    <a:pt x="34277" y="766953"/>
                  </a:lnTo>
                  <a:lnTo>
                    <a:pt x="34277" y="763270"/>
                  </a:lnTo>
                  <a:close/>
                </a:path>
                <a:path w="34290" h="775969">
                  <a:moveTo>
                    <a:pt x="34277" y="760730"/>
                  </a:moveTo>
                  <a:lnTo>
                    <a:pt x="0" y="760730"/>
                  </a:lnTo>
                  <a:lnTo>
                    <a:pt x="0" y="763143"/>
                  </a:lnTo>
                  <a:lnTo>
                    <a:pt x="34277" y="763143"/>
                  </a:lnTo>
                  <a:lnTo>
                    <a:pt x="34277" y="760730"/>
                  </a:lnTo>
                  <a:close/>
                </a:path>
                <a:path w="34290" h="775969">
                  <a:moveTo>
                    <a:pt x="34277" y="756920"/>
                  </a:moveTo>
                  <a:lnTo>
                    <a:pt x="0" y="756920"/>
                  </a:lnTo>
                  <a:lnTo>
                    <a:pt x="0" y="760603"/>
                  </a:lnTo>
                  <a:lnTo>
                    <a:pt x="34277" y="760603"/>
                  </a:lnTo>
                  <a:lnTo>
                    <a:pt x="34277" y="756920"/>
                  </a:lnTo>
                  <a:close/>
                </a:path>
                <a:path w="34290" h="775969">
                  <a:moveTo>
                    <a:pt x="34277" y="754380"/>
                  </a:moveTo>
                  <a:lnTo>
                    <a:pt x="0" y="754380"/>
                  </a:lnTo>
                  <a:lnTo>
                    <a:pt x="0" y="756793"/>
                  </a:lnTo>
                  <a:lnTo>
                    <a:pt x="34277" y="756793"/>
                  </a:lnTo>
                  <a:lnTo>
                    <a:pt x="34277" y="754380"/>
                  </a:lnTo>
                  <a:close/>
                </a:path>
                <a:path w="34290" h="775969">
                  <a:moveTo>
                    <a:pt x="34277" y="750570"/>
                  </a:moveTo>
                  <a:lnTo>
                    <a:pt x="0" y="750570"/>
                  </a:lnTo>
                  <a:lnTo>
                    <a:pt x="0" y="754253"/>
                  </a:lnTo>
                  <a:lnTo>
                    <a:pt x="34277" y="754253"/>
                  </a:lnTo>
                  <a:lnTo>
                    <a:pt x="34277" y="750570"/>
                  </a:lnTo>
                  <a:close/>
                </a:path>
                <a:path w="34290" h="775969">
                  <a:moveTo>
                    <a:pt x="34277" y="748030"/>
                  </a:moveTo>
                  <a:lnTo>
                    <a:pt x="0" y="748030"/>
                  </a:lnTo>
                  <a:lnTo>
                    <a:pt x="0" y="750443"/>
                  </a:lnTo>
                  <a:lnTo>
                    <a:pt x="34277" y="750443"/>
                  </a:lnTo>
                  <a:lnTo>
                    <a:pt x="34277" y="748030"/>
                  </a:lnTo>
                  <a:close/>
                </a:path>
                <a:path w="34290" h="775969">
                  <a:moveTo>
                    <a:pt x="34277" y="744220"/>
                  </a:moveTo>
                  <a:lnTo>
                    <a:pt x="0" y="744220"/>
                  </a:lnTo>
                  <a:lnTo>
                    <a:pt x="0" y="747903"/>
                  </a:lnTo>
                  <a:lnTo>
                    <a:pt x="34277" y="747903"/>
                  </a:lnTo>
                  <a:lnTo>
                    <a:pt x="34277" y="744220"/>
                  </a:lnTo>
                  <a:close/>
                </a:path>
                <a:path w="34290" h="775969">
                  <a:moveTo>
                    <a:pt x="34277" y="741680"/>
                  </a:moveTo>
                  <a:lnTo>
                    <a:pt x="0" y="741680"/>
                  </a:lnTo>
                  <a:lnTo>
                    <a:pt x="0" y="744093"/>
                  </a:lnTo>
                  <a:lnTo>
                    <a:pt x="34277" y="744093"/>
                  </a:lnTo>
                  <a:lnTo>
                    <a:pt x="34277" y="741680"/>
                  </a:lnTo>
                  <a:close/>
                </a:path>
                <a:path w="34290" h="775969">
                  <a:moveTo>
                    <a:pt x="34277" y="737870"/>
                  </a:moveTo>
                  <a:lnTo>
                    <a:pt x="0" y="737870"/>
                  </a:lnTo>
                  <a:lnTo>
                    <a:pt x="0" y="741553"/>
                  </a:lnTo>
                  <a:lnTo>
                    <a:pt x="34277" y="741553"/>
                  </a:lnTo>
                  <a:lnTo>
                    <a:pt x="34277" y="737870"/>
                  </a:lnTo>
                  <a:close/>
                </a:path>
                <a:path w="34290" h="775969">
                  <a:moveTo>
                    <a:pt x="34277" y="735330"/>
                  </a:moveTo>
                  <a:lnTo>
                    <a:pt x="0" y="735330"/>
                  </a:lnTo>
                  <a:lnTo>
                    <a:pt x="0" y="737743"/>
                  </a:lnTo>
                  <a:lnTo>
                    <a:pt x="34277" y="737743"/>
                  </a:lnTo>
                  <a:lnTo>
                    <a:pt x="34277" y="735330"/>
                  </a:lnTo>
                  <a:close/>
                </a:path>
                <a:path w="34290" h="775969">
                  <a:moveTo>
                    <a:pt x="34277" y="731520"/>
                  </a:moveTo>
                  <a:lnTo>
                    <a:pt x="0" y="731520"/>
                  </a:lnTo>
                  <a:lnTo>
                    <a:pt x="0" y="735203"/>
                  </a:lnTo>
                  <a:lnTo>
                    <a:pt x="34277" y="735203"/>
                  </a:lnTo>
                  <a:lnTo>
                    <a:pt x="34277" y="731520"/>
                  </a:lnTo>
                  <a:close/>
                </a:path>
                <a:path w="34290" h="775969">
                  <a:moveTo>
                    <a:pt x="34277" y="728980"/>
                  </a:moveTo>
                  <a:lnTo>
                    <a:pt x="0" y="728980"/>
                  </a:lnTo>
                  <a:lnTo>
                    <a:pt x="0" y="731393"/>
                  </a:lnTo>
                  <a:lnTo>
                    <a:pt x="34277" y="731393"/>
                  </a:lnTo>
                  <a:lnTo>
                    <a:pt x="34277" y="728980"/>
                  </a:lnTo>
                  <a:close/>
                </a:path>
                <a:path w="34290" h="775969">
                  <a:moveTo>
                    <a:pt x="34277" y="725170"/>
                  </a:moveTo>
                  <a:lnTo>
                    <a:pt x="0" y="725170"/>
                  </a:lnTo>
                  <a:lnTo>
                    <a:pt x="0" y="728853"/>
                  </a:lnTo>
                  <a:lnTo>
                    <a:pt x="34277" y="728853"/>
                  </a:lnTo>
                  <a:lnTo>
                    <a:pt x="34277" y="725170"/>
                  </a:lnTo>
                  <a:close/>
                </a:path>
                <a:path w="34290" h="775969">
                  <a:moveTo>
                    <a:pt x="34277" y="722630"/>
                  </a:moveTo>
                  <a:lnTo>
                    <a:pt x="0" y="722630"/>
                  </a:lnTo>
                  <a:lnTo>
                    <a:pt x="0" y="725043"/>
                  </a:lnTo>
                  <a:lnTo>
                    <a:pt x="34277" y="725043"/>
                  </a:lnTo>
                  <a:lnTo>
                    <a:pt x="34277" y="722630"/>
                  </a:lnTo>
                  <a:close/>
                </a:path>
                <a:path w="34290" h="775969">
                  <a:moveTo>
                    <a:pt x="34277" y="718820"/>
                  </a:moveTo>
                  <a:lnTo>
                    <a:pt x="0" y="718820"/>
                  </a:lnTo>
                  <a:lnTo>
                    <a:pt x="0" y="722503"/>
                  </a:lnTo>
                  <a:lnTo>
                    <a:pt x="34277" y="722503"/>
                  </a:lnTo>
                  <a:lnTo>
                    <a:pt x="34277" y="718820"/>
                  </a:lnTo>
                  <a:close/>
                </a:path>
                <a:path w="34290" h="775969">
                  <a:moveTo>
                    <a:pt x="34277" y="716280"/>
                  </a:moveTo>
                  <a:lnTo>
                    <a:pt x="0" y="716280"/>
                  </a:lnTo>
                  <a:lnTo>
                    <a:pt x="0" y="718693"/>
                  </a:lnTo>
                  <a:lnTo>
                    <a:pt x="34277" y="718693"/>
                  </a:lnTo>
                  <a:lnTo>
                    <a:pt x="34277" y="716280"/>
                  </a:lnTo>
                  <a:close/>
                </a:path>
                <a:path w="34290" h="775969">
                  <a:moveTo>
                    <a:pt x="34277" y="712470"/>
                  </a:moveTo>
                  <a:lnTo>
                    <a:pt x="0" y="712470"/>
                  </a:lnTo>
                  <a:lnTo>
                    <a:pt x="0" y="716153"/>
                  </a:lnTo>
                  <a:lnTo>
                    <a:pt x="34277" y="716153"/>
                  </a:lnTo>
                  <a:lnTo>
                    <a:pt x="34277" y="712470"/>
                  </a:lnTo>
                  <a:close/>
                </a:path>
                <a:path w="34290" h="775969">
                  <a:moveTo>
                    <a:pt x="34277" y="709930"/>
                  </a:moveTo>
                  <a:lnTo>
                    <a:pt x="0" y="709930"/>
                  </a:lnTo>
                  <a:lnTo>
                    <a:pt x="0" y="712343"/>
                  </a:lnTo>
                  <a:lnTo>
                    <a:pt x="34277" y="712343"/>
                  </a:lnTo>
                  <a:lnTo>
                    <a:pt x="34277" y="709930"/>
                  </a:lnTo>
                  <a:close/>
                </a:path>
                <a:path w="34290" h="775969">
                  <a:moveTo>
                    <a:pt x="34277" y="706120"/>
                  </a:moveTo>
                  <a:lnTo>
                    <a:pt x="0" y="706120"/>
                  </a:lnTo>
                  <a:lnTo>
                    <a:pt x="0" y="709803"/>
                  </a:lnTo>
                  <a:lnTo>
                    <a:pt x="34277" y="709803"/>
                  </a:lnTo>
                  <a:lnTo>
                    <a:pt x="34277" y="706120"/>
                  </a:lnTo>
                  <a:close/>
                </a:path>
                <a:path w="34290" h="775969">
                  <a:moveTo>
                    <a:pt x="34277" y="701040"/>
                  </a:moveTo>
                  <a:lnTo>
                    <a:pt x="0" y="701040"/>
                  </a:lnTo>
                  <a:lnTo>
                    <a:pt x="0" y="705993"/>
                  </a:lnTo>
                  <a:lnTo>
                    <a:pt x="34277" y="705993"/>
                  </a:lnTo>
                  <a:lnTo>
                    <a:pt x="34277" y="701040"/>
                  </a:lnTo>
                  <a:close/>
                </a:path>
                <a:path w="34290" h="775969">
                  <a:moveTo>
                    <a:pt x="34277" y="662825"/>
                  </a:moveTo>
                  <a:lnTo>
                    <a:pt x="0" y="662825"/>
                  </a:lnTo>
                  <a:lnTo>
                    <a:pt x="0" y="700913"/>
                  </a:lnTo>
                  <a:lnTo>
                    <a:pt x="34277" y="700913"/>
                  </a:lnTo>
                  <a:lnTo>
                    <a:pt x="34277" y="662825"/>
                  </a:lnTo>
                  <a:close/>
                </a:path>
                <a:path w="34290" h="775969">
                  <a:moveTo>
                    <a:pt x="34277" y="104025"/>
                  </a:moveTo>
                  <a:lnTo>
                    <a:pt x="0" y="104025"/>
                  </a:lnTo>
                  <a:lnTo>
                    <a:pt x="0" y="662813"/>
                  </a:lnTo>
                  <a:lnTo>
                    <a:pt x="34277" y="662813"/>
                  </a:lnTo>
                  <a:lnTo>
                    <a:pt x="34277" y="104025"/>
                  </a:lnTo>
                  <a:close/>
                </a:path>
                <a:path w="34290" h="775969">
                  <a:moveTo>
                    <a:pt x="34277" y="84975"/>
                  </a:moveTo>
                  <a:lnTo>
                    <a:pt x="0" y="84975"/>
                  </a:lnTo>
                  <a:lnTo>
                    <a:pt x="0" y="104013"/>
                  </a:lnTo>
                  <a:lnTo>
                    <a:pt x="34277" y="104013"/>
                  </a:lnTo>
                  <a:lnTo>
                    <a:pt x="34277" y="84975"/>
                  </a:lnTo>
                  <a:close/>
                </a:path>
                <a:path w="34290" h="775969">
                  <a:moveTo>
                    <a:pt x="34277" y="78625"/>
                  </a:moveTo>
                  <a:lnTo>
                    <a:pt x="0" y="78625"/>
                  </a:lnTo>
                  <a:lnTo>
                    <a:pt x="0" y="84963"/>
                  </a:lnTo>
                  <a:lnTo>
                    <a:pt x="34277" y="84963"/>
                  </a:lnTo>
                  <a:lnTo>
                    <a:pt x="34277" y="78625"/>
                  </a:lnTo>
                  <a:close/>
                </a:path>
                <a:path w="34290" h="775969">
                  <a:moveTo>
                    <a:pt x="34277" y="68580"/>
                  </a:moveTo>
                  <a:lnTo>
                    <a:pt x="0" y="68580"/>
                  </a:lnTo>
                  <a:lnTo>
                    <a:pt x="0" y="78613"/>
                  </a:lnTo>
                  <a:lnTo>
                    <a:pt x="34277" y="78613"/>
                  </a:lnTo>
                  <a:lnTo>
                    <a:pt x="34277" y="68580"/>
                  </a:lnTo>
                  <a:close/>
                </a:path>
                <a:path w="34290" h="775969">
                  <a:moveTo>
                    <a:pt x="34277" y="64770"/>
                  </a:moveTo>
                  <a:lnTo>
                    <a:pt x="0" y="64770"/>
                  </a:lnTo>
                  <a:lnTo>
                    <a:pt x="0" y="68453"/>
                  </a:lnTo>
                  <a:lnTo>
                    <a:pt x="34277" y="68453"/>
                  </a:lnTo>
                  <a:lnTo>
                    <a:pt x="34277" y="64770"/>
                  </a:lnTo>
                  <a:close/>
                </a:path>
                <a:path w="34290" h="775969">
                  <a:moveTo>
                    <a:pt x="34277" y="62230"/>
                  </a:moveTo>
                  <a:lnTo>
                    <a:pt x="0" y="62230"/>
                  </a:lnTo>
                  <a:lnTo>
                    <a:pt x="0" y="64643"/>
                  </a:lnTo>
                  <a:lnTo>
                    <a:pt x="34277" y="64643"/>
                  </a:lnTo>
                  <a:lnTo>
                    <a:pt x="34277" y="62230"/>
                  </a:lnTo>
                  <a:close/>
                </a:path>
                <a:path w="34290" h="775969">
                  <a:moveTo>
                    <a:pt x="34277" y="58420"/>
                  </a:moveTo>
                  <a:lnTo>
                    <a:pt x="0" y="58420"/>
                  </a:lnTo>
                  <a:lnTo>
                    <a:pt x="0" y="62103"/>
                  </a:lnTo>
                  <a:lnTo>
                    <a:pt x="34277" y="62103"/>
                  </a:lnTo>
                  <a:lnTo>
                    <a:pt x="34277" y="58420"/>
                  </a:lnTo>
                  <a:close/>
                </a:path>
                <a:path w="34290" h="775969">
                  <a:moveTo>
                    <a:pt x="34277" y="55880"/>
                  </a:moveTo>
                  <a:lnTo>
                    <a:pt x="0" y="55880"/>
                  </a:lnTo>
                  <a:lnTo>
                    <a:pt x="0" y="58293"/>
                  </a:lnTo>
                  <a:lnTo>
                    <a:pt x="34277" y="58293"/>
                  </a:lnTo>
                  <a:lnTo>
                    <a:pt x="34277" y="55880"/>
                  </a:lnTo>
                  <a:close/>
                </a:path>
                <a:path w="34290" h="775969">
                  <a:moveTo>
                    <a:pt x="34277" y="52070"/>
                  </a:moveTo>
                  <a:lnTo>
                    <a:pt x="0" y="52070"/>
                  </a:lnTo>
                  <a:lnTo>
                    <a:pt x="0" y="55753"/>
                  </a:lnTo>
                  <a:lnTo>
                    <a:pt x="34277" y="55753"/>
                  </a:lnTo>
                  <a:lnTo>
                    <a:pt x="34277" y="52070"/>
                  </a:lnTo>
                  <a:close/>
                </a:path>
                <a:path w="34290" h="775969">
                  <a:moveTo>
                    <a:pt x="34277" y="49530"/>
                  </a:moveTo>
                  <a:lnTo>
                    <a:pt x="0" y="49530"/>
                  </a:lnTo>
                  <a:lnTo>
                    <a:pt x="0" y="51943"/>
                  </a:lnTo>
                  <a:lnTo>
                    <a:pt x="34277" y="51943"/>
                  </a:lnTo>
                  <a:lnTo>
                    <a:pt x="34277" y="49530"/>
                  </a:lnTo>
                  <a:close/>
                </a:path>
                <a:path w="34290" h="775969">
                  <a:moveTo>
                    <a:pt x="34277" y="45720"/>
                  </a:moveTo>
                  <a:lnTo>
                    <a:pt x="0" y="45720"/>
                  </a:lnTo>
                  <a:lnTo>
                    <a:pt x="0" y="49403"/>
                  </a:lnTo>
                  <a:lnTo>
                    <a:pt x="34277" y="49403"/>
                  </a:lnTo>
                  <a:lnTo>
                    <a:pt x="34277" y="45720"/>
                  </a:lnTo>
                  <a:close/>
                </a:path>
                <a:path w="34290" h="775969">
                  <a:moveTo>
                    <a:pt x="34277" y="43180"/>
                  </a:moveTo>
                  <a:lnTo>
                    <a:pt x="0" y="43180"/>
                  </a:lnTo>
                  <a:lnTo>
                    <a:pt x="0" y="45593"/>
                  </a:lnTo>
                  <a:lnTo>
                    <a:pt x="34277" y="45593"/>
                  </a:lnTo>
                  <a:lnTo>
                    <a:pt x="34277" y="43180"/>
                  </a:lnTo>
                  <a:close/>
                </a:path>
                <a:path w="34290" h="775969">
                  <a:moveTo>
                    <a:pt x="34277" y="39370"/>
                  </a:moveTo>
                  <a:lnTo>
                    <a:pt x="0" y="39370"/>
                  </a:lnTo>
                  <a:lnTo>
                    <a:pt x="0" y="43053"/>
                  </a:lnTo>
                  <a:lnTo>
                    <a:pt x="34277" y="43053"/>
                  </a:lnTo>
                  <a:lnTo>
                    <a:pt x="34277" y="39370"/>
                  </a:lnTo>
                  <a:close/>
                </a:path>
                <a:path w="34290" h="775969">
                  <a:moveTo>
                    <a:pt x="34277" y="36830"/>
                  </a:moveTo>
                  <a:lnTo>
                    <a:pt x="0" y="36830"/>
                  </a:lnTo>
                  <a:lnTo>
                    <a:pt x="0" y="39243"/>
                  </a:lnTo>
                  <a:lnTo>
                    <a:pt x="34277" y="39243"/>
                  </a:lnTo>
                  <a:lnTo>
                    <a:pt x="34277" y="36830"/>
                  </a:lnTo>
                  <a:close/>
                </a:path>
                <a:path w="34290" h="775969">
                  <a:moveTo>
                    <a:pt x="34277" y="33020"/>
                  </a:moveTo>
                  <a:lnTo>
                    <a:pt x="0" y="33020"/>
                  </a:lnTo>
                  <a:lnTo>
                    <a:pt x="0" y="36703"/>
                  </a:lnTo>
                  <a:lnTo>
                    <a:pt x="34277" y="36703"/>
                  </a:lnTo>
                  <a:lnTo>
                    <a:pt x="34277" y="33020"/>
                  </a:lnTo>
                  <a:close/>
                </a:path>
                <a:path w="34290" h="775969">
                  <a:moveTo>
                    <a:pt x="34277" y="30480"/>
                  </a:moveTo>
                  <a:lnTo>
                    <a:pt x="0" y="30480"/>
                  </a:lnTo>
                  <a:lnTo>
                    <a:pt x="0" y="32893"/>
                  </a:lnTo>
                  <a:lnTo>
                    <a:pt x="34277" y="32893"/>
                  </a:lnTo>
                  <a:lnTo>
                    <a:pt x="34277" y="30480"/>
                  </a:lnTo>
                  <a:close/>
                </a:path>
                <a:path w="34290" h="775969">
                  <a:moveTo>
                    <a:pt x="34277" y="26670"/>
                  </a:moveTo>
                  <a:lnTo>
                    <a:pt x="0" y="26670"/>
                  </a:lnTo>
                  <a:lnTo>
                    <a:pt x="0" y="30353"/>
                  </a:lnTo>
                  <a:lnTo>
                    <a:pt x="34277" y="30353"/>
                  </a:lnTo>
                  <a:lnTo>
                    <a:pt x="34277" y="26670"/>
                  </a:lnTo>
                  <a:close/>
                </a:path>
                <a:path w="34290" h="775969">
                  <a:moveTo>
                    <a:pt x="34277" y="24130"/>
                  </a:moveTo>
                  <a:lnTo>
                    <a:pt x="0" y="24130"/>
                  </a:lnTo>
                  <a:lnTo>
                    <a:pt x="0" y="26543"/>
                  </a:lnTo>
                  <a:lnTo>
                    <a:pt x="34277" y="26543"/>
                  </a:lnTo>
                  <a:lnTo>
                    <a:pt x="34277" y="24130"/>
                  </a:lnTo>
                  <a:close/>
                </a:path>
                <a:path w="34290" h="775969">
                  <a:moveTo>
                    <a:pt x="34277" y="20320"/>
                  </a:moveTo>
                  <a:lnTo>
                    <a:pt x="0" y="20320"/>
                  </a:lnTo>
                  <a:lnTo>
                    <a:pt x="0" y="24003"/>
                  </a:lnTo>
                  <a:lnTo>
                    <a:pt x="34277" y="24003"/>
                  </a:lnTo>
                  <a:lnTo>
                    <a:pt x="34277" y="20320"/>
                  </a:lnTo>
                  <a:close/>
                </a:path>
                <a:path w="34290" h="775969">
                  <a:moveTo>
                    <a:pt x="34277" y="17780"/>
                  </a:moveTo>
                  <a:lnTo>
                    <a:pt x="0" y="17780"/>
                  </a:lnTo>
                  <a:lnTo>
                    <a:pt x="0" y="20193"/>
                  </a:lnTo>
                  <a:lnTo>
                    <a:pt x="34277" y="20193"/>
                  </a:lnTo>
                  <a:lnTo>
                    <a:pt x="34277" y="17780"/>
                  </a:lnTo>
                  <a:close/>
                </a:path>
                <a:path w="34290" h="775969">
                  <a:moveTo>
                    <a:pt x="34277" y="13970"/>
                  </a:moveTo>
                  <a:lnTo>
                    <a:pt x="0" y="13970"/>
                  </a:lnTo>
                  <a:lnTo>
                    <a:pt x="0" y="17653"/>
                  </a:lnTo>
                  <a:lnTo>
                    <a:pt x="34277" y="17653"/>
                  </a:lnTo>
                  <a:lnTo>
                    <a:pt x="34277" y="13970"/>
                  </a:lnTo>
                  <a:close/>
                </a:path>
                <a:path w="34290" h="775969">
                  <a:moveTo>
                    <a:pt x="34277" y="11430"/>
                  </a:moveTo>
                  <a:lnTo>
                    <a:pt x="0" y="11430"/>
                  </a:lnTo>
                  <a:lnTo>
                    <a:pt x="0" y="13843"/>
                  </a:lnTo>
                  <a:lnTo>
                    <a:pt x="34277" y="13843"/>
                  </a:lnTo>
                  <a:lnTo>
                    <a:pt x="34277" y="11430"/>
                  </a:lnTo>
                  <a:close/>
                </a:path>
                <a:path w="34290" h="775969">
                  <a:moveTo>
                    <a:pt x="34277" y="7620"/>
                  </a:moveTo>
                  <a:lnTo>
                    <a:pt x="0" y="7620"/>
                  </a:lnTo>
                  <a:lnTo>
                    <a:pt x="0" y="11303"/>
                  </a:lnTo>
                  <a:lnTo>
                    <a:pt x="34277" y="11303"/>
                  </a:lnTo>
                  <a:lnTo>
                    <a:pt x="34277" y="7620"/>
                  </a:lnTo>
                  <a:close/>
                </a:path>
                <a:path w="34290" h="775969">
                  <a:moveTo>
                    <a:pt x="34277" y="5080"/>
                  </a:moveTo>
                  <a:lnTo>
                    <a:pt x="0" y="5080"/>
                  </a:lnTo>
                  <a:lnTo>
                    <a:pt x="0" y="7493"/>
                  </a:lnTo>
                  <a:lnTo>
                    <a:pt x="34277" y="7493"/>
                  </a:lnTo>
                  <a:lnTo>
                    <a:pt x="34277" y="5080"/>
                  </a:lnTo>
                  <a:close/>
                </a:path>
                <a:path w="34290" h="775969">
                  <a:moveTo>
                    <a:pt x="34277" y="1270"/>
                  </a:moveTo>
                  <a:lnTo>
                    <a:pt x="0" y="1270"/>
                  </a:lnTo>
                  <a:lnTo>
                    <a:pt x="0" y="4953"/>
                  </a:lnTo>
                  <a:lnTo>
                    <a:pt x="34277" y="4953"/>
                  </a:lnTo>
                  <a:lnTo>
                    <a:pt x="34277" y="1270"/>
                  </a:lnTo>
                  <a:close/>
                </a:path>
                <a:path w="34290" h="775969">
                  <a:moveTo>
                    <a:pt x="34277" y="0"/>
                  </a:moveTo>
                  <a:lnTo>
                    <a:pt x="0" y="0"/>
                  </a:lnTo>
                  <a:lnTo>
                    <a:pt x="0" y="1143"/>
                  </a:lnTo>
                  <a:lnTo>
                    <a:pt x="34277" y="1143"/>
                  </a:lnTo>
                  <a:lnTo>
                    <a:pt x="34277" y="0"/>
                  </a:lnTo>
                  <a:close/>
                </a:path>
              </a:pathLst>
            </a:custGeom>
            <a:solidFill>
              <a:srgbClr val="38C61C"/>
            </a:solidFill>
          </p:spPr>
          <p:txBody>
            <a:bodyPr wrap="square" lIns="0" tIns="0" rIns="0" bIns="0" rtlCol="0"/>
            <a:lstStyle/>
            <a:p>
              <a:endParaRPr/>
            </a:p>
          </p:txBody>
        </p:sp>
        <p:sp>
          <p:nvSpPr>
            <p:cNvPr id="216" name="object 216"/>
            <p:cNvSpPr/>
            <p:nvPr/>
          </p:nvSpPr>
          <p:spPr>
            <a:xfrm>
              <a:off x="6544297" y="1685416"/>
              <a:ext cx="34925" cy="775970"/>
            </a:xfrm>
            <a:custGeom>
              <a:avLst/>
              <a:gdLst/>
              <a:ahLst/>
              <a:cxnLst/>
              <a:rect l="l" t="t" r="r" b="b"/>
              <a:pathLst>
                <a:path w="34925" h="775969">
                  <a:moveTo>
                    <a:pt x="34302" y="773430"/>
                  </a:moveTo>
                  <a:lnTo>
                    <a:pt x="0" y="773430"/>
                  </a:lnTo>
                  <a:lnTo>
                    <a:pt x="0" y="775843"/>
                  </a:lnTo>
                  <a:lnTo>
                    <a:pt x="34302" y="775843"/>
                  </a:lnTo>
                  <a:lnTo>
                    <a:pt x="34302" y="773430"/>
                  </a:lnTo>
                  <a:close/>
                </a:path>
                <a:path w="34925" h="775969">
                  <a:moveTo>
                    <a:pt x="34302" y="769620"/>
                  </a:moveTo>
                  <a:lnTo>
                    <a:pt x="0" y="769620"/>
                  </a:lnTo>
                  <a:lnTo>
                    <a:pt x="0" y="773303"/>
                  </a:lnTo>
                  <a:lnTo>
                    <a:pt x="34302" y="773303"/>
                  </a:lnTo>
                  <a:lnTo>
                    <a:pt x="34302" y="769620"/>
                  </a:lnTo>
                  <a:close/>
                </a:path>
                <a:path w="34925" h="775969">
                  <a:moveTo>
                    <a:pt x="34302" y="767080"/>
                  </a:moveTo>
                  <a:lnTo>
                    <a:pt x="0" y="767080"/>
                  </a:lnTo>
                  <a:lnTo>
                    <a:pt x="0" y="769493"/>
                  </a:lnTo>
                  <a:lnTo>
                    <a:pt x="34302" y="769493"/>
                  </a:lnTo>
                  <a:lnTo>
                    <a:pt x="34302" y="767080"/>
                  </a:lnTo>
                  <a:close/>
                </a:path>
                <a:path w="34925" h="775969">
                  <a:moveTo>
                    <a:pt x="34302" y="763270"/>
                  </a:moveTo>
                  <a:lnTo>
                    <a:pt x="0" y="763270"/>
                  </a:lnTo>
                  <a:lnTo>
                    <a:pt x="0" y="766953"/>
                  </a:lnTo>
                  <a:lnTo>
                    <a:pt x="34302" y="766953"/>
                  </a:lnTo>
                  <a:lnTo>
                    <a:pt x="34302" y="763270"/>
                  </a:lnTo>
                  <a:close/>
                </a:path>
                <a:path w="34925" h="775969">
                  <a:moveTo>
                    <a:pt x="34302" y="760730"/>
                  </a:moveTo>
                  <a:lnTo>
                    <a:pt x="0" y="760730"/>
                  </a:lnTo>
                  <a:lnTo>
                    <a:pt x="0" y="763143"/>
                  </a:lnTo>
                  <a:lnTo>
                    <a:pt x="34302" y="763143"/>
                  </a:lnTo>
                  <a:lnTo>
                    <a:pt x="34302" y="760730"/>
                  </a:lnTo>
                  <a:close/>
                </a:path>
                <a:path w="34925" h="775969">
                  <a:moveTo>
                    <a:pt x="34302" y="756920"/>
                  </a:moveTo>
                  <a:lnTo>
                    <a:pt x="0" y="756920"/>
                  </a:lnTo>
                  <a:lnTo>
                    <a:pt x="0" y="760603"/>
                  </a:lnTo>
                  <a:lnTo>
                    <a:pt x="34302" y="760603"/>
                  </a:lnTo>
                  <a:lnTo>
                    <a:pt x="34302" y="756920"/>
                  </a:lnTo>
                  <a:close/>
                </a:path>
                <a:path w="34925" h="775969">
                  <a:moveTo>
                    <a:pt x="34302" y="754380"/>
                  </a:moveTo>
                  <a:lnTo>
                    <a:pt x="0" y="754380"/>
                  </a:lnTo>
                  <a:lnTo>
                    <a:pt x="0" y="756793"/>
                  </a:lnTo>
                  <a:lnTo>
                    <a:pt x="34302" y="756793"/>
                  </a:lnTo>
                  <a:lnTo>
                    <a:pt x="34302" y="754380"/>
                  </a:lnTo>
                  <a:close/>
                </a:path>
                <a:path w="34925" h="775969">
                  <a:moveTo>
                    <a:pt x="34302" y="750570"/>
                  </a:moveTo>
                  <a:lnTo>
                    <a:pt x="0" y="750570"/>
                  </a:lnTo>
                  <a:lnTo>
                    <a:pt x="0" y="754253"/>
                  </a:lnTo>
                  <a:lnTo>
                    <a:pt x="34302" y="754253"/>
                  </a:lnTo>
                  <a:lnTo>
                    <a:pt x="34302" y="750570"/>
                  </a:lnTo>
                  <a:close/>
                </a:path>
                <a:path w="34925" h="775969">
                  <a:moveTo>
                    <a:pt x="34302" y="748030"/>
                  </a:moveTo>
                  <a:lnTo>
                    <a:pt x="0" y="748030"/>
                  </a:lnTo>
                  <a:lnTo>
                    <a:pt x="0" y="750443"/>
                  </a:lnTo>
                  <a:lnTo>
                    <a:pt x="34302" y="750443"/>
                  </a:lnTo>
                  <a:lnTo>
                    <a:pt x="34302" y="748030"/>
                  </a:lnTo>
                  <a:close/>
                </a:path>
                <a:path w="34925" h="775969">
                  <a:moveTo>
                    <a:pt x="34302" y="744220"/>
                  </a:moveTo>
                  <a:lnTo>
                    <a:pt x="0" y="744220"/>
                  </a:lnTo>
                  <a:lnTo>
                    <a:pt x="0" y="747903"/>
                  </a:lnTo>
                  <a:lnTo>
                    <a:pt x="34302" y="747903"/>
                  </a:lnTo>
                  <a:lnTo>
                    <a:pt x="34302" y="744220"/>
                  </a:lnTo>
                  <a:close/>
                </a:path>
                <a:path w="34925" h="775969">
                  <a:moveTo>
                    <a:pt x="34302" y="741680"/>
                  </a:moveTo>
                  <a:lnTo>
                    <a:pt x="0" y="741680"/>
                  </a:lnTo>
                  <a:lnTo>
                    <a:pt x="0" y="744093"/>
                  </a:lnTo>
                  <a:lnTo>
                    <a:pt x="34302" y="744093"/>
                  </a:lnTo>
                  <a:lnTo>
                    <a:pt x="34302" y="741680"/>
                  </a:lnTo>
                  <a:close/>
                </a:path>
                <a:path w="34925" h="775969">
                  <a:moveTo>
                    <a:pt x="34302" y="737870"/>
                  </a:moveTo>
                  <a:lnTo>
                    <a:pt x="0" y="737870"/>
                  </a:lnTo>
                  <a:lnTo>
                    <a:pt x="0" y="741553"/>
                  </a:lnTo>
                  <a:lnTo>
                    <a:pt x="34302" y="741553"/>
                  </a:lnTo>
                  <a:lnTo>
                    <a:pt x="34302" y="737870"/>
                  </a:lnTo>
                  <a:close/>
                </a:path>
                <a:path w="34925" h="775969">
                  <a:moveTo>
                    <a:pt x="34302" y="735330"/>
                  </a:moveTo>
                  <a:lnTo>
                    <a:pt x="0" y="735330"/>
                  </a:lnTo>
                  <a:lnTo>
                    <a:pt x="0" y="737743"/>
                  </a:lnTo>
                  <a:lnTo>
                    <a:pt x="34302" y="737743"/>
                  </a:lnTo>
                  <a:lnTo>
                    <a:pt x="34302" y="735330"/>
                  </a:lnTo>
                  <a:close/>
                </a:path>
                <a:path w="34925" h="775969">
                  <a:moveTo>
                    <a:pt x="34302" y="731520"/>
                  </a:moveTo>
                  <a:lnTo>
                    <a:pt x="0" y="731520"/>
                  </a:lnTo>
                  <a:lnTo>
                    <a:pt x="0" y="735203"/>
                  </a:lnTo>
                  <a:lnTo>
                    <a:pt x="34302" y="735203"/>
                  </a:lnTo>
                  <a:lnTo>
                    <a:pt x="34302" y="731520"/>
                  </a:lnTo>
                  <a:close/>
                </a:path>
                <a:path w="34925" h="775969">
                  <a:moveTo>
                    <a:pt x="34302" y="728980"/>
                  </a:moveTo>
                  <a:lnTo>
                    <a:pt x="0" y="728980"/>
                  </a:lnTo>
                  <a:lnTo>
                    <a:pt x="0" y="731393"/>
                  </a:lnTo>
                  <a:lnTo>
                    <a:pt x="34302" y="731393"/>
                  </a:lnTo>
                  <a:lnTo>
                    <a:pt x="34302" y="728980"/>
                  </a:lnTo>
                  <a:close/>
                </a:path>
                <a:path w="34925" h="775969">
                  <a:moveTo>
                    <a:pt x="34302" y="725170"/>
                  </a:moveTo>
                  <a:lnTo>
                    <a:pt x="0" y="725170"/>
                  </a:lnTo>
                  <a:lnTo>
                    <a:pt x="0" y="728853"/>
                  </a:lnTo>
                  <a:lnTo>
                    <a:pt x="34302" y="728853"/>
                  </a:lnTo>
                  <a:lnTo>
                    <a:pt x="34302" y="725170"/>
                  </a:lnTo>
                  <a:close/>
                </a:path>
                <a:path w="34925" h="775969">
                  <a:moveTo>
                    <a:pt x="34302" y="722630"/>
                  </a:moveTo>
                  <a:lnTo>
                    <a:pt x="0" y="722630"/>
                  </a:lnTo>
                  <a:lnTo>
                    <a:pt x="0" y="725043"/>
                  </a:lnTo>
                  <a:lnTo>
                    <a:pt x="34302" y="725043"/>
                  </a:lnTo>
                  <a:lnTo>
                    <a:pt x="34302" y="722630"/>
                  </a:lnTo>
                  <a:close/>
                </a:path>
                <a:path w="34925" h="775969">
                  <a:moveTo>
                    <a:pt x="34302" y="718820"/>
                  </a:moveTo>
                  <a:lnTo>
                    <a:pt x="0" y="718820"/>
                  </a:lnTo>
                  <a:lnTo>
                    <a:pt x="0" y="722503"/>
                  </a:lnTo>
                  <a:lnTo>
                    <a:pt x="34302" y="722503"/>
                  </a:lnTo>
                  <a:lnTo>
                    <a:pt x="34302" y="718820"/>
                  </a:lnTo>
                  <a:close/>
                </a:path>
                <a:path w="34925" h="775969">
                  <a:moveTo>
                    <a:pt x="34302" y="716280"/>
                  </a:moveTo>
                  <a:lnTo>
                    <a:pt x="0" y="716280"/>
                  </a:lnTo>
                  <a:lnTo>
                    <a:pt x="0" y="718693"/>
                  </a:lnTo>
                  <a:lnTo>
                    <a:pt x="34302" y="718693"/>
                  </a:lnTo>
                  <a:lnTo>
                    <a:pt x="34302" y="716280"/>
                  </a:lnTo>
                  <a:close/>
                </a:path>
                <a:path w="34925" h="775969">
                  <a:moveTo>
                    <a:pt x="34302" y="712470"/>
                  </a:moveTo>
                  <a:lnTo>
                    <a:pt x="0" y="712470"/>
                  </a:lnTo>
                  <a:lnTo>
                    <a:pt x="0" y="716153"/>
                  </a:lnTo>
                  <a:lnTo>
                    <a:pt x="34302" y="716153"/>
                  </a:lnTo>
                  <a:lnTo>
                    <a:pt x="34302" y="712470"/>
                  </a:lnTo>
                  <a:close/>
                </a:path>
                <a:path w="34925" h="775969">
                  <a:moveTo>
                    <a:pt x="34302" y="709930"/>
                  </a:moveTo>
                  <a:lnTo>
                    <a:pt x="0" y="709930"/>
                  </a:lnTo>
                  <a:lnTo>
                    <a:pt x="0" y="712343"/>
                  </a:lnTo>
                  <a:lnTo>
                    <a:pt x="34302" y="712343"/>
                  </a:lnTo>
                  <a:lnTo>
                    <a:pt x="34302" y="709930"/>
                  </a:lnTo>
                  <a:close/>
                </a:path>
                <a:path w="34925" h="775969">
                  <a:moveTo>
                    <a:pt x="34302" y="706120"/>
                  </a:moveTo>
                  <a:lnTo>
                    <a:pt x="0" y="706120"/>
                  </a:lnTo>
                  <a:lnTo>
                    <a:pt x="0" y="709803"/>
                  </a:lnTo>
                  <a:lnTo>
                    <a:pt x="34302" y="709803"/>
                  </a:lnTo>
                  <a:lnTo>
                    <a:pt x="34302" y="706120"/>
                  </a:lnTo>
                  <a:close/>
                </a:path>
                <a:path w="34925" h="775969">
                  <a:moveTo>
                    <a:pt x="34302" y="701040"/>
                  </a:moveTo>
                  <a:lnTo>
                    <a:pt x="0" y="701040"/>
                  </a:lnTo>
                  <a:lnTo>
                    <a:pt x="0" y="705993"/>
                  </a:lnTo>
                  <a:lnTo>
                    <a:pt x="34302" y="705993"/>
                  </a:lnTo>
                  <a:lnTo>
                    <a:pt x="34302" y="701040"/>
                  </a:lnTo>
                  <a:close/>
                </a:path>
                <a:path w="34925" h="775969">
                  <a:moveTo>
                    <a:pt x="34302" y="662825"/>
                  </a:moveTo>
                  <a:lnTo>
                    <a:pt x="0" y="662825"/>
                  </a:lnTo>
                  <a:lnTo>
                    <a:pt x="0" y="700913"/>
                  </a:lnTo>
                  <a:lnTo>
                    <a:pt x="34302" y="700913"/>
                  </a:lnTo>
                  <a:lnTo>
                    <a:pt x="34302" y="662825"/>
                  </a:lnTo>
                  <a:close/>
                </a:path>
                <a:path w="34925" h="775969">
                  <a:moveTo>
                    <a:pt x="34302" y="104025"/>
                  </a:moveTo>
                  <a:lnTo>
                    <a:pt x="0" y="104025"/>
                  </a:lnTo>
                  <a:lnTo>
                    <a:pt x="0" y="662813"/>
                  </a:lnTo>
                  <a:lnTo>
                    <a:pt x="34302" y="662813"/>
                  </a:lnTo>
                  <a:lnTo>
                    <a:pt x="34302" y="104025"/>
                  </a:lnTo>
                  <a:close/>
                </a:path>
                <a:path w="34925" h="775969">
                  <a:moveTo>
                    <a:pt x="34302" y="84975"/>
                  </a:moveTo>
                  <a:lnTo>
                    <a:pt x="0" y="84975"/>
                  </a:lnTo>
                  <a:lnTo>
                    <a:pt x="0" y="104013"/>
                  </a:lnTo>
                  <a:lnTo>
                    <a:pt x="34302" y="104013"/>
                  </a:lnTo>
                  <a:lnTo>
                    <a:pt x="34302" y="84975"/>
                  </a:lnTo>
                  <a:close/>
                </a:path>
                <a:path w="34925" h="775969">
                  <a:moveTo>
                    <a:pt x="34302" y="78625"/>
                  </a:moveTo>
                  <a:lnTo>
                    <a:pt x="0" y="78625"/>
                  </a:lnTo>
                  <a:lnTo>
                    <a:pt x="0" y="84963"/>
                  </a:lnTo>
                  <a:lnTo>
                    <a:pt x="34302" y="84963"/>
                  </a:lnTo>
                  <a:lnTo>
                    <a:pt x="34302" y="78625"/>
                  </a:lnTo>
                  <a:close/>
                </a:path>
                <a:path w="34925" h="775969">
                  <a:moveTo>
                    <a:pt x="34302" y="68580"/>
                  </a:moveTo>
                  <a:lnTo>
                    <a:pt x="0" y="68580"/>
                  </a:lnTo>
                  <a:lnTo>
                    <a:pt x="0" y="78613"/>
                  </a:lnTo>
                  <a:lnTo>
                    <a:pt x="34302" y="78613"/>
                  </a:lnTo>
                  <a:lnTo>
                    <a:pt x="34302" y="68580"/>
                  </a:lnTo>
                  <a:close/>
                </a:path>
                <a:path w="34925" h="775969">
                  <a:moveTo>
                    <a:pt x="34302" y="64770"/>
                  </a:moveTo>
                  <a:lnTo>
                    <a:pt x="0" y="64770"/>
                  </a:lnTo>
                  <a:lnTo>
                    <a:pt x="0" y="68453"/>
                  </a:lnTo>
                  <a:lnTo>
                    <a:pt x="34302" y="68453"/>
                  </a:lnTo>
                  <a:lnTo>
                    <a:pt x="34302" y="64770"/>
                  </a:lnTo>
                  <a:close/>
                </a:path>
                <a:path w="34925" h="775969">
                  <a:moveTo>
                    <a:pt x="34302" y="62230"/>
                  </a:moveTo>
                  <a:lnTo>
                    <a:pt x="0" y="62230"/>
                  </a:lnTo>
                  <a:lnTo>
                    <a:pt x="0" y="64643"/>
                  </a:lnTo>
                  <a:lnTo>
                    <a:pt x="34302" y="64643"/>
                  </a:lnTo>
                  <a:lnTo>
                    <a:pt x="34302" y="62230"/>
                  </a:lnTo>
                  <a:close/>
                </a:path>
                <a:path w="34925" h="775969">
                  <a:moveTo>
                    <a:pt x="34302" y="58420"/>
                  </a:moveTo>
                  <a:lnTo>
                    <a:pt x="0" y="58420"/>
                  </a:lnTo>
                  <a:lnTo>
                    <a:pt x="0" y="62103"/>
                  </a:lnTo>
                  <a:lnTo>
                    <a:pt x="34302" y="62103"/>
                  </a:lnTo>
                  <a:lnTo>
                    <a:pt x="34302" y="58420"/>
                  </a:lnTo>
                  <a:close/>
                </a:path>
                <a:path w="34925" h="775969">
                  <a:moveTo>
                    <a:pt x="34302" y="55880"/>
                  </a:moveTo>
                  <a:lnTo>
                    <a:pt x="0" y="55880"/>
                  </a:lnTo>
                  <a:lnTo>
                    <a:pt x="0" y="58293"/>
                  </a:lnTo>
                  <a:lnTo>
                    <a:pt x="34302" y="58293"/>
                  </a:lnTo>
                  <a:lnTo>
                    <a:pt x="34302" y="55880"/>
                  </a:lnTo>
                  <a:close/>
                </a:path>
                <a:path w="34925" h="775969">
                  <a:moveTo>
                    <a:pt x="34302" y="52070"/>
                  </a:moveTo>
                  <a:lnTo>
                    <a:pt x="0" y="52070"/>
                  </a:lnTo>
                  <a:lnTo>
                    <a:pt x="0" y="55753"/>
                  </a:lnTo>
                  <a:lnTo>
                    <a:pt x="34302" y="55753"/>
                  </a:lnTo>
                  <a:lnTo>
                    <a:pt x="34302" y="52070"/>
                  </a:lnTo>
                  <a:close/>
                </a:path>
                <a:path w="34925" h="775969">
                  <a:moveTo>
                    <a:pt x="34302" y="49530"/>
                  </a:moveTo>
                  <a:lnTo>
                    <a:pt x="0" y="49530"/>
                  </a:lnTo>
                  <a:lnTo>
                    <a:pt x="0" y="51943"/>
                  </a:lnTo>
                  <a:lnTo>
                    <a:pt x="34302" y="51943"/>
                  </a:lnTo>
                  <a:lnTo>
                    <a:pt x="34302" y="49530"/>
                  </a:lnTo>
                  <a:close/>
                </a:path>
                <a:path w="34925" h="775969">
                  <a:moveTo>
                    <a:pt x="34302" y="45720"/>
                  </a:moveTo>
                  <a:lnTo>
                    <a:pt x="0" y="45720"/>
                  </a:lnTo>
                  <a:lnTo>
                    <a:pt x="0" y="49403"/>
                  </a:lnTo>
                  <a:lnTo>
                    <a:pt x="34302" y="49403"/>
                  </a:lnTo>
                  <a:lnTo>
                    <a:pt x="34302" y="45720"/>
                  </a:lnTo>
                  <a:close/>
                </a:path>
                <a:path w="34925" h="775969">
                  <a:moveTo>
                    <a:pt x="34302" y="43180"/>
                  </a:moveTo>
                  <a:lnTo>
                    <a:pt x="0" y="43180"/>
                  </a:lnTo>
                  <a:lnTo>
                    <a:pt x="0" y="45593"/>
                  </a:lnTo>
                  <a:lnTo>
                    <a:pt x="34302" y="45593"/>
                  </a:lnTo>
                  <a:lnTo>
                    <a:pt x="34302" y="43180"/>
                  </a:lnTo>
                  <a:close/>
                </a:path>
                <a:path w="34925" h="775969">
                  <a:moveTo>
                    <a:pt x="34302" y="39370"/>
                  </a:moveTo>
                  <a:lnTo>
                    <a:pt x="0" y="39370"/>
                  </a:lnTo>
                  <a:lnTo>
                    <a:pt x="0" y="43053"/>
                  </a:lnTo>
                  <a:lnTo>
                    <a:pt x="34302" y="43053"/>
                  </a:lnTo>
                  <a:lnTo>
                    <a:pt x="34302" y="39370"/>
                  </a:lnTo>
                  <a:close/>
                </a:path>
                <a:path w="34925" h="775969">
                  <a:moveTo>
                    <a:pt x="34302" y="36830"/>
                  </a:moveTo>
                  <a:lnTo>
                    <a:pt x="0" y="36830"/>
                  </a:lnTo>
                  <a:lnTo>
                    <a:pt x="0" y="39243"/>
                  </a:lnTo>
                  <a:lnTo>
                    <a:pt x="34302" y="39243"/>
                  </a:lnTo>
                  <a:lnTo>
                    <a:pt x="34302" y="36830"/>
                  </a:lnTo>
                  <a:close/>
                </a:path>
                <a:path w="34925" h="775969">
                  <a:moveTo>
                    <a:pt x="34302" y="33020"/>
                  </a:moveTo>
                  <a:lnTo>
                    <a:pt x="0" y="33020"/>
                  </a:lnTo>
                  <a:lnTo>
                    <a:pt x="0" y="36703"/>
                  </a:lnTo>
                  <a:lnTo>
                    <a:pt x="34302" y="36703"/>
                  </a:lnTo>
                  <a:lnTo>
                    <a:pt x="34302" y="33020"/>
                  </a:lnTo>
                  <a:close/>
                </a:path>
                <a:path w="34925" h="775969">
                  <a:moveTo>
                    <a:pt x="34302" y="30480"/>
                  </a:moveTo>
                  <a:lnTo>
                    <a:pt x="0" y="30480"/>
                  </a:lnTo>
                  <a:lnTo>
                    <a:pt x="0" y="32893"/>
                  </a:lnTo>
                  <a:lnTo>
                    <a:pt x="34302" y="32893"/>
                  </a:lnTo>
                  <a:lnTo>
                    <a:pt x="34302" y="30480"/>
                  </a:lnTo>
                  <a:close/>
                </a:path>
                <a:path w="34925" h="775969">
                  <a:moveTo>
                    <a:pt x="34302" y="26670"/>
                  </a:moveTo>
                  <a:lnTo>
                    <a:pt x="0" y="26670"/>
                  </a:lnTo>
                  <a:lnTo>
                    <a:pt x="0" y="30353"/>
                  </a:lnTo>
                  <a:lnTo>
                    <a:pt x="34302" y="30353"/>
                  </a:lnTo>
                  <a:lnTo>
                    <a:pt x="34302" y="26670"/>
                  </a:lnTo>
                  <a:close/>
                </a:path>
                <a:path w="34925" h="775969">
                  <a:moveTo>
                    <a:pt x="34302" y="24130"/>
                  </a:moveTo>
                  <a:lnTo>
                    <a:pt x="0" y="24130"/>
                  </a:lnTo>
                  <a:lnTo>
                    <a:pt x="0" y="26543"/>
                  </a:lnTo>
                  <a:lnTo>
                    <a:pt x="34302" y="26543"/>
                  </a:lnTo>
                  <a:lnTo>
                    <a:pt x="34302" y="24130"/>
                  </a:lnTo>
                  <a:close/>
                </a:path>
                <a:path w="34925" h="775969">
                  <a:moveTo>
                    <a:pt x="34302" y="20320"/>
                  </a:moveTo>
                  <a:lnTo>
                    <a:pt x="0" y="20320"/>
                  </a:lnTo>
                  <a:lnTo>
                    <a:pt x="0" y="24003"/>
                  </a:lnTo>
                  <a:lnTo>
                    <a:pt x="34302" y="24003"/>
                  </a:lnTo>
                  <a:lnTo>
                    <a:pt x="34302" y="20320"/>
                  </a:lnTo>
                  <a:close/>
                </a:path>
                <a:path w="34925" h="775969">
                  <a:moveTo>
                    <a:pt x="34302" y="17780"/>
                  </a:moveTo>
                  <a:lnTo>
                    <a:pt x="0" y="17780"/>
                  </a:lnTo>
                  <a:lnTo>
                    <a:pt x="0" y="20193"/>
                  </a:lnTo>
                  <a:lnTo>
                    <a:pt x="34302" y="20193"/>
                  </a:lnTo>
                  <a:lnTo>
                    <a:pt x="34302" y="17780"/>
                  </a:lnTo>
                  <a:close/>
                </a:path>
                <a:path w="34925" h="775969">
                  <a:moveTo>
                    <a:pt x="34302" y="13970"/>
                  </a:moveTo>
                  <a:lnTo>
                    <a:pt x="0" y="13970"/>
                  </a:lnTo>
                  <a:lnTo>
                    <a:pt x="0" y="17653"/>
                  </a:lnTo>
                  <a:lnTo>
                    <a:pt x="34302" y="17653"/>
                  </a:lnTo>
                  <a:lnTo>
                    <a:pt x="34302" y="13970"/>
                  </a:lnTo>
                  <a:close/>
                </a:path>
                <a:path w="34925" h="775969">
                  <a:moveTo>
                    <a:pt x="34302" y="11430"/>
                  </a:moveTo>
                  <a:lnTo>
                    <a:pt x="0" y="11430"/>
                  </a:lnTo>
                  <a:lnTo>
                    <a:pt x="0" y="13843"/>
                  </a:lnTo>
                  <a:lnTo>
                    <a:pt x="34302" y="13843"/>
                  </a:lnTo>
                  <a:lnTo>
                    <a:pt x="34302" y="11430"/>
                  </a:lnTo>
                  <a:close/>
                </a:path>
                <a:path w="34925" h="775969">
                  <a:moveTo>
                    <a:pt x="34302" y="7620"/>
                  </a:moveTo>
                  <a:lnTo>
                    <a:pt x="0" y="7620"/>
                  </a:lnTo>
                  <a:lnTo>
                    <a:pt x="0" y="11303"/>
                  </a:lnTo>
                  <a:lnTo>
                    <a:pt x="34302" y="11303"/>
                  </a:lnTo>
                  <a:lnTo>
                    <a:pt x="34302" y="7620"/>
                  </a:lnTo>
                  <a:close/>
                </a:path>
                <a:path w="34925" h="775969">
                  <a:moveTo>
                    <a:pt x="34302" y="5080"/>
                  </a:moveTo>
                  <a:lnTo>
                    <a:pt x="0" y="5080"/>
                  </a:lnTo>
                  <a:lnTo>
                    <a:pt x="0" y="7493"/>
                  </a:lnTo>
                  <a:lnTo>
                    <a:pt x="34302" y="7493"/>
                  </a:lnTo>
                  <a:lnTo>
                    <a:pt x="34302" y="5080"/>
                  </a:lnTo>
                  <a:close/>
                </a:path>
                <a:path w="34925" h="775969">
                  <a:moveTo>
                    <a:pt x="34302" y="1270"/>
                  </a:moveTo>
                  <a:lnTo>
                    <a:pt x="0" y="1270"/>
                  </a:lnTo>
                  <a:lnTo>
                    <a:pt x="0" y="4953"/>
                  </a:lnTo>
                  <a:lnTo>
                    <a:pt x="34302" y="4953"/>
                  </a:lnTo>
                  <a:lnTo>
                    <a:pt x="34302" y="1270"/>
                  </a:lnTo>
                  <a:close/>
                </a:path>
                <a:path w="34925" h="775969">
                  <a:moveTo>
                    <a:pt x="34302" y="0"/>
                  </a:moveTo>
                  <a:lnTo>
                    <a:pt x="0" y="0"/>
                  </a:lnTo>
                  <a:lnTo>
                    <a:pt x="0" y="1143"/>
                  </a:lnTo>
                  <a:lnTo>
                    <a:pt x="34302" y="1143"/>
                  </a:lnTo>
                  <a:lnTo>
                    <a:pt x="34302" y="0"/>
                  </a:lnTo>
                  <a:close/>
                </a:path>
              </a:pathLst>
            </a:custGeom>
            <a:solidFill>
              <a:srgbClr val="37C51B"/>
            </a:solidFill>
          </p:spPr>
          <p:txBody>
            <a:bodyPr wrap="square" lIns="0" tIns="0" rIns="0" bIns="0" rtlCol="0"/>
            <a:lstStyle/>
            <a:p>
              <a:endParaRPr/>
            </a:p>
          </p:txBody>
        </p:sp>
        <p:sp>
          <p:nvSpPr>
            <p:cNvPr id="217" name="object 217"/>
            <p:cNvSpPr/>
            <p:nvPr/>
          </p:nvSpPr>
          <p:spPr>
            <a:xfrm>
              <a:off x="65786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7C41B"/>
            </a:solidFill>
          </p:spPr>
          <p:txBody>
            <a:bodyPr wrap="square" lIns="0" tIns="0" rIns="0" bIns="0" rtlCol="0"/>
            <a:lstStyle/>
            <a:p>
              <a:endParaRPr/>
            </a:p>
          </p:txBody>
        </p:sp>
        <p:sp>
          <p:nvSpPr>
            <p:cNvPr id="218" name="object 218"/>
            <p:cNvSpPr/>
            <p:nvPr/>
          </p:nvSpPr>
          <p:spPr>
            <a:xfrm>
              <a:off x="6611620" y="1685416"/>
              <a:ext cx="34290" cy="775970"/>
            </a:xfrm>
            <a:custGeom>
              <a:avLst/>
              <a:gdLst/>
              <a:ahLst/>
              <a:cxnLst/>
              <a:rect l="l" t="t" r="r" b="b"/>
              <a:pathLst>
                <a:path w="34290" h="775969">
                  <a:moveTo>
                    <a:pt x="34277" y="773430"/>
                  </a:moveTo>
                  <a:lnTo>
                    <a:pt x="0" y="773430"/>
                  </a:lnTo>
                  <a:lnTo>
                    <a:pt x="0" y="775843"/>
                  </a:lnTo>
                  <a:lnTo>
                    <a:pt x="34277" y="775843"/>
                  </a:lnTo>
                  <a:lnTo>
                    <a:pt x="34277" y="773430"/>
                  </a:lnTo>
                  <a:close/>
                </a:path>
                <a:path w="34290" h="775969">
                  <a:moveTo>
                    <a:pt x="34277" y="769620"/>
                  </a:moveTo>
                  <a:lnTo>
                    <a:pt x="0" y="769620"/>
                  </a:lnTo>
                  <a:lnTo>
                    <a:pt x="0" y="773303"/>
                  </a:lnTo>
                  <a:lnTo>
                    <a:pt x="34277" y="773303"/>
                  </a:lnTo>
                  <a:lnTo>
                    <a:pt x="34277" y="769620"/>
                  </a:lnTo>
                  <a:close/>
                </a:path>
                <a:path w="34290" h="775969">
                  <a:moveTo>
                    <a:pt x="34277" y="767080"/>
                  </a:moveTo>
                  <a:lnTo>
                    <a:pt x="0" y="767080"/>
                  </a:lnTo>
                  <a:lnTo>
                    <a:pt x="0" y="769493"/>
                  </a:lnTo>
                  <a:lnTo>
                    <a:pt x="34277" y="769493"/>
                  </a:lnTo>
                  <a:lnTo>
                    <a:pt x="34277" y="767080"/>
                  </a:lnTo>
                  <a:close/>
                </a:path>
                <a:path w="34290" h="775969">
                  <a:moveTo>
                    <a:pt x="34277" y="763270"/>
                  </a:moveTo>
                  <a:lnTo>
                    <a:pt x="0" y="763270"/>
                  </a:lnTo>
                  <a:lnTo>
                    <a:pt x="0" y="766953"/>
                  </a:lnTo>
                  <a:lnTo>
                    <a:pt x="34277" y="766953"/>
                  </a:lnTo>
                  <a:lnTo>
                    <a:pt x="34277" y="763270"/>
                  </a:lnTo>
                  <a:close/>
                </a:path>
                <a:path w="34290" h="775969">
                  <a:moveTo>
                    <a:pt x="34277" y="760730"/>
                  </a:moveTo>
                  <a:lnTo>
                    <a:pt x="0" y="760730"/>
                  </a:lnTo>
                  <a:lnTo>
                    <a:pt x="0" y="763143"/>
                  </a:lnTo>
                  <a:lnTo>
                    <a:pt x="34277" y="763143"/>
                  </a:lnTo>
                  <a:lnTo>
                    <a:pt x="34277" y="760730"/>
                  </a:lnTo>
                  <a:close/>
                </a:path>
                <a:path w="34290" h="775969">
                  <a:moveTo>
                    <a:pt x="34277" y="756920"/>
                  </a:moveTo>
                  <a:lnTo>
                    <a:pt x="0" y="756920"/>
                  </a:lnTo>
                  <a:lnTo>
                    <a:pt x="0" y="760603"/>
                  </a:lnTo>
                  <a:lnTo>
                    <a:pt x="34277" y="760603"/>
                  </a:lnTo>
                  <a:lnTo>
                    <a:pt x="34277" y="756920"/>
                  </a:lnTo>
                  <a:close/>
                </a:path>
                <a:path w="34290" h="775969">
                  <a:moveTo>
                    <a:pt x="34277" y="754380"/>
                  </a:moveTo>
                  <a:lnTo>
                    <a:pt x="0" y="754380"/>
                  </a:lnTo>
                  <a:lnTo>
                    <a:pt x="0" y="756793"/>
                  </a:lnTo>
                  <a:lnTo>
                    <a:pt x="34277" y="756793"/>
                  </a:lnTo>
                  <a:lnTo>
                    <a:pt x="34277" y="754380"/>
                  </a:lnTo>
                  <a:close/>
                </a:path>
                <a:path w="34290" h="775969">
                  <a:moveTo>
                    <a:pt x="34277" y="750570"/>
                  </a:moveTo>
                  <a:lnTo>
                    <a:pt x="0" y="750570"/>
                  </a:lnTo>
                  <a:lnTo>
                    <a:pt x="0" y="754253"/>
                  </a:lnTo>
                  <a:lnTo>
                    <a:pt x="34277" y="754253"/>
                  </a:lnTo>
                  <a:lnTo>
                    <a:pt x="34277" y="750570"/>
                  </a:lnTo>
                  <a:close/>
                </a:path>
                <a:path w="34290" h="775969">
                  <a:moveTo>
                    <a:pt x="34277" y="748030"/>
                  </a:moveTo>
                  <a:lnTo>
                    <a:pt x="0" y="748030"/>
                  </a:lnTo>
                  <a:lnTo>
                    <a:pt x="0" y="750443"/>
                  </a:lnTo>
                  <a:lnTo>
                    <a:pt x="34277" y="750443"/>
                  </a:lnTo>
                  <a:lnTo>
                    <a:pt x="34277" y="748030"/>
                  </a:lnTo>
                  <a:close/>
                </a:path>
                <a:path w="34290" h="775969">
                  <a:moveTo>
                    <a:pt x="34277" y="744220"/>
                  </a:moveTo>
                  <a:lnTo>
                    <a:pt x="0" y="744220"/>
                  </a:lnTo>
                  <a:lnTo>
                    <a:pt x="0" y="747903"/>
                  </a:lnTo>
                  <a:lnTo>
                    <a:pt x="34277" y="747903"/>
                  </a:lnTo>
                  <a:lnTo>
                    <a:pt x="34277" y="744220"/>
                  </a:lnTo>
                  <a:close/>
                </a:path>
                <a:path w="34290" h="775969">
                  <a:moveTo>
                    <a:pt x="34277" y="741680"/>
                  </a:moveTo>
                  <a:lnTo>
                    <a:pt x="0" y="741680"/>
                  </a:lnTo>
                  <a:lnTo>
                    <a:pt x="0" y="744093"/>
                  </a:lnTo>
                  <a:lnTo>
                    <a:pt x="34277" y="744093"/>
                  </a:lnTo>
                  <a:lnTo>
                    <a:pt x="34277" y="741680"/>
                  </a:lnTo>
                  <a:close/>
                </a:path>
                <a:path w="34290" h="775969">
                  <a:moveTo>
                    <a:pt x="34277" y="737870"/>
                  </a:moveTo>
                  <a:lnTo>
                    <a:pt x="0" y="737870"/>
                  </a:lnTo>
                  <a:lnTo>
                    <a:pt x="0" y="741553"/>
                  </a:lnTo>
                  <a:lnTo>
                    <a:pt x="34277" y="741553"/>
                  </a:lnTo>
                  <a:lnTo>
                    <a:pt x="34277" y="737870"/>
                  </a:lnTo>
                  <a:close/>
                </a:path>
                <a:path w="34290" h="775969">
                  <a:moveTo>
                    <a:pt x="34277" y="735330"/>
                  </a:moveTo>
                  <a:lnTo>
                    <a:pt x="0" y="735330"/>
                  </a:lnTo>
                  <a:lnTo>
                    <a:pt x="0" y="737743"/>
                  </a:lnTo>
                  <a:lnTo>
                    <a:pt x="34277" y="737743"/>
                  </a:lnTo>
                  <a:lnTo>
                    <a:pt x="34277" y="735330"/>
                  </a:lnTo>
                  <a:close/>
                </a:path>
                <a:path w="34290" h="775969">
                  <a:moveTo>
                    <a:pt x="34277" y="731520"/>
                  </a:moveTo>
                  <a:lnTo>
                    <a:pt x="0" y="731520"/>
                  </a:lnTo>
                  <a:lnTo>
                    <a:pt x="0" y="735203"/>
                  </a:lnTo>
                  <a:lnTo>
                    <a:pt x="34277" y="735203"/>
                  </a:lnTo>
                  <a:lnTo>
                    <a:pt x="34277" y="731520"/>
                  </a:lnTo>
                  <a:close/>
                </a:path>
                <a:path w="34290" h="775969">
                  <a:moveTo>
                    <a:pt x="34277" y="728980"/>
                  </a:moveTo>
                  <a:lnTo>
                    <a:pt x="0" y="728980"/>
                  </a:lnTo>
                  <a:lnTo>
                    <a:pt x="0" y="731393"/>
                  </a:lnTo>
                  <a:lnTo>
                    <a:pt x="34277" y="731393"/>
                  </a:lnTo>
                  <a:lnTo>
                    <a:pt x="34277" y="728980"/>
                  </a:lnTo>
                  <a:close/>
                </a:path>
                <a:path w="34290" h="775969">
                  <a:moveTo>
                    <a:pt x="34277" y="725170"/>
                  </a:moveTo>
                  <a:lnTo>
                    <a:pt x="0" y="725170"/>
                  </a:lnTo>
                  <a:lnTo>
                    <a:pt x="0" y="728853"/>
                  </a:lnTo>
                  <a:lnTo>
                    <a:pt x="34277" y="728853"/>
                  </a:lnTo>
                  <a:lnTo>
                    <a:pt x="34277" y="725170"/>
                  </a:lnTo>
                  <a:close/>
                </a:path>
                <a:path w="34290" h="775969">
                  <a:moveTo>
                    <a:pt x="34277" y="722630"/>
                  </a:moveTo>
                  <a:lnTo>
                    <a:pt x="0" y="722630"/>
                  </a:lnTo>
                  <a:lnTo>
                    <a:pt x="0" y="725043"/>
                  </a:lnTo>
                  <a:lnTo>
                    <a:pt x="34277" y="725043"/>
                  </a:lnTo>
                  <a:lnTo>
                    <a:pt x="34277" y="722630"/>
                  </a:lnTo>
                  <a:close/>
                </a:path>
                <a:path w="34290" h="775969">
                  <a:moveTo>
                    <a:pt x="34277" y="718820"/>
                  </a:moveTo>
                  <a:lnTo>
                    <a:pt x="0" y="718820"/>
                  </a:lnTo>
                  <a:lnTo>
                    <a:pt x="0" y="722503"/>
                  </a:lnTo>
                  <a:lnTo>
                    <a:pt x="34277" y="722503"/>
                  </a:lnTo>
                  <a:lnTo>
                    <a:pt x="34277" y="718820"/>
                  </a:lnTo>
                  <a:close/>
                </a:path>
                <a:path w="34290" h="775969">
                  <a:moveTo>
                    <a:pt x="34277" y="716280"/>
                  </a:moveTo>
                  <a:lnTo>
                    <a:pt x="0" y="716280"/>
                  </a:lnTo>
                  <a:lnTo>
                    <a:pt x="0" y="718693"/>
                  </a:lnTo>
                  <a:lnTo>
                    <a:pt x="34277" y="718693"/>
                  </a:lnTo>
                  <a:lnTo>
                    <a:pt x="34277" y="716280"/>
                  </a:lnTo>
                  <a:close/>
                </a:path>
                <a:path w="34290" h="775969">
                  <a:moveTo>
                    <a:pt x="34277" y="712470"/>
                  </a:moveTo>
                  <a:lnTo>
                    <a:pt x="0" y="712470"/>
                  </a:lnTo>
                  <a:lnTo>
                    <a:pt x="0" y="716153"/>
                  </a:lnTo>
                  <a:lnTo>
                    <a:pt x="34277" y="716153"/>
                  </a:lnTo>
                  <a:lnTo>
                    <a:pt x="34277" y="712470"/>
                  </a:lnTo>
                  <a:close/>
                </a:path>
                <a:path w="34290" h="775969">
                  <a:moveTo>
                    <a:pt x="34277" y="709930"/>
                  </a:moveTo>
                  <a:lnTo>
                    <a:pt x="0" y="709930"/>
                  </a:lnTo>
                  <a:lnTo>
                    <a:pt x="0" y="712343"/>
                  </a:lnTo>
                  <a:lnTo>
                    <a:pt x="34277" y="712343"/>
                  </a:lnTo>
                  <a:lnTo>
                    <a:pt x="34277" y="709930"/>
                  </a:lnTo>
                  <a:close/>
                </a:path>
                <a:path w="34290" h="775969">
                  <a:moveTo>
                    <a:pt x="34277" y="706120"/>
                  </a:moveTo>
                  <a:lnTo>
                    <a:pt x="0" y="706120"/>
                  </a:lnTo>
                  <a:lnTo>
                    <a:pt x="0" y="709803"/>
                  </a:lnTo>
                  <a:lnTo>
                    <a:pt x="34277" y="709803"/>
                  </a:lnTo>
                  <a:lnTo>
                    <a:pt x="34277" y="706120"/>
                  </a:lnTo>
                  <a:close/>
                </a:path>
                <a:path w="34290" h="775969">
                  <a:moveTo>
                    <a:pt x="34277" y="701040"/>
                  </a:moveTo>
                  <a:lnTo>
                    <a:pt x="0" y="701040"/>
                  </a:lnTo>
                  <a:lnTo>
                    <a:pt x="0" y="705993"/>
                  </a:lnTo>
                  <a:lnTo>
                    <a:pt x="34277" y="705993"/>
                  </a:lnTo>
                  <a:lnTo>
                    <a:pt x="34277" y="701040"/>
                  </a:lnTo>
                  <a:close/>
                </a:path>
                <a:path w="34290" h="775969">
                  <a:moveTo>
                    <a:pt x="34277" y="662825"/>
                  </a:moveTo>
                  <a:lnTo>
                    <a:pt x="0" y="662825"/>
                  </a:lnTo>
                  <a:lnTo>
                    <a:pt x="0" y="700913"/>
                  </a:lnTo>
                  <a:lnTo>
                    <a:pt x="34277" y="700913"/>
                  </a:lnTo>
                  <a:lnTo>
                    <a:pt x="34277" y="662825"/>
                  </a:lnTo>
                  <a:close/>
                </a:path>
                <a:path w="34290" h="775969">
                  <a:moveTo>
                    <a:pt x="34277" y="104025"/>
                  </a:moveTo>
                  <a:lnTo>
                    <a:pt x="0" y="104025"/>
                  </a:lnTo>
                  <a:lnTo>
                    <a:pt x="0" y="662813"/>
                  </a:lnTo>
                  <a:lnTo>
                    <a:pt x="34277" y="662813"/>
                  </a:lnTo>
                  <a:lnTo>
                    <a:pt x="34277" y="104025"/>
                  </a:lnTo>
                  <a:close/>
                </a:path>
                <a:path w="34290" h="775969">
                  <a:moveTo>
                    <a:pt x="34277" y="84975"/>
                  </a:moveTo>
                  <a:lnTo>
                    <a:pt x="0" y="84975"/>
                  </a:lnTo>
                  <a:lnTo>
                    <a:pt x="0" y="104013"/>
                  </a:lnTo>
                  <a:lnTo>
                    <a:pt x="34277" y="104013"/>
                  </a:lnTo>
                  <a:lnTo>
                    <a:pt x="34277" y="84975"/>
                  </a:lnTo>
                  <a:close/>
                </a:path>
                <a:path w="34290" h="775969">
                  <a:moveTo>
                    <a:pt x="34277" y="78625"/>
                  </a:moveTo>
                  <a:lnTo>
                    <a:pt x="0" y="78625"/>
                  </a:lnTo>
                  <a:lnTo>
                    <a:pt x="0" y="84963"/>
                  </a:lnTo>
                  <a:lnTo>
                    <a:pt x="34277" y="84963"/>
                  </a:lnTo>
                  <a:lnTo>
                    <a:pt x="34277" y="78625"/>
                  </a:lnTo>
                  <a:close/>
                </a:path>
                <a:path w="34290" h="775969">
                  <a:moveTo>
                    <a:pt x="34277" y="68580"/>
                  </a:moveTo>
                  <a:lnTo>
                    <a:pt x="0" y="68580"/>
                  </a:lnTo>
                  <a:lnTo>
                    <a:pt x="0" y="78613"/>
                  </a:lnTo>
                  <a:lnTo>
                    <a:pt x="34277" y="78613"/>
                  </a:lnTo>
                  <a:lnTo>
                    <a:pt x="34277" y="68580"/>
                  </a:lnTo>
                  <a:close/>
                </a:path>
                <a:path w="34290" h="775969">
                  <a:moveTo>
                    <a:pt x="34277" y="64770"/>
                  </a:moveTo>
                  <a:lnTo>
                    <a:pt x="0" y="64770"/>
                  </a:lnTo>
                  <a:lnTo>
                    <a:pt x="0" y="68453"/>
                  </a:lnTo>
                  <a:lnTo>
                    <a:pt x="34277" y="68453"/>
                  </a:lnTo>
                  <a:lnTo>
                    <a:pt x="34277" y="64770"/>
                  </a:lnTo>
                  <a:close/>
                </a:path>
                <a:path w="34290" h="775969">
                  <a:moveTo>
                    <a:pt x="34277" y="62230"/>
                  </a:moveTo>
                  <a:lnTo>
                    <a:pt x="0" y="62230"/>
                  </a:lnTo>
                  <a:lnTo>
                    <a:pt x="0" y="64643"/>
                  </a:lnTo>
                  <a:lnTo>
                    <a:pt x="34277" y="64643"/>
                  </a:lnTo>
                  <a:lnTo>
                    <a:pt x="34277" y="62230"/>
                  </a:lnTo>
                  <a:close/>
                </a:path>
                <a:path w="34290" h="775969">
                  <a:moveTo>
                    <a:pt x="34277" y="58420"/>
                  </a:moveTo>
                  <a:lnTo>
                    <a:pt x="0" y="58420"/>
                  </a:lnTo>
                  <a:lnTo>
                    <a:pt x="0" y="62103"/>
                  </a:lnTo>
                  <a:lnTo>
                    <a:pt x="34277" y="62103"/>
                  </a:lnTo>
                  <a:lnTo>
                    <a:pt x="34277" y="58420"/>
                  </a:lnTo>
                  <a:close/>
                </a:path>
                <a:path w="34290" h="775969">
                  <a:moveTo>
                    <a:pt x="34277" y="55880"/>
                  </a:moveTo>
                  <a:lnTo>
                    <a:pt x="0" y="55880"/>
                  </a:lnTo>
                  <a:lnTo>
                    <a:pt x="0" y="58293"/>
                  </a:lnTo>
                  <a:lnTo>
                    <a:pt x="34277" y="58293"/>
                  </a:lnTo>
                  <a:lnTo>
                    <a:pt x="34277" y="55880"/>
                  </a:lnTo>
                  <a:close/>
                </a:path>
                <a:path w="34290" h="775969">
                  <a:moveTo>
                    <a:pt x="34277" y="52070"/>
                  </a:moveTo>
                  <a:lnTo>
                    <a:pt x="0" y="52070"/>
                  </a:lnTo>
                  <a:lnTo>
                    <a:pt x="0" y="55753"/>
                  </a:lnTo>
                  <a:lnTo>
                    <a:pt x="34277" y="55753"/>
                  </a:lnTo>
                  <a:lnTo>
                    <a:pt x="34277" y="52070"/>
                  </a:lnTo>
                  <a:close/>
                </a:path>
                <a:path w="34290" h="775969">
                  <a:moveTo>
                    <a:pt x="34277" y="49530"/>
                  </a:moveTo>
                  <a:lnTo>
                    <a:pt x="0" y="49530"/>
                  </a:lnTo>
                  <a:lnTo>
                    <a:pt x="0" y="51943"/>
                  </a:lnTo>
                  <a:lnTo>
                    <a:pt x="34277" y="51943"/>
                  </a:lnTo>
                  <a:lnTo>
                    <a:pt x="34277" y="49530"/>
                  </a:lnTo>
                  <a:close/>
                </a:path>
                <a:path w="34290" h="775969">
                  <a:moveTo>
                    <a:pt x="34277" y="45720"/>
                  </a:moveTo>
                  <a:lnTo>
                    <a:pt x="0" y="45720"/>
                  </a:lnTo>
                  <a:lnTo>
                    <a:pt x="0" y="49403"/>
                  </a:lnTo>
                  <a:lnTo>
                    <a:pt x="34277" y="49403"/>
                  </a:lnTo>
                  <a:lnTo>
                    <a:pt x="34277" y="45720"/>
                  </a:lnTo>
                  <a:close/>
                </a:path>
                <a:path w="34290" h="775969">
                  <a:moveTo>
                    <a:pt x="34277" y="43180"/>
                  </a:moveTo>
                  <a:lnTo>
                    <a:pt x="0" y="43180"/>
                  </a:lnTo>
                  <a:lnTo>
                    <a:pt x="0" y="45593"/>
                  </a:lnTo>
                  <a:lnTo>
                    <a:pt x="34277" y="45593"/>
                  </a:lnTo>
                  <a:lnTo>
                    <a:pt x="34277" y="43180"/>
                  </a:lnTo>
                  <a:close/>
                </a:path>
                <a:path w="34290" h="775969">
                  <a:moveTo>
                    <a:pt x="34277" y="39370"/>
                  </a:moveTo>
                  <a:lnTo>
                    <a:pt x="0" y="39370"/>
                  </a:lnTo>
                  <a:lnTo>
                    <a:pt x="0" y="43053"/>
                  </a:lnTo>
                  <a:lnTo>
                    <a:pt x="34277" y="43053"/>
                  </a:lnTo>
                  <a:lnTo>
                    <a:pt x="34277" y="39370"/>
                  </a:lnTo>
                  <a:close/>
                </a:path>
                <a:path w="34290" h="775969">
                  <a:moveTo>
                    <a:pt x="34277" y="36830"/>
                  </a:moveTo>
                  <a:lnTo>
                    <a:pt x="0" y="36830"/>
                  </a:lnTo>
                  <a:lnTo>
                    <a:pt x="0" y="39243"/>
                  </a:lnTo>
                  <a:lnTo>
                    <a:pt x="34277" y="39243"/>
                  </a:lnTo>
                  <a:lnTo>
                    <a:pt x="34277" y="36830"/>
                  </a:lnTo>
                  <a:close/>
                </a:path>
                <a:path w="34290" h="775969">
                  <a:moveTo>
                    <a:pt x="34277" y="33020"/>
                  </a:moveTo>
                  <a:lnTo>
                    <a:pt x="0" y="33020"/>
                  </a:lnTo>
                  <a:lnTo>
                    <a:pt x="0" y="36703"/>
                  </a:lnTo>
                  <a:lnTo>
                    <a:pt x="34277" y="36703"/>
                  </a:lnTo>
                  <a:lnTo>
                    <a:pt x="34277" y="33020"/>
                  </a:lnTo>
                  <a:close/>
                </a:path>
                <a:path w="34290" h="775969">
                  <a:moveTo>
                    <a:pt x="34277" y="30480"/>
                  </a:moveTo>
                  <a:lnTo>
                    <a:pt x="0" y="30480"/>
                  </a:lnTo>
                  <a:lnTo>
                    <a:pt x="0" y="32893"/>
                  </a:lnTo>
                  <a:lnTo>
                    <a:pt x="34277" y="32893"/>
                  </a:lnTo>
                  <a:lnTo>
                    <a:pt x="34277" y="30480"/>
                  </a:lnTo>
                  <a:close/>
                </a:path>
                <a:path w="34290" h="775969">
                  <a:moveTo>
                    <a:pt x="34277" y="26670"/>
                  </a:moveTo>
                  <a:lnTo>
                    <a:pt x="0" y="26670"/>
                  </a:lnTo>
                  <a:lnTo>
                    <a:pt x="0" y="30353"/>
                  </a:lnTo>
                  <a:lnTo>
                    <a:pt x="34277" y="30353"/>
                  </a:lnTo>
                  <a:lnTo>
                    <a:pt x="34277" y="26670"/>
                  </a:lnTo>
                  <a:close/>
                </a:path>
                <a:path w="34290" h="775969">
                  <a:moveTo>
                    <a:pt x="34277" y="24130"/>
                  </a:moveTo>
                  <a:lnTo>
                    <a:pt x="0" y="24130"/>
                  </a:lnTo>
                  <a:lnTo>
                    <a:pt x="0" y="26543"/>
                  </a:lnTo>
                  <a:lnTo>
                    <a:pt x="34277" y="26543"/>
                  </a:lnTo>
                  <a:lnTo>
                    <a:pt x="34277" y="24130"/>
                  </a:lnTo>
                  <a:close/>
                </a:path>
                <a:path w="34290" h="775969">
                  <a:moveTo>
                    <a:pt x="34277" y="20320"/>
                  </a:moveTo>
                  <a:lnTo>
                    <a:pt x="0" y="20320"/>
                  </a:lnTo>
                  <a:lnTo>
                    <a:pt x="0" y="24003"/>
                  </a:lnTo>
                  <a:lnTo>
                    <a:pt x="34277" y="24003"/>
                  </a:lnTo>
                  <a:lnTo>
                    <a:pt x="34277" y="20320"/>
                  </a:lnTo>
                  <a:close/>
                </a:path>
                <a:path w="34290" h="775969">
                  <a:moveTo>
                    <a:pt x="34277" y="17780"/>
                  </a:moveTo>
                  <a:lnTo>
                    <a:pt x="0" y="17780"/>
                  </a:lnTo>
                  <a:lnTo>
                    <a:pt x="0" y="20193"/>
                  </a:lnTo>
                  <a:lnTo>
                    <a:pt x="34277" y="20193"/>
                  </a:lnTo>
                  <a:lnTo>
                    <a:pt x="34277" y="17780"/>
                  </a:lnTo>
                  <a:close/>
                </a:path>
                <a:path w="34290" h="775969">
                  <a:moveTo>
                    <a:pt x="34277" y="13970"/>
                  </a:moveTo>
                  <a:lnTo>
                    <a:pt x="0" y="13970"/>
                  </a:lnTo>
                  <a:lnTo>
                    <a:pt x="0" y="17653"/>
                  </a:lnTo>
                  <a:lnTo>
                    <a:pt x="34277" y="17653"/>
                  </a:lnTo>
                  <a:lnTo>
                    <a:pt x="34277" y="13970"/>
                  </a:lnTo>
                  <a:close/>
                </a:path>
                <a:path w="34290" h="775969">
                  <a:moveTo>
                    <a:pt x="34277" y="11430"/>
                  </a:moveTo>
                  <a:lnTo>
                    <a:pt x="0" y="11430"/>
                  </a:lnTo>
                  <a:lnTo>
                    <a:pt x="0" y="13843"/>
                  </a:lnTo>
                  <a:lnTo>
                    <a:pt x="34277" y="13843"/>
                  </a:lnTo>
                  <a:lnTo>
                    <a:pt x="34277" y="11430"/>
                  </a:lnTo>
                  <a:close/>
                </a:path>
                <a:path w="34290" h="775969">
                  <a:moveTo>
                    <a:pt x="34277" y="7620"/>
                  </a:moveTo>
                  <a:lnTo>
                    <a:pt x="0" y="7620"/>
                  </a:lnTo>
                  <a:lnTo>
                    <a:pt x="0" y="11303"/>
                  </a:lnTo>
                  <a:lnTo>
                    <a:pt x="34277" y="11303"/>
                  </a:lnTo>
                  <a:lnTo>
                    <a:pt x="34277" y="7620"/>
                  </a:lnTo>
                  <a:close/>
                </a:path>
                <a:path w="34290" h="775969">
                  <a:moveTo>
                    <a:pt x="34277" y="5080"/>
                  </a:moveTo>
                  <a:lnTo>
                    <a:pt x="0" y="5080"/>
                  </a:lnTo>
                  <a:lnTo>
                    <a:pt x="0" y="7493"/>
                  </a:lnTo>
                  <a:lnTo>
                    <a:pt x="34277" y="7493"/>
                  </a:lnTo>
                  <a:lnTo>
                    <a:pt x="34277" y="5080"/>
                  </a:lnTo>
                  <a:close/>
                </a:path>
                <a:path w="34290" h="775969">
                  <a:moveTo>
                    <a:pt x="34277" y="1270"/>
                  </a:moveTo>
                  <a:lnTo>
                    <a:pt x="0" y="1270"/>
                  </a:lnTo>
                  <a:lnTo>
                    <a:pt x="0" y="4953"/>
                  </a:lnTo>
                  <a:lnTo>
                    <a:pt x="34277" y="4953"/>
                  </a:lnTo>
                  <a:lnTo>
                    <a:pt x="34277" y="1270"/>
                  </a:lnTo>
                  <a:close/>
                </a:path>
                <a:path w="34290" h="775969">
                  <a:moveTo>
                    <a:pt x="34277" y="0"/>
                  </a:moveTo>
                  <a:lnTo>
                    <a:pt x="0" y="0"/>
                  </a:lnTo>
                  <a:lnTo>
                    <a:pt x="0" y="1143"/>
                  </a:lnTo>
                  <a:lnTo>
                    <a:pt x="34277" y="1143"/>
                  </a:lnTo>
                  <a:lnTo>
                    <a:pt x="34277" y="0"/>
                  </a:lnTo>
                  <a:close/>
                </a:path>
              </a:pathLst>
            </a:custGeom>
            <a:solidFill>
              <a:srgbClr val="36C31B"/>
            </a:solidFill>
          </p:spPr>
          <p:txBody>
            <a:bodyPr wrap="square" lIns="0" tIns="0" rIns="0" bIns="0" rtlCol="0"/>
            <a:lstStyle/>
            <a:p>
              <a:endParaRPr/>
            </a:p>
          </p:txBody>
        </p:sp>
        <p:sp>
          <p:nvSpPr>
            <p:cNvPr id="219" name="object 219"/>
            <p:cNvSpPr/>
            <p:nvPr/>
          </p:nvSpPr>
          <p:spPr>
            <a:xfrm>
              <a:off x="6645897" y="1685416"/>
              <a:ext cx="33655" cy="775970"/>
            </a:xfrm>
            <a:custGeom>
              <a:avLst/>
              <a:gdLst/>
              <a:ahLst/>
              <a:cxnLst/>
              <a:rect l="l" t="t" r="r" b="b"/>
              <a:pathLst>
                <a:path w="33654" h="775969">
                  <a:moveTo>
                    <a:pt x="33032" y="773430"/>
                  </a:moveTo>
                  <a:lnTo>
                    <a:pt x="0" y="773430"/>
                  </a:lnTo>
                  <a:lnTo>
                    <a:pt x="0" y="775843"/>
                  </a:lnTo>
                  <a:lnTo>
                    <a:pt x="33032" y="775843"/>
                  </a:lnTo>
                  <a:lnTo>
                    <a:pt x="33032" y="773430"/>
                  </a:lnTo>
                  <a:close/>
                </a:path>
                <a:path w="33654" h="775969">
                  <a:moveTo>
                    <a:pt x="33032" y="769620"/>
                  </a:moveTo>
                  <a:lnTo>
                    <a:pt x="0" y="769620"/>
                  </a:lnTo>
                  <a:lnTo>
                    <a:pt x="0" y="773303"/>
                  </a:lnTo>
                  <a:lnTo>
                    <a:pt x="33032" y="773303"/>
                  </a:lnTo>
                  <a:lnTo>
                    <a:pt x="33032" y="769620"/>
                  </a:lnTo>
                  <a:close/>
                </a:path>
                <a:path w="33654" h="775969">
                  <a:moveTo>
                    <a:pt x="33032" y="767080"/>
                  </a:moveTo>
                  <a:lnTo>
                    <a:pt x="0" y="767080"/>
                  </a:lnTo>
                  <a:lnTo>
                    <a:pt x="0" y="769493"/>
                  </a:lnTo>
                  <a:lnTo>
                    <a:pt x="33032" y="769493"/>
                  </a:lnTo>
                  <a:lnTo>
                    <a:pt x="33032" y="767080"/>
                  </a:lnTo>
                  <a:close/>
                </a:path>
                <a:path w="33654" h="775969">
                  <a:moveTo>
                    <a:pt x="33032" y="763270"/>
                  </a:moveTo>
                  <a:lnTo>
                    <a:pt x="0" y="763270"/>
                  </a:lnTo>
                  <a:lnTo>
                    <a:pt x="0" y="766953"/>
                  </a:lnTo>
                  <a:lnTo>
                    <a:pt x="33032" y="766953"/>
                  </a:lnTo>
                  <a:lnTo>
                    <a:pt x="33032" y="763270"/>
                  </a:lnTo>
                  <a:close/>
                </a:path>
                <a:path w="33654" h="775969">
                  <a:moveTo>
                    <a:pt x="33032" y="760730"/>
                  </a:moveTo>
                  <a:lnTo>
                    <a:pt x="0" y="760730"/>
                  </a:lnTo>
                  <a:lnTo>
                    <a:pt x="0" y="763143"/>
                  </a:lnTo>
                  <a:lnTo>
                    <a:pt x="33032" y="763143"/>
                  </a:lnTo>
                  <a:lnTo>
                    <a:pt x="33032" y="760730"/>
                  </a:lnTo>
                  <a:close/>
                </a:path>
                <a:path w="33654" h="775969">
                  <a:moveTo>
                    <a:pt x="33032" y="756920"/>
                  </a:moveTo>
                  <a:lnTo>
                    <a:pt x="0" y="756920"/>
                  </a:lnTo>
                  <a:lnTo>
                    <a:pt x="0" y="760603"/>
                  </a:lnTo>
                  <a:lnTo>
                    <a:pt x="33032" y="760603"/>
                  </a:lnTo>
                  <a:lnTo>
                    <a:pt x="33032" y="756920"/>
                  </a:lnTo>
                  <a:close/>
                </a:path>
                <a:path w="33654" h="775969">
                  <a:moveTo>
                    <a:pt x="33032" y="754380"/>
                  </a:moveTo>
                  <a:lnTo>
                    <a:pt x="0" y="754380"/>
                  </a:lnTo>
                  <a:lnTo>
                    <a:pt x="0" y="756793"/>
                  </a:lnTo>
                  <a:lnTo>
                    <a:pt x="33032" y="756793"/>
                  </a:lnTo>
                  <a:lnTo>
                    <a:pt x="33032" y="754380"/>
                  </a:lnTo>
                  <a:close/>
                </a:path>
                <a:path w="33654" h="775969">
                  <a:moveTo>
                    <a:pt x="33032" y="750570"/>
                  </a:moveTo>
                  <a:lnTo>
                    <a:pt x="0" y="750570"/>
                  </a:lnTo>
                  <a:lnTo>
                    <a:pt x="0" y="754253"/>
                  </a:lnTo>
                  <a:lnTo>
                    <a:pt x="33032" y="754253"/>
                  </a:lnTo>
                  <a:lnTo>
                    <a:pt x="33032" y="750570"/>
                  </a:lnTo>
                  <a:close/>
                </a:path>
                <a:path w="33654" h="775969">
                  <a:moveTo>
                    <a:pt x="33032" y="748030"/>
                  </a:moveTo>
                  <a:lnTo>
                    <a:pt x="0" y="748030"/>
                  </a:lnTo>
                  <a:lnTo>
                    <a:pt x="0" y="750443"/>
                  </a:lnTo>
                  <a:lnTo>
                    <a:pt x="33032" y="750443"/>
                  </a:lnTo>
                  <a:lnTo>
                    <a:pt x="33032" y="748030"/>
                  </a:lnTo>
                  <a:close/>
                </a:path>
                <a:path w="33654" h="775969">
                  <a:moveTo>
                    <a:pt x="33032" y="744220"/>
                  </a:moveTo>
                  <a:lnTo>
                    <a:pt x="0" y="744220"/>
                  </a:lnTo>
                  <a:lnTo>
                    <a:pt x="0" y="747903"/>
                  </a:lnTo>
                  <a:lnTo>
                    <a:pt x="33032" y="747903"/>
                  </a:lnTo>
                  <a:lnTo>
                    <a:pt x="33032" y="744220"/>
                  </a:lnTo>
                  <a:close/>
                </a:path>
                <a:path w="33654" h="775969">
                  <a:moveTo>
                    <a:pt x="33032" y="741680"/>
                  </a:moveTo>
                  <a:lnTo>
                    <a:pt x="0" y="741680"/>
                  </a:lnTo>
                  <a:lnTo>
                    <a:pt x="0" y="744093"/>
                  </a:lnTo>
                  <a:lnTo>
                    <a:pt x="33032" y="744093"/>
                  </a:lnTo>
                  <a:lnTo>
                    <a:pt x="33032" y="741680"/>
                  </a:lnTo>
                  <a:close/>
                </a:path>
                <a:path w="33654" h="775969">
                  <a:moveTo>
                    <a:pt x="33032" y="737870"/>
                  </a:moveTo>
                  <a:lnTo>
                    <a:pt x="0" y="737870"/>
                  </a:lnTo>
                  <a:lnTo>
                    <a:pt x="0" y="741553"/>
                  </a:lnTo>
                  <a:lnTo>
                    <a:pt x="33032" y="741553"/>
                  </a:lnTo>
                  <a:lnTo>
                    <a:pt x="33032" y="737870"/>
                  </a:lnTo>
                  <a:close/>
                </a:path>
                <a:path w="33654" h="775969">
                  <a:moveTo>
                    <a:pt x="33032" y="735330"/>
                  </a:moveTo>
                  <a:lnTo>
                    <a:pt x="0" y="735330"/>
                  </a:lnTo>
                  <a:lnTo>
                    <a:pt x="0" y="737743"/>
                  </a:lnTo>
                  <a:lnTo>
                    <a:pt x="33032" y="737743"/>
                  </a:lnTo>
                  <a:lnTo>
                    <a:pt x="33032" y="735330"/>
                  </a:lnTo>
                  <a:close/>
                </a:path>
                <a:path w="33654" h="775969">
                  <a:moveTo>
                    <a:pt x="33032" y="731520"/>
                  </a:moveTo>
                  <a:lnTo>
                    <a:pt x="0" y="731520"/>
                  </a:lnTo>
                  <a:lnTo>
                    <a:pt x="0" y="735203"/>
                  </a:lnTo>
                  <a:lnTo>
                    <a:pt x="33032" y="735203"/>
                  </a:lnTo>
                  <a:lnTo>
                    <a:pt x="33032" y="731520"/>
                  </a:lnTo>
                  <a:close/>
                </a:path>
                <a:path w="33654" h="775969">
                  <a:moveTo>
                    <a:pt x="33032" y="728980"/>
                  </a:moveTo>
                  <a:lnTo>
                    <a:pt x="0" y="728980"/>
                  </a:lnTo>
                  <a:lnTo>
                    <a:pt x="0" y="731393"/>
                  </a:lnTo>
                  <a:lnTo>
                    <a:pt x="33032" y="731393"/>
                  </a:lnTo>
                  <a:lnTo>
                    <a:pt x="33032" y="728980"/>
                  </a:lnTo>
                  <a:close/>
                </a:path>
                <a:path w="33654" h="775969">
                  <a:moveTo>
                    <a:pt x="33032" y="725170"/>
                  </a:moveTo>
                  <a:lnTo>
                    <a:pt x="0" y="725170"/>
                  </a:lnTo>
                  <a:lnTo>
                    <a:pt x="0" y="728853"/>
                  </a:lnTo>
                  <a:lnTo>
                    <a:pt x="33032" y="728853"/>
                  </a:lnTo>
                  <a:lnTo>
                    <a:pt x="33032" y="725170"/>
                  </a:lnTo>
                  <a:close/>
                </a:path>
                <a:path w="33654" h="775969">
                  <a:moveTo>
                    <a:pt x="33032" y="722630"/>
                  </a:moveTo>
                  <a:lnTo>
                    <a:pt x="0" y="722630"/>
                  </a:lnTo>
                  <a:lnTo>
                    <a:pt x="0" y="725043"/>
                  </a:lnTo>
                  <a:lnTo>
                    <a:pt x="33032" y="725043"/>
                  </a:lnTo>
                  <a:lnTo>
                    <a:pt x="33032" y="722630"/>
                  </a:lnTo>
                  <a:close/>
                </a:path>
                <a:path w="33654" h="775969">
                  <a:moveTo>
                    <a:pt x="33032" y="718820"/>
                  </a:moveTo>
                  <a:lnTo>
                    <a:pt x="0" y="718820"/>
                  </a:lnTo>
                  <a:lnTo>
                    <a:pt x="0" y="722503"/>
                  </a:lnTo>
                  <a:lnTo>
                    <a:pt x="33032" y="722503"/>
                  </a:lnTo>
                  <a:lnTo>
                    <a:pt x="33032" y="718820"/>
                  </a:lnTo>
                  <a:close/>
                </a:path>
                <a:path w="33654" h="775969">
                  <a:moveTo>
                    <a:pt x="33032" y="716280"/>
                  </a:moveTo>
                  <a:lnTo>
                    <a:pt x="0" y="716280"/>
                  </a:lnTo>
                  <a:lnTo>
                    <a:pt x="0" y="718693"/>
                  </a:lnTo>
                  <a:lnTo>
                    <a:pt x="33032" y="718693"/>
                  </a:lnTo>
                  <a:lnTo>
                    <a:pt x="33032" y="716280"/>
                  </a:lnTo>
                  <a:close/>
                </a:path>
                <a:path w="33654" h="775969">
                  <a:moveTo>
                    <a:pt x="33032" y="712470"/>
                  </a:moveTo>
                  <a:lnTo>
                    <a:pt x="0" y="712470"/>
                  </a:lnTo>
                  <a:lnTo>
                    <a:pt x="0" y="716153"/>
                  </a:lnTo>
                  <a:lnTo>
                    <a:pt x="33032" y="716153"/>
                  </a:lnTo>
                  <a:lnTo>
                    <a:pt x="33032" y="712470"/>
                  </a:lnTo>
                  <a:close/>
                </a:path>
                <a:path w="33654" h="775969">
                  <a:moveTo>
                    <a:pt x="33032" y="709930"/>
                  </a:moveTo>
                  <a:lnTo>
                    <a:pt x="0" y="709930"/>
                  </a:lnTo>
                  <a:lnTo>
                    <a:pt x="0" y="712343"/>
                  </a:lnTo>
                  <a:lnTo>
                    <a:pt x="33032" y="712343"/>
                  </a:lnTo>
                  <a:lnTo>
                    <a:pt x="33032" y="709930"/>
                  </a:lnTo>
                  <a:close/>
                </a:path>
                <a:path w="33654" h="775969">
                  <a:moveTo>
                    <a:pt x="33032" y="706120"/>
                  </a:moveTo>
                  <a:lnTo>
                    <a:pt x="0" y="706120"/>
                  </a:lnTo>
                  <a:lnTo>
                    <a:pt x="0" y="709803"/>
                  </a:lnTo>
                  <a:lnTo>
                    <a:pt x="33032" y="709803"/>
                  </a:lnTo>
                  <a:lnTo>
                    <a:pt x="33032" y="706120"/>
                  </a:lnTo>
                  <a:close/>
                </a:path>
                <a:path w="33654" h="775969">
                  <a:moveTo>
                    <a:pt x="33032" y="701040"/>
                  </a:moveTo>
                  <a:lnTo>
                    <a:pt x="0" y="701040"/>
                  </a:lnTo>
                  <a:lnTo>
                    <a:pt x="0" y="705993"/>
                  </a:lnTo>
                  <a:lnTo>
                    <a:pt x="33032" y="705993"/>
                  </a:lnTo>
                  <a:lnTo>
                    <a:pt x="33032" y="701040"/>
                  </a:lnTo>
                  <a:close/>
                </a:path>
                <a:path w="33654" h="775969">
                  <a:moveTo>
                    <a:pt x="33032" y="662825"/>
                  </a:moveTo>
                  <a:lnTo>
                    <a:pt x="0" y="662825"/>
                  </a:lnTo>
                  <a:lnTo>
                    <a:pt x="0" y="700913"/>
                  </a:lnTo>
                  <a:lnTo>
                    <a:pt x="33032" y="700913"/>
                  </a:lnTo>
                  <a:lnTo>
                    <a:pt x="33032" y="662825"/>
                  </a:lnTo>
                  <a:close/>
                </a:path>
                <a:path w="33654" h="775969">
                  <a:moveTo>
                    <a:pt x="33032" y="104025"/>
                  </a:moveTo>
                  <a:lnTo>
                    <a:pt x="0" y="104025"/>
                  </a:lnTo>
                  <a:lnTo>
                    <a:pt x="0" y="662813"/>
                  </a:lnTo>
                  <a:lnTo>
                    <a:pt x="33032" y="662813"/>
                  </a:lnTo>
                  <a:lnTo>
                    <a:pt x="33032" y="104025"/>
                  </a:lnTo>
                  <a:close/>
                </a:path>
                <a:path w="33654" h="775969">
                  <a:moveTo>
                    <a:pt x="33032" y="84975"/>
                  </a:moveTo>
                  <a:lnTo>
                    <a:pt x="0" y="84975"/>
                  </a:lnTo>
                  <a:lnTo>
                    <a:pt x="0" y="104013"/>
                  </a:lnTo>
                  <a:lnTo>
                    <a:pt x="33032" y="104013"/>
                  </a:lnTo>
                  <a:lnTo>
                    <a:pt x="33032" y="84975"/>
                  </a:lnTo>
                  <a:close/>
                </a:path>
                <a:path w="33654" h="775969">
                  <a:moveTo>
                    <a:pt x="33032" y="78625"/>
                  </a:moveTo>
                  <a:lnTo>
                    <a:pt x="0" y="78625"/>
                  </a:lnTo>
                  <a:lnTo>
                    <a:pt x="0" y="84963"/>
                  </a:lnTo>
                  <a:lnTo>
                    <a:pt x="33032" y="84963"/>
                  </a:lnTo>
                  <a:lnTo>
                    <a:pt x="33032" y="78625"/>
                  </a:lnTo>
                  <a:close/>
                </a:path>
                <a:path w="33654" h="775969">
                  <a:moveTo>
                    <a:pt x="33032" y="68580"/>
                  </a:moveTo>
                  <a:lnTo>
                    <a:pt x="0" y="68580"/>
                  </a:lnTo>
                  <a:lnTo>
                    <a:pt x="0" y="78613"/>
                  </a:lnTo>
                  <a:lnTo>
                    <a:pt x="33032" y="78613"/>
                  </a:lnTo>
                  <a:lnTo>
                    <a:pt x="33032" y="68580"/>
                  </a:lnTo>
                  <a:close/>
                </a:path>
                <a:path w="33654" h="775969">
                  <a:moveTo>
                    <a:pt x="33032" y="64770"/>
                  </a:moveTo>
                  <a:lnTo>
                    <a:pt x="0" y="64770"/>
                  </a:lnTo>
                  <a:lnTo>
                    <a:pt x="0" y="68453"/>
                  </a:lnTo>
                  <a:lnTo>
                    <a:pt x="33032" y="68453"/>
                  </a:lnTo>
                  <a:lnTo>
                    <a:pt x="33032" y="64770"/>
                  </a:lnTo>
                  <a:close/>
                </a:path>
                <a:path w="33654" h="775969">
                  <a:moveTo>
                    <a:pt x="33032" y="62230"/>
                  </a:moveTo>
                  <a:lnTo>
                    <a:pt x="0" y="62230"/>
                  </a:lnTo>
                  <a:lnTo>
                    <a:pt x="0" y="64643"/>
                  </a:lnTo>
                  <a:lnTo>
                    <a:pt x="33032" y="64643"/>
                  </a:lnTo>
                  <a:lnTo>
                    <a:pt x="33032" y="62230"/>
                  </a:lnTo>
                  <a:close/>
                </a:path>
                <a:path w="33654" h="775969">
                  <a:moveTo>
                    <a:pt x="33032" y="58420"/>
                  </a:moveTo>
                  <a:lnTo>
                    <a:pt x="0" y="58420"/>
                  </a:lnTo>
                  <a:lnTo>
                    <a:pt x="0" y="62103"/>
                  </a:lnTo>
                  <a:lnTo>
                    <a:pt x="33032" y="62103"/>
                  </a:lnTo>
                  <a:lnTo>
                    <a:pt x="33032" y="58420"/>
                  </a:lnTo>
                  <a:close/>
                </a:path>
                <a:path w="33654" h="775969">
                  <a:moveTo>
                    <a:pt x="33032" y="55880"/>
                  </a:moveTo>
                  <a:lnTo>
                    <a:pt x="0" y="55880"/>
                  </a:lnTo>
                  <a:lnTo>
                    <a:pt x="0" y="58293"/>
                  </a:lnTo>
                  <a:lnTo>
                    <a:pt x="33032" y="58293"/>
                  </a:lnTo>
                  <a:lnTo>
                    <a:pt x="33032" y="55880"/>
                  </a:lnTo>
                  <a:close/>
                </a:path>
                <a:path w="33654" h="775969">
                  <a:moveTo>
                    <a:pt x="33032" y="52070"/>
                  </a:moveTo>
                  <a:lnTo>
                    <a:pt x="0" y="52070"/>
                  </a:lnTo>
                  <a:lnTo>
                    <a:pt x="0" y="55753"/>
                  </a:lnTo>
                  <a:lnTo>
                    <a:pt x="33032" y="55753"/>
                  </a:lnTo>
                  <a:lnTo>
                    <a:pt x="33032" y="52070"/>
                  </a:lnTo>
                  <a:close/>
                </a:path>
                <a:path w="33654" h="775969">
                  <a:moveTo>
                    <a:pt x="33032" y="49530"/>
                  </a:moveTo>
                  <a:lnTo>
                    <a:pt x="0" y="49530"/>
                  </a:lnTo>
                  <a:lnTo>
                    <a:pt x="0" y="51943"/>
                  </a:lnTo>
                  <a:lnTo>
                    <a:pt x="33032" y="51943"/>
                  </a:lnTo>
                  <a:lnTo>
                    <a:pt x="33032" y="49530"/>
                  </a:lnTo>
                  <a:close/>
                </a:path>
                <a:path w="33654" h="775969">
                  <a:moveTo>
                    <a:pt x="33032" y="45720"/>
                  </a:moveTo>
                  <a:lnTo>
                    <a:pt x="0" y="45720"/>
                  </a:lnTo>
                  <a:lnTo>
                    <a:pt x="0" y="49403"/>
                  </a:lnTo>
                  <a:lnTo>
                    <a:pt x="33032" y="49403"/>
                  </a:lnTo>
                  <a:lnTo>
                    <a:pt x="33032" y="45720"/>
                  </a:lnTo>
                  <a:close/>
                </a:path>
                <a:path w="33654" h="775969">
                  <a:moveTo>
                    <a:pt x="33032" y="43180"/>
                  </a:moveTo>
                  <a:lnTo>
                    <a:pt x="0" y="43180"/>
                  </a:lnTo>
                  <a:lnTo>
                    <a:pt x="0" y="45593"/>
                  </a:lnTo>
                  <a:lnTo>
                    <a:pt x="33032" y="45593"/>
                  </a:lnTo>
                  <a:lnTo>
                    <a:pt x="33032" y="43180"/>
                  </a:lnTo>
                  <a:close/>
                </a:path>
                <a:path w="33654" h="775969">
                  <a:moveTo>
                    <a:pt x="33032" y="39370"/>
                  </a:moveTo>
                  <a:lnTo>
                    <a:pt x="0" y="39370"/>
                  </a:lnTo>
                  <a:lnTo>
                    <a:pt x="0" y="43053"/>
                  </a:lnTo>
                  <a:lnTo>
                    <a:pt x="33032" y="43053"/>
                  </a:lnTo>
                  <a:lnTo>
                    <a:pt x="33032" y="39370"/>
                  </a:lnTo>
                  <a:close/>
                </a:path>
                <a:path w="33654" h="775969">
                  <a:moveTo>
                    <a:pt x="33032" y="36830"/>
                  </a:moveTo>
                  <a:lnTo>
                    <a:pt x="0" y="36830"/>
                  </a:lnTo>
                  <a:lnTo>
                    <a:pt x="0" y="39243"/>
                  </a:lnTo>
                  <a:lnTo>
                    <a:pt x="33032" y="39243"/>
                  </a:lnTo>
                  <a:lnTo>
                    <a:pt x="33032" y="36830"/>
                  </a:lnTo>
                  <a:close/>
                </a:path>
                <a:path w="33654" h="775969">
                  <a:moveTo>
                    <a:pt x="33032" y="33020"/>
                  </a:moveTo>
                  <a:lnTo>
                    <a:pt x="0" y="33020"/>
                  </a:lnTo>
                  <a:lnTo>
                    <a:pt x="0" y="36703"/>
                  </a:lnTo>
                  <a:lnTo>
                    <a:pt x="33032" y="36703"/>
                  </a:lnTo>
                  <a:lnTo>
                    <a:pt x="33032" y="33020"/>
                  </a:lnTo>
                  <a:close/>
                </a:path>
                <a:path w="33654" h="775969">
                  <a:moveTo>
                    <a:pt x="33032" y="30480"/>
                  </a:moveTo>
                  <a:lnTo>
                    <a:pt x="0" y="30480"/>
                  </a:lnTo>
                  <a:lnTo>
                    <a:pt x="0" y="32893"/>
                  </a:lnTo>
                  <a:lnTo>
                    <a:pt x="33032" y="32893"/>
                  </a:lnTo>
                  <a:lnTo>
                    <a:pt x="33032" y="30480"/>
                  </a:lnTo>
                  <a:close/>
                </a:path>
                <a:path w="33654" h="775969">
                  <a:moveTo>
                    <a:pt x="33032" y="26670"/>
                  </a:moveTo>
                  <a:lnTo>
                    <a:pt x="0" y="26670"/>
                  </a:lnTo>
                  <a:lnTo>
                    <a:pt x="0" y="30353"/>
                  </a:lnTo>
                  <a:lnTo>
                    <a:pt x="33032" y="30353"/>
                  </a:lnTo>
                  <a:lnTo>
                    <a:pt x="33032" y="26670"/>
                  </a:lnTo>
                  <a:close/>
                </a:path>
                <a:path w="33654" h="775969">
                  <a:moveTo>
                    <a:pt x="33032" y="24130"/>
                  </a:moveTo>
                  <a:lnTo>
                    <a:pt x="0" y="24130"/>
                  </a:lnTo>
                  <a:lnTo>
                    <a:pt x="0" y="26543"/>
                  </a:lnTo>
                  <a:lnTo>
                    <a:pt x="33032" y="26543"/>
                  </a:lnTo>
                  <a:lnTo>
                    <a:pt x="33032" y="24130"/>
                  </a:lnTo>
                  <a:close/>
                </a:path>
                <a:path w="33654" h="775969">
                  <a:moveTo>
                    <a:pt x="33032" y="20320"/>
                  </a:moveTo>
                  <a:lnTo>
                    <a:pt x="0" y="20320"/>
                  </a:lnTo>
                  <a:lnTo>
                    <a:pt x="0" y="24003"/>
                  </a:lnTo>
                  <a:lnTo>
                    <a:pt x="33032" y="24003"/>
                  </a:lnTo>
                  <a:lnTo>
                    <a:pt x="33032" y="20320"/>
                  </a:lnTo>
                  <a:close/>
                </a:path>
                <a:path w="33654" h="775969">
                  <a:moveTo>
                    <a:pt x="33032" y="17780"/>
                  </a:moveTo>
                  <a:lnTo>
                    <a:pt x="0" y="17780"/>
                  </a:lnTo>
                  <a:lnTo>
                    <a:pt x="0" y="20193"/>
                  </a:lnTo>
                  <a:lnTo>
                    <a:pt x="33032" y="20193"/>
                  </a:lnTo>
                  <a:lnTo>
                    <a:pt x="33032" y="17780"/>
                  </a:lnTo>
                  <a:close/>
                </a:path>
                <a:path w="33654" h="775969">
                  <a:moveTo>
                    <a:pt x="33032" y="13970"/>
                  </a:moveTo>
                  <a:lnTo>
                    <a:pt x="0" y="13970"/>
                  </a:lnTo>
                  <a:lnTo>
                    <a:pt x="0" y="17653"/>
                  </a:lnTo>
                  <a:lnTo>
                    <a:pt x="33032" y="17653"/>
                  </a:lnTo>
                  <a:lnTo>
                    <a:pt x="33032" y="13970"/>
                  </a:lnTo>
                  <a:close/>
                </a:path>
                <a:path w="33654" h="775969">
                  <a:moveTo>
                    <a:pt x="33032" y="11430"/>
                  </a:moveTo>
                  <a:lnTo>
                    <a:pt x="0" y="11430"/>
                  </a:lnTo>
                  <a:lnTo>
                    <a:pt x="0" y="13843"/>
                  </a:lnTo>
                  <a:lnTo>
                    <a:pt x="33032" y="13843"/>
                  </a:lnTo>
                  <a:lnTo>
                    <a:pt x="33032" y="11430"/>
                  </a:lnTo>
                  <a:close/>
                </a:path>
                <a:path w="33654" h="775969">
                  <a:moveTo>
                    <a:pt x="33032" y="7620"/>
                  </a:moveTo>
                  <a:lnTo>
                    <a:pt x="0" y="7620"/>
                  </a:lnTo>
                  <a:lnTo>
                    <a:pt x="0" y="11303"/>
                  </a:lnTo>
                  <a:lnTo>
                    <a:pt x="33032" y="11303"/>
                  </a:lnTo>
                  <a:lnTo>
                    <a:pt x="33032" y="7620"/>
                  </a:lnTo>
                  <a:close/>
                </a:path>
                <a:path w="33654" h="775969">
                  <a:moveTo>
                    <a:pt x="33032" y="5080"/>
                  </a:moveTo>
                  <a:lnTo>
                    <a:pt x="0" y="5080"/>
                  </a:lnTo>
                  <a:lnTo>
                    <a:pt x="0" y="7493"/>
                  </a:lnTo>
                  <a:lnTo>
                    <a:pt x="33032" y="7493"/>
                  </a:lnTo>
                  <a:lnTo>
                    <a:pt x="33032" y="5080"/>
                  </a:lnTo>
                  <a:close/>
                </a:path>
                <a:path w="33654" h="775969">
                  <a:moveTo>
                    <a:pt x="33032" y="1270"/>
                  </a:moveTo>
                  <a:lnTo>
                    <a:pt x="0" y="1270"/>
                  </a:lnTo>
                  <a:lnTo>
                    <a:pt x="0" y="4953"/>
                  </a:lnTo>
                  <a:lnTo>
                    <a:pt x="33032" y="4953"/>
                  </a:lnTo>
                  <a:lnTo>
                    <a:pt x="33032" y="1270"/>
                  </a:lnTo>
                  <a:close/>
                </a:path>
                <a:path w="33654" h="775969">
                  <a:moveTo>
                    <a:pt x="33032" y="0"/>
                  </a:moveTo>
                  <a:lnTo>
                    <a:pt x="0" y="0"/>
                  </a:lnTo>
                  <a:lnTo>
                    <a:pt x="0" y="1143"/>
                  </a:lnTo>
                  <a:lnTo>
                    <a:pt x="33032" y="1143"/>
                  </a:lnTo>
                  <a:lnTo>
                    <a:pt x="33032" y="0"/>
                  </a:lnTo>
                  <a:close/>
                </a:path>
              </a:pathLst>
            </a:custGeom>
            <a:solidFill>
              <a:srgbClr val="35C21A"/>
            </a:solidFill>
          </p:spPr>
          <p:txBody>
            <a:bodyPr wrap="square" lIns="0" tIns="0" rIns="0" bIns="0" rtlCol="0"/>
            <a:lstStyle/>
            <a:p>
              <a:endParaRPr/>
            </a:p>
          </p:txBody>
        </p:sp>
        <p:sp>
          <p:nvSpPr>
            <p:cNvPr id="220" name="object 220"/>
            <p:cNvSpPr/>
            <p:nvPr/>
          </p:nvSpPr>
          <p:spPr>
            <a:xfrm>
              <a:off x="66789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34C11A"/>
            </a:solidFill>
          </p:spPr>
          <p:txBody>
            <a:bodyPr wrap="square" lIns="0" tIns="0" rIns="0" bIns="0" rtlCol="0"/>
            <a:lstStyle/>
            <a:p>
              <a:endParaRPr/>
            </a:p>
          </p:txBody>
        </p:sp>
        <p:sp>
          <p:nvSpPr>
            <p:cNvPr id="221" name="object 221"/>
            <p:cNvSpPr/>
            <p:nvPr/>
          </p:nvSpPr>
          <p:spPr>
            <a:xfrm>
              <a:off x="671322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33C019"/>
            </a:solidFill>
          </p:spPr>
          <p:txBody>
            <a:bodyPr wrap="square" lIns="0" tIns="0" rIns="0" bIns="0" rtlCol="0"/>
            <a:lstStyle/>
            <a:p>
              <a:endParaRPr/>
            </a:p>
          </p:txBody>
        </p:sp>
        <p:sp>
          <p:nvSpPr>
            <p:cNvPr id="222" name="object 222"/>
            <p:cNvSpPr/>
            <p:nvPr/>
          </p:nvSpPr>
          <p:spPr>
            <a:xfrm>
              <a:off x="67475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3BF19"/>
            </a:solidFill>
          </p:spPr>
          <p:txBody>
            <a:bodyPr wrap="square" lIns="0" tIns="0" rIns="0" bIns="0" rtlCol="0"/>
            <a:lstStyle/>
            <a:p>
              <a:endParaRPr/>
            </a:p>
          </p:txBody>
        </p:sp>
        <p:sp>
          <p:nvSpPr>
            <p:cNvPr id="223" name="object 223"/>
            <p:cNvSpPr/>
            <p:nvPr/>
          </p:nvSpPr>
          <p:spPr>
            <a:xfrm>
              <a:off x="67805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33BE19"/>
            </a:solidFill>
          </p:spPr>
          <p:txBody>
            <a:bodyPr wrap="square" lIns="0" tIns="0" rIns="0" bIns="0" rtlCol="0"/>
            <a:lstStyle/>
            <a:p>
              <a:endParaRPr/>
            </a:p>
          </p:txBody>
        </p:sp>
        <p:sp>
          <p:nvSpPr>
            <p:cNvPr id="224" name="object 224"/>
            <p:cNvSpPr/>
            <p:nvPr/>
          </p:nvSpPr>
          <p:spPr>
            <a:xfrm>
              <a:off x="681482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31BD18"/>
            </a:solidFill>
          </p:spPr>
          <p:txBody>
            <a:bodyPr wrap="square" lIns="0" tIns="0" rIns="0" bIns="0" rtlCol="0"/>
            <a:lstStyle/>
            <a:p>
              <a:endParaRPr/>
            </a:p>
          </p:txBody>
        </p:sp>
        <p:sp>
          <p:nvSpPr>
            <p:cNvPr id="225" name="object 225"/>
            <p:cNvSpPr/>
            <p:nvPr/>
          </p:nvSpPr>
          <p:spPr>
            <a:xfrm>
              <a:off x="68491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30BC18"/>
            </a:solidFill>
          </p:spPr>
          <p:txBody>
            <a:bodyPr wrap="square" lIns="0" tIns="0" rIns="0" bIns="0" rtlCol="0"/>
            <a:lstStyle/>
            <a:p>
              <a:endParaRPr/>
            </a:p>
          </p:txBody>
        </p:sp>
        <p:sp>
          <p:nvSpPr>
            <p:cNvPr id="226" name="object 226"/>
            <p:cNvSpPr/>
            <p:nvPr/>
          </p:nvSpPr>
          <p:spPr>
            <a:xfrm>
              <a:off x="6882129"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30BB18"/>
            </a:solidFill>
          </p:spPr>
          <p:txBody>
            <a:bodyPr wrap="square" lIns="0" tIns="0" rIns="0" bIns="0" rtlCol="0"/>
            <a:lstStyle/>
            <a:p>
              <a:endParaRPr/>
            </a:p>
          </p:txBody>
        </p:sp>
        <p:sp>
          <p:nvSpPr>
            <p:cNvPr id="227" name="object 227"/>
            <p:cNvSpPr/>
            <p:nvPr/>
          </p:nvSpPr>
          <p:spPr>
            <a:xfrm>
              <a:off x="69164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FBA17"/>
            </a:solidFill>
          </p:spPr>
          <p:txBody>
            <a:bodyPr wrap="square" lIns="0" tIns="0" rIns="0" bIns="0" rtlCol="0"/>
            <a:lstStyle/>
            <a:p>
              <a:endParaRPr/>
            </a:p>
          </p:txBody>
        </p:sp>
        <p:sp>
          <p:nvSpPr>
            <p:cNvPr id="228" name="object 228"/>
            <p:cNvSpPr/>
            <p:nvPr/>
          </p:nvSpPr>
          <p:spPr>
            <a:xfrm>
              <a:off x="69494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EB917"/>
            </a:solidFill>
          </p:spPr>
          <p:txBody>
            <a:bodyPr wrap="square" lIns="0" tIns="0" rIns="0" bIns="0" rtlCol="0"/>
            <a:lstStyle/>
            <a:p>
              <a:endParaRPr/>
            </a:p>
          </p:txBody>
        </p:sp>
        <p:sp>
          <p:nvSpPr>
            <p:cNvPr id="229" name="object 229"/>
            <p:cNvSpPr/>
            <p:nvPr/>
          </p:nvSpPr>
          <p:spPr>
            <a:xfrm>
              <a:off x="6983729"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DB816"/>
            </a:solidFill>
          </p:spPr>
          <p:txBody>
            <a:bodyPr wrap="square" lIns="0" tIns="0" rIns="0" bIns="0" rtlCol="0"/>
            <a:lstStyle/>
            <a:p>
              <a:endParaRPr/>
            </a:p>
          </p:txBody>
        </p:sp>
        <p:sp>
          <p:nvSpPr>
            <p:cNvPr id="230" name="object 230"/>
            <p:cNvSpPr/>
            <p:nvPr/>
          </p:nvSpPr>
          <p:spPr>
            <a:xfrm>
              <a:off x="70180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CB716"/>
            </a:solidFill>
          </p:spPr>
          <p:txBody>
            <a:bodyPr wrap="square" lIns="0" tIns="0" rIns="0" bIns="0" rtlCol="0"/>
            <a:lstStyle/>
            <a:p>
              <a:endParaRPr/>
            </a:p>
          </p:txBody>
        </p:sp>
        <p:sp>
          <p:nvSpPr>
            <p:cNvPr id="231" name="object 231"/>
            <p:cNvSpPr/>
            <p:nvPr/>
          </p:nvSpPr>
          <p:spPr>
            <a:xfrm>
              <a:off x="70510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CB616"/>
            </a:solidFill>
          </p:spPr>
          <p:txBody>
            <a:bodyPr wrap="square" lIns="0" tIns="0" rIns="0" bIns="0" rtlCol="0"/>
            <a:lstStyle/>
            <a:p>
              <a:endParaRPr/>
            </a:p>
          </p:txBody>
        </p:sp>
        <p:sp>
          <p:nvSpPr>
            <p:cNvPr id="232" name="object 232"/>
            <p:cNvSpPr/>
            <p:nvPr/>
          </p:nvSpPr>
          <p:spPr>
            <a:xfrm>
              <a:off x="7085329"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BB515"/>
            </a:solidFill>
          </p:spPr>
          <p:txBody>
            <a:bodyPr wrap="square" lIns="0" tIns="0" rIns="0" bIns="0" rtlCol="0"/>
            <a:lstStyle/>
            <a:p>
              <a:endParaRPr/>
            </a:p>
          </p:txBody>
        </p:sp>
        <p:sp>
          <p:nvSpPr>
            <p:cNvPr id="233" name="object 233"/>
            <p:cNvSpPr/>
            <p:nvPr/>
          </p:nvSpPr>
          <p:spPr>
            <a:xfrm>
              <a:off x="71183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AB415"/>
            </a:solidFill>
          </p:spPr>
          <p:txBody>
            <a:bodyPr wrap="square" lIns="0" tIns="0" rIns="0" bIns="0" rtlCol="0"/>
            <a:lstStyle/>
            <a:p>
              <a:endParaRPr/>
            </a:p>
          </p:txBody>
        </p:sp>
        <p:sp>
          <p:nvSpPr>
            <p:cNvPr id="234" name="object 234"/>
            <p:cNvSpPr/>
            <p:nvPr/>
          </p:nvSpPr>
          <p:spPr>
            <a:xfrm>
              <a:off x="71526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9B314"/>
            </a:solidFill>
          </p:spPr>
          <p:txBody>
            <a:bodyPr wrap="square" lIns="0" tIns="0" rIns="0" bIns="0" rtlCol="0"/>
            <a:lstStyle/>
            <a:p>
              <a:endParaRPr/>
            </a:p>
          </p:txBody>
        </p:sp>
        <p:sp>
          <p:nvSpPr>
            <p:cNvPr id="235" name="object 235"/>
            <p:cNvSpPr/>
            <p:nvPr/>
          </p:nvSpPr>
          <p:spPr>
            <a:xfrm>
              <a:off x="7186929"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8B214"/>
            </a:solidFill>
          </p:spPr>
          <p:txBody>
            <a:bodyPr wrap="square" lIns="0" tIns="0" rIns="0" bIns="0" rtlCol="0"/>
            <a:lstStyle/>
            <a:p>
              <a:endParaRPr/>
            </a:p>
          </p:txBody>
        </p:sp>
        <p:sp>
          <p:nvSpPr>
            <p:cNvPr id="236" name="object 236"/>
            <p:cNvSpPr/>
            <p:nvPr/>
          </p:nvSpPr>
          <p:spPr>
            <a:xfrm>
              <a:off x="72199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8B114"/>
            </a:solidFill>
          </p:spPr>
          <p:txBody>
            <a:bodyPr wrap="square" lIns="0" tIns="0" rIns="0" bIns="0" rtlCol="0"/>
            <a:lstStyle/>
            <a:p>
              <a:endParaRPr/>
            </a:p>
          </p:txBody>
        </p:sp>
        <p:sp>
          <p:nvSpPr>
            <p:cNvPr id="237" name="object 237"/>
            <p:cNvSpPr/>
            <p:nvPr/>
          </p:nvSpPr>
          <p:spPr>
            <a:xfrm>
              <a:off x="725424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7B013"/>
            </a:solidFill>
          </p:spPr>
          <p:txBody>
            <a:bodyPr wrap="square" lIns="0" tIns="0" rIns="0" bIns="0" rtlCol="0"/>
            <a:lstStyle/>
            <a:p>
              <a:endParaRPr/>
            </a:p>
          </p:txBody>
        </p:sp>
        <p:sp>
          <p:nvSpPr>
            <p:cNvPr id="238" name="object 238"/>
            <p:cNvSpPr/>
            <p:nvPr/>
          </p:nvSpPr>
          <p:spPr>
            <a:xfrm>
              <a:off x="728726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6AF13"/>
            </a:solidFill>
          </p:spPr>
          <p:txBody>
            <a:bodyPr wrap="square" lIns="0" tIns="0" rIns="0" bIns="0" rtlCol="0"/>
            <a:lstStyle/>
            <a:p>
              <a:endParaRPr/>
            </a:p>
          </p:txBody>
        </p:sp>
        <p:sp>
          <p:nvSpPr>
            <p:cNvPr id="239" name="object 239"/>
            <p:cNvSpPr/>
            <p:nvPr/>
          </p:nvSpPr>
          <p:spPr>
            <a:xfrm>
              <a:off x="732155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5AE12"/>
            </a:solidFill>
          </p:spPr>
          <p:txBody>
            <a:bodyPr wrap="square" lIns="0" tIns="0" rIns="0" bIns="0" rtlCol="0"/>
            <a:lstStyle/>
            <a:p>
              <a:endParaRPr/>
            </a:p>
          </p:txBody>
        </p:sp>
        <p:sp>
          <p:nvSpPr>
            <p:cNvPr id="240" name="object 240"/>
            <p:cNvSpPr/>
            <p:nvPr/>
          </p:nvSpPr>
          <p:spPr>
            <a:xfrm>
              <a:off x="735457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4AD12"/>
            </a:solidFill>
          </p:spPr>
          <p:txBody>
            <a:bodyPr wrap="square" lIns="0" tIns="0" rIns="0" bIns="0" rtlCol="0"/>
            <a:lstStyle/>
            <a:p>
              <a:endParaRPr/>
            </a:p>
          </p:txBody>
        </p:sp>
        <p:sp>
          <p:nvSpPr>
            <p:cNvPr id="241" name="object 241"/>
            <p:cNvSpPr/>
            <p:nvPr/>
          </p:nvSpPr>
          <p:spPr>
            <a:xfrm>
              <a:off x="738886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4AC12"/>
            </a:solidFill>
          </p:spPr>
          <p:txBody>
            <a:bodyPr wrap="square" lIns="0" tIns="0" rIns="0" bIns="0" rtlCol="0"/>
            <a:lstStyle/>
            <a:p>
              <a:endParaRPr/>
            </a:p>
          </p:txBody>
        </p:sp>
        <p:sp>
          <p:nvSpPr>
            <p:cNvPr id="242" name="object 242"/>
            <p:cNvSpPr/>
            <p:nvPr/>
          </p:nvSpPr>
          <p:spPr>
            <a:xfrm>
              <a:off x="7421879"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3AB11"/>
            </a:solidFill>
          </p:spPr>
          <p:txBody>
            <a:bodyPr wrap="square" lIns="0" tIns="0" rIns="0" bIns="0" rtlCol="0"/>
            <a:lstStyle/>
            <a:p>
              <a:endParaRPr/>
            </a:p>
          </p:txBody>
        </p:sp>
        <p:sp>
          <p:nvSpPr>
            <p:cNvPr id="243" name="object 243"/>
            <p:cNvSpPr/>
            <p:nvPr/>
          </p:nvSpPr>
          <p:spPr>
            <a:xfrm>
              <a:off x="745617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2AA11"/>
            </a:solidFill>
          </p:spPr>
          <p:txBody>
            <a:bodyPr wrap="square" lIns="0" tIns="0" rIns="0" bIns="0" rtlCol="0"/>
            <a:lstStyle/>
            <a:p>
              <a:endParaRPr/>
            </a:p>
          </p:txBody>
        </p:sp>
        <p:sp>
          <p:nvSpPr>
            <p:cNvPr id="244" name="object 244"/>
            <p:cNvSpPr/>
            <p:nvPr/>
          </p:nvSpPr>
          <p:spPr>
            <a:xfrm>
              <a:off x="749046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21AA10"/>
            </a:solidFill>
          </p:spPr>
          <p:txBody>
            <a:bodyPr wrap="square" lIns="0" tIns="0" rIns="0" bIns="0" rtlCol="0"/>
            <a:lstStyle/>
            <a:p>
              <a:endParaRPr/>
            </a:p>
          </p:txBody>
        </p:sp>
        <p:sp>
          <p:nvSpPr>
            <p:cNvPr id="245" name="object 245"/>
            <p:cNvSpPr/>
            <p:nvPr/>
          </p:nvSpPr>
          <p:spPr>
            <a:xfrm>
              <a:off x="7523479"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0A910"/>
            </a:solidFill>
          </p:spPr>
          <p:txBody>
            <a:bodyPr wrap="square" lIns="0" tIns="0" rIns="0" bIns="0" rtlCol="0"/>
            <a:lstStyle/>
            <a:p>
              <a:endParaRPr/>
            </a:p>
          </p:txBody>
        </p:sp>
        <p:sp>
          <p:nvSpPr>
            <p:cNvPr id="246" name="object 246"/>
            <p:cNvSpPr/>
            <p:nvPr/>
          </p:nvSpPr>
          <p:spPr>
            <a:xfrm>
              <a:off x="755777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20A810"/>
            </a:solidFill>
          </p:spPr>
          <p:txBody>
            <a:bodyPr wrap="square" lIns="0" tIns="0" rIns="0" bIns="0" rtlCol="0"/>
            <a:lstStyle/>
            <a:p>
              <a:endParaRPr/>
            </a:p>
          </p:txBody>
        </p:sp>
        <p:sp>
          <p:nvSpPr>
            <p:cNvPr id="247" name="object 247"/>
            <p:cNvSpPr/>
            <p:nvPr/>
          </p:nvSpPr>
          <p:spPr>
            <a:xfrm>
              <a:off x="759206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FA70F"/>
            </a:solidFill>
          </p:spPr>
          <p:txBody>
            <a:bodyPr wrap="square" lIns="0" tIns="0" rIns="0" bIns="0" rtlCol="0"/>
            <a:lstStyle/>
            <a:p>
              <a:endParaRPr/>
            </a:p>
          </p:txBody>
        </p:sp>
        <p:sp>
          <p:nvSpPr>
            <p:cNvPr id="248" name="object 248"/>
            <p:cNvSpPr/>
            <p:nvPr/>
          </p:nvSpPr>
          <p:spPr>
            <a:xfrm>
              <a:off x="7625079"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EA60F"/>
            </a:solidFill>
          </p:spPr>
          <p:txBody>
            <a:bodyPr wrap="square" lIns="0" tIns="0" rIns="0" bIns="0" rtlCol="0"/>
            <a:lstStyle/>
            <a:p>
              <a:endParaRPr/>
            </a:p>
          </p:txBody>
        </p:sp>
        <p:sp>
          <p:nvSpPr>
            <p:cNvPr id="249" name="object 249"/>
            <p:cNvSpPr/>
            <p:nvPr/>
          </p:nvSpPr>
          <p:spPr>
            <a:xfrm>
              <a:off x="76593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DA50E"/>
            </a:solidFill>
          </p:spPr>
          <p:txBody>
            <a:bodyPr wrap="square" lIns="0" tIns="0" rIns="0" bIns="0" rtlCol="0"/>
            <a:lstStyle/>
            <a:p>
              <a:endParaRPr/>
            </a:p>
          </p:txBody>
        </p:sp>
        <p:sp>
          <p:nvSpPr>
            <p:cNvPr id="250" name="object 250"/>
            <p:cNvSpPr/>
            <p:nvPr/>
          </p:nvSpPr>
          <p:spPr>
            <a:xfrm>
              <a:off x="769239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CA40E"/>
            </a:solidFill>
          </p:spPr>
          <p:txBody>
            <a:bodyPr wrap="square" lIns="0" tIns="0" rIns="0" bIns="0" rtlCol="0"/>
            <a:lstStyle/>
            <a:p>
              <a:endParaRPr/>
            </a:p>
          </p:txBody>
        </p:sp>
        <p:sp>
          <p:nvSpPr>
            <p:cNvPr id="251" name="object 251"/>
            <p:cNvSpPr/>
            <p:nvPr/>
          </p:nvSpPr>
          <p:spPr>
            <a:xfrm>
              <a:off x="7726679"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CA30E"/>
            </a:solidFill>
          </p:spPr>
          <p:txBody>
            <a:bodyPr wrap="square" lIns="0" tIns="0" rIns="0" bIns="0" rtlCol="0"/>
            <a:lstStyle/>
            <a:p>
              <a:endParaRPr/>
            </a:p>
          </p:txBody>
        </p:sp>
        <p:sp>
          <p:nvSpPr>
            <p:cNvPr id="252" name="object 252"/>
            <p:cNvSpPr/>
            <p:nvPr/>
          </p:nvSpPr>
          <p:spPr>
            <a:xfrm>
              <a:off x="776097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BA20D"/>
            </a:solidFill>
          </p:spPr>
          <p:txBody>
            <a:bodyPr wrap="square" lIns="0" tIns="0" rIns="0" bIns="0" rtlCol="0"/>
            <a:lstStyle/>
            <a:p>
              <a:endParaRPr/>
            </a:p>
          </p:txBody>
        </p:sp>
        <p:sp>
          <p:nvSpPr>
            <p:cNvPr id="253" name="object 253"/>
            <p:cNvSpPr/>
            <p:nvPr/>
          </p:nvSpPr>
          <p:spPr>
            <a:xfrm>
              <a:off x="779399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AA10D"/>
            </a:solidFill>
          </p:spPr>
          <p:txBody>
            <a:bodyPr wrap="square" lIns="0" tIns="0" rIns="0" bIns="0" rtlCol="0"/>
            <a:lstStyle/>
            <a:p>
              <a:endParaRPr/>
            </a:p>
          </p:txBody>
        </p:sp>
        <p:sp>
          <p:nvSpPr>
            <p:cNvPr id="254" name="object 254"/>
            <p:cNvSpPr/>
            <p:nvPr/>
          </p:nvSpPr>
          <p:spPr>
            <a:xfrm>
              <a:off x="7828279"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9A00C"/>
            </a:solidFill>
          </p:spPr>
          <p:txBody>
            <a:bodyPr wrap="square" lIns="0" tIns="0" rIns="0" bIns="0" rtlCol="0"/>
            <a:lstStyle/>
            <a:p>
              <a:endParaRPr/>
            </a:p>
          </p:txBody>
        </p:sp>
        <p:sp>
          <p:nvSpPr>
            <p:cNvPr id="255" name="object 255"/>
            <p:cNvSpPr/>
            <p:nvPr/>
          </p:nvSpPr>
          <p:spPr>
            <a:xfrm>
              <a:off x="786130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99F0C"/>
            </a:solidFill>
          </p:spPr>
          <p:txBody>
            <a:bodyPr wrap="square" lIns="0" tIns="0" rIns="0" bIns="0" rtlCol="0"/>
            <a:lstStyle/>
            <a:p>
              <a:endParaRPr/>
            </a:p>
          </p:txBody>
        </p:sp>
        <p:sp>
          <p:nvSpPr>
            <p:cNvPr id="256" name="object 256"/>
            <p:cNvSpPr/>
            <p:nvPr/>
          </p:nvSpPr>
          <p:spPr>
            <a:xfrm>
              <a:off x="789559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89E0C"/>
            </a:solidFill>
          </p:spPr>
          <p:txBody>
            <a:bodyPr wrap="square" lIns="0" tIns="0" rIns="0" bIns="0" rtlCol="0"/>
            <a:lstStyle/>
            <a:p>
              <a:endParaRPr/>
            </a:p>
          </p:txBody>
        </p:sp>
        <p:sp>
          <p:nvSpPr>
            <p:cNvPr id="257" name="object 257"/>
            <p:cNvSpPr/>
            <p:nvPr/>
          </p:nvSpPr>
          <p:spPr>
            <a:xfrm>
              <a:off x="7929879"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79D0B"/>
            </a:solidFill>
          </p:spPr>
          <p:txBody>
            <a:bodyPr wrap="square" lIns="0" tIns="0" rIns="0" bIns="0" rtlCol="0"/>
            <a:lstStyle/>
            <a:p>
              <a:endParaRPr/>
            </a:p>
          </p:txBody>
        </p:sp>
        <p:sp>
          <p:nvSpPr>
            <p:cNvPr id="258" name="object 258"/>
            <p:cNvSpPr/>
            <p:nvPr/>
          </p:nvSpPr>
          <p:spPr>
            <a:xfrm>
              <a:off x="796290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69C0B"/>
            </a:solidFill>
          </p:spPr>
          <p:txBody>
            <a:bodyPr wrap="square" lIns="0" tIns="0" rIns="0" bIns="0" rtlCol="0"/>
            <a:lstStyle/>
            <a:p>
              <a:endParaRPr/>
            </a:p>
          </p:txBody>
        </p:sp>
        <p:sp>
          <p:nvSpPr>
            <p:cNvPr id="259" name="object 259"/>
            <p:cNvSpPr/>
            <p:nvPr/>
          </p:nvSpPr>
          <p:spPr>
            <a:xfrm>
              <a:off x="79971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59B0A"/>
            </a:solidFill>
          </p:spPr>
          <p:txBody>
            <a:bodyPr wrap="square" lIns="0" tIns="0" rIns="0" bIns="0" rtlCol="0"/>
            <a:lstStyle/>
            <a:p>
              <a:endParaRPr/>
            </a:p>
          </p:txBody>
        </p:sp>
        <p:sp>
          <p:nvSpPr>
            <p:cNvPr id="260" name="object 260"/>
            <p:cNvSpPr/>
            <p:nvPr/>
          </p:nvSpPr>
          <p:spPr>
            <a:xfrm>
              <a:off x="803021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59A0A"/>
            </a:solidFill>
          </p:spPr>
          <p:txBody>
            <a:bodyPr wrap="square" lIns="0" tIns="0" rIns="0" bIns="0" rtlCol="0"/>
            <a:lstStyle/>
            <a:p>
              <a:endParaRPr/>
            </a:p>
          </p:txBody>
        </p:sp>
        <p:sp>
          <p:nvSpPr>
            <p:cNvPr id="261" name="object 261"/>
            <p:cNvSpPr/>
            <p:nvPr/>
          </p:nvSpPr>
          <p:spPr>
            <a:xfrm>
              <a:off x="806450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4990A"/>
            </a:solidFill>
          </p:spPr>
          <p:txBody>
            <a:bodyPr wrap="square" lIns="0" tIns="0" rIns="0" bIns="0" rtlCol="0"/>
            <a:lstStyle/>
            <a:p>
              <a:endParaRPr/>
            </a:p>
          </p:txBody>
        </p:sp>
        <p:sp>
          <p:nvSpPr>
            <p:cNvPr id="262" name="object 262"/>
            <p:cNvSpPr/>
            <p:nvPr/>
          </p:nvSpPr>
          <p:spPr>
            <a:xfrm>
              <a:off x="809879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39809"/>
            </a:solidFill>
          </p:spPr>
          <p:txBody>
            <a:bodyPr wrap="square" lIns="0" tIns="0" rIns="0" bIns="0" rtlCol="0"/>
            <a:lstStyle/>
            <a:p>
              <a:endParaRPr/>
            </a:p>
          </p:txBody>
        </p:sp>
        <p:sp>
          <p:nvSpPr>
            <p:cNvPr id="263" name="object 263"/>
            <p:cNvSpPr/>
            <p:nvPr/>
          </p:nvSpPr>
          <p:spPr>
            <a:xfrm>
              <a:off x="813181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29709"/>
            </a:solidFill>
          </p:spPr>
          <p:txBody>
            <a:bodyPr wrap="square" lIns="0" tIns="0" rIns="0" bIns="0" rtlCol="0"/>
            <a:lstStyle/>
            <a:p>
              <a:endParaRPr/>
            </a:p>
          </p:txBody>
        </p:sp>
        <p:sp>
          <p:nvSpPr>
            <p:cNvPr id="264" name="object 264"/>
            <p:cNvSpPr/>
            <p:nvPr/>
          </p:nvSpPr>
          <p:spPr>
            <a:xfrm>
              <a:off x="816610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19608"/>
            </a:solidFill>
          </p:spPr>
          <p:txBody>
            <a:bodyPr wrap="square" lIns="0" tIns="0" rIns="0" bIns="0" rtlCol="0"/>
            <a:lstStyle/>
            <a:p>
              <a:endParaRPr/>
            </a:p>
          </p:txBody>
        </p:sp>
        <p:sp>
          <p:nvSpPr>
            <p:cNvPr id="265" name="object 265"/>
            <p:cNvSpPr/>
            <p:nvPr/>
          </p:nvSpPr>
          <p:spPr>
            <a:xfrm>
              <a:off x="819912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119508"/>
            </a:solidFill>
          </p:spPr>
          <p:txBody>
            <a:bodyPr wrap="square" lIns="0" tIns="0" rIns="0" bIns="0" rtlCol="0"/>
            <a:lstStyle/>
            <a:p>
              <a:endParaRPr/>
            </a:p>
          </p:txBody>
        </p:sp>
        <p:sp>
          <p:nvSpPr>
            <p:cNvPr id="266" name="object 266"/>
            <p:cNvSpPr/>
            <p:nvPr/>
          </p:nvSpPr>
          <p:spPr>
            <a:xfrm>
              <a:off x="82334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109408"/>
            </a:solidFill>
          </p:spPr>
          <p:txBody>
            <a:bodyPr wrap="square" lIns="0" tIns="0" rIns="0" bIns="0" rtlCol="0"/>
            <a:lstStyle/>
            <a:p>
              <a:endParaRPr/>
            </a:p>
          </p:txBody>
        </p:sp>
        <p:sp>
          <p:nvSpPr>
            <p:cNvPr id="267" name="object 267"/>
            <p:cNvSpPr/>
            <p:nvPr/>
          </p:nvSpPr>
          <p:spPr>
            <a:xfrm>
              <a:off x="82664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F9307"/>
            </a:solidFill>
          </p:spPr>
          <p:txBody>
            <a:bodyPr wrap="square" lIns="0" tIns="0" rIns="0" bIns="0" rtlCol="0"/>
            <a:lstStyle/>
            <a:p>
              <a:endParaRPr/>
            </a:p>
          </p:txBody>
        </p:sp>
        <p:sp>
          <p:nvSpPr>
            <p:cNvPr id="268" name="object 268"/>
            <p:cNvSpPr/>
            <p:nvPr/>
          </p:nvSpPr>
          <p:spPr>
            <a:xfrm>
              <a:off x="830072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E9207"/>
            </a:solidFill>
          </p:spPr>
          <p:txBody>
            <a:bodyPr wrap="square" lIns="0" tIns="0" rIns="0" bIns="0" rtlCol="0"/>
            <a:lstStyle/>
            <a:p>
              <a:endParaRPr/>
            </a:p>
          </p:txBody>
        </p:sp>
        <p:sp>
          <p:nvSpPr>
            <p:cNvPr id="269" name="object 269"/>
            <p:cNvSpPr/>
            <p:nvPr/>
          </p:nvSpPr>
          <p:spPr>
            <a:xfrm>
              <a:off x="833501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D9106"/>
            </a:solidFill>
          </p:spPr>
          <p:txBody>
            <a:bodyPr wrap="square" lIns="0" tIns="0" rIns="0" bIns="0" rtlCol="0"/>
            <a:lstStyle/>
            <a:p>
              <a:endParaRPr/>
            </a:p>
          </p:txBody>
        </p:sp>
        <p:sp>
          <p:nvSpPr>
            <p:cNvPr id="270" name="object 270"/>
            <p:cNvSpPr/>
            <p:nvPr/>
          </p:nvSpPr>
          <p:spPr>
            <a:xfrm>
              <a:off x="83680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D9006"/>
            </a:solidFill>
          </p:spPr>
          <p:txBody>
            <a:bodyPr wrap="square" lIns="0" tIns="0" rIns="0" bIns="0" rtlCol="0"/>
            <a:lstStyle/>
            <a:p>
              <a:endParaRPr/>
            </a:p>
          </p:txBody>
        </p:sp>
        <p:sp>
          <p:nvSpPr>
            <p:cNvPr id="271" name="object 271"/>
            <p:cNvSpPr/>
            <p:nvPr/>
          </p:nvSpPr>
          <p:spPr>
            <a:xfrm>
              <a:off x="84023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C8F06"/>
            </a:solidFill>
          </p:spPr>
          <p:txBody>
            <a:bodyPr wrap="square" lIns="0" tIns="0" rIns="0" bIns="0" rtlCol="0"/>
            <a:lstStyle/>
            <a:p>
              <a:endParaRPr/>
            </a:p>
          </p:txBody>
        </p:sp>
        <p:sp>
          <p:nvSpPr>
            <p:cNvPr id="272" name="object 272"/>
            <p:cNvSpPr/>
            <p:nvPr/>
          </p:nvSpPr>
          <p:spPr>
            <a:xfrm>
              <a:off x="84353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B8E05"/>
            </a:solidFill>
          </p:spPr>
          <p:txBody>
            <a:bodyPr wrap="square" lIns="0" tIns="0" rIns="0" bIns="0" rtlCol="0"/>
            <a:lstStyle/>
            <a:p>
              <a:endParaRPr/>
            </a:p>
          </p:txBody>
        </p:sp>
        <p:sp>
          <p:nvSpPr>
            <p:cNvPr id="273" name="object 273"/>
            <p:cNvSpPr/>
            <p:nvPr/>
          </p:nvSpPr>
          <p:spPr>
            <a:xfrm>
              <a:off x="846963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A8D05"/>
            </a:solidFill>
          </p:spPr>
          <p:txBody>
            <a:bodyPr wrap="square" lIns="0" tIns="0" rIns="0" bIns="0" rtlCol="0"/>
            <a:lstStyle/>
            <a:p>
              <a:endParaRPr/>
            </a:p>
          </p:txBody>
        </p:sp>
        <p:sp>
          <p:nvSpPr>
            <p:cNvPr id="274" name="object 274"/>
            <p:cNvSpPr/>
            <p:nvPr/>
          </p:nvSpPr>
          <p:spPr>
            <a:xfrm>
              <a:off x="850392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98C04"/>
            </a:solidFill>
          </p:spPr>
          <p:txBody>
            <a:bodyPr wrap="square" lIns="0" tIns="0" rIns="0" bIns="0" rtlCol="0"/>
            <a:lstStyle/>
            <a:p>
              <a:endParaRPr/>
            </a:p>
          </p:txBody>
        </p:sp>
        <p:sp>
          <p:nvSpPr>
            <p:cNvPr id="275" name="object 275"/>
            <p:cNvSpPr/>
            <p:nvPr/>
          </p:nvSpPr>
          <p:spPr>
            <a:xfrm>
              <a:off x="85369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98B04"/>
            </a:solidFill>
          </p:spPr>
          <p:txBody>
            <a:bodyPr wrap="square" lIns="0" tIns="0" rIns="0" bIns="0" rtlCol="0"/>
            <a:lstStyle/>
            <a:p>
              <a:endParaRPr/>
            </a:p>
          </p:txBody>
        </p:sp>
        <p:sp>
          <p:nvSpPr>
            <p:cNvPr id="276" name="object 276"/>
            <p:cNvSpPr/>
            <p:nvPr/>
          </p:nvSpPr>
          <p:spPr>
            <a:xfrm>
              <a:off x="857123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88A04"/>
            </a:solidFill>
          </p:spPr>
          <p:txBody>
            <a:bodyPr wrap="square" lIns="0" tIns="0" rIns="0" bIns="0" rtlCol="0"/>
            <a:lstStyle/>
            <a:p>
              <a:endParaRPr/>
            </a:p>
          </p:txBody>
        </p:sp>
        <p:sp>
          <p:nvSpPr>
            <p:cNvPr id="277" name="object 277"/>
            <p:cNvSpPr/>
            <p:nvPr/>
          </p:nvSpPr>
          <p:spPr>
            <a:xfrm>
              <a:off x="86042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78903"/>
            </a:solidFill>
          </p:spPr>
          <p:txBody>
            <a:bodyPr wrap="square" lIns="0" tIns="0" rIns="0" bIns="0" rtlCol="0"/>
            <a:lstStyle/>
            <a:p>
              <a:endParaRPr/>
            </a:p>
          </p:txBody>
        </p:sp>
        <p:sp>
          <p:nvSpPr>
            <p:cNvPr id="278" name="object 278"/>
            <p:cNvSpPr/>
            <p:nvPr/>
          </p:nvSpPr>
          <p:spPr>
            <a:xfrm>
              <a:off x="863854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68803"/>
            </a:solidFill>
          </p:spPr>
          <p:txBody>
            <a:bodyPr wrap="square" lIns="0" tIns="0" rIns="0" bIns="0" rtlCol="0"/>
            <a:lstStyle/>
            <a:p>
              <a:endParaRPr/>
            </a:p>
          </p:txBody>
        </p:sp>
        <p:sp>
          <p:nvSpPr>
            <p:cNvPr id="279" name="object 279"/>
            <p:cNvSpPr/>
            <p:nvPr/>
          </p:nvSpPr>
          <p:spPr>
            <a:xfrm>
              <a:off x="867283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58702"/>
            </a:solidFill>
          </p:spPr>
          <p:txBody>
            <a:bodyPr wrap="square" lIns="0" tIns="0" rIns="0" bIns="0" rtlCol="0"/>
            <a:lstStyle/>
            <a:p>
              <a:endParaRPr/>
            </a:p>
          </p:txBody>
        </p:sp>
        <p:sp>
          <p:nvSpPr>
            <p:cNvPr id="280" name="object 280"/>
            <p:cNvSpPr/>
            <p:nvPr/>
          </p:nvSpPr>
          <p:spPr>
            <a:xfrm>
              <a:off x="8705850" y="1685416"/>
              <a:ext cx="34290" cy="775970"/>
            </a:xfrm>
            <a:custGeom>
              <a:avLst/>
              <a:gdLst/>
              <a:ahLst/>
              <a:cxnLst/>
              <a:rect l="l" t="t" r="r" b="b"/>
              <a:pathLst>
                <a:path w="34290" h="775969">
                  <a:moveTo>
                    <a:pt x="34290" y="773430"/>
                  </a:moveTo>
                  <a:lnTo>
                    <a:pt x="0" y="773430"/>
                  </a:lnTo>
                  <a:lnTo>
                    <a:pt x="0" y="775843"/>
                  </a:lnTo>
                  <a:lnTo>
                    <a:pt x="34290" y="775843"/>
                  </a:lnTo>
                  <a:lnTo>
                    <a:pt x="34290" y="773430"/>
                  </a:lnTo>
                  <a:close/>
                </a:path>
                <a:path w="34290" h="775969">
                  <a:moveTo>
                    <a:pt x="34290" y="769620"/>
                  </a:moveTo>
                  <a:lnTo>
                    <a:pt x="0" y="769620"/>
                  </a:lnTo>
                  <a:lnTo>
                    <a:pt x="0" y="773303"/>
                  </a:lnTo>
                  <a:lnTo>
                    <a:pt x="34290" y="773303"/>
                  </a:lnTo>
                  <a:lnTo>
                    <a:pt x="34290" y="769620"/>
                  </a:lnTo>
                  <a:close/>
                </a:path>
                <a:path w="34290" h="775969">
                  <a:moveTo>
                    <a:pt x="34290" y="767080"/>
                  </a:moveTo>
                  <a:lnTo>
                    <a:pt x="0" y="767080"/>
                  </a:lnTo>
                  <a:lnTo>
                    <a:pt x="0" y="769493"/>
                  </a:lnTo>
                  <a:lnTo>
                    <a:pt x="34290" y="769493"/>
                  </a:lnTo>
                  <a:lnTo>
                    <a:pt x="34290" y="767080"/>
                  </a:lnTo>
                  <a:close/>
                </a:path>
                <a:path w="34290" h="775969">
                  <a:moveTo>
                    <a:pt x="34290" y="763270"/>
                  </a:moveTo>
                  <a:lnTo>
                    <a:pt x="0" y="763270"/>
                  </a:lnTo>
                  <a:lnTo>
                    <a:pt x="0" y="766953"/>
                  </a:lnTo>
                  <a:lnTo>
                    <a:pt x="34290" y="766953"/>
                  </a:lnTo>
                  <a:lnTo>
                    <a:pt x="34290" y="763270"/>
                  </a:lnTo>
                  <a:close/>
                </a:path>
                <a:path w="34290" h="775969">
                  <a:moveTo>
                    <a:pt x="34290" y="760730"/>
                  </a:moveTo>
                  <a:lnTo>
                    <a:pt x="0" y="760730"/>
                  </a:lnTo>
                  <a:lnTo>
                    <a:pt x="0" y="763143"/>
                  </a:lnTo>
                  <a:lnTo>
                    <a:pt x="34290" y="763143"/>
                  </a:lnTo>
                  <a:lnTo>
                    <a:pt x="34290" y="760730"/>
                  </a:lnTo>
                  <a:close/>
                </a:path>
                <a:path w="34290" h="775969">
                  <a:moveTo>
                    <a:pt x="34290" y="756920"/>
                  </a:moveTo>
                  <a:lnTo>
                    <a:pt x="0" y="756920"/>
                  </a:lnTo>
                  <a:lnTo>
                    <a:pt x="0" y="760603"/>
                  </a:lnTo>
                  <a:lnTo>
                    <a:pt x="34290" y="760603"/>
                  </a:lnTo>
                  <a:lnTo>
                    <a:pt x="34290" y="756920"/>
                  </a:lnTo>
                  <a:close/>
                </a:path>
                <a:path w="34290" h="775969">
                  <a:moveTo>
                    <a:pt x="34290" y="754380"/>
                  </a:moveTo>
                  <a:lnTo>
                    <a:pt x="0" y="754380"/>
                  </a:lnTo>
                  <a:lnTo>
                    <a:pt x="0" y="756793"/>
                  </a:lnTo>
                  <a:lnTo>
                    <a:pt x="34290" y="756793"/>
                  </a:lnTo>
                  <a:lnTo>
                    <a:pt x="34290" y="754380"/>
                  </a:lnTo>
                  <a:close/>
                </a:path>
                <a:path w="34290" h="775969">
                  <a:moveTo>
                    <a:pt x="34290" y="750570"/>
                  </a:moveTo>
                  <a:lnTo>
                    <a:pt x="0" y="750570"/>
                  </a:lnTo>
                  <a:lnTo>
                    <a:pt x="0" y="754253"/>
                  </a:lnTo>
                  <a:lnTo>
                    <a:pt x="34290" y="754253"/>
                  </a:lnTo>
                  <a:lnTo>
                    <a:pt x="34290" y="750570"/>
                  </a:lnTo>
                  <a:close/>
                </a:path>
                <a:path w="34290" h="775969">
                  <a:moveTo>
                    <a:pt x="34290" y="748030"/>
                  </a:moveTo>
                  <a:lnTo>
                    <a:pt x="0" y="748030"/>
                  </a:lnTo>
                  <a:lnTo>
                    <a:pt x="0" y="750443"/>
                  </a:lnTo>
                  <a:lnTo>
                    <a:pt x="34290" y="750443"/>
                  </a:lnTo>
                  <a:lnTo>
                    <a:pt x="34290" y="748030"/>
                  </a:lnTo>
                  <a:close/>
                </a:path>
                <a:path w="34290" h="775969">
                  <a:moveTo>
                    <a:pt x="34290" y="744220"/>
                  </a:moveTo>
                  <a:lnTo>
                    <a:pt x="0" y="744220"/>
                  </a:lnTo>
                  <a:lnTo>
                    <a:pt x="0" y="747903"/>
                  </a:lnTo>
                  <a:lnTo>
                    <a:pt x="34290" y="747903"/>
                  </a:lnTo>
                  <a:lnTo>
                    <a:pt x="34290" y="744220"/>
                  </a:lnTo>
                  <a:close/>
                </a:path>
                <a:path w="34290" h="775969">
                  <a:moveTo>
                    <a:pt x="34290" y="741680"/>
                  </a:moveTo>
                  <a:lnTo>
                    <a:pt x="0" y="741680"/>
                  </a:lnTo>
                  <a:lnTo>
                    <a:pt x="0" y="744093"/>
                  </a:lnTo>
                  <a:lnTo>
                    <a:pt x="34290" y="744093"/>
                  </a:lnTo>
                  <a:lnTo>
                    <a:pt x="34290" y="741680"/>
                  </a:lnTo>
                  <a:close/>
                </a:path>
                <a:path w="34290" h="775969">
                  <a:moveTo>
                    <a:pt x="34290" y="737870"/>
                  </a:moveTo>
                  <a:lnTo>
                    <a:pt x="0" y="737870"/>
                  </a:lnTo>
                  <a:lnTo>
                    <a:pt x="0" y="741553"/>
                  </a:lnTo>
                  <a:lnTo>
                    <a:pt x="34290" y="741553"/>
                  </a:lnTo>
                  <a:lnTo>
                    <a:pt x="34290" y="737870"/>
                  </a:lnTo>
                  <a:close/>
                </a:path>
                <a:path w="34290" h="775969">
                  <a:moveTo>
                    <a:pt x="34290" y="735330"/>
                  </a:moveTo>
                  <a:lnTo>
                    <a:pt x="0" y="735330"/>
                  </a:lnTo>
                  <a:lnTo>
                    <a:pt x="0" y="737743"/>
                  </a:lnTo>
                  <a:lnTo>
                    <a:pt x="34290" y="737743"/>
                  </a:lnTo>
                  <a:lnTo>
                    <a:pt x="34290" y="735330"/>
                  </a:lnTo>
                  <a:close/>
                </a:path>
                <a:path w="34290" h="775969">
                  <a:moveTo>
                    <a:pt x="34290" y="731520"/>
                  </a:moveTo>
                  <a:lnTo>
                    <a:pt x="0" y="731520"/>
                  </a:lnTo>
                  <a:lnTo>
                    <a:pt x="0" y="735203"/>
                  </a:lnTo>
                  <a:lnTo>
                    <a:pt x="34290" y="735203"/>
                  </a:lnTo>
                  <a:lnTo>
                    <a:pt x="34290" y="731520"/>
                  </a:lnTo>
                  <a:close/>
                </a:path>
                <a:path w="34290" h="775969">
                  <a:moveTo>
                    <a:pt x="34290" y="728980"/>
                  </a:moveTo>
                  <a:lnTo>
                    <a:pt x="0" y="728980"/>
                  </a:lnTo>
                  <a:lnTo>
                    <a:pt x="0" y="731393"/>
                  </a:lnTo>
                  <a:lnTo>
                    <a:pt x="34290" y="731393"/>
                  </a:lnTo>
                  <a:lnTo>
                    <a:pt x="34290" y="728980"/>
                  </a:lnTo>
                  <a:close/>
                </a:path>
                <a:path w="34290" h="775969">
                  <a:moveTo>
                    <a:pt x="34290" y="725170"/>
                  </a:moveTo>
                  <a:lnTo>
                    <a:pt x="0" y="725170"/>
                  </a:lnTo>
                  <a:lnTo>
                    <a:pt x="0" y="728853"/>
                  </a:lnTo>
                  <a:lnTo>
                    <a:pt x="34290" y="728853"/>
                  </a:lnTo>
                  <a:lnTo>
                    <a:pt x="34290" y="725170"/>
                  </a:lnTo>
                  <a:close/>
                </a:path>
                <a:path w="34290" h="775969">
                  <a:moveTo>
                    <a:pt x="34290" y="722630"/>
                  </a:moveTo>
                  <a:lnTo>
                    <a:pt x="0" y="722630"/>
                  </a:lnTo>
                  <a:lnTo>
                    <a:pt x="0" y="725043"/>
                  </a:lnTo>
                  <a:lnTo>
                    <a:pt x="34290" y="725043"/>
                  </a:lnTo>
                  <a:lnTo>
                    <a:pt x="34290" y="722630"/>
                  </a:lnTo>
                  <a:close/>
                </a:path>
                <a:path w="34290" h="775969">
                  <a:moveTo>
                    <a:pt x="34290" y="718820"/>
                  </a:moveTo>
                  <a:lnTo>
                    <a:pt x="0" y="718820"/>
                  </a:lnTo>
                  <a:lnTo>
                    <a:pt x="0" y="722503"/>
                  </a:lnTo>
                  <a:lnTo>
                    <a:pt x="34290" y="722503"/>
                  </a:lnTo>
                  <a:lnTo>
                    <a:pt x="34290" y="718820"/>
                  </a:lnTo>
                  <a:close/>
                </a:path>
                <a:path w="34290" h="775969">
                  <a:moveTo>
                    <a:pt x="34290" y="716280"/>
                  </a:moveTo>
                  <a:lnTo>
                    <a:pt x="0" y="716280"/>
                  </a:lnTo>
                  <a:lnTo>
                    <a:pt x="0" y="718693"/>
                  </a:lnTo>
                  <a:lnTo>
                    <a:pt x="34290" y="718693"/>
                  </a:lnTo>
                  <a:lnTo>
                    <a:pt x="34290" y="716280"/>
                  </a:lnTo>
                  <a:close/>
                </a:path>
                <a:path w="34290" h="775969">
                  <a:moveTo>
                    <a:pt x="34290" y="712470"/>
                  </a:moveTo>
                  <a:lnTo>
                    <a:pt x="0" y="712470"/>
                  </a:lnTo>
                  <a:lnTo>
                    <a:pt x="0" y="716153"/>
                  </a:lnTo>
                  <a:lnTo>
                    <a:pt x="34290" y="716153"/>
                  </a:lnTo>
                  <a:lnTo>
                    <a:pt x="34290" y="712470"/>
                  </a:lnTo>
                  <a:close/>
                </a:path>
                <a:path w="34290" h="775969">
                  <a:moveTo>
                    <a:pt x="34290" y="709930"/>
                  </a:moveTo>
                  <a:lnTo>
                    <a:pt x="0" y="709930"/>
                  </a:lnTo>
                  <a:lnTo>
                    <a:pt x="0" y="712343"/>
                  </a:lnTo>
                  <a:lnTo>
                    <a:pt x="34290" y="712343"/>
                  </a:lnTo>
                  <a:lnTo>
                    <a:pt x="34290" y="709930"/>
                  </a:lnTo>
                  <a:close/>
                </a:path>
                <a:path w="34290" h="775969">
                  <a:moveTo>
                    <a:pt x="34290" y="706120"/>
                  </a:moveTo>
                  <a:lnTo>
                    <a:pt x="0" y="706120"/>
                  </a:lnTo>
                  <a:lnTo>
                    <a:pt x="0" y="709803"/>
                  </a:lnTo>
                  <a:lnTo>
                    <a:pt x="34290" y="709803"/>
                  </a:lnTo>
                  <a:lnTo>
                    <a:pt x="34290" y="706120"/>
                  </a:lnTo>
                  <a:close/>
                </a:path>
                <a:path w="34290" h="775969">
                  <a:moveTo>
                    <a:pt x="34290" y="701040"/>
                  </a:moveTo>
                  <a:lnTo>
                    <a:pt x="0" y="701040"/>
                  </a:lnTo>
                  <a:lnTo>
                    <a:pt x="0" y="705993"/>
                  </a:lnTo>
                  <a:lnTo>
                    <a:pt x="34290" y="705993"/>
                  </a:lnTo>
                  <a:lnTo>
                    <a:pt x="34290" y="701040"/>
                  </a:lnTo>
                  <a:close/>
                </a:path>
                <a:path w="34290" h="775969">
                  <a:moveTo>
                    <a:pt x="34290" y="662825"/>
                  </a:moveTo>
                  <a:lnTo>
                    <a:pt x="0" y="662825"/>
                  </a:lnTo>
                  <a:lnTo>
                    <a:pt x="0" y="700913"/>
                  </a:lnTo>
                  <a:lnTo>
                    <a:pt x="34290" y="700913"/>
                  </a:lnTo>
                  <a:lnTo>
                    <a:pt x="34290" y="662825"/>
                  </a:lnTo>
                  <a:close/>
                </a:path>
                <a:path w="34290" h="775969">
                  <a:moveTo>
                    <a:pt x="34290" y="104025"/>
                  </a:moveTo>
                  <a:lnTo>
                    <a:pt x="0" y="104025"/>
                  </a:lnTo>
                  <a:lnTo>
                    <a:pt x="0" y="662813"/>
                  </a:lnTo>
                  <a:lnTo>
                    <a:pt x="34290" y="662813"/>
                  </a:lnTo>
                  <a:lnTo>
                    <a:pt x="34290" y="104025"/>
                  </a:lnTo>
                  <a:close/>
                </a:path>
                <a:path w="34290" h="775969">
                  <a:moveTo>
                    <a:pt x="34290" y="84975"/>
                  </a:moveTo>
                  <a:lnTo>
                    <a:pt x="0" y="84975"/>
                  </a:lnTo>
                  <a:lnTo>
                    <a:pt x="0" y="104013"/>
                  </a:lnTo>
                  <a:lnTo>
                    <a:pt x="34290" y="104013"/>
                  </a:lnTo>
                  <a:lnTo>
                    <a:pt x="34290" y="84975"/>
                  </a:lnTo>
                  <a:close/>
                </a:path>
                <a:path w="34290" h="775969">
                  <a:moveTo>
                    <a:pt x="34290" y="78625"/>
                  </a:moveTo>
                  <a:lnTo>
                    <a:pt x="0" y="78625"/>
                  </a:lnTo>
                  <a:lnTo>
                    <a:pt x="0" y="84963"/>
                  </a:lnTo>
                  <a:lnTo>
                    <a:pt x="34290" y="84963"/>
                  </a:lnTo>
                  <a:lnTo>
                    <a:pt x="34290" y="78625"/>
                  </a:lnTo>
                  <a:close/>
                </a:path>
                <a:path w="34290" h="775969">
                  <a:moveTo>
                    <a:pt x="34290" y="68580"/>
                  </a:moveTo>
                  <a:lnTo>
                    <a:pt x="0" y="68580"/>
                  </a:lnTo>
                  <a:lnTo>
                    <a:pt x="0" y="78613"/>
                  </a:lnTo>
                  <a:lnTo>
                    <a:pt x="34290" y="78613"/>
                  </a:lnTo>
                  <a:lnTo>
                    <a:pt x="34290" y="68580"/>
                  </a:lnTo>
                  <a:close/>
                </a:path>
                <a:path w="34290" h="775969">
                  <a:moveTo>
                    <a:pt x="34290" y="64770"/>
                  </a:moveTo>
                  <a:lnTo>
                    <a:pt x="0" y="64770"/>
                  </a:lnTo>
                  <a:lnTo>
                    <a:pt x="0" y="68453"/>
                  </a:lnTo>
                  <a:lnTo>
                    <a:pt x="34290" y="68453"/>
                  </a:lnTo>
                  <a:lnTo>
                    <a:pt x="34290" y="64770"/>
                  </a:lnTo>
                  <a:close/>
                </a:path>
                <a:path w="34290" h="775969">
                  <a:moveTo>
                    <a:pt x="34290" y="62230"/>
                  </a:moveTo>
                  <a:lnTo>
                    <a:pt x="0" y="62230"/>
                  </a:lnTo>
                  <a:lnTo>
                    <a:pt x="0" y="64643"/>
                  </a:lnTo>
                  <a:lnTo>
                    <a:pt x="34290" y="64643"/>
                  </a:lnTo>
                  <a:lnTo>
                    <a:pt x="34290" y="62230"/>
                  </a:lnTo>
                  <a:close/>
                </a:path>
                <a:path w="34290" h="775969">
                  <a:moveTo>
                    <a:pt x="34290" y="58420"/>
                  </a:moveTo>
                  <a:lnTo>
                    <a:pt x="0" y="58420"/>
                  </a:lnTo>
                  <a:lnTo>
                    <a:pt x="0" y="62103"/>
                  </a:lnTo>
                  <a:lnTo>
                    <a:pt x="34290" y="62103"/>
                  </a:lnTo>
                  <a:lnTo>
                    <a:pt x="34290" y="58420"/>
                  </a:lnTo>
                  <a:close/>
                </a:path>
                <a:path w="34290" h="775969">
                  <a:moveTo>
                    <a:pt x="34290" y="55880"/>
                  </a:moveTo>
                  <a:lnTo>
                    <a:pt x="0" y="55880"/>
                  </a:lnTo>
                  <a:lnTo>
                    <a:pt x="0" y="58293"/>
                  </a:lnTo>
                  <a:lnTo>
                    <a:pt x="34290" y="58293"/>
                  </a:lnTo>
                  <a:lnTo>
                    <a:pt x="34290" y="55880"/>
                  </a:lnTo>
                  <a:close/>
                </a:path>
                <a:path w="34290" h="775969">
                  <a:moveTo>
                    <a:pt x="34290" y="52070"/>
                  </a:moveTo>
                  <a:lnTo>
                    <a:pt x="0" y="52070"/>
                  </a:lnTo>
                  <a:lnTo>
                    <a:pt x="0" y="55753"/>
                  </a:lnTo>
                  <a:lnTo>
                    <a:pt x="34290" y="55753"/>
                  </a:lnTo>
                  <a:lnTo>
                    <a:pt x="34290" y="52070"/>
                  </a:lnTo>
                  <a:close/>
                </a:path>
                <a:path w="34290" h="775969">
                  <a:moveTo>
                    <a:pt x="34290" y="49530"/>
                  </a:moveTo>
                  <a:lnTo>
                    <a:pt x="0" y="49530"/>
                  </a:lnTo>
                  <a:lnTo>
                    <a:pt x="0" y="51943"/>
                  </a:lnTo>
                  <a:lnTo>
                    <a:pt x="34290" y="51943"/>
                  </a:lnTo>
                  <a:lnTo>
                    <a:pt x="34290" y="49530"/>
                  </a:lnTo>
                  <a:close/>
                </a:path>
                <a:path w="34290" h="775969">
                  <a:moveTo>
                    <a:pt x="34290" y="45720"/>
                  </a:moveTo>
                  <a:lnTo>
                    <a:pt x="0" y="45720"/>
                  </a:lnTo>
                  <a:lnTo>
                    <a:pt x="0" y="49403"/>
                  </a:lnTo>
                  <a:lnTo>
                    <a:pt x="34290" y="49403"/>
                  </a:lnTo>
                  <a:lnTo>
                    <a:pt x="34290" y="45720"/>
                  </a:lnTo>
                  <a:close/>
                </a:path>
                <a:path w="34290" h="775969">
                  <a:moveTo>
                    <a:pt x="34290" y="43180"/>
                  </a:moveTo>
                  <a:lnTo>
                    <a:pt x="0" y="43180"/>
                  </a:lnTo>
                  <a:lnTo>
                    <a:pt x="0" y="45593"/>
                  </a:lnTo>
                  <a:lnTo>
                    <a:pt x="34290" y="45593"/>
                  </a:lnTo>
                  <a:lnTo>
                    <a:pt x="34290" y="43180"/>
                  </a:lnTo>
                  <a:close/>
                </a:path>
                <a:path w="34290" h="775969">
                  <a:moveTo>
                    <a:pt x="34290" y="39370"/>
                  </a:moveTo>
                  <a:lnTo>
                    <a:pt x="0" y="39370"/>
                  </a:lnTo>
                  <a:lnTo>
                    <a:pt x="0" y="43053"/>
                  </a:lnTo>
                  <a:lnTo>
                    <a:pt x="34290" y="43053"/>
                  </a:lnTo>
                  <a:lnTo>
                    <a:pt x="34290" y="39370"/>
                  </a:lnTo>
                  <a:close/>
                </a:path>
                <a:path w="34290" h="775969">
                  <a:moveTo>
                    <a:pt x="34290" y="36830"/>
                  </a:moveTo>
                  <a:lnTo>
                    <a:pt x="0" y="36830"/>
                  </a:lnTo>
                  <a:lnTo>
                    <a:pt x="0" y="39243"/>
                  </a:lnTo>
                  <a:lnTo>
                    <a:pt x="34290" y="39243"/>
                  </a:lnTo>
                  <a:lnTo>
                    <a:pt x="34290" y="36830"/>
                  </a:lnTo>
                  <a:close/>
                </a:path>
                <a:path w="34290" h="775969">
                  <a:moveTo>
                    <a:pt x="34290" y="33020"/>
                  </a:moveTo>
                  <a:lnTo>
                    <a:pt x="0" y="33020"/>
                  </a:lnTo>
                  <a:lnTo>
                    <a:pt x="0" y="36703"/>
                  </a:lnTo>
                  <a:lnTo>
                    <a:pt x="34290" y="36703"/>
                  </a:lnTo>
                  <a:lnTo>
                    <a:pt x="34290" y="33020"/>
                  </a:lnTo>
                  <a:close/>
                </a:path>
                <a:path w="34290" h="775969">
                  <a:moveTo>
                    <a:pt x="34290" y="30480"/>
                  </a:moveTo>
                  <a:lnTo>
                    <a:pt x="0" y="30480"/>
                  </a:lnTo>
                  <a:lnTo>
                    <a:pt x="0" y="32893"/>
                  </a:lnTo>
                  <a:lnTo>
                    <a:pt x="34290" y="32893"/>
                  </a:lnTo>
                  <a:lnTo>
                    <a:pt x="34290" y="30480"/>
                  </a:lnTo>
                  <a:close/>
                </a:path>
                <a:path w="34290" h="775969">
                  <a:moveTo>
                    <a:pt x="34290" y="26670"/>
                  </a:moveTo>
                  <a:lnTo>
                    <a:pt x="0" y="26670"/>
                  </a:lnTo>
                  <a:lnTo>
                    <a:pt x="0" y="30353"/>
                  </a:lnTo>
                  <a:lnTo>
                    <a:pt x="34290" y="30353"/>
                  </a:lnTo>
                  <a:lnTo>
                    <a:pt x="34290" y="26670"/>
                  </a:lnTo>
                  <a:close/>
                </a:path>
                <a:path w="34290" h="775969">
                  <a:moveTo>
                    <a:pt x="34290" y="24130"/>
                  </a:moveTo>
                  <a:lnTo>
                    <a:pt x="0" y="24130"/>
                  </a:lnTo>
                  <a:lnTo>
                    <a:pt x="0" y="26543"/>
                  </a:lnTo>
                  <a:lnTo>
                    <a:pt x="34290" y="26543"/>
                  </a:lnTo>
                  <a:lnTo>
                    <a:pt x="34290" y="24130"/>
                  </a:lnTo>
                  <a:close/>
                </a:path>
                <a:path w="34290" h="775969">
                  <a:moveTo>
                    <a:pt x="34290" y="20320"/>
                  </a:moveTo>
                  <a:lnTo>
                    <a:pt x="0" y="20320"/>
                  </a:lnTo>
                  <a:lnTo>
                    <a:pt x="0" y="24003"/>
                  </a:lnTo>
                  <a:lnTo>
                    <a:pt x="34290" y="24003"/>
                  </a:lnTo>
                  <a:lnTo>
                    <a:pt x="34290" y="20320"/>
                  </a:lnTo>
                  <a:close/>
                </a:path>
                <a:path w="34290" h="775969">
                  <a:moveTo>
                    <a:pt x="34290" y="17780"/>
                  </a:moveTo>
                  <a:lnTo>
                    <a:pt x="0" y="17780"/>
                  </a:lnTo>
                  <a:lnTo>
                    <a:pt x="0" y="20193"/>
                  </a:lnTo>
                  <a:lnTo>
                    <a:pt x="34290" y="20193"/>
                  </a:lnTo>
                  <a:lnTo>
                    <a:pt x="34290" y="17780"/>
                  </a:lnTo>
                  <a:close/>
                </a:path>
                <a:path w="34290" h="775969">
                  <a:moveTo>
                    <a:pt x="34290" y="13970"/>
                  </a:moveTo>
                  <a:lnTo>
                    <a:pt x="0" y="13970"/>
                  </a:lnTo>
                  <a:lnTo>
                    <a:pt x="0" y="17653"/>
                  </a:lnTo>
                  <a:lnTo>
                    <a:pt x="34290" y="17653"/>
                  </a:lnTo>
                  <a:lnTo>
                    <a:pt x="34290" y="13970"/>
                  </a:lnTo>
                  <a:close/>
                </a:path>
                <a:path w="34290" h="775969">
                  <a:moveTo>
                    <a:pt x="34290" y="11430"/>
                  </a:moveTo>
                  <a:lnTo>
                    <a:pt x="0" y="11430"/>
                  </a:lnTo>
                  <a:lnTo>
                    <a:pt x="0" y="13843"/>
                  </a:lnTo>
                  <a:lnTo>
                    <a:pt x="34290" y="13843"/>
                  </a:lnTo>
                  <a:lnTo>
                    <a:pt x="34290" y="11430"/>
                  </a:lnTo>
                  <a:close/>
                </a:path>
                <a:path w="34290" h="775969">
                  <a:moveTo>
                    <a:pt x="34290" y="7620"/>
                  </a:moveTo>
                  <a:lnTo>
                    <a:pt x="0" y="7620"/>
                  </a:lnTo>
                  <a:lnTo>
                    <a:pt x="0" y="11303"/>
                  </a:lnTo>
                  <a:lnTo>
                    <a:pt x="34290" y="11303"/>
                  </a:lnTo>
                  <a:lnTo>
                    <a:pt x="34290" y="7620"/>
                  </a:lnTo>
                  <a:close/>
                </a:path>
                <a:path w="34290" h="775969">
                  <a:moveTo>
                    <a:pt x="34290" y="5080"/>
                  </a:moveTo>
                  <a:lnTo>
                    <a:pt x="0" y="5080"/>
                  </a:lnTo>
                  <a:lnTo>
                    <a:pt x="0" y="7493"/>
                  </a:lnTo>
                  <a:lnTo>
                    <a:pt x="34290" y="7493"/>
                  </a:lnTo>
                  <a:lnTo>
                    <a:pt x="34290" y="5080"/>
                  </a:lnTo>
                  <a:close/>
                </a:path>
                <a:path w="34290" h="775969">
                  <a:moveTo>
                    <a:pt x="34290" y="1270"/>
                  </a:moveTo>
                  <a:lnTo>
                    <a:pt x="0" y="1270"/>
                  </a:lnTo>
                  <a:lnTo>
                    <a:pt x="0" y="4953"/>
                  </a:lnTo>
                  <a:lnTo>
                    <a:pt x="34290" y="4953"/>
                  </a:lnTo>
                  <a:lnTo>
                    <a:pt x="34290" y="1270"/>
                  </a:lnTo>
                  <a:close/>
                </a:path>
                <a:path w="34290" h="775969">
                  <a:moveTo>
                    <a:pt x="34290" y="0"/>
                  </a:moveTo>
                  <a:lnTo>
                    <a:pt x="0" y="0"/>
                  </a:lnTo>
                  <a:lnTo>
                    <a:pt x="0" y="1143"/>
                  </a:lnTo>
                  <a:lnTo>
                    <a:pt x="34290" y="1143"/>
                  </a:lnTo>
                  <a:lnTo>
                    <a:pt x="34290" y="0"/>
                  </a:lnTo>
                  <a:close/>
                </a:path>
              </a:pathLst>
            </a:custGeom>
            <a:solidFill>
              <a:srgbClr val="058602"/>
            </a:solidFill>
          </p:spPr>
          <p:txBody>
            <a:bodyPr wrap="square" lIns="0" tIns="0" rIns="0" bIns="0" rtlCol="0"/>
            <a:lstStyle/>
            <a:p>
              <a:endParaRPr/>
            </a:p>
          </p:txBody>
        </p:sp>
        <p:sp>
          <p:nvSpPr>
            <p:cNvPr id="281" name="object 281"/>
            <p:cNvSpPr/>
            <p:nvPr/>
          </p:nvSpPr>
          <p:spPr>
            <a:xfrm>
              <a:off x="8740140" y="1685416"/>
              <a:ext cx="33020" cy="775970"/>
            </a:xfrm>
            <a:custGeom>
              <a:avLst/>
              <a:gdLst/>
              <a:ahLst/>
              <a:cxnLst/>
              <a:rect l="l" t="t" r="r" b="b"/>
              <a:pathLst>
                <a:path w="33020" h="775969">
                  <a:moveTo>
                    <a:pt x="33020" y="773430"/>
                  </a:moveTo>
                  <a:lnTo>
                    <a:pt x="0" y="773430"/>
                  </a:lnTo>
                  <a:lnTo>
                    <a:pt x="0" y="775843"/>
                  </a:lnTo>
                  <a:lnTo>
                    <a:pt x="33020" y="775843"/>
                  </a:lnTo>
                  <a:lnTo>
                    <a:pt x="33020" y="773430"/>
                  </a:lnTo>
                  <a:close/>
                </a:path>
                <a:path w="33020" h="775969">
                  <a:moveTo>
                    <a:pt x="33020" y="769620"/>
                  </a:moveTo>
                  <a:lnTo>
                    <a:pt x="0" y="769620"/>
                  </a:lnTo>
                  <a:lnTo>
                    <a:pt x="0" y="773303"/>
                  </a:lnTo>
                  <a:lnTo>
                    <a:pt x="33020" y="773303"/>
                  </a:lnTo>
                  <a:lnTo>
                    <a:pt x="33020" y="769620"/>
                  </a:lnTo>
                  <a:close/>
                </a:path>
                <a:path w="33020" h="775969">
                  <a:moveTo>
                    <a:pt x="33020" y="767080"/>
                  </a:moveTo>
                  <a:lnTo>
                    <a:pt x="0" y="767080"/>
                  </a:lnTo>
                  <a:lnTo>
                    <a:pt x="0" y="769493"/>
                  </a:lnTo>
                  <a:lnTo>
                    <a:pt x="33020" y="769493"/>
                  </a:lnTo>
                  <a:lnTo>
                    <a:pt x="33020" y="767080"/>
                  </a:lnTo>
                  <a:close/>
                </a:path>
                <a:path w="33020" h="775969">
                  <a:moveTo>
                    <a:pt x="33020" y="763270"/>
                  </a:moveTo>
                  <a:lnTo>
                    <a:pt x="0" y="763270"/>
                  </a:lnTo>
                  <a:lnTo>
                    <a:pt x="0" y="766953"/>
                  </a:lnTo>
                  <a:lnTo>
                    <a:pt x="33020" y="766953"/>
                  </a:lnTo>
                  <a:lnTo>
                    <a:pt x="33020" y="763270"/>
                  </a:lnTo>
                  <a:close/>
                </a:path>
                <a:path w="33020" h="775969">
                  <a:moveTo>
                    <a:pt x="33020" y="760730"/>
                  </a:moveTo>
                  <a:lnTo>
                    <a:pt x="0" y="760730"/>
                  </a:lnTo>
                  <a:lnTo>
                    <a:pt x="0" y="763143"/>
                  </a:lnTo>
                  <a:lnTo>
                    <a:pt x="33020" y="763143"/>
                  </a:lnTo>
                  <a:lnTo>
                    <a:pt x="33020" y="760730"/>
                  </a:lnTo>
                  <a:close/>
                </a:path>
                <a:path w="33020" h="775969">
                  <a:moveTo>
                    <a:pt x="33020" y="756920"/>
                  </a:moveTo>
                  <a:lnTo>
                    <a:pt x="0" y="756920"/>
                  </a:lnTo>
                  <a:lnTo>
                    <a:pt x="0" y="760603"/>
                  </a:lnTo>
                  <a:lnTo>
                    <a:pt x="33020" y="760603"/>
                  </a:lnTo>
                  <a:lnTo>
                    <a:pt x="33020" y="756920"/>
                  </a:lnTo>
                  <a:close/>
                </a:path>
                <a:path w="33020" h="775969">
                  <a:moveTo>
                    <a:pt x="33020" y="754380"/>
                  </a:moveTo>
                  <a:lnTo>
                    <a:pt x="0" y="754380"/>
                  </a:lnTo>
                  <a:lnTo>
                    <a:pt x="0" y="756793"/>
                  </a:lnTo>
                  <a:lnTo>
                    <a:pt x="33020" y="756793"/>
                  </a:lnTo>
                  <a:lnTo>
                    <a:pt x="33020" y="754380"/>
                  </a:lnTo>
                  <a:close/>
                </a:path>
                <a:path w="33020" h="775969">
                  <a:moveTo>
                    <a:pt x="33020" y="750570"/>
                  </a:moveTo>
                  <a:lnTo>
                    <a:pt x="0" y="750570"/>
                  </a:lnTo>
                  <a:lnTo>
                    <a:pt x="0" y="754253"/>
                  </a:lnTo>
                  <a:lnTo>
                    <a:pt x="33020" y="754253"/>
                  </a:lnTo>
                  <a:lnTo>
                    <a:pt x="33020" y="750570"/>
                  </a:lnTo>
                  <a:close/>
                </a:path>
                <a:path w="33020" h="775969">
                  <a:moveTo>
                    <a:pt x="33020" y="748030"/>
                  </a:moveTo>
                  <a:lnTo>
                    <a:pt x="0" y="748030"/>
                  </a:lnTo>
                  <a:lnTo>
                    <a:pt x="0" y="750443"/>
                  </a:lnTo>
                  <a:lnTo>
                    <a:pt x="33020" y="750443"/>
                  </a:lnTo>
                  <a:lnTo>
                    <a:pt x="33020" y="748030"/>
                  </a:lnTo>
                  <a:close/>
                </a:path>
                <a:path w="33020" h="775969">
                  <a:moveTo>
                    <a:pt x="33020" y="744220"/>
                  </a:moveTo>
                  <a:lnTo>
                    <a:pt x="0" y="744220"/>
                  </a:lnTo>
                  <a:lnTo>
                    <a:pt x="0" y="747903"/>
                  </a:lnTo>
                  <a:lnTo>
                    <a:pt x="33020" y="747903"/>
                  </a:lnTo>
                  <a:lnTo>
                    <a:pt x="33020" y="744220"/>
                  </a:lnTo>
                  <a:close/>
                </a:path>
                <a:path w="33020" h="775969">
                  <a:moveTo>
                    <a:pt x="33020" y="741680"/>
                  </a:moveTo>
                  <a:lnTo>
                    <a:pt x="0" y="741680"/>
                  </a:lnTo>
                  <a:lnTo>
                    <a:pt x="0" y="744093"/>
                  </a:lnTo>
                  <a:lnTo>
                    <a:pt x="33020" y="744093"/>
                  </a:lnTo>
                  <a:lnTo>
                    <a:pt x="33020" y="741680"/>
                  </a:lnTo>
                  <a:close/>
                </a:path>
                <a:path w="33020" h="775969">
                  <a:moveTo>
                    <a:pt x="33020" y="737870"/>
                  </a:moveTo>
                  <a:lnTo>
                    <a:pt x="0" y="737870"/>
                  </a:lnTo>
                  <a:lnTo>
                    <a:pt x="0" y="741553"/>
                  </a:lnTo>
                  <a:lnTo>
                    <a:pt x="33020" y="741553"/>
                  </a:lnTo>
                  <a:lnTo>
                    <a:pt x="33020" y="737870"/>
                  </a:lnTo>
                  <a:close/>
                </a:path>
                <a:path w="33020" h="775969">
                  <a:moveTo>
                    <a:pt x="33020" y="735330"/>
                  </a:moveTo>
                  <a:lnTo>
                    <a:pt x="0" y="735330"/>
                  </a:lnTo>
                  <a:lnTo>
                    <a:pt x="0" y="737743"/>
                  </a:lnTo>
                  <a:lnTo>
                    <a:pt x="33020" y="737743"/>
                  </a:lnTo>
                  <a:lnTo>
                    <a:pt x="33020" y="735330"/>
                  </a:lnTo>
                  <a:close/>
                </a:path>
                <a:path w="33020" h="775969">
                  <a:moveTo>
                    <a:pt x="33020" y="731520"/>
                  </a:moveTo>
                  <a:lnTo>
                    <a:pt x="0" y="731520"/>
                  </a:lnTo>
                  <a:lnTo>
                    <a:pt x="0" y="735203"/>
                  </a:lnTo>
                  <a:lnTo>
                    <a:pt x="33020" y="735203"/>
                  </a:lnTo>
                  <a:lnTo>
                    <a:pt x="33020" y="731520"/>
                  </a:lnTo>
                  <a:close/>
                </a:path>
                <a:path w="33020" h="775969">
                  <a:moveTo>
                    <a:pt x="33020" y="728980"/>
                  </a:moveTo>
                  <a:lnTo>
                    <a:pt x="0" y="728980"/>
                  </a:lnTo>
                  <a:lnTo>
                    <a:pt x="0" y="731393"/>
                  </a:lnTo>
                  <a:lnTo>
                    <a:pt x="33020" y="731393"/>
                  </a:lnTo>
                  <a:lnTo>
                    <a:pt x="33020" y="728980"/>
                  </a:lnTo>
                  <a:close/>
                </a:path>
                <a:path w="33020" h="775969">
                  <a:moveTo>
                    <a:pt x="33020" y="725170"/>
                  </a:moveTo>
                  <a:lnTo>
                    <a:pt x="0" y="725170"/>
                  </a:lnTo>
                  <a:lnTo>
                    <a:pt x="0" y="728853"/>
                  </a:lnTo>
                  <a:lnTo>
                    <a:pt x="33020" y="728853"/>
                  </a:lnTo>
                  <a:lnTo>
                    <a:pt x="33020" y="725170"/>
                  </a:lnTo>
                  <a:close/>
                </a:path>
                <a:path w="33020" h="775969">
                  <a:moveTo>
                    <a:pt x="33020" y="722630"/>
                  </a:moveTo>
                  <a:lnTo>
                    <a:pt x="0" y="722630"/>
                  </a:lnTo>
                  <a:lnTo>
                    <a:pt x="0" y="725043"/>
                  </a:lnTo>
                  <a:lnTo>
                    <a:pt x="33020" y="725043"/>
                  </a:lnTo>
                  <a:lnTo>
                    <a:pt x="33020" y="722630"/>
                  </a:lnTo>
                  <a:close/>
                </a:path>
                <a:path w="33020" h="775969">
                  <a:moveTo>
                    <a:pt x="33020" y="718820"/>
                  </a:moveTo>
                  <a:lnTo>
                    <a:pt x="0" y="718820"/>
                  </a:lnTo>
                  <a:lnTo>
                    <a:pt x="0" y="722503"/>
                  </a:lnTo>
                  <a:lnTo>
                    <a:pt x="33020" y="722503"/>
                  </a:lnTo>
                  <a:lnTo>
                    <a:pt x="33020" y="718820"/>
                  </a:lnTo>
                  <a:close/>
                </a:path>
                <a:path w="33020" h="775969">
                  <a:moveTo>
                    <a:pt x="33020" y="716280"/>
                  </a:moveTo>
                  <a:lnTo>
                    <a:pt x="0" y="716280"/>
                  </a:lnTo>
                  <a:lnTo>
                    <a:pt x="0" y="718693"/>
                  </a:lnTo>
                  <a:lnTo>
                    <a:pt x="33020" y="718693"/>
                  </a:lnTo>
                  <a:lnTo>
                    <a:pt x="33020" y="716280"/>
                  </a:lnTo>
                  <a:close/>
                </a:path>
                <a:path w="33020" h="775969">
                  <a:moveTo>
                    <a:pt x="33020" y="712470"/>
                  </a:moveTo>
                  <a:lnTo>
                    <a:pt x="0" y="712470"/>
                  </a:lnTo>
                  <a:lnTo>
                    <a:pt x="0" y="716153"/>
                  </a:lnTo>
                  <a:lnTo>
                    <a:pt x="33020" y="716153"/>
                  </a:lnTo>
                  <a:lnTo>
                    <a:pt x="33020" y="712470"/>
                  </a:lnTo>
                  <a:close/>
                </a:path>
                <a:path w="33020" h="775969">
                  <a:moveTo>
                    <a:pt x="33020" y="709930"/>
                  </a:moveTo>
                  <a:lnTo>
                    <a:pt x="0" y="709930"/>
                  </a:lnTo>
                  <a:lnTo>
                    <a:pt x="0" y="712343"/>
                  </a:lnTo>
                  <a:lnTo>
                    <a:pt x="33020" y="712343"/>
                  </a:lnTo>
                  <a:lnTo>
                    <a:pt x="33020" y="709930"/>
                  </a:lnTo>
                  <a:close/>
                </a:path>
                <a:path w="33020" h="775969">
                  <a:moveTo>
                    <a:pt x="33020" y="706120"/>
                  </a:moveTo>
                  <a:lnTo>
                    <a:pt x="0" y="706120"/>
                  </a:lnTo>
                  <a:lnTo>
                    <a:pt x="0" y="709803"/>
                  </a:lnTo>
                  <a:lnTo>
                    <a:pt x="33020" y="709803"/>
                  </a:lnTo>
                  <a:lnTo>
                    <a:pt x="33020" y="706120"/>
                  </a:lnTo>
                  <a:close/>
                </a:path>
                <a:path w="33020" h="775969">
                  <a:moveTo>
                    <a:pt x="33020" y="701040"/>
                  </a:moveTo>
                  <a:lnTo>
                    <a:pt x="0" y="701040"/>
                  </a:lnTo>
                  <a:lnTo>
                    <a:pt x="0" y="705993"/>
                  </a:lnTo>
                  <a:lnTo>
                    <a:pt x="33020" y="705993"/>
                  </a:lnTo>
                  <a:lnTo>
                    <a:pt x="33020" y="701040"/>
                  </a:lnTo>
                  <a:close/>
                </a:path>
                <a:path w="33020" h="775969">
                  <a:moveTo>
                    <a:pt x="33020" y="662825"/>
                  </a:moveTo>
                  <a:lnTo>
                    <a:pt x="0" y="662825"/>
                  </a:lnTo>
                  <a:lnTo>
                    <a:pt x="0" y="700913"/>
                  </a:lnTo>
                  <a:lnTo>
                    <a:pt x="33020" y="700913"/>
                  </a:lnTo>
                  <a:lnTo>
                    <a:pt x="33020" y="662825"/>
                  </a:lnTo>
                  <a:close/>
                </a:path>
                <a:path w="33020" h="775969">
                  <a:moveTo>
                    <a:pt x="33020" y="104025"/>
                  </a:moveTo>
                  <a:lnTo>
                    <a:pt x="0" y="104025"/>
                  </a:lnTo>
                  <a:lnTo>
                    <a:pt x="0" y="662813"/>
                  </a:lnTo>
                  <a:lnTo>
                    <a:pt x="33020" y="662813"/>
                  </a:lnTo>
                  <a:lnTo>
                    <a:pt x="33020" y="104025"/>
                  </a:lnTo>
                  <a:close/>
                </a:path>
                <a:path w="33020" h="775969">
                  <a:moveTo>
                    <a:pt x="33020" y="84975"/>
                  </a:moveTo>
                  <a:lnTo>
                    <a:pt x="0" y="84975"/>
                  </a:lnTo>
                  <a:lnTo>
                    <a:pt x="0" y="104013"/>
                  </a:lnTo>
                  <a:lnTo>
                    <a:pt x="33020" y="104013"/>
                  </a:lnTo>
                  <a:lnTo>
                    <a:pt x="33020" y="84975"/>
                  </a:lnTo>
                  <a:close/>
                </a:path>
                <a:path w="33020" h="775969">
                  <a:moveTo>
                    <a:pt x="33020" y="78625"/>
                  </a:moveTo>
                  <a:lnTo>
                    <a:pt x="0" y="78625"/>
                  </a:lnTo>
                  <a:lnTo>
                    <a:pt x="0" y="84963"/>
                  </a:lnTo>
                  <a:lnTo>
                    <a:pt x="33020" y="84963"/>
                  </a:lnTo>
                  <a:lnTo>
                    <a:pt x="33020" y="78625"/>
                  </a:lnTo>
                  <a:close/>
                </a:path>
                <a:path w="33020" h="775969">
                  <a:moveTo>
                    <a:pt x="33020" y="68580"/>
                  </a:moveTo>
                  <a:lnTo>
                    <a:pt x="0" y="68580"/>
                  </a:lnTo>
                  <a:lnTo>
                    <a:pt x="0" y="78613"/>
                  </a:lnTo>
                  <a:lnTo>
                    <a:pt x="33020" y="78613"/>
                  </a:lnTo>
                  <a:lnTo>
                    <a:pt x="33020" y="68580"/>
                  </a:lnTo>
                  <a:close/>
                </a:path>
                <a:path w="33020" h="775969">
                  <a:moveTo>
                    <a:pt x="33020" y="64770"/>
                  </a:moveTo>
                  <a:lnTo>
                    <a:pt x="0" y="64770"/>
                  </a:lnTo>
                  <a:lnTo>
                    <a:pt x="0" y="68453"/>
                  </a:lnTo>
                  <a:lnTo>
                    <a:pt x="33020" y="68453"/>
                  </a:lnTo>
                  <a:lnTo>
                    <a:pt x="33020" y="64770"/>
                  </a:lnTo>
                  <a:close/>
                </a:path>
                <a:path w="33020" h="775969">
                  <a:moveTo>
                    <a:pt x="33020" y="62230"/>
                  </a:moveTo>
                  <a:lnTo>
                    <a:pt x="0" y="62230"/>
                  </a:lnTo>
                  <a:lnTo>
                    <a:pt x="0" y="64643"/>
                  </a:lnTo>
                  <a:lnTo>
                    <a:pt x="33020" y="64643"/>
                  </a:lnTo>
                  <a:lnTo>
                    <a:pt x="33020" y="62230"/>
                  </a:lnTo>
                  <a:close/>
                </a:path>
                <a:path w="33020" h="775969">
                  <a:moveTo>
                    <a:pt x="33020" y="58420"/>
                  </a:moveTo>
                  <a:lnTo>
                    <a:pt x="0" y="58420"/>
                  </a:lnTo>
                  <a:lnTo>
                    <a:pt x="0" y="62103"/>
                  </a:lnTo>
                  <a:lnTo>
                    <a:pt x="33020" y="62103"/>
                  </a:lnTo>
                  <a:lnTo>
                    <a:pt x="33020" y="58420"/>
                  </a:lnTo>
                  <a:close/>
                </a:path>
                <a:path w="33020" h="775969">
                  <a:moveTo>
                    <a:pt x="33020" y="55880"/>
                  </a:moveTo>
                  <a:lnTo>
                    <a:pt x="0" y="55880"/>
                  </a:lnTo>
                  <a:lnTo>
                    <a:pt x="0" y="58293"/>
                  </a:lnTo>
                  <a:lnTo>
                    <a:pt x="33020" y="58293"/>
                  </a:lnTo>
                  <a:lnTo>
                    <a:pt x="33020" y="55880"/>
                  </a:lnTo>
                  <a:close/>
                </a:path>
                <a:path w="33020" h="775969">
                  <a:moveTo>
                    <a:pt x="33020" y="52070"/>
                  </a:moveTo>
                  <a:lnTo>
                    <a:pt x="0" y="52070"/>
                  </a:lnTo>
                  <a:lnTo>
                    <a:pt x="0" y="55753"/>
                  </a:lnTo>
                  <a:lnTo>
                    <a:pt x="33020" y="55753"/>
                  </a:lnTo>
                  <a:lnTo>
                    <a:pt x="33020" y="52070"/>
                  </a:lnTo>
                  <a:close/>
                </a:path>
                <a:path w="33020" h="775969">
                  <a:moveTo>
                    <a:pt x="33020" y="49530"/>
                  </a:moveTo>
                  <a:lnTo>
                    <a:pt x="0" y="49530"/>
                  </a:lnTo>
                  <a:lnTo>
                    <a:pt x="0" y="51943"/>
                  </a:lnTo>
                  <a:lnTo>
                    <a:pt x="33020" y="51943"/>
                  </a:lnTo>
                  <a:lnTo>
                    <a:pt x="33020" y="49530"/>
                  </a:lnTo>
                  <a:close/>
                </a:path>
                <a:path w="33020" h="775969">
                  <a:moveTo>
                    <a:pt x="33020" y="45720"/>
                  </a:moveTo>
                  <a:lnTo>
                    <a:pt x="0" y="45720"/>
                  </a:lnTo>
                  <a:lnTo>
                    <a:pt x="0" y="49403"/>
                  </a:lnTo>
                  <a:lnTo>
                    <a:pt x="33020" y="49403"/>
                  </a:lnTo>
                  <a:lnTo>
                    <a:pt x="33020" y="45720"/>
                  </a:lnTo>
                  <a:close/>
                </a:path>
                <a:path w="33020" h="775969">
                  <a:moveTo>
                    <a:pt x="33020" y="43180"/>
                  </a:moveTo>
                  <a:lnTo>
                    <a:pt x="0" y="43180"/>
                  </a:lnTo>
                  <a:lnTo>
                    <a:pt x="0" y="45593"/>
                  </a:lnTo>
                  <a:lnTo>
                    <a:pt x="33020" y="45593"/>
                  </a:lnTo>
                  <a:lnTo>
                    <a:pt x="33020" y="43180"/>
                  </a:lnTo>
                  <a:close/>
                </a:path>
                <a:path w="33020" h="775969">
                  <a:moveTo>
                    <a:pt x="33020" y="39370"/>
                  </a:moveTo>
                  <a:lnTo>
                    <a:pt x="0" y="39370"/>
                  </a:lnTo>
                  <a:lnTo>
                    <a:pt x="0" y="43053"/>
                  </a:lnTo>
                  <a:lnTo>
                    <a:pt x="33020" y="43053"/>
                  </a:lnTo>
                  <a:lnTo>
                    <a:pt x="33020" y="39370"/>
                  </a:lnTo>
                  <a:close/>
                </a:path>
                <a:path w="33020" h="775969">
                  <a:moveTo>
                    <a:pt x="33020" y="36830"/>
                  </a:moveTo>
                  <a:lnTo>
                    <a:pt x="0" y="36830"/>
                  </a:lnTo>
                  <a:lnTo>
                    <a:pt x="0" y="39243"/>
                  </a:lnTo>
                  <a:lnTo>
                    <a:pt x="33020" y="39243"/>
                  </a:lnTo>
                  <a:lnTo>
                    <a:pt x="33020" y="36830"/>
                  </a:lnTo>
                  <a:close/>
                </a:path>
                <a:path w="33020" h="775969">
                  <a:moveTo>
                    <a:pt x="33020" y="33020"/>
                  </a:moveTo>
                  <a:lnTo>
                    <a:pt x="0" y="33020"/>
                  </a:lnTo>
                  <a:lnTo>
                    <a:pt x="0" y="36703"/>
                  </a:lnTo>
                  <a:lnTo>
                    <a:pt x="33020" y="36703"/>
                  </a:lnTo>
                  <a:lnTo>
                    <a:pt x="33020" y="33020"/>
                  </a:lnTo>
                  <a:close/>
                </a:path>
                <a:path w="33020" h="775969">
                  <a:moveTo>
                    <a:pt x="33020" y="30480"/>
                  </a:moveTo>
                  <a:lnTo>
                    <a:pt x="0" y="30480"/>
                  </a:lnTo>
                  <a:lnTo>
                    <a:pt x="0" y="32893"/>
                  </a:lnTo>
                  <a:lnTo>
                    <a:pt x="33020" y="32893"/>
                  </a:lnTo>
                  <a:lnTo>
                    <a:pt x="33020" y="30480"/>
                  </a:lnTo>
                  <a:close/>
                </a:path>
                <a:path w="33020" h="775969">
                  <a:moveTo>
                    <a:pt x="33020" y="26670"/>
                  </a:moveTo>
                  <a:lnTo>
                    <a:pt x="0" y="26670"/>
                  </a:lnTo>
                  <a:lnTo>
                    <a:pt x="0" y="30353"/>
                  </a:lnTo>
                  <a:lnTo>
                    <a:pt x="33020" y="30353"/>
                  </a:lnTo>
                  <a:lnTo>
                    <a:pt x="33020" y="26670"/>
                  </a:lnTo>
                  <a:close/>
                </a:path>
                <a:path w="33020" h="775969">
                  <a:moveTo>
                    <a:pt x="33020" y="24130"/>
                  </a:moveTo>
                  <a:lnTo>
                    <a:pt x="0" y="24130"/>
                  </a:lnTo>
                  <a:lnTo>
                    <a:pt x="0" y="26543"/>
                  </a:lnTo>
                  <a:lnTo>
                    <a:pt x="33020" y="26543"/>
                  </a:lnTo>
                  <a:lnTo>
                    <a:pt x="33020" y="24130"/>
                  </a:lnTo>
                  <a:close/>
                </a:path>
                <a:path w="33020" h="775969">
                  <a:moveTo>
                    <a:pt x="33020" y="20320"/>
                  </a:moveTo>
                  <a:lnTo>
                    <a:pt x="0" y="20320"/>
                  </a:lnTo>
                  <a:lnTo>
                    <a:pt x="0" y="24003"/>
                  </a:lnTo>
                  <a:lnTo>
                    <a:pt x="33020" y="24003"/>
                  </a:lnTo>
                  <a:lnTo>
                    <a:pt x="33020" y="20320"/>
                  </a:lnTo>
                  <a:close/>
                </a:path>
                <a:path w="33020" h="775969">
                  <a:moveTo>
                    <a:pt x="33020" y="17780"/>
                  </a:moveTo>
                  <a:lnTo>
                    <a:pt x="0" y="17780"/>
                  </a:lnTo>
                  <a:lnTo>
                    <a:pt x="0" y="20193"/>
                  </a:lnTo>
                  <a:lnTo>
                    <a:pt x="33020" y="20193"/>
                  </a:lnTo>
                  <a:lnTo>
                    <a:pt x="33020" y="17780"/>
                  </a:lnTo>
                  <a:close/>
                </a:path>
                <a:path w="33020" h="775969">
                  <a:moveTo>
                    <a:pt x="33020" y="13970"/>
                  </a:moveTo>
                  <a:lnTo>
                    <a:pt x="0" y="13970"/>
                  </a:lnTo>
                  <a:lnTo>
                    <a:pt x="0" y="17653"/>
                  </a:lnTo>
                  <a:lnTo>
                    <a:pt x="33020" y="17653"/>
                  </a:lnTo>
                  <a:lnTo>
                    <a:pt x="33020" y="13970"/>
                  </a:lnTo>
                  <a:close/>
                </a:path>
                <a:path w="33020" h="775969">
                  <a:moveTo>
                    <a:pt x="33020" y="11430"/>
                  </a:moveTo>
                  <a:lnTo>
                    <a:pt x="0" y="11430"/>
                  </a:lnTo>
                  <a:lnTo>
                    <a:pt x="0" y="13843"/>
                  </a:lnTo>
                  <a:lnTo>
                    <a:pt x="33020" y="13843"/>
                  </a:lnTo>
                  <a:lnTo>
                    <a:pt x="33020" y="11430"/>
                  </a:lnTo>
                  <a:close/>
                </a:path>
                <a:path w="33020" h="775969">
                  <a:moveTo>
                    <a:pt x="33020" y="7620"/>
                  </a:moveTo>
                  <a:lnTo>
                    <a:pt x="0" y="7620"/>
                  </a:lnTo>
                  <a:lnTo>
                    <a:pt x="0" y="11303"/>
                  </a:lnTo>
                  <a:lnTo>
                    <a:pt x="33020" y="11303"/>
                  </a:lnTo>
                  <a:lnTo>
                    <a:pt x="33020" y="7620"/>
                  </a:lnTo>
                  <a:close/>
                </a:path>
                <a:path w="33020" h="775969">
                  <a:moveTo>
                    <a:pt x="33020" y="5080"/>
                  </a:moveTo>
                  <a:lnTo>
                    <a:pt x="0" y="5080"/>
                  </a:lnTo>
                  <a:lnTo>
                    <a:pt x="0" y="7493"/>
                  </a:lnTo>
                  <a:lnTo>
                    <a:pt x="33020" y="7493"/>
                  </a:lnTo>
                  <a:lnTo>
                    <a:pt x="33020" y="5080"/>
                  </a:lnTo>
                  <a:close/>
                </a:path>
                <a:path w="33020" h="775969">
                  <a:moveTo>
                    <a:pt x="33020" y="1270"/>
                  </a:moveTo>
                  <a:lnTo>
                    <a:pt x="0" y="1270"/>
                  </a:lnTo>
                  <a:lnTo>
                    <a:pt x="0" y="4953"/>
                  </a:lnTo>
                  <a:lnTo>
                    <a:pt x="33020" y="4953"/>
                  </a:lnTo>
                  <a:lnTo>
                    <a:pt x="33020" y="1270"/>
                  </a:lnTo>
                  <a:close/>
                </a:path>
                <a:path w="33020" h="775969">
                  <a:moveTo>
                    <a:pt x="33020" y="0"/>
                  </a:moveTo>
                  <a:lnTo>
                    <a:pt x="0" y="0"/>
                  </a:lnTo>
                  <a:lnTo>
                    <a:pt x="0" y="1143"/>
                  </a:lnTo>
                  <a:lnTo>
                    <a:pt x="33020" y="1143"/>
                  </a:lnTo>
                  <a:lnTo>
                    <a:pt x="33020" y="0"/>
                  </a:lnTo>
                  <a:close/>
                </a:path>
              </a:pathLst>
            </a:custGeom>
            <a:solidFill>
              <a:srgbClr val="048502"/>
            </a:solidFill>
          </p:spPr>
          <p:txBody>
            <a:bodyPr wrap="square" lIns="0" tIns="0" rIns="0" bIns="0" rtlCol="0"/>
            <a:lstStyle/>
            <a:p>
              <a:endParaRPr/>
            </a:p>
          </p:txBody>
        </p:sp>
        <p:sp>
          <p:nvSpPr>
            <p:cNvPr id="282" name="object 282"/>
            <p:cNvSpPr/>
            <p:nvPr/>
          </p:nvSpPr>
          <p:spPr>
            <a:xfrm>
              <a:off x="8773160" y="1685417"/>
              <a:ext cx="34290" cy="775970"/>
            </a:xfrm>
            <a:custGeom>
              <a:avLst/>
              <a:gdLst/>
              <a:ahLst/>
              <a:cxnLst/>
              <a:rect l="l" t="t" r="r" b="b"/>
              <a:pathLst>
                <a:path w="34290" h="775969">
                  <a:moveTo>
                    <a:pt x="34290" y="68579"/>
                  </a:moveTo>
                  <a:lnTo>
                    <a:pt x="0" y="68579"/>
                  </a:lnTo>
                  <a:lnTo>
                    <a:pt x="0" y="78612"/>
                  </a:lnTo>
                  <a:lnTo>
                    <a:pt x="34290" y="78612"/>
                  </a:lnTo>
                  <a:lnTo>
                    <a:pt x="34290" y="68579"/>
                  </a:lnTo>
                  <a:close/>
                </a:path>
                <a:path w="34290" h="775969">
                  <a:moveTo>
                    <a:pt x="34290" y="64770"/>
                  </a:moveTo>
                  <a:lnTo>
                    <a:pt x="0" y="64770"/>
                  </a:lnTo>
                  <a:lnTo>
                    <a:pt x="0" y="68452"/>
                  </a:lnTo>
                  <a:lnTo>
                    <a:pt x="34290" y="68452"/>
                  </a:lnTo>
                  <a:lnTo>
                    <a:pt x="34290" y="64770"/>
                  </a:lnTo>
                  <a:close/>
                </a:path>
                <a:path w="34290" h="775969">
                  <a:moveTo>
                    <a:pt x="34290" y="62229"/>
                  </a:moveTo>
                  <a:lnTo>
                    <a:pt x="0" y="62229"/>
                  </a:lnTo>
                  <a:lnTo>
                    <a:pt x="0" y="64642"/>
                  </a:lnTo>
                  <a:lnTo>
                    <a:pt x="34290" y="64642"/>
                  </a:lnTo>
                  <a:lnTo>
                    <a:pt x="34290" y="62229"/>
                  </a:lnTo>
                  <a:close/>
                </a:path>
                <a:path w="34290" h="775969">
                  <a:moveTo>
                    <a:pt x="34290" y="58420"/>
                  </a:moveTo>
                  <a:lnTo>
                    <a:pt x="0" y="58420"/>
                  </a:lnTo>
                  <a:lnTo>
                    <a:pt x="0" y="62102"/>
                  </a:lnTo>
                  <a:lnTo>
                    <a:pt x="34290" y="62102"/>
                  </a:lnTo>
                  <a:lnTo>
                    <a:pt x="34290" y="58420"/>
                  </a:lnTo>
                  <a:close/>
                </a:path>
                <a:path w="34290" h="775969">
                  <a:moveTo>
                    <a:pt x="34290" y="55879"/>
                  </a:moveTo>
                  <a:lnTo>
                    <a:pt x="0" y="55879"/>
                  </a:lnTo>
                  <a:lnTo>
                    <a:pt x="0" y="58292"/>
                  </a:lnTo>
                  <a:lnTo>
                    <a:pt x="34290" y="58292"/>
                  </a:lnTo>
                  <a:lnTo>
                    <a:pt x="34290" y="55879"/>
                  </a:lnTo>
                  <a:close/>
                </a:path>
                <a:path w="34290" h="775969">
                  <a:moveTo>
                    <a:pt x="34290" y="52070"/>
                  </a:moveTo>
                  <a:lnTo>
                    <a:pt x="0" y="52070"/>
                  </a:lnTo>
                  <a:lnTo>
                    <a:pt x="0" y="55752"/>
                  </a:lnTo>
                  <a:lnTo>
                    <a:pt x="34290" y="55752"/>
                  </a:lnTo>
                  <a:lnTo>
                    <a:pt x="34290" y="52070"/>
                  </a:lnTo>
                  <a:close/>
                </a:path>
                <a:path w="34290" h="775969">
                  <a:moveTo>
                    <a:pt x="34290" y="49529"/>
                  </a:moveTo>
                  <a:lnTo>
                    <a:pt x="0" y="49529"/>
                  </a:lnTo>
                  <a:lnTo>
                    <a:pt x="0" y="51942"/>
                  </a:lnTo>
                  <a:lnTo>
                    <a:pt x="34290" y="51942"/>
                  </a:lnTo>
                  <a:lnTo>
                    <a:pt x="34290" y="49529"/>
                  </a:lnTo>
                  <a:close/>
                </a:path>
                <a:path w="34290" h="775969">
                  <a:moveTo>
                    <a:pt x="34290" y="45720"/>
                  </a:moveTo>
                  <a:lnTo>
                    <a:pt x="0" y="45720"/>
                  </a:lnTo>
                  <a:lnTo>
                    <a:pt x="0" y="49402"/>
                  </a:lnTo>
                  <a:lnTo>
                    <a:pt x="34290" y="49402"/>
                  </a:lnTo>
                  <a:lnTo>
                    <a:pt x="34290" y="45720"/>
                  </a:lnTo>
                  <a:close/>
                </a:path>
                <a:path w="34290" h="775969">
                  <a:moveTo>
                    <a:pt x="34290" y="43179"/>
                  </a:moveTo>
                  <a:lnTo>
                    <a:pt x="0" y="43179"/>
                  </a:lnTo>
                  <a:lnTo>
                    <a:pt x="0" y="45592"/>
                  </a:lnTo>
                  <a:lnTo>
                    <a:pt x="34290" y="45592"/>
                  </a:lnTo>
                  <a:lnTo>
                    <a:pt x="34290" y="43179"/>
                  </a:lnTo>
                  <a:close/>
                </a:path>
                <a:path w="34290" h="775969">
                  <a:moveTo>
                    <a:pt x="34290" y="39370"/>
                  </a:moveTo>
                  <a:lnTo>
                    <a:pt x="0" y="39370"/>
                  </a:lnTo>
                  <a:lnTo>
                    <a:pt x="0" y="43052"/>
                  </a:lnTo>
                  <a:lnTo>
                    <a:pt x="34290" y="43052"/>
                  </a:lnTo>
                  <a:lnTo>
                    <a:pt x="34290" y="39370"/>
                  </a:lnTo>
                  <a:close/>
                </a:path>
                <a:path w="34290" h="775969">
                  <a:moveTo>
                    <a:pt x="34290" y="36829"/>
                  </a:moveTo>
                  <a:lnTo>
                    <a:pt x="0" y="36829"/>
                  </a:lnTo>
                  <a:lnTo>
                    <a:pt x="0" y="39242"/>
                  </a:lnTo>
                  <a:lnTo>
                    <a:pt x="34290" y="39242"/>
                  </a:lnTo>
                  <a:lnTo>
                    <a:pt x="34290" y="36829"/>
                  </a:lnTo>
                  <a:close/>
                </a:path>
                <a:path w="34290" h="775969">
                  <a:moveTo>
                    <a:pt x="34290" y="33020"/>
                  </a:moveTo>
                  <a:lnTo>
                    <a:pt x="0" y="33020"/>
                  </a:lnTo>
                  <a:lnTo>
                    <a:pt x="0" y="36702"/>
                  </a:lnTo>
                  <a:lnTo>
                    <a:pt x="34290" y="36702"/>
                  </a:lnTo>
                  <a:lnTo>
                    <a:pt x="34290" y="33020"/>
                  </a:lnTo>
                  <a:close/>
                </a:path>
                <a:path w="34290" h="775969">
                  <a:moveTo>
                    <a:pt x="34290" y="30479"/>
                  </a:moveTo>
                  <a:lnTo>
                    <a:pt x="0" y="30479"/>
                  </a:lnTo>
                  <a:lnTo>
                    <a:pt x="0" y="32892"/>
                  </a:lnTo>
                  <a:lnTo>
                    <a:pt x="34290" y="32892"/>
                  </a:lnTo>
                  <a:lnTo>
                    <a:pt x="34290" y="30479"/>
                  </a:lnTo>
                  <a:close/>
                </a:path>
                <a:path w="34290" h="775969">
                  <a:moveTo>
                    <a:pt x="34290" y="26670"/>
                  </a:moveTo>
                  <a:lnTo>
                    <a:pt x="0" y="26670"/>
                  </a:lnTo>
                  <a:lnTo>
                    <a:pt x="0" y="30352"/>
                  </a:lnTo>
                  <a:lnTo>
                    <a:pt x="34290" y="30352"/>
                  </a:lnTo>
                  <a:lnTo>
                    <a:pt x="34290" y="26670"/>
                  </a:lnTo>
                  <a:close/>
                </a:path>
                <a:path w="34290" h="775969">
                  <a:moveTo>
                    <a:pt x="34290" y="24129"/>
                  </a:moveTo>
                  <a:lnTo>
                    <a:pt x="0" y="24129"/>
                  </a:lnTo>
                  <a:lnTo>
                    <a:pt x="0" y="26542"/>
                  </a:lnTo>
                  <a:lnTo>
                    <a:pt x="34290" y="26542"/>
                  </a:lnTo>
                  <a:lnTo>
                    <a:pt x="34290" y="24129"/>
                  </a:lnTo>
                  <a:close/>
                </a:path>
                <a:path w="34290" h="775969">
                  <a:moveTo>
                    <a:pt x="34290" y="20320"/>
                  </a:moveTo>
                  <a:lnTo>
                    <a:pt x="0" y="20320"/>
                  </a:lnTo>
                  <a:lnTo>
                    <a:pt x="0" y="24002"/>
                  </a:lnTo>
                  <a:lnTo>
                    <a:pt x="34290" y="24002"/>
                  </a:lnTo>
                  <a:lnTo>
                    <a:pt x="34290" y="20320"/>
                  </a:lnTo>
                  <a:close/>
                </a:path>
                <a:path w="34290" h="775969">
                  <a:moveTo>
                    <a:pt x="34290" y="17779"/>
                  </a:moveTo>
                  <a:lnTo>
                    <a:pt x="0" y="17779"/>
                  </a:lnTo>
                  <a:lnTo>
                    <a:pt x="0" y="20192"/>
                  </a:lnTo>
                  <a:lnTo>
                    <a:pt x="34290" y="20192"/>
                  </a:lnTo>
                  <a:lnTo>
                    <a:pt x="34290" y="17779"/>
                  </a:lnTo>
                  <a:close/>
                </a:path>
                <a:path w="34290" h="775969">
                  <a:moveTo>
                    <a:pt x="34290" y="13970"/>
                  </a:moveTo>
                  <a:lnTo>
                    <a:pt x="0" y="13970"/>
                  </a:lnTo>
                  <a:lnTo>
                    <a:pt x="0" y="17652"/>
                  </a:lnTo>
                  <a:lnTo>
                    <a:pt x="34290" y="17652"/>
                  </a:lnTo>
                  <a:lnTo>
                    <a:pt x="34290" y="13970"/>
                  </a:lnTo>
                  <a:close/>
                </a:path>
                <a:path w="34290" h="775969">
                  <a:moveTo>
                    <a:pt x="34290" y="11429"/>
                  </a:moveTo>
                  <a:lnTo>
                    <a:pt x="0" y="11429"/>
                  </a:lnTo>
                  <a:lnTo>
                    <a:pt x="0" y="13842"/>
                  </a:lnTo>
                  <a:lnTo>
                    <a:pt x="34290" y="13842"/>
                  </a:lnTo>
                  <a:lnTo>
                    <a:pt x="34290" y="11429"/>
                  </a:lnTo>
                  <a:close/>
                </a:path>
                <a:path w="34290" h="775969">
                  <a:moveTo>
                    <a:pt x="34290" y="7620"/>
                  </a:moveTo>
                  <a:lnTo>
                    <a:pt x="0" y="7620"/>
                  </a:lnTo>
                  <a:lnTo>
                    <a:pt x="0" y="11302"/>
                  </a:lnTo>
                  <a:lnTo>
                    <a:pt x="34290" y="11302"/>
                  </a:lnTo>
                  <a:lnTo>
                    <a:pt x="34290" y="7620"/>
                  </a:lnTo>
                  <a:close/>
                </a:path>
                <a:path w="34290" h="775969">
                  <a:moveTo>
                    <a:pt x="34290" y="4952"/>
                  </a:moveTo>
                  <a:lnTo>
                    <a:pt x="30480" y="4952"/>
                  </a:lnTo>
                  <a:lnTo>
                    <a:pt x="0" y="5079"/>
                  </a:lnTo>
                  <a:lnTo>
                    <a:pt x="0" y="7492"/>
                  </a:lnTo>
                  <a:lnTo>
                    <a:pt x="34290" y="7492"/>
                  </a:lnTo>
                  <a:lnTo>
                    <a:pt x="34290" y="4952"/>
                  </a:lnTo>
                  <a:close/>
                </a:path>
                <a:path w="34290" h="775969">
                  <a:moveTo>
                    <a:pt x="19050" y="1142"/>
                  </a:moveTo>
                  <a:lnTo>
                    <a:pt x="6350" y="1142"/>
                  </a:lnTo>
                  <a:lnTo>
                    <a:pt x="6350" y="1270"/>
                  </a:lnTo>
                  <a:lnTo>
                    <a:pt x="0" y="1270"/>
                  </a:lnTo>
                  <a:lnTo>
                    <a:pt x="0" y="4952"/>
                  </a:lnTo>
                  <a:lnTo>
                    <a:pt x="30480" y="4952"/>
                  </a:lnTo>
                  <a:lnTo>
                    <a:pt x="30480" y="3810"/>
                  </a:lnTo>
                  <a:lnTo>
                    <a:pt x="26670" y="3810"/>
                  </a:lnTo>
                  <a:lnTo>
                    <a:pt x="26670" y="2412"/>
                  </a:lnTo>
                  <a:lnTo>
                    <a:pt x="19050" y="2412"/>
                  </a:lnTo>
                  <a:lnTo>
                    <a:pt x="19050" y="1142"/>
                  </a:lnTo>
                  <a:close/>
                </a:path>
                <a:path w="34290" h="775969">
                  <a:moveTo>
                    <a:pt x="6350" y="0"/>
                  </a:moveTo>
                  <a:lnTo>
                    <a:pt x="0" y="0"/>
                  </a:lnTo>
                  <a:lnTo>
                    <a:pt x="0" y="1142"/>
                  </a:lnTo>
                  <a:lnTo>
                    <a:pt x="6350" y="1142"/>
                  </a:lnTo>
                  <a:lnTo>
                    <a:pt x="6350" y="0"/>
                  </a:lnTo>
                  <a:close/>
                </a:path>
                <a:path w="34290" h="775969">
                  <a:moveTo>
                    <a:pt x="34290" y="78613"/>
                  </a:moveTo>
                  <a:lnTo>
                    <a:pt x="0" y="78613"/>
                  </a:lnTo>
                  <a:lnTo>
                    <a:pt x="0" y="84962"/>
                  </a:lnTo>
                  <a:lnTo>
                    <a:pt x="34290" y="84962"/>
                  </a:lnTo>
                  <a:lnTo>
                    <a:pt x="34290" y="78613"/>
                  </a:lnTo>
                  <a:close/>
                </a:path>
                <a:path w="34290" h="775969">
                  <a:moveTo>
                    <a:pt x="34290" y="84963"/>
                  </a:moveTo>
                  <a:lnTo>
                    <a:pt x="0" y="84963"/>
                  </a:lnTo>
                  <a:lnTo>
                    <a:pt x="0" y="104012"/>
                  </a:lnTo>
                  <a:lnTo>
                    <a:pt x="34290" y="104012"/>
                  </a:lnTo>
                  <a:lnTo>
                    <a:pt x="34290" y="84963"/>
                  </a:lnTo>
                  <a:close/>
                </a:path>
                <a:path w="34290" h="775969">
                  <a:moveTo>
                    <a:pt x="34290" y="104013"/>
                  </a:moveTo>
                  <a:lnTo>
                    <a:pt x="0" y="104013"/>
                  </a:lnTo>
                  <a:lnTo>
                    <a:pt x="0" y="662813"/>
                  </a:lnTo>
                  <a:lnTo>
                    <a:pt x="34290" y="662813"/>
                  </a:lnTo>
                  <a:lnTo>
                    <a:pt x="34290" y="104013"/>
                  </a:lnTo>
                  <a:close/>
                </a:path>
                <a:path w="34290" h="775969">
                  <a:moveTo>
                    <a:pt x="34290" y="662813"/>
                  </a:moveTo>
                  <a:lnTo>
                    <a:pt x="0" y="662813"/>
                  </a:lnTo>
                  <a:lnTo>
                    <a:pt x="0" y="700913"/>
                  </a:lnTo>
                  <a:lnTo>
                    <a:pt x="34290" y="700913"/>
                  </a:lnTo>
                  <a:lnTo>
                    <a:pt x="34290" y="662813"/>
                  </a:lnTo>
                  <a:close/>
                </a:path>
                <a:path w="34290" h="775969">
                  <a:moveTo>
                    <a:pt x="22860" y="773429"/>
                  </a:moveTo>
                  <a:lnTo>
                    <a:pt x="0" y="773429"/>
                  </a:lnTo>
                  <a:lnTo>
                    <a:pt x="0" y="775843"/>
                  </a:lnTo>
                  <a:lnTo>
                    <a:pt x="19050" y="775843"/>
                  </a:lnTo>
                  <a:lnTo>
                    <a:pt x="19050" y="774700"/>
                  </a:lnTo>
                  <a:lnTo>
                    <a:pt x="22860" y="774700"/>
                  </a:lnTo>
                  <a:lnTo>
                    <a:pt x="22860" y="773429"/>
                  </a:lnTo>
                  <a:close/>
                </a:path>
                <a:path w="34290" h="775969">
                  <a:moveTo>
                    <a:pt x="34290" y="769620"/>
                  </a:moveTo>
                  <a:lnTo>
                    <a:pt x="0" y="769620"/>
                  </a:lnTo>
                  <a:lnTo>
                    <a:pt x="0" y="773302"/>
                  </a:lnTo>
                  <a:lnTo>
                    <a:pt x="22860" y="773302"/>
                  </a:lnTo>
                  <a:lnTo>
                    <a:pt x="30480" y="773429"/>
                  </a:lnTo>
                  <a:lnTo>
                    <a:pt x="30480" y="772160"/>
                  </a:lnTo>
                  <a:lnTo>
                    <a:pt x="34290" y="772160"/>
                  </a:lnTo>
                  <a:lnTo>
                    <a:pt x="34290" y="769620"/>
                  </a:lnTo>
                  <a:close/>
                </a:path>
                <a:path w="34290" h="775969">
                  <a:moveTo>
                    <a:pt x="34290" y="767079"/>
                  </a:moveTo>
                  <a:lnTo>
                    <a:pt x="0" y="767079"/>
                  </a:lnTo>
                  <a:lnTo>
                    <a:pt x="0" y="769492"/>
                  </a:lnTo>
                  <a:lnTo>
                    <a:pt x="34290" y="769492"/>
                  </a:lnTo>
                  <a:lnTo>
                    <a:pt x="34290" y="767079"/>
                  </a:lnTo>
                  <a:close/>
                </a:path>
                <a:path w="34290" h="775969">
                  <a:moveTo>
                    <a:pt x="34290" y="763270"/>
                  </a:moveTo>
                  <a:lnTo>
                    <a:pt x="0" y="763270"/>
                  </a:lnTo>
                  <a:lnTo>
                    <a:pt x="0" y="766952"/>
                  </a:lnTo>
                  <a:lnTo>
                    <a:pt x="34290" y="766952"/>
                  </a:lnTo>
                  <a:lnTo>
                    <a:pt x="34290" y="763270"/>
                  </a:lnTo>
                  <a:close/>
                </a:path>
                <a:path w="34290" h="775969">
                  <a:moveTo>
                    <a:pt x="34290" y="760729"/>
                  </a:moveTo>
                  <a:lnTo>
                    <a:pt x="0" y="760729"/>
                  </a:lnTo>
                  <a:lnTo>
                    <a:pt x="0" y="763142"/>
                  </a:lnTo>
                  <a:lnTo>
                    <a:pt x="34290" y="763142"/>
                  </a:lnTo>
                  <a:lnTo>
                    <a:pt x="34290" y="760729"/>
                  </a:lnTo>
                  <a:close/>
                </a:path>
                <a:path w="34290" h="775969">
                  <a:moveTo>
                    <a:pt x="34290" y="756920"/>
                  </a:moveTo>
                  <a:lnTo>
                    <a:pt x="0" y="756920"/>
                  </a:lnTo>
                  <a:lnTo>
                    <a:pt x="0" y="760602"/>
                  </a:lnTo>
                  <a:lnTo>
                    <a:pt x="34290" y="760602"/>
                  </a:lnTo>
                  <a:lnTo>
                    <a:pt x="34290" y="756920"/>
                  </a:lnTo>
                  <a:close/>
                </a:path>
                <a:path w="34290" h="775969">
                  <a:moveTo>
                    <a:pt x="34290" y="754379"/>
                  </a:moveTo>
                  <a:lnTo>
                    <a:pt x="0" y="754379"/>
                  </a:lnTo>
                  <a:lnTo>
                    <a:pt x="0" y="756792"/>
                  </a:lnTo>
                  <a:lnTo>
                    <a:pt x="34290" y="756792"/>
                  </a:lnTo>
                  <a:lnTo>
                    <a:pt x="34290" y="754379"/>
                  </a:lnTo>
                  <a:close/>
                </a:path>
                <a:path w="34290" h="775969">
                  <a:moveTo>
                    <a:pt x="34290" y="750570"/>
                  </a:moveTo>
                  <a:lnTo>
                    <a:pt x="0" y="750570"/>
                  </a:lnTo>
                  <a:lnTo>
                    <a:pt x="0" y="754252"/>
                  </a:lnTo>
                  <a:lnTo>
                    <a:pt x="34290" y="754252"/>
                  </a:lnTo>
                  <a:lnTo>
                    <a:pt x="34290" y="750570"/>
                  </a:lnTo>
                  <a:close/>
                </a:path>
                <a:path w="34290" h="775969">
                  <a:moveTo>
                    <a:pt x="34290" y="748029"/>
                  </a:moveTo>
                  <a:lnTo>
                    <a:pt x="0" y="748029"/>
                  </a:lnTo>
                  <a:lnTo>
                    <a:pt x="0" y="750442"/>
                  </a:lnTo>
                  <a:lnTo>
                    <a:pt x="34290" y="750442"/>
                  </a:lnTo>
                  <a:lnTo>
                    <a:pt x="34290" y="748029"/>
                  </a:lnTo>
                  <a:close/>
                </a:path>
                <a:path w="34290" h="775969">
                  <a:moveTo>
                    <a:pt x="34290" y="744220"/>
                  </a:moveTo>
                  <a:lnTo>
                    <a:pt x="0" y="744220"/>
                  </a:lnTo>
                  <a:lnTo>
                    <a:pt x="0" y="747902"/>
                  </a:lnTo>
                  <a:lnTo>
                    <a:pt x="34290" y="747902"/>
                  </a:lnTo>
                  <a:lnTo>
                    <a:pt x="34290" y="744220"/>
                  </a:lnTo>
                  <a:close/>
                </a:path>
                <a:path w="34290" h="775969">
                  <a:moveTo>
                    <a:pt x="34290" y="741679"/>
                  </a:moveTo>
                  <a:lnTo>
                    <a:pt x="0" y="741679"/>
                  </a:lnTo>
                  <a:lnTo>
                    <a:pt x="0" y="744092"/>
                  </a:lnTo>
                  <a:lnTo>
                    <a:pt x="34290" y="744092"/>
                  </a:lnTo>
                  <a:lnTo>
                    <a:pt x="34290" y="741679"/>
                  </a:lnTo>
                  <a:close/>
                </a:path>
                <a:path w="34290" h="775969">
                  <a:moveTo>
                    <a:pt x="34290" y="737870"/>
                  </a:moveTo>
                  <a:lnTo>
                    <a:pt x="0" y="737870"/>
                  </a:lnTo>
                  <a:lnTo>
                    <a:pt x="0" y="741552"/>
                  </a:lnTo>
                  <a:lnTo>
                    <a:pt x="34290" y="741552"/>
                  </a:lnTo>
                  <a:lnTo>
                    <a:pt x="34290" y="737870"/>
                  </a:lnTo>
                  <a:close/>
                </a:path>
                <a:path w="34290" h="775969">
                  <a:moveTo>
                    <a:pt x="34290" y="735329"/>
                  </a:moveTo>
                  <a:lnTo>
                    <a:pt x="0" y="735329"/>
                  </a:lnTo>
                  <a:lnTo>
                    <a:pt x="0" y="737742"/>
                  </a:lnTo>
                  <a:lnTo>
                    <a:pt x="34290" y="737742"/>
                  </a:lnTo>
                  <a:lnTo>
                    <a:pt x="34290" y="735329"/>
                  </a:lnTo>
                  <a:close/>
                </a:path>
                <a:path w="34290" h="775969">
                  <a:moveTo>
                    <a:pt x="34290" y="731520"/>
                  </a:moveTo>
                  <a:lnTo>
                    <a:pt x="0" y="731520"/>
                  </a:lnTo>
                  <a:lnTo>
                    <a:pt x="0" y="735202"/>
                  </a:lnTo>
                  <a:lnTo>
                    <a:pt x="34290" y="735202"/>
                  </a:lnTo>
                  <a:lnTo>
                    <a:pt x="34290" y="731520"/>
                  </a:lnTo>
                  <a:close/>
                </a:path>
                <a:path w="34290" h="775969">
                  <a:moveTo>
                    <a:pt x="34290" y="728979"/>
                  </a:moveTo>
                  <a:lnTo>
                    <a:pt x="0" y="728979"/>
                  </a:lnTo>
                  <a:lnTo>
                    <a:pt x="0" y="731392"/>
                  </a:lnTo>
                  <a:lnTo>
                    <a:pt x="34290" y="731392"/>
                  </a:lnTo>
                  <a:lnTo>
                    <a:pt x="34290" y="728979"/>
                  </a:lnTo>
                  <a:close/>
                </a:path>
                <a:path w="34290" h="775969">
                  <a:moveTo>
                    <a:pt x="34290" y="725170"/>
                  </a:moveTo>
                  <a:lnTo>
                    <a:pt x="0" y="725170"/>
                  </a:lnTo>
                  <a:lnTo>
                    <a:pt x="0" y="728852"/>
                  </a:lnTo>
                  <a:lnTo>
                    <a:pt x="34290" y="728852"/>
                  </a:lnTo>
                  <a:lnTo>
                    <a:pt x="34290" y="725170"/>
                  </a:lnTo>
                  <a:close/>
                </a:path>
                <a:path w="34290" h="775969">
                  <a:moveTo>
                    <a:pt x="34290" y="722629"/>
                  </a:moveTo>
                  <a:lnTo>
                    <a:pt x="0" y="722629"/>
                  </a:lnTo>
                  <a:lnTo>
                    <a:pt x="0" y="725042"/>
                  </a:lnTo>
                  <a:lnTo>
                    <a:pt x="34290" y="725042"/>
                  </a:lnTo>
                  <a:lnTo>
                    <a:pt x="34290" y="722629"/>
                  </a:lnTo>
                  <a:close/>
                </a:path>
                <a:path w="34290" h="775969">
                  <a:moveTo>
                    <a:pt x="34290" y="718820"/>
                  </a:moveTo>
                  <a:lnTo>
                    <a:pt x="0" y="718820"/>
                  </a:lnTo>
                  <a:lnTo>
                    <a:pt x="0" y="722502"/>
                  </a:lnTo>
                  <a:lnTo>
                    <a:pt x="34290" y="722502"/>
                  </a:lnTo>
                  <a:lnTo>
                    <a:pt x="34290" y="718820"/>
                  </a:lnTo>
                  <a:close/>
                </a:path>
                <a:path w="34290" h="775969">
                  <a:moveTo>
                    <a:pt x="34290" y="716279"/>
                  </a:moveTo>
                  <a:lnTo>
                    <a:pt x="0" y="716279"/>
                  </a:lnTo>
                  <a:lnTo>
                    <a:pt x="0" y="718692"/>
                  </a:lnTo>
                  <a:lnTo>
                    <a:pt x="34290" y="718692"/>
                  </a:lnTo>
                  <a:lnTo>
                    <a:pt x="34290" y="716279"/>
                  </a:lnTo>
                  <a:close/>
                </a:path>
                <a:path w="34290" h="775969">
                  <a:moveTo>
                    <a:pt x="34290" y="712470"/>
                  </a:moveTo>
                  <a:lnTo>
                    <a:pt x="0" y="712470"/>
                  </a:lnTo>
                  <a:lnTo>
                    <a:pt x="0" y="716152"/>
                  </a:lnTo>
                  <a:lnTo>
                    <a:pt x="34290" y="716152"/>
                  </a:lnTo>
                  <a:lnTo>
                    <a:pt x="34290" y="712470"/>
                  </a:lnTo>
                  <a:close/>
                </a:path>
                <a:path w="34290" h="775969">
                  <a:moveTo>
                    <a:pt x="34290" y="709929"/>
                  </a:moveTo>
                  <a:lnTo>
                    <a:pt x="0" y="709929"/>
                  </a:lnTo>
                  <a:lnTo>
                    <a:pt x="0" y="712342"/>
                  </a:lnTo>
                  <a:lnTo>
                    <a:pt x="34290" y="712342"/>
                  </a:lnTo>
                  <a:lnTo>
                    <a:pt x="34290" y="709929"/>
                  </a:lnTo>
                  <a:close/>
                </a:path>
                <a:path w="34290" h="775969">
                  <a:moveTo>
                    <a:pt x="34290" y="706120"/>
                  </a:moveTo>
                  <a:lnTo>
                    <a:pt x="0" y="706120"/>
                  </a:lnTo>
                  <a:lnTo>
                    <a:pt x="0" y="709802"/>
                  </a:lnTo>
                  <a:lnTo>
                    <a:pt x="34290" y="709802"/>
                  </a:lnTo>
                  <a:lnTo>
                    <a:pt x="34290" y="706120"/>
                  </a:lnTo>
                  <a:close/>
                </a:path>
                <a:path w="34290" h="775969">
                  <a:moveTo>
                    <a:pt x="34290" y="701039"/>
                  </a:moveTo>
                  <a:lnTo>
                    <a:pt x="0" y="701039"/>
                  </a:lnTo>
                  <a:lnTo>
                    <a:pt x="0" y="705992"/>
                  </a:lnTo>
                  <a:lnTo>
                    <a:pt x="34290" y="705992"/>
                  </a:lnTo>
                  <a:lnTo>
                    <a:pt x="34290" y="701039"/>
                  </a:lnTo>
                  <a:close/>
                </a:path>
              </a:pathLst>
            </a:custGeom>
            <a:solidFill>
              <a:srgbClr val="038401"/>
            </a:solidFill>
          </p:spPr>
          <p:txBody>
            <a:bodyPr wrap="square" lIns="0" tIns="0" rIns="0" bIns="0" rtlCol="0"/>
            <a:lstStyle/>
            <a:p>
              <a:endParaRPr/>
            </a:p>
          </p:txBody>
        </p:sp>
        <p:sp>
          <p:nvSpPr>
            <p:cNvPr id="283" name="object 283"/>
            <p:cNvSpPr/>
            <p:nvPr/>
          </p:nvSpPr>
          <p:spPr>
            <a:xfrm>
              <a:off x="8807449" y="1685290"/>
              <a:ext cx="34290" cy="775970"/>
            </a:xfrm>
            <a:custGeom>
              <a:avLst/>
              <a:gdLst/>
              <a:ahLst/>
              <a:cxnLst/>
              <a:rect l="l" t="t" r="r" b="b"/>
              <a:pathLst>
                <a:path w="34290" h="775969">
                  <a:moveTo>
                    <a:pt x="8890" y="769620"/>
                  </a:moveTo>
                  <a:lnTo>
                    <a:pt x="0" y="769620"/>
                  </a:lnTo>
                  <a:lnTo>
                    <a:pt x="0" y="775970"/>
                  </a:lnTo>
                  <a:lnTo>
                    <a:pt x="34290" y="775970"/>
                  </a:lnTo>
                  <a:lnTo>
                    <a:pt x="34290" y="770890"/>
                  </a:lnTo>
                  <a:lnTo>
                    <a:pt x="8890" y="770890"/>
                  </a:lnTo>
                  <a:lnTo>
                    <a:pt x="8890" y="769620"/>
                  </a:lnTo>
                  <a:close/>
                </a:path>
                <a:path w="34290" h="775969">
                  <a:moveTo>
                    <a:pt x="34290" y="758190"/>
                  </a:moveTo>
                  <a:lnTo>
                    <a:pt x="30479" y="758190"/>
                  </a:lnTo>
                  <a:lnTo>
                    <a:pt x="30479" y="760730"/>
                  </a:lnTo>
                  <a:lnTo>
                    <a:pt x="27940" y="760730"/>
                  </a:lnTo>
                  <a:lnTo>
                    <a:pt x="27940" y="762000"/>
                  </a:lnTo>
                  <a:lnTo>
                    <a:pt x="25400" y="762000"/>
                  </a:lnTo>
                  <a:lnTo>
                    <a:pt x="25400" y="763270"/>
                  </a:lnTo>
                  <a:lnTo>
                    <a:pt x="24129" y="763270"/>
                  </a:lnTo>
                  <a:lnTo>
                    <a:pt x="24129" y="764540"/>
                  </a:lnTo>
                  <a:lnTo>
                    <a:pt x="20319" y="764540"/>
                  </a:lnTo>
                  <a:lnTo>
                    <a:pt x="20319" y="767080"/>
                  </a:lnTo>
                  <a:lnTo>
                    <a:pt x="16509" y="767080"/>
                  </a:lnTo>
                  <a:lnTo>
                    <a:pt x="16509" y="768350"/>
                  </a:lnTo>
                  <a:lnTo>
                    <a:pt x="13970" y="768350"/>
                  </a:lnTo>
                  <a:lnTo>
                    <a:pt x="13970" y="769620"/>
                  </a:lnTo>
                  <a:lnTo>
                    <a:pt x="11429" y="769620"/>
                  </a:lnTo>
                  <a:lnTo>
                    <a:pt x="11429" y="770890"/>
                  </a:lnTo>
                  <a:lnTo>
                    <a:pt x="34290" y="770890"/>
                  </a:lnTo>
                  <a:lnTo>
                    <a:pt x="34290" y="758190"/>
                  </a:lnTo>
                  <a:close/>
                </a:path>
                <a:path w="34290" h="775969">
                  <a:moveTo>
                    <a:pt x="13970" y="767080"/>
                  </a:moveTo>
                  <a:lnTo>
                    <a:pt x="0" y="767080"/>
                  </a:lnTo>
                  <a:lnTo>
                    <a:pt x="0" y="768350"/>
                  </a:lnTo>
                  <a:lnTo>
                    <a:pt x="13970" y="768350"/>
                  </a:lnTo>
                  <a:lnTo>
                    <a:pt x="13970" y="767080"/>
                  </a:lnTo>
                  <a:close/>
                </a:path>
                <a:path w="34290" h="775969">
                  <a:moveTo>
                    <a:pt x="21590" y="763270"/>
                  </a:moveTo>
                  <a:lnTo>
                    <a:pt x="0" y="763270"/>
                  </a:lnTo>
                  <a:lnTo>
                    <a:pt x="0" y="764540"/>
                  </a:lnTo>
                  <a:lnTo>
                    <a:pt x="21590" y="764540"/>
                  </a:lnTo>
                  <a:lnTo>
                    <a:pt x="21590" y="763270"/>
                  </a:lnTo>
                  <a:close/>
                </a:path>
                <a:path w="34290" h="775969">
                  <a:moveTo>
                    <a:pt x="25400" y="760730"/>
                  </a:moveTo>
                  <a:lnTo>
                    <a:pt x="0" y="760730"/>
                  </a:lnTo>
                  <a:lnTo>
                    <a:pt x="0" y="762000"/>
                  </a:lnTo>
                  <a:lnTo>
                    <a:pt x="25400" y="762000"/>
                  </a:lnTo>
                  <a:lnTo>
                    <a:pt x="25400" y="760730"/>
                  </a:lnTo>
                  <a:close/>
                </a:path>
                <a:path w="34290" h="775969">
                  <a:moveTo>
                    <a:pt x="31750" y="756920"/>
                  </a:moveTo>
                  <a:lnTo>
                    <a:pt x="0" y="756920"/>
                  </a:lnTo>
                  <a:lnTo>
                    <a:pt x="0" y="758190"/>
                  </a:lnTo>
                  <a:lnTo>
                    <a:pt x="31750" y="758190"/>
                  </a:lnTo>
                  <a:lnTo>
                    <a:pt x="31750" y="756920"/>
                  </a:lnTo>
                  <a:close/>
                </a:path>
                <a:path w="34290" h="775969">
                  <a:moveTo>
                    <a:pt x="34290" y="754380"/>
                  </a:moveTo>
                  <a:lnTo>
                    <a:pt x="0" y="754380"/>
                  </a:lnTo>
                  <a:lnTo>
                    <a:pt x="0" y="755650"/>
                  </a:lnTo>
                  <a:lnTo>
                    <a:pt x="34290" y="755650"/>
                  </a:lnTo>
                  <a:lnTo>
                    <a:pt x="34290" y="754380"/>
                  </a:lnTo>
                  <a:close/>
                </a:path>
                <a:path w="34290" h="775969">
                  <a:moveTo>
                    <a:pt x="34290" y="750570"/>
                  </a:moveTo>
                  <a:lnTo>
                    <a:pt x="0" y="750570"/>
                  </a:lnTo>
                  <a:lnTo>
                    <a:pt x="0" y="751840"/>
                  </a:lnTo>
                  <a:lnTo>
                    <a:pt x="34290" y="751840"/>
                  </a:lnTo>
                  <a:lnTo>
                    <a:pt x="34290" y="750570"/>
                  </a:lnTo>
                  <a:close/>
                </a:path>
                <a:path w="34290" h="775969">
                  <a:moveTo>
                    <a:pt x="34290" y="748030"/>
                  </a:moveTo>
                  <a:lnTo>
                    <a:pt x="0" y="748030"/>
                  </a:lnTo>
                  <a:lnTo>
                    <a:pt x="0" y="749300"/>
                  </a:lnTo>
                  <a:lnTo>
                    <a:pt x="34290" y="749300"/>
                  </a:lnTo>
                  <a:lnTo>
                    <a:pt x="34290" y="748030"/>
                  </a:lnTo>
                  <a:close/>
                </a:path>
                <a:path w="34290" h="775969">
                  <a:moveTo>
                    <a:pt x="34290" y="744220"/>
                  </a:moveTo>
                  <a:lnTo>
                    <a:pt x="0" y="744220"/>
                  </a:lnTo>
                  <a:lnTo>
                    <a:pt x="0" y="745490"/>
                  </a:lnTo>
                  <a:lnTo>
                    <a:pt x="34290" y="745490"/>
                  </a:lnTo>
                  <a:lnTo>
                    <a:pt x="34290" y="744220"/>
                  </a:lnTo>
                  <a:close/>
                </a:path>
                <a:path w="34290" h="775969">
                  <a:moveTo>
                    <a:pt x="34290" y="741680"/>
                  </a:moveTo>
                  <a:lnTo>
                    <a:pt x="0" y="741680"/>
                  </a:lnTo>
                  <a:lnTo>
                    <a:pt x="0" y="742950"/>
                  </a:lnTo>
                  <a:lnTo>
                    <a:pt x="34290" y="742950"/>
                  </a:lnTo>
                  <a:lnTo>
                    <a:pt x="34290" y="741680"/>
                  </a:lnTo>
                  <a:close/>
                </a:path>
                <a:path w="34290" h="775969">
                  <a:moveTo>
                    <a:pt x="34290" y="737870"/>
                  </a:moveTo>
                  <a:lnTo>
                    <a:pt x="0" y="737870"/>
                  </a:lnTo>
                  <a:lnTo>
                    <a:pt x="0" y="739140"/>
                  </a:lnTo>
                  <a:lnTo>
                    <a:pt x="34290" y="739140"/>
                  </a:lnTo>
                  <a:lnTo>
                    <a:pt x="34290" y="737870"/>
                  </a:lnTo>
                  <a:close/>
                </a:path>
                <a:path w="34290" h="775969">
                  <a:moveTo>
                    <a:pt x="34290" y="735330"/>
                  </a:moveTo>
                  <a:lnTo>
                    <a:pt x="0" y="735330"/>
                  </a:lnTo>
                  <a:lnTo>
                    <a:pt x="0" y="736600"/>
                  </a:lnTo>
                  <a:lnTo>
                    <a:pt x="34290" y="736600"/>
                  </a:lnTo>
                  <a:lnTo>
                    <a:pt x="34290" y="735330"/>
                  </a:lnTo>
                  <a:close/>
                </a:path>
                <a:path w="34290" h="775969">
                  <a:moveTo>
                    <a:pt x="34290" y="731520"/>
                  </a:moveTo>
                  <a:lnTo>
                    <a:pt x="0" y="731520"/>
                  </a:lnTo>
                  <a:lnTo>
                    <a:pt x="0" y="732790"/>
                  </a:lnTo>
                  <a:lnTo>
                    <a:pt x="34290" y="732790"/>
                  </a:lnTo>
                  <a:lnTo>
                    <a:pt x="34290" y="731520"/>
                  </a:lnTo>
                  <a:close/>
                </a:path>
                <a:path w="34290" h="775969">
                  <a:moveTo>
                    <a:pt x="34290" y="728980"/>
                  </a:moveTo>
                  <a:lnTo>
                    <a:pt x="0" y="728980"/>
                  </a:lnTo>
                  <a:lnTo>
                    <a:pt x="0" y="730250"/>
                  </a:lnTo>
                  <a:lnTo>
                    <a:pt x="34290" y="730250"/>
                  </a:lnTo>
                  <a:lnTo>
                    <a:pt x="34290" y="728980"/>
                  </a:lnTo>
                  <a:close/>
                </a:path>
                <a:path w="34290" h="775969">
                  <a:moveTo>
                    <a:pt x="34290" y="725170"/>
                  </a:moveTo>
                  <a:lnTo>
                    <a:pt x="0" y="725170"/>
                  </a:lnTo>
                  <a:lnTo>
                    <a:pt x="0" y="726440"/>
                  </a:lnTo>
                  <a:lnTo>
                    <a:pt x="34290" y="726440"/>
                  </a:lnTo>
                  <a:lnTo>
                    <a:pt x="34290" y="725170"/>
                  </a:lnTo>
                  <a:close/>
                </a:path>
                <a:path w="34290" h="775969">
                  <a:moveTo>
                    <a:pt x="34290" y="722630"/>
                  </a:moveTo>
                  <a:lnTo>
                    <a:pt x="0" y="722630"/>
                  </a:lnTo>
                  <a:lnTo>
                    <a:pt x="0" y="723900"/>
                  </a:lnTo>
                  <a:lnTo>
                    <a:pt x="34290" y="723900"/>
                  </a:lnTo>
                  <a:lnTo>
                    <a:pt x="34290" y="722630"/>
                  </a:lnTo>
                  <a:close/>
                </a:path>
                <a:path w="34290" h="775969">
                  <a:moveTo>
                    <a:pt x="34290" y="718820"/>
                  </a:moveTo>
                  <a:lnTo>
                    <a:pt x="0" y="718820"/>
                  </a:lnTo>
                  <a:lnTo>
                    <a:pt x="0" y="720090"/>
                  </a:lnTo>
                  <a:lnTo>
                    <a:pt x="34290" y="720090"/>
                  </a:lnTo>
                  <a:lnTo>
                    <a:pt x="34290" y="718820"/>
                  </a:lnTo>
                  <a:close/>
                </a:path>
                <a:path w="34290" h="775969">
                  <a:moveTo>
                    <a:pt x="34290" y="716280"/>
                  </a:moveTo>
                  <a:lnTo>
                    <a:pt x="0" y="716280"/>
                  </a:lnTo>
                  <a:lnTo>
                    <a:pt x="0" y="717550"/>
                  </a:lnTo>
                  <a:lnTo>
                    <a:pt x="34290" y="717550"/>
                  </a:lnTo>
                  <a:lnTo>
                    <a:pt x="34290" y="716280"/>
                  </a:lnTo>
                  <a:close/>
                </a:path>
                <a:path w="34290" h="775969">
                  <a:moveTo>
                    <a:pt x="34290" y="712470"/>
                  </a:moveTo>
                  <a:lnTo>
                    <a:pt x="0" y="712470"/>
                  </a:lnTo>
                  <a:lnTo>
                    <a:pt x="0" y="713740"/>
                  </a:lnTo>
                  <a:lnTo>
                    <a:pt x="34290" y="713740"/>
                  </a:lnTo>
                  <a:lnTo>
                    <a:pt x="34290" y="712470"/>
                  </a:lnTo>
                  <a:close/>
                </a:path>
                <a:path w="34290" h="775969">
                  <a:moveTo>
                    <a:pt x="34290" y="709930"/>
                  </a:moveTo>
                  <a:lnTo>
                    <a:pt x="0" y="709930"/>
                  </a:lnTo>
                  <a:lnTo>
                    <a:pt x="0" y="711200"/>
                  </a:lnTo>
                  <a:lnTo>
                    <a:pt x="34290" y="711200"/>
                  </a:lnTo>
                  <a:lnTo>
                    <a:pt x="34290" y="709930"/>
                  </a:lnTo>
                  <a:close/>
                </a:path>
                <a:path w="34290" h="775969">
                  <a:moveTo>
                    <a:pt x="34290" y="706120"/>
                  </a:moveTo>
                  <a:lnTo>
                    <a:pt x="0" y="706120"/>
                  </a:lnTo>
                  <a:lnTo>
                    <a:pt x="0" y="707390"/>
                  </a:lnTo>
                  <a:lnTo>
                    <a:pt x="34290" y="707390"/>
                  </a:lnTo>
                  <a:lnTo>
                    <a:pt x="34290" y="706120"/>
                  </a:lnTo>
                  <a:close/>
                </a:path>
                <a:path w="34290" h="775969">
                  <a:moveTo>
                    <a:pt x="34290" y="701040"/>
                  </a:moveTo>
                  <a:lnTo>
                    <a:pt x="0" y="701040"/>
                  </a:lnTo>
                  <a:lnTo>
                    <a:pt x="0" y="702310"/>
                  </a:lnTo>
                  <a:lnTo>
                    <a:pt x="34290" y="702310"/>
                  </a:lnTo>
                  <a:lnTo>
                    <a:pt x="34290" y="701040"/>
                  </a:lnTo>
                  <a:close/>
                </a:path>
                <a:path w="34290" h="775969">
                  <a:moveTo>
                    <a:pt x="34290" y="662940"/>
                  </a:moveTo>
                  <a:lnTo>
                    <a:pt x="0" y="662940"/>
                  </a:lnTo>
                  <a:lnTo>
                    <a:pt x="0" y="664210"/>
                  </a:lnTo>
                  <a:lnTo>
                    <a:pt x="34290" y="664210"/>
                  </a:lnTo>
                  <a:lnTo>
                    <a:pt x="34290" y="662940"/>
                  </a:lnTo>
                  <a:close/>
                </a:path>
                <a:path w="34290" h="775969">
                  <a:moveTo>
                    <a:pt x="34290" y="104140"/>
                  </a:moveTo>
                  <a:lnTo>
                    <a:pt x="0" y="104140"/>
                  </a:lnTo>
                  <a:lnTo>
                    <a:pt x="0" y="105410"/>
                  </a:lnTo>
                  <a:lnTo>
                    <a:pt x="34290" y="105410"/>
                  </a:lnTo>
                  <a:lnTo>
                    <a:pt x="34290" y="104140"/>
                  </a:lnTo>
                  <a:close/>
                </a:path>
                <a:path w="34290" h="775969">
                  <a:moveTo>
                    <a:pt x="34290" y="85090"/>
                  </a:moveTo>
                  <a:lnTo>
                    <a:pt x="0" y="85090"/>
                  </a:lnTo>
                  <a:lnTo>
                    <a:pt x="0" y="86360"/>
                  </a:lnTo>
                  <a:lnTo>
                    <a:pt x="34290" y="86360"/>
                  </a:lnTo>
                  <a:lnTo>
                    <a:pt x="34290" y="85090"/>
                  </a:lnTo>
                  <a:close/>
                </a:path>
                <a:path w="34290" h="775969">
                  <a:moveTo>
                    <a:pt x="34290" y="78740"/>
                  </a:moveTo>
                  <a:lnTo>
                    <a:pt x="0" y="78740"/>
                  </a:lnTo>
                  <a:lnTo>
                    <a:pt x="0" y="80010"/>
                  </a:lnTo>
                  <a:lnTo>
                    <a:pt x="34290" y="80010"/>
                  </a:lnTo>
                  <a:lnTo>
                    <a:pt x="34290" y="78740"/>
                  </a:lnTo>
                  <a:close/>
                </a:path>
                <a:path w="34290" h="775969">
                  <a:moveTo>
                    <a:pt x="34290" y="68580"/>
                  </a:moveTo>
                  <a:lnTo>
                    <a:pt x="0" y="68580"/>
                  </a:lnTo>
                  <a:lnTo>
                    <a:pt x="0" y="69850"/>
                  </a:lnTo>
                  <a:lnTo>
                    <a:pt x="34290" y="69850"/>
                  </a:lnTo>
                  <a:lnTo>
                    <a:pt x="34290" y="68580"/>
                  </a:lnTo>
                  <a:close/>
                </a:path>
                <a:path w="34290" h="775969">
                  <a:moveTo>
                    <a:pt x="34290" y="64770"/>
                  </a:moveTo>
                  <a:lnTo>
                    <a:pt x="0" y="64770"/>
                  </a:lnTo>
                  <a:lnTo>
                    <a:pt x="0" y="66040"/>
                  </a:lnTo>
                  <a:lnTo>
                    <a:pt x="34290" y="66040"/>
                  </a:lnTo>
                  <a:lnTo>
                    <a:pt x="34290" y="64770"/>
                  </a:lnTo>
                  <a:close/>
                </a:path>
                <a:path w="34290" h="775969">
                  <a:moveTo>
                    <a:pt x="34290" y="62230"/>
                  </a:moveTo>
                  <a:lnTo>
                    <a:pt x="0" y="62230"/>
                  </a:lnTo>
                  <a:lnTo>
                    <a:pt x="0" y="63500"/>
                  </a:lnTo>
                  <a:lnTo>
                    <a:pt x="34290" y="63500"/>
                  </a:lnTo>
                  <a:lnTo>
                    <a:pt x="34290" y="62230"/>
                  </a:lnTo>
                  <a:close/>
                </a:path>
                <a:path w="34290" h="775969">
                  <a:moveTo>
                    <a:pt x="34290" y="58420"/>
                  </a:moveTo>
                  <a:lnTo>
                    <a:pt x="0" y="58420"/>
                  </a:lnTo>
                  <a:lnTo>
                    <a:pt x="0" y="59690"/>
                  </a:lnTo>
                  <a:lnTo>
                    <a:pt x="34290" y="59690"/>
                  </a:lnTo>
                  <a:lnTo>
                    <a:pt x="34290" y="58420"/>
                  </a:lnTo>
                  <a:close/>
                </a:path>
                <a:path w="34290" h="775969">
                  <a:moveTo>
                    <a:pt x="34290" y="55880"/>
                  </a:moveTo>
                  <a:lnTo>
                    <a:pt x="0" y="55880"/>
                  </a:lnTo>
                  <a:lnTo>
                    <a:pt x="0" y="57150"/>
                  </a:lnTo>
                  <a:lnTo>
                    <a:pt x="34290" y="57150"/>
                  </a:lnTo>
                  <a:lnTo>
                    <a:pt x="34290" y="55880"/>
                  </a:lnTo>
                  <a:close/>
                </a:path>
                <a:path w="34290" h="775969">
                  <a:moveTo>
                    <a:pt x="34290" y="52070"/>
                  </a:moveTo>
                  <a:lnTo>
                    <a:pt x="0" y="52070"/>
                  </a:lnTo>
                  <a:lnTo>
                    <a:pt x="0" y="53340"/>
                  </a:lnTo>
                  <a:lnTo>
                    <a:pt x="34290" y="53340"/>
                  </a:lnTo>
                  <a:lnTo>
                    <a:pt x="34290" y="52070"/>
                  </a:lnTo>
                  <a:close/>
                </a:path>
                <a:path w="34290" h="775969">
                  <a:moveTo>
                    <a:pt x="34290" y="49530"/>
                  </a:moveTo>
                  <a:lnTo>
                    <a:pt x="0" y="49530"/>
                  </a:lnTo>
                  <a:lnTo>
                    <a:pt x="0" y="50800"/>
                  </a:lnTo>
                  <a:lnTo>
                    <a:pt x="34290" y="50800"/>
                  </a:lnTo>
                  <a:lnTo>
                    <a:pt x="34290" y="49530"/>
                  </a:lnTo>
                  <a:close/>
                </a:path>
                <a:path w="34290" h="775969">
                  <a:moveTo>
                    <a:pt x="34290" y="45720"/>
                  </a:moveTo>
                  <a:lnTo>
                    <a:pt x="0" y="45720"/>
                  </a:lnTo>
                  <a:lnTo>
                    <a:pt x="0" y="46990"/>
                  </a:lnTo>
                  <a:lnTo>
                    <a:pt x="34290" y="46990"/>
                  </a:lnTo>
                  <a:lnTo>
                    <a:pt x="34290" y="45720"/>
                  </a:lnTo>
                  <a:close/>
                </a:path>
                <a:path w="34290" h="775969">
                  <a:moveTo>
                    <a:pt x="34290" y="43180"/>
                  </a:moveTo>
                  <a:lnTo>
                    <a:pt x="0" y="43180"/>
                  </a:lnTo>
                  <a:lnTo>
                    <a:pt x="0" y="44450"/>
                  </a:lnTo>
                  <a:lnTo>
                    <a:pt x="34290" y="44450"/>
                  </a:lnTo>
                  <a:lnTo>
                    <a:pt x="34290" y="43180"/>
                  </a:lnTo>
                  <a:close/>
                </a:path>
                <a:path w="34290" h="775969">
                  <a:moveTo>
                    <a:pt x="34290" y="39370"/>
                  </a:moveTo>
                  <a:lnTo>
                    <a:pt x="0" y="39370"/>
                  </a:lnTo>
                  <a:lnTo>
                    <a:pt x="0" y="40640"/>
                  </a:lnTo>
                  <a:lnTo>
                    <a:pt x="34290" y="40640"/>
                  </a:lnTo>
                  <a:lnTo>
                    <a:pt x="34290" y="39370"/>
                  </a:lnTo>
                  <a:close/>
                </a:path>
                <a:path w="34290" h="775969">
                  <a:moveTo>
                    <a:pt x="34290" y="36830"/>
                  </a:moveTo>
                  <a:lnTo>
                    <a:pt x="0" y="36830"/>
                  </a:lnTo>
                  <a:lnTo>
                    <a:pt x="0" y="38100"/>
                  </a:lnTo>
                  <a:lnTo>
                    <a:pt x="34290" y="38100"/>
                  </a:lnTo>
                  <a:lnTo>
                    <a:pt x="34290" y="36830"/>
                  </a:lnTo>
                  <a:close/>
                </a:path>
                <a:path w="34290" h="775969">
                  <a:moveTo>
                    <a:pt x="34290" y="33020"/>
                  </a:moveTo>
                  <a:lnTo>
                    <a:pt x="0" y="33020"/>
                  </a:lnTo>
                  <a:lnTo>
                    <a:pt x="0" y="34290"/>
                  </a:lnTo>
                  <a:lnTo>
                    <a:pt x="34290" y="34290"/>
                  </a:lnTo>
                  <a:lnTo>
                    <a:pt x="34290" y="33020"/>
                  </a:lnTo>
                  <a:close/>
                </a:path>
                <a:path w="34290" h="775969">
                  <a:moveTo>
                    <a:pt x="34290" y="30480"/>
                  </a:moveTo>
                  <a:lnTo>
                    <a:pt x="0" y="30480"/>
                  </a:lnTo>
                  <a:lnTo>
                    <a:pt x="0" y="31750"/>
                  </a:lnTo>
                  <a:lnTo>
                    <a:pt x="34290" y="31750"/>
                  </a:lnTo>
                  <a:lnTo>
                    <a:pt x="34290" y="30480"/>
                  </a:lnTo>
                  <a:close/>
                </a:path>
                <a:path w="34290" h="775969">
                  <a:moveTo>
                    <a:pt x="34290" y="26670"/>
                  </a:moveTo>
                  <a:lnTo>
                    <a:pt x="0" y="26670"/>
                  </a:lnTo>
                  <a:lnTo>
                    <a:pt x="0" y="27940"/>
                  </a:lnTo>
                  <a:lnTo>
                    <a:pt x="34290" y="27940"/>
                  </a:lnTo>
                  <a:lnTo>
                    <a:pt x="34290" y="26670"/>
                  </a:lnTo>
                  <a:close/>
                </a:path>
                <a:path w="34290" h="775969">
                  <a:moveTo>
                    <a:pt x="34290" y="24130"/>
                  </a:moveTo>
                  <a:lnTo>
                    <a:pt x="0" y="24130"/>
                  </a:lnTo>
                  <a:lnTo>
                    <a:pt x="0" y="25400"/>
                  </a:lnTo>
                  <a:lnTo>
                    <a:pt x="34290" y="25400"/>
                  </a:lnTo>
                  <a:lnTo>
                    <a:pt x="34290" y="24130"/>
                  </a:lnTo>
                  <a:close/>
                </a:path>
                <a:path w="34290" h="775969">
                  <a:moveTo>
                    <a:pt x="33019" y="20320"/>
                  </a:moveTo>
                  <a:lnTo>
                    <a:pt x="0" y="20320"/>
                  </a:lnTo>
                  <a:lnTo>
                    <a:pt x="0" y="21590"/>
                  </a:lnTo>
                  <a:lnTo>
                    <a:pt x="33019" y="21590"/>
                  </a:lnTo>
                  <a:lnTo>
                    <a:pt x="33019" y="20320"/>
                  </a:lnTo>
                  <a:close/>
                </a:path>
                <a:path w="34290" h="775969">
                  <a:moveTo>
                    <a:pt x="34290" y="0"/>
                  </a:moveTo>
                  <a:lnTo>
                    <a:pt x="0" y="0"/>
                  </a:lnTo>
                  <a:lnTo>
                    <a:pt x="0" y="5080"/>
                  </a:lnTo>
                  <a:lnTo>
                    <a:pt x="2539" y="5080"/>
                  </a:lnTo>
                  <a:lnTo>
                    <a:pt x="2539" y="7620"/>
                  </a:lnTo>
                  <a:lnTo>
                    <a:pt x="8890" y="7620"/>
                  </a:lnTo>
                  <a:lnTo>
                    <a:pt x="8890" y="8890"/>
                  </a:lnTo>
                  <a:lnTo>
                    <a:pt x="13970" y="8890"/>
                  </a:lnTo>
                  <a:lnTo>
                    <a:pt x="13970" y="11430"/>
                  </a:lnTo>
                  <a:lnTo>
                    <a:pt x="20319" y="11430"/>
                  </a:lnTo>
                  <a:lnTo>
                    <a:pt x="20319" y="13970"/>
                  </a:lnTo>
                  <a:lnTo>
                    <a:pt x="25400" y="13970"/>
                  </a:lnTo>
                  <a:lnTo>
                    <a:pt x="25400" y="15240"/>
                  </a:lnTo>
                  <a:lnTo>
                    <a:pt x="26669" y="15240"/>
                  </a:lnTo>
                  <a:lnTo>
                    <a:pt x="26669" y="17780"/>
                  </a:lnTo>
                  <a:lnTo>
                    <a:pt x="30479" y="17780"/>
                  </a:lnTo>
                  <a:lnTo>
                    <a:pt x="30479" y="20320"/>
                  </a:lnTo>
                  <a:lnTo>
                    <a:pt x="34290" y="20320"/>
                  </a:lnTo>
                  <a:lnTo>
                    <a:pt x="34290" y="0"/>
                  </a:lnTo>
                  <a:close/>
                </a:path>
                <a:path w="34290" h="775969">
                  <a:moveTo>
                    <a:pt x="29210" y="17780"/>
                  </a:moveTo>
                  <a:lnTo>
                    <a:pt x="0" y="17780"/>
                  </a:lnTo>
                  <a:lnTo>
                    <a:pt x="0" y="19050"/>
                  </a:lnTo>
                  <a:lnTo>
                    <a:pt x="29210" y="19050"/>
                  </a:lnTo>
                  <a:lnTo>
                    <a:pt x="29210" y="17780"/>
                  </a:lnTo>
                  <a:close/>
                </a:path>
                <a:path w="34290" h="775969">
                  <a:moveTo>
                    <a:pt x="22860" y="13970"/>
                  </a:moveTo>
                  <a:lnTo>
                    <a:pt x="0" y="13970"/>
                  </a:lnTo>
                  <a:lnTo>
                    <a:pt x="0" y="15240"/>
                  </a:lnTo>
                  <a:lnTo>
                    <a:pt x="22860" y="15240"/>
                  </a:lnTo>
                  <a:lnTo>
                    <a:pt x="22860" y="13970"/>
                  </a:lnTo>
                  <a:close/>
                </a:path>
                <a:path w="34290" h="775969">
                  <a:moveTo>
                    <a:pt x="17780" y="11430"/>
                  </a:moveTo>
                  <a:lnTo>
                    <a:pt x="0" y="11430"/>
                  </a:lnTo>
                  <a:lnTo>
                    <a:pt x="0" y="12700"/>
                  </a:lnTo>
                  <a:lnTo>
                    <a:pt x="17780" y="12700"/>
                  </a:lnTo>
                  <a:lnTo>
                    <a:pt x="17780" y="11430"/>
                  </a:lnTo>
                  <a:close/>
                </a:path>
                <a:path w="34290" h="775969">
                  <a:moveTo>
                    <a:pt x="6350" y="7620"/>
                  </a:moveTo>
                  <a:lnTo>
                    <a:pt x="0" y="7620"/>
                  </a:lnTo>
                  <a:lnTo>
                    <a:pt x="0" y="8890"/>
                  </a:lnTo>
                  <a:lnTo>
                    <a:pt x="6350" y="8890"/>
                  </a:lnTo>
                  <a:lnTo>
                    <a:pt x="6350" y="7620"/>
                  </a:lnTo>
                  <a:close/>
                </a:path>
              </a:pathLst>
            </a:custGeom>
            <a:solidFill>
              <a:srgbClr val="028301"/>
            </a:solidFill>
          </p:spPr>
          <p:txBody>
            <a:bodyPr wrap="square" lIns="0" tIns="0" rIns="0" bIns="0" rtlCol="0"/>
            <a:lstStyle/>
            <a:p>
              <a:endParaRPr/>
            </a:p>
          </p:txBody>
        </p:sp>
        <p:sp>
          <p:nvSpPr>
            <p:cNvPr id="284" name="object 284"/>
            <p:cNvSpPr/>
            <p:nvPr/>
          </p:nvSpPr>
          <p:spPr>
            <a:xfrm>
              <a:off x="8841739" y="1685290"/>
              <a:ext cx="33020" cy="775970"/>
            </a:xfrm>
            <a:custGeom>
              <a:avLst/>
              <a:gdLst/>
              <a:ahLst/>
              <a:cxnLst/>
              <a:rect l="l" t="t" r="r" b="b"/>
              <a:pathLst>
                <a:path w="33020" h="775969">
                  <a:moveTo>
                    <a:pt x="33019" y="730250"/>
                  </a:moveTo>
                  <a:lnTo>
                    <a:pt x="31750" y="730250"/>
                  </a:lnTo>
                  <a:lnTo>
                    <a:pt x="31749" y="732790"/>
                  </a:lnTo>
                  <a:lnTo>
                    <a:pt x="29209" y="732790"/>
                  </a:lnTo>
                  <a:lnTo>
                    <a:pt x="29209" y="735330"/>
                  </a:lnTo>
                  <a:lnTo>
                    <a:pt x="27939" y="735330"/>
                  </a:lnTo>
                  <a:lnTo>
                    <a:pt x="27939" y="736600"/>
                  </a:lnTo>
                  <a:lnTo>
                    <a:pt x="26670" y="736600"/>
                  </a:lnTo>
                  <a:lnTo>
                    <a:pt x="26670" y="737870"/>
                  </a:lnTo>
                  <a:lnTo>
                    <a:pt x="25400" y="737870"/>
                  </a:lnTo>
                  <a:lnTo>
                    <a:pt x="25400" y="739140"/>
                  </a:lnTo>
                  <a:lnTo>
                    <a:pt x="22859" y="739140"/>
                  </a:lnTo>
                  <a:lnTo>
                    <a:pt x="22859" y="741680"/>
                  </a:lnTo>
                  <a:lnTo>
                    <a:pt x="21589" y="741680"/>
                  </a:lnTo>
                  <a:lnTo>
                    <a:pt x="21589" y="742950"/>
                  </a:lnTo>
                  <a:lnTo>
                    <a:pt x="20320" y="742950"/>
                  </a:lnTo>
                  <a:lnTo>
                    <a:pt x="20320" y="744220"/>
                  </a:lnTo>
                  <a:lnTo>
                    <a:pt x="19050" y="744220"/>
                  </a:lnTo>
                  <a:lnTo>
                    <a:pt x="19050" y="745490"/>
                  </a:lnTo>
                  <a:lnTo>
                    <a:pt x="15239" y="745490"/>
                  </a:lnTo>
                  <a:lnTo>
                    <a:pt x="15239" y="748030"/>
                  </a:lnTo>
                  <a:lnTo>
                    <a:pt x="13969" y="748030"/>
                  </a:lnTo>
                  <a:lnTo>
                    <a:pt x="13969" y="749300"/>
                  </a:lnTo>
                  <a:lnTo>
                    <a:pt x="12700" y="749300"/>
                  </a:lnTo>
                  <a:lnTo>
                    <a:pt x="12700" y="750570"/>
                  </a:lnTo>
                  <a:lnTo>
                    <a:pt x="10159" y="750570"/>
                  </a:lnTo>
                  <a:lnTo>
                    <a:pt x="10159" y="751840"/>
                  </a:lnTo>
                  <a:lnTo>
                    <a:pt x="7620" y="751840"/>
                  </a:lnTo>
                  <a:lnTo>
                    <a:pt x="7620" y="754380"/>
                  </a:lnTo>
                  <a:lnTo>
                    <a:pt x="5079" y="754380"/>
                  </a:lnTo>
                  <a:lnTo>
                    <a:pt x="5079" y="755650"/>
                  </a:lnTo>
                  <a:lnTo>
                    <a:pt x="2539" y="755650"/>
                  </a:lnTo>
                  <a:lnTo>
                    <a:pt x="2539" y="756920"/>
                  </a:lnTo>
                  <a:lnTo>
                    <a:pt x="0" y="756920"/>
                  </a:lnTo>
                  <a:lnTo>
                    <a:pt x="0" y="775970"/>
                  </a:lnTo>
                  <a:lnTo>
                    <a:pt x="33019" y="775970"/>
                  </a:lnTo>
                  <a:lnTo>
                    <a:pt x="33019" y="730250"/>
                  </a:lnTo>
                  <a:close/>
                </a:path>
                <a:path w="33020" h="775969">
                  <a:moveTo>
                    <a:pt x="2539" y="754380"/>
                  </a:moveTo>
                  <a:lnTo>
                    <a:pt x="0" y="754380"/>
                  </a:lnTo>
                  <a:lnTo>
                    <a:pt x="0" y="755650"/>
                  </a:lnTo>
                  <a:lnTo>
                    <a:pt x="2539" y="755650"/>
                  </a:lnTo>
                  <a:lnTo>
                    <a:pt x="2539" y="754380"/>
                  </a:lnTo>
                  <a:close/>
                </a:path>
                <a:path w="33020" h="775969">
                  <a:moveTo>
                    <a:pt x="8889" y="750570"/>
                  </a:moveTo>
                  <a:lnTo>
                    <a:pt x="0" y="750570"/>
                  </a:lnTo>
                  <a:lnTo>
                    <a:pt x="0" y="751840"/>
                  </a:lnTo>
                  <a:lnTo>
                    <a:pt x="8889" y="751840"/>
                  </a:lnTo>
                  <a:lnTo>
                    <a:pt x="8889" y="750570"/>
                  </a:lnTo>
                  <a:close/>
                </a:path>
                <a:path w="33020" h="775969">
                  <a:moveTo>
                    <a:pt x="12700" y="748030"/>
                  </a:moveTo>
                  <a:lnTo>
                    <a:pt x="0" y="748030"/>
                  </a:lnTo>
                  <a:lnTo>
                    <a:pt x="0" y="749300"/>
                  </a:lnTo>
                  <a:lnTo>
                    <a:pt x="12700" y="749300"/>
                  </a:lnTo>
                  <a:lnTo>
                    <a:pt x="12700" y="748030"/>
                  </a:lnTo>
                  <a:close/>
                </a:path>
                <a:path w="33020" h="775969">
                  <a:moveTo>
                    <a:pt x="17779" y="744220"/>
                  </a:moveTo>
                  <a:lnTo>
                    <a:pt x="0" y="744220"/>
                  </a:lnTo>
                  <a:lnTo>
                    <a:pt x="0" y="745490"/>
                  </a:lnTo>
                  <a:lnTo>
                    <a:pt x="17779" y="745490"/>
                  </a:lnTo>
                  <a:lnTo>
                    <a:pt x="17779" y="744220"/>
                  </a:lnTo>
                  <a:close/>
                </a:path>
                <a:path w="33020" h="775969">
                  <a:moveTo>
                    <a:pt x="20320" y="741680"/>
                  </a:moveTo>
                  <a:lnTo>
                    <a:pt x="0" y="741680"/>
                  </a:lnTo>
                  <a:lnTo>
                    <a:pt x="0" y="742950"/>
                  </a:lnTo>
                  <a:lnTo>
                    <a:pt x="20320" y="742950"/>
                  </a:lnTo>
                  <a:lnTo>
                    <a:pt x="20320" y="741680"/>
                  </a:lnTo>
                  <a:close/>
                </a:path>
                <a:path w="33020" h="775969">
                  <a:moveTo>
                    <a:pt x="24129" y="737870"/>
                  </a:moveTo>
                  <a:lnTo>
                    <a:pt x="0" y="737870"/>
                  </a:lnTo>
                  <a:lnTo>
                    <a:pt x="0" y="739140"/>
                  </a:lnTo>
                  <a:lnTo>
                    <a:pt x="24129" y="739140"/>
                  </a:lnTo>
                  <a:lnTo>
                    <a:pt x="24129" y="737870"/>
                  </a:lnTo>
                  <a:close/>
                </a:path>
                <a:path w="33020" h="775969">
                  <a:moveTo>
                    <a:pt x="26670" y="735330"/>
                  </a:moveTo>
                  <a:lnTo>
                    <a:pt x="0" y="735330"/>
                  </a:lnTo>
                  <a:lnTo>
                    <a:pt x="0" y="736600"/>
                  </a:lnTo>
                  <a:lnTo>
                    <a:pt x="26670" y="736600"/>
                  </a:lnTo>
                  <a:lnTo>
                    <a:pt x="26670" y="735330"/>
                  </a:lnTo>
                  <a:close/>
                </a:path>
                <a:path w="33020" h="775969">
                  <a:moveTo>
                    <a:pt x="30479" y="731520"/>
                  </a:moveTo>
                  <a:lnTo>
                    <a:pt x="0" y="731520"/>
                  </a:lnTo>
                  <a:lnTo>
                    <a:pt x="0" y="732790"/>
                  </a:lnTo>
                  <a:lnTo>
                    <a:pt x="30479" y="732790"/>
                  </a:lnTo>
                  <a:lnTo>
                    <a:pt x="30479" y="731520"/>
                  </a:lnTo>
                  <a:close/>
                </a:path>
                <a:path w="33020" h="775969">
                  <a:moveTo>
                    <a:pt x="31750" y="728980"/>
                  </a:moveTo>
                  <a:lnTo>
                    <a:pt x="0" y="728980"/>
                  </a:lnTo>
                  <a:lnTo>
                    <a:pt x="0" y="730250"/>
                  </a:lnTo>
                  <a:lnTo>
                    <a:pt x="31750" y="730250"/>
                  </a:lnTo>
                  <a:lnTo>
                    <a:pt x="31750" y="728980"/>
                  </a:lnTo>
                  <a:close/>
                </a:path>
                <a:path w="33020" h="775969">
                  <a:moveTo>
                    <a:pt x="33019" y="725170"/>
                  </a:moveTo>
                  <a:lnTo>
                    <a:pt x="0" y="725170"/>
                  </a:lnTo>
                  <a:lnTo>
                    <a:pt x="0" y="726440"/>
                  </a:lnTo>
                  <a:lnTo>
                    <a:pt x="33019" y="726440"/>
                  </a:lnTo>
                  <a:lnTo>
                    <a:pt x="33019" y="725170"/>
                  </a:lnTo>
                  <a:close/>
                </a:path>
                <a:path w="33020" h="775969">
                  <a:moveTo>
                    <a:pt x="33019" y="722630"/>
                  </a:moveTo>
                  <a:lnTo>
                    <a:pt x="0" y="722630"/>
                  </a:lnTo>
                  <a:lnTo>
                    <a:pt x="0" y="723900"/>
                  </a:lnTo>
                  <a:lnTo>
                    <a:pt x="33019" y="723900"/>
                  </a:lnTo>
                  <a:lnTo>
                    <a:pt x="33019" y="722630"/>
                  </a:lnTo>
                  <a:close/>
                </a:path>
                <a:path w="33020" h="775969">
                  <a:moveTo>
                    <a:pt x="33019" y="718820"/>
                  </a:moveTo>
                  <a:lnTo>
                    <a:pt x="0" y="718820"/>
                  </a:lnTo>
                  <a:lnTo>
                    <a:pt x="0" y="720090"/>
                  </a:lnTo>
                  <a:lnTo>
                    <a:pt x="33019" y="720090"/>
                  </a:lnTo>
                  <a:lnTo>
                    <a:pt x="33019" y="718820"/>
                  </a:lnTo>
                  <a:close/>
                </a:path>
                <a:path w="33020" h="775969">
                  <a:moveTo>
                    <a:pt x="33019" y="716280"/>
                  </a:moveTo>
                  <a:lnTo>
                    <a:pt x="0" y="716280"/>
                  </a:lnTo>
                  <a:lnTo>
                    <a:pt x="0" y="717550"/>
                  </a:lnTo>
                  <a:lnTo>
                    <a:pt x="33019" y="717550"/>
                  </a:lnTo>
                  <a:lnTo>
                    <a:pt x="33019" y="716280"/>
                  </a:lnTo>
                  <a:close/>
                </a:path>
                <a:path w="33020" h="775969">
                  <a:moveTo>
                    <a:pt x="33019" y="712470"/>
                  </a:moveTo>
                  <a:lnTo>
                    <a:pt x="0" y="712470"/>
                  </a:lnTo>
                  <a:lnTo>
                    <a:pt x="0" y="713740"/>
                  </a:lnTo>
                  <a:lnTo>
                    <a:pt x="33019" y="713740"/>
                  </a:lnTo>
                  <a:lnTo>
                    <a:pt x="33019" y="712470"/>
                  </a:lnTo>
                  <a:close/>
                </a:path>
                <a:path w="33020" h="775969">
                  <a:moveTo>
                    <a:pt x="33019" y="709930"/>
                  </a:moveTo>
                  <a:lnTo>
                    <a:pt x="0" y="709930"/>
                  </a:lnTo>
                  <a:lnTo>
                    <a:pt x="0" y="711200"/>
                  </a:lnTo>
                  <a:lnTo>
                    <a:pt x="33019" y="711200"/>
                  </a:lnTo>
                  <a:lnTo>
                    <a:pt x="33019" y="709930"/>
                  </a:lnTo>
                  <a:close/>
                </a:path>
                <a:path w="33020" h="775969">
                  <a:moveTo>
                    <a:pt x="33019" y="706120"/>
                  </a:moveTo>
                  <a:lnTo>
                    <a:pt x="0" y="706120"/>
                  </a:lnTo>
                  <a:lnTo>
                    <a:pt x="0" y="707390"/>
                  </a:lnTo>
                  <a:lnTo>
                    <a:pt x="33019" y="707390"/>
                  </a:lnTo>
                  <a:lnTo>
                    <a:pt x="33019" y="706120"/>
                  </a:lnTo>
                  <a:close/>
                </a:path>
                <a:path w="33020" h="775969">
                  <a:moveTo>
                    <a:pt x="33019" y="701040"/>
                  </a:moveTo>
                  <a:lnTo>
                    <a:pt x="0" y="701040"/>
                  </a:lnTo>
                  <a:lnTo>
                    <a:pt x="0" y="702310"/>
                  </a:lnTo>
                  <a:lnTo>
                    <a:pt x="33019" y="702310"/>
                  </a:lnTo>
                  <a:lnTo>
                    <a:pt x="33019" y="701040"/>
                  </a:lnTo>
                  <a:close/>
                </a:path>
                <a:path w="33020" h="775969">
                  <a:moveTo>
                    <a:pt x="33019" y="662940"/>
                  </a:moveTo>
                  <a:lnTo>
                    <a:pt x="0" y="662940"/>
                  </a:lnTo>
                  <a:lnTo>
                    <a:pt x="0" y="664210"/>
                  </a:lnTo>
                  <a:lnTo>
                    <a:pt x="33019" y="664210"/>
                  </a:lnTo>
                  <a:lnTo>
                    <a:pt x="33019" y="662940"/>
                  </a:lnTo>
                  <a:close/>
                </a:path>
                <a:path w="33020" h="775969">
                  <a:moveTo>
                    <a:pt x="33019" y="104140"/>
                  </a:moveTo>
                  <a:lnTo>
                    <a:pt x="0" y="104140"/>
                  </a:lnTo>
                  <a:lnTo>
                    <a:pt x="0" y="105410"/>
                  </a:lnTo>
                  <a:lnTo>
                    <a:pt x="33019" y="105410"/>
                  </a:lnTo>
                  <a:lnTo>
                    <a:pt x="33019" y="104140"/>
                  </a:lnTo>
                  <a:close/>
                </a:path>
                <a:path w="33020" h="775969">
                  <a:moveTo>
                    <a:pt x="33019" y="85090"/>
                  </a:moveTo>
                  <a:lnTo>
                    <a:pt x="0" y="85090"/>
                  </a:lnTo>
                  <a:lnTo>
                    <a:pt x="0" y="86360"/>
                  </a:lnTo>
                  <a:lnTo>
                    <a:pt x="33019" y="86360"/>
                  </a:lnTo>
                  <a:lnTo>
                    <a:pt x="33019" y="85090"/>
                  </a:lnTo>
                  <a:close/>
                </a:path>
                <a:path w="33020" h="775969">
                  <a:moveTo>
                    <a:pt x="33019" y="78740"/>
                  </a:moveTo>
                  <a:lnTo>
                    <a:pt x="0" y="78740"/>
                  </a:lnTo>
                  <a:lnTo>
                    <a:pt x="0" y="80010"/>
                  </a:lnTo>
                  <a:lnTo>
                    <a:pt x="33019" y="80010"/>
                  </a:lnTo>
                  <a:lnTo>
                    <a:pt x="33019" y="78740"/>
                  </a:lnTo>
                  <a:close/>
                </a:path>
                <a:path w="33020" h="775969">
                  <a:moveTo>
                    <a:pt x="33019" y="68580"/>
                  </a:moveTo>
                  <a:lnTo>
                    <a:pt x="0" y="68580"/>
                  </a:lnTo>
                  <a:lnTo>
                    <a:pt x="0" y="69850"/>
                  </a:lnTo>
                  <a:lnTo>
                    <a:pt x="33019" y="69850"/>
                  </a:lnTo>
                  <a:lnTo>
                    <a:pt x="33019" y="68580"/>
                  </a:lnTo>
                  <a:close/>
                </a:path>
                <a:path w="33020" h="775969">
                  <a:moveTo>
                    <a:pt x="33019" y="64770"/>
                  </a:moveTo>
                  <a:lnTo>
                    <a:pt x="0" y="64770"/>
                  </a:lnTo>
                  <a:lnTo>
                    <a:pt x="0" y="66040"/>
                  </a:lnTo>
                  <a:lnTo>
                    <a:pt x="33019" y="66040"/>
                  </a:lnTo>
                  <a:lnTo>
                    <a:pt x="33019" y="64770"/>
                  </a:lnTo>
                  <a:close/>
                </a:path>
                <a:path w="33020" h="775969">
                  <a:moveTo>
                    <a:pt x="33019" y="62230"/>
                  </a:moveTo>
                  <a:lnTo>
                    <a:pt x="0" y="62230"/>
                  </a:lnTo>
                  <a:lnTo>
                    <a:pt x="0" y="63500"/>
                  </a:lnTo>
                  <a:lnTo>
                    <a:pt x="33019" y="63500"/>
                  </a:lnTo>
                  <a:lnTo>
                    <a:pt x="33019" y="62230"/>
                  </a:lnTo>
                  <a:close/>
                </a:path>
                <a:path w="33020" h="775969">
                  <a:moveTo>
                    <a:pt x="33019" y="58420"/>
                  </a:moveTo>
                  <a:lnTo>
                    <a:pt x="0" y="58420"/>
                  </a:lnTo>
                  <a:lnTo>
                    <a:pt x="0" y="59690"/>
                  </a:lnTo>
                  <a:lnTo>
                    <a:pt x="33019" y="59690"/>
                  </a:lnTo>
                  <a:lnTo>
                    <a:pt x="33019" y="58420"/>
                  </a:lnTo>
                  <a:close/>
                </a:path>
                <a:path w="33020" h="775969">
                  <a:moveTo>
                    <a:pt x="33019" y="55880"/>
                  </a:moveTo>
                  <a:lnTo>
                    <a:pt x="0" y="55880"/>
                  </a:lnTo>
                  <a:lnTo>
                    <a:pt x="0" y="57150"/>
                  </a:lnTo>
                  <a:lnTo>
                    <a:pt x="33019" y="57150"/>
                  </a:lnTo>
                  <a:lnTo>
                    <a:pt x="33019" y="55880"/>
                  </a:lnTo>
                  <a:close/>
                </a:path>
                <a:path w="33020" h="775969">
                  <a:moveTo>
                    <a:pt x="33019" y="52070"/>
                  </a:moveTo>
                  <a:lnTo>
                    <a:pt x="0" y="52070"/>
                  </a:lnTo>
                  <a:lnTo>
                    <a:pt x="0" y="53340"/>
                  </a:lnTo>
                  <a:lnTo>
                    <a:pt x="33019" y="53340"/>
                  </a:lnTo>
                  <a:lnTo>
                    <a:pt x="33019" y="52070"/>
                  </a:lnTo>
                  <a:close/>
                </a:path>
                <a:path w="33020" h="775969">
                  <a:moveTo>
                    <a:pt x="33019" y="0"/>
                  </a:moveTo>
                  <a:lnTo>
                    <a:pt x="0" y="0"/>
                  </a:lnTo>
                  <a:lnTo>
                    <a:pt x="0" y="20320"/>
                  </a:lnTo>
                  <a:lnTo>
                    <a:pt x="1270" y="20320"/>
                  </a:lnTo>
                  <a:lnTo>
                    <a:pt x="1270" y="21590"/>
                  </a:lnTo>
                  <a:lnTo>
                    <a:pt x="3809" y="21590"/>
                  </a:lnTo>
                  <a:lnTo>
                    <a:pt x="3809" y="24130"/>
                  </a:lnTo>
                  <a:lnTo>
                    <a:pt x="7620" y="24130"/>
                  </a:lnTo>
                  <a:lnTo>
                    <a:pt x="7620" y="26670"/>
                  </a:lnTo>
                  <a:lnTo>
                    <a:pt x="11429" y="26670"/>
                  </a:lnTo>
                  <a:lnTo>
                    <a:pt x="11429" y="27940"/>
                  </a:lnTo>
                  <a:lnTo>
                    <a:pt x="12700" y="27940"/>
                  </a:lnTo>
                  <a:lnTo>
                    <a:pt x="12700" y="30480"/>
                  </a:lnTo>
                  <a:lnTo>
                    <a:pt x="16509" y="30480"/>
                  </a:lnTo>
                  <a:lnTo>
                    <a:pt x="16509" y="33020"/>
                  </a:lnTo>
                  <a:lnTo>
                    <a:pt x="19050" y="33020"/>
                  </a:lnTo>
                  <a:lnTo>
                    <a:pt x="19050" y="34290"/>
                  </a:lnTo>
                  <a:lnTo>
                    <a:pt x="20320" y="34290"/>
                  </a:lnTo>
                  <a:lnTo>
                    <a:pt x="20320" y="36830"/>
                  </a:lnTo>
                  <a:lnTo>
                    <a:pt x="22859" y="36830"/>
                  </a:lnTo>
                  <a:lnTo>
                    <a:pt x="22859" y="39370"/>
                  </a:lnTo>
                  <a:lnTo>
                    <a:pt x="25400" y="39370"/>
                  </a:lnTo>
                  <a:lnTo>
                    <a:pt x="25400" y="40640"/>
                  </a:lnTo>
                  <a:lnTo>
                    <a:pt x="26670" y="40640"/>
                  </a:lnTo>
                  <a:lnTo>
                    <a:pt x="26670" y="43180"/>
                  </a:lnTo>
                  <a:lnTo>
                    <a:pt x="29209" y="43180"/>
                  </a:lnTo>
                  <a:lnTo>
                    <a:pt x="29209" y="45720"/>
                  </a:lnTo>
                  <a:lnTo>
                    <a:pt x="0" y="45720"/>
                  </a:lnTo>
                  <a:lnTo>
                    <a:pt x="0" y="46990"/>
                  </a:lnTo>
                  <a:lnTo>
                    <a:pt x="31750" y="46990"/>
                  </a:lnTo>
                  <a:lnTo>
                    <a:pt x="31750" y="49530"/>
                  </a:lnTo>
                  <a:lnTo>
                    <a:pt x="0" y="49530"/>
                  </a:lnTo>
                  <a:lnTo>
                    <a:pt x="0" y="50800"/>
                  </a:lnTo>
                  <a:lnTo>
                    <a:pt x="33019" y="50800"/>
                  </a:lnTo>
                  <a:lnTo>
                    <a:pt x="33019" y="0"/>
                  </a:lnTo>
                  <a:close/>
                </a:path>
                <a:path w="33020" h="775969">
                  <a:moveTo>
                    <a:pt x="27939" y="43180"/>
                  </a:moveTo>
                  <a:lnTo>
                    <a:pt x="0" y="43180"/>
                  </a:lnTo>
                  <a:lnTo>
                    <a:pt x="0" y="44450"/>
                  </a:lnTo>
                  <a:lnTo>
                    <a:pt x="27939" y="44450"/>
                  </a:lnTo>
                  <a:lnTo>
                    <a:pt x="27939" y="43180"/>
                  </a:lnTo>
                  <a:close/>
                </a:path>
                <a:path w="33020" h="775969">
                  <a:moveTo>
                    <a:pt x="24129" y="39370"/>
                  </a:moveTo>
                  <a:lnTo>
                    <a:pt x="0" y="39370"/>
                  </a:lnTo>
                  <a:lnTo>
                    <a:pt x="0" y="40640"/>
                  </a:lnTo>
                  <a:lnTo>
                    <a:pt x="24129" y="40640"/>
                  </a:lnTo>
                  <a:lnTo>
                    <a:pt x="24129" y="39370"/>
                  </a:lnTo>
                  <a:close/>
                </a:path>
                <a:path w="33020" h="775969">
                  <a:moveTo>
                    <a:pt x="21589" y="36830"/>
                  </a:moveTo>
                  <a:lnTo>
                    <a:pt x="0" y="36830"/>
                  </a:lnTo>
                  <a:lnTo>
                    <a:pt x="0" y="38100"/>
                  </a:lnTo>
                  <a:lnTo>
                    <a:pt x="21589" y="38100"/>
                  </a:lnTo>
                  <a:lnTo>
                    <a:pt x="21589" y="36830"/>
                  </a:lnTo>
                  <a:close/>
                </a:path>
                <a:path w="33020" h="775969">
                  <a:moveTo>
                    <a:pt x="17779" y="33020"/>
                  </a:moveTo>
                  <a:lnTo>
                    <a:pt x="0" y="33020"/>
                  </a:lnTo>
                  <a:lnTo>
                    <a:pt x="0" y="34290"/>
                  </a:lnTo>
                  <a:lnTo>
                    <a:pt x="17779" y="34290"/>
                  </a:lnTo>
                  <a:lnTo>
                    <a:pt x="17779" y="33020"/>
                  </a:lnTo>
                  <a:close/>
                </a:path>
                <a:path w="33020" h="775969">
                  <a:moveTo>
                    <a:pt x="15239" y="30480"/>
                  </a:moveTo>
                  <a:lnTo>
                    <a:pt x="0" y="30480"/>
                  </a:lnTo>
                  <a:lnTo>
                    <a:pt x="0" y="31750"/>
                  </a:lnTo>
                  <a:lnTo>
                    <a:pt x="15239" y="31750"/>
                  </a:lnTo>
                  <a:lnTo>
                    <a:pt x="15239" y="30480"/>
                  </a:lnTo>
                  <a:close/>
                </a:path>
                <a:path w="33020" h="775969">
                  <a:moveTo>
                    <a:pt x="10159" y="26670"/>
                  </a:moveTo>
                  <a:lnTo>
                    <a:pt x="0" y="26670"/>
                  </a:lnTo>
                  <a:lnTo>
                    <a:pt x="0" y="27940"/>
                  </a:lnTo>
                  <a:lnTo>
                    <a:pt x="10159" y="27940"/>
                  </a:lnTo>
                  <a:lnTo>
                    <a:pt x="10159" y="26670"/>
                  </a:lnTo>
                  <a:close/>
                </a:path>
                <a:path w="33020" h="775969">
                  <a:moveTo>
                    <a:pt x="6349" y="24130"/>
                  </a:moveTo>
                  <a:lnTo>
                    <a:pt x="0" y="24130"/>
                  </a:lnTo>
                  <a:lnTo>
                    <a:pt x="0" y="25400"/>
                  </a:lnTo>
                  <a:lnTo>
                    <a:pt x="6349" y="25400"/>
                  </a:lnTo>
                  <a:lnTo>
                    <a:pt x="6349" y="24130"/>
                  </a:lnTo>
                  <a:close/>
                </a:path>
              </a:pathLst>
            </a:custGeom>
            <a:solidFill>
              <a:srgbClr val="018200"/>
            </a:solidFill>
          </p:spPr>
          <p:txBody>
            <a:bodyPr wrap="square" lIns="0" tIns="0" rIns="0" bIns="0" rtlCol="0"/>
            <a:lstStyle/>
            <a:p>
              <a:endParaRPr/>
            </a:p>
          </p:txBody>
        </p:sp>
        <p:sp>
          <p:nvSpPr>
            <p:cNvPr id="285" name="object 285"/>
            <p:cNvSpPr/>
            <p:nvPr/>
          </p:nvSpPr>
          <p:spPr>
            <a:xfrm>
              <a:off x="8874760" y="1685290"/>
              <a:ext cx="34290" cy="775970"/>
            </a:xfrm>
            <a:custGeom>
              <a:avLst/>
              <a:gdLst/>
              <a:ahLst/>
              <a:cxnLst/>
              <a:rect l="l" t="t" r="r" b="b"/>
              <a:pathLst>
                <a:path w="34290" h="775969">
                  <a:moveTo>
                    <a:pt x="34290" y="654050"/>
                  </a:moveTo>
                  <a:lnTo>
                    <a:pt x="33020" y="654050"/>
                  </a:lnTo>
                  <a:lnTo>
                    <a:pt x="33020" y="662940"/>
                  </a:lnTo>
                  <a:lnTo>
                    <a:pt x="0" y="662940"/>
                  </a:lnTo>
                  <a:lnTo>
                    <a:pt x="0" y="664210"/>
                  </a:lnTo>
                  <a:lnTo>
                    <a:pt x="33020" y="664210"/>
                  </a:lnTo>
                  <a:lnTo>
                    <a:pt x="33020" y="666750"/>
                  </a:lnTo>
                  <a:lnTo>
                    <a:pt x="31750" y="666750"/>
                  </a:lnTo>
                  <a:lnTo>
                    <a:pt x="31750" y="673100"/>
                  </a:lnTo>
                  <a:lnTo>
                    <a:pt x="30480" y="673100"/>
                  </a:lnTo>
                  <a:lnTo>
                    <a:pt x="30480" y="676910"/>
                  </a:lnTo>
                  <a:lnTo>
                    <a:pt x="29209" y="676910"/>
                  </a:lnTo>
                  <a:lnTo>
                    <a:pt x="29209" y="680720"/>
                  </a:lnTo>
                  <a:lnTo>
                    <a:pt x="27940" y="680720"/>
                  </a:lnTo>
                  <a:lnTo>
                    <a:pt x="27940" y="685800"/>
                  </a:lnTo>
                  <a:lnTo>
                    <a:pt x="26670" y="685800"/>
                  </a:lnTo>
                  <a:lnTo>
                    <a:pt x="26670" y="687070"/>
                  </a:lnTo>
                  <a:lnTo>
                    <a:pt x="25400" y="687070"/>
                  </a:lnTo>
                  <a:lnTo>
                    <a:pt x="25400" y="689610"/>
                  </a:lnTo>
                  <a:lnTo>
                    <a:pt x="24130" y="689610"/>
                  </a:lnTo>
                  <a:lnTo>
                    <a:pt x="24130" y="692150"/>
                  </a:lnTo>
                  <a:lnTo>
                    <a:pt x="22859" y="692150"/>
                  </a:lnTo>
                  <a:lnTo>
                    <a:pt x="22859" y="695960"/>
                  </a:lnTo>
                  <a:lnTo>
                    <a:pt x="21590" y="695960"/>
                  </a:lnTo>
                  <a:lnTo>
                    <a:pt x="21590" y="698500"/>
                  </a:lnTo>
                  <a:lnTo>
                    <a:pt x="20320" y="698500"/>
                  </a:lnTo>
                  <a:lnTo>
                    <a:pt x="20320" y="701040"/>
                  </a:lnTo>
                  <a:lnTo>
                    <a:pt x="0" y="701040"/>
                  </a:lnTo>
                  <a:lnTo>
                    <a:pt x="0" y="702310"/>
                  </a:lnTo>
                  <a:lnTo>
                    <a:pt x="19050" y="702310"/>
                  </a:lnTo>
                  <a:lnTo>
                    <a:pt x="19050" y="704850"/>
                  </a:lnTo>
                  <a:lnTo>
                    <a:pt x="17780" y="704850"/>
                  </a:lnTo>
                  <a:lnTo>
                    <a:pt x="17780" y="707390"/>
                  </a:lnTo>
                  <a:lnTo>
                    <a:pt x="16509" y="707390"/>
                  </a:lnTo>
                  <a:lnTo>
                    <a:pt x="16510" y="709930"/>
                  </a:lnTo>
                  <a:lnTo>
                    <a:pt x="15240" y="709930"/>
                  </a:lnTo>
                  <a:lnTo>
                    <a:pt x="15240" y="711200"/>
                  </a:lnTo>
                  <a:lnTo>
                    <a:pt x="13970" y="711200"/>
                  </a:lnTo>
                  <a:lnTo>
                    <a:pt x="13970" y="712470"/>
                  </a:lnTo>
                  <a:lnTo>
                    <a:pt x="0" y="712470"/>
                  </a:lnTo>
                  <a:lnTo>
                    <a:pt x="0" y="713740"/>
                  </a:lnTo>
                  <a:lnTo>
                    <a:pt x="11430" y="713740"/>
                  </a:lnTo>
                  <a:lnTo>
                    <a:pt x="11430" y="716280"/>
                  </a:lnTo>
                  <a:lnTo>
                    <a:pt x="10159" y="716280"/>
                  </a:lnTo>
                  <a:lnTo>
                    <a:pt x="10159" y="717550"/>
                  </a:lnTo>
                  <a:lnTo>
                    <a:pt x="8890" y="717550"/>
                  </a:lnTo>
                  <a:lnTo>
                    <a:pt x="8890" y="720090"/>
                  </a:lnTo>
                  <a:lnTo>
                    <a:pt x="6350" y="720090"/>
                  </a:lnTo>
                  <a:lnTo>
                    <a:pt x="6350" y="722630"/>
                  </a:lnTo>
                  <a:lnTo>
                    <a:pt x="0" y="722630"/>
                  </a:lnTo>
                  <a:lnTo>
                    <a:pt x="0" y="723900"/>
                  </a:lnTo>
                  <a:lnTo>
                    <a:pt x="5079" y="723900"/>
                  </a:lnTo>
                  <a:lnTo>
                    <a:pt x="5079" y="725170"/>
                  </a:lnTo>
                  <a:lnTo>
                    <a:pt x="3809" y="725170"/>
                  </a:lnTo>
                  <a:lnTo>
                    <a:pt x="3809" y="726440"/>
                  </a:lnTo>
                  <a:lnTo>
                    <a:pt x="1270" y="726440"/>
                  </a:lnTo>
                  <a:lnTo>
                    <a:pt x="1270" y="728980"/>
                  </a:lnTo>
                  <a:lnTo>
                    <a:pt x="0" y="728980"/>
                  </a:lnTo>
                  <a:lnTo>
                    <a:pt x="0" y="775970"/>
                  </a:lnTo>
                  <a:lnTo>
                    <a:pt x="34290" y="775970"/>
                  </a:lnTo>
                  <a:lnTo>
                    <a:pt x="34290" y="654050"/>
                  </a:lnTo>
                  <a:close/>
                </a:path>
                <a:path w="34290" h="775969">
                  <a:moveTo>
                    <a:pt x="2540" y="725170"/>
                  </a:moveTo>
                  <a:lnTo>
                    <a:pt x="0" y="725170"/>
                  </a:lnTo>
                  <a:lnTo>
                    <a:pt x="0" y="726440"/>
                  </a:lnTo>
                  <a:lnTo>
                    <a:pt x="2540" y="726440"/>
                  </a:lnTo>
                  <a:lnTo>
                    <a:pt x="2540" y="725170"/>
                  </a:lnTo>
                  <a:close/>
                </a:path>
                <a:path w="34290" h="775969">
                  <a:moveTo>
                    <a:pt x="7620" y="718820"/>
                  </a:moveTo>
                  <a:lnTo>
                    <a:pt x="0" y="718820"/>
                  </a:lnTo>
                  <a:lnTo>
                    <a:pt x="0" y="720090"/>
                  </a:lnTo>
                  <a:lnTo>
                    <a:pt x="7620" y="720090"/>
                  </a:lnTo>
                  <a:lnTo>
                    <a:pt x="7620" y="718820"/>
                  </a:lnTo>
                  <a:close/>
                </a:path>
                <a:path w="34290" h="775969">
                  <a:moveTo>
                    <a:pt x="8890" y="716280"/>
                  </a:moveTo>
                  <a:lnTo>
                    <a:pt x="0" y="716280"/>
                  </a:lnTo>
                  <a:lnTo>
                    <a:pt x="0" y="717550"/>
                  </a:lnTo>
                  <a:lnTo>
                    <a:pt x="8890" y="717550"/>
                  </a:lnTo>
                  <a:lnTo>
                    <a:pt x="8890" y="716280"/>
                  </a:lnTo>
                  <a:close/>
                </a:path>
                <a:path w="34290" h="775969">
                  <a:moveTo>
                    <a:pt x="13970" y="709930"/>
                  </a:moveTo>
                  <a:lnTo>
                    <a:pt x="0" y="709930"/>
                  </a:lnTo>
                  <a:lnTo>
                    <a:pt x="0" y="711200"/>
                  </a:lnTo>
                  <a:lnTo>
                    <a:pt x="13970" y="711200"/>
                  </a:lnTo>
                  <a:lnTo>
                    <a:pt x="13970" y="709930"/>
                  </a:lnTo>
                  <a:close/>
                </a:path>
                <a:path w="34290" h="775969">
                  <a:moveTo>
                    <a:pt x="16509" y="706120"/>
                  </a:moveTo>
                  <a:lnTo>
                    <a:pt x="0" y="706120"/>
                  </a:lnTo>
                  <a:lnTo>
                    <a:pt x="0" y="707390"/>
                  </a:lnTo>
                  <a:lnTo>
                    <a:pt x="16509" y="707390"/>
                  </a:lnTo>
                  <a:lnTo>
                    <a:pt x="16509" y="706120"/>
                  </a:lnTo>
                  <a:close/>
                </a:path>
                <a:path w="34290" h="775969">
                  <a:moveTo>
                    <a:pt x="34290" y="0"/>
                  </a:moveTo>
                  <a:lnTo>
                    <a:pt x="0" y="0"/>
                  </a:lnTo>
                  <a:lnTo>
                    <a:pt x="0" y="49530"/>
                  </a:lnTo>
                  <a:lnTo>
                    <a:pt x="1270" y="49530"/>
                  </a:lnTo>
                  <a:lnTo>
                    <a:pt x="1270" y="52070"/>
                  </a:lnTo>
                  <a:lnTo>
                    <a:pt x="3809" y="52070"/>
                  </a:lnTo>
                  <a:lnTo>
                    <a:pt x="3810" y="55880"/>
                  </a:lnTo>
                  <a:lnTo>
                    <a:pt x="6350" y="55880"/>
                  </a:lnTo>
                  <a:lnTo>
                    <a:pt x="6350" y="58420"/>
                  </a:lnTo>
                  <a:lnTo>
                    <a:pt x="0" y="58420"/>
                  </a:lnTo>
                  <a:lnTo>
                    <a:pt x="0" y="59690"/>
                  </a:lnTo>
                  <a:lnTo>
                    <a:pt x="8890" y="59690"/>
                  </a:lnTo>
                  <a:lnTo>
                    <a:pt x="8890" y="62230"/>
                  </a:lnTo>
                  <a:lnTo>
                    <a:pt x="11430" y="62230"/>
                  </a:lnTo>
                  <a:lnTo>
                    <a:pt x="11430" y="64770"/>
                  </a:lnTo>
                  <a:lnTo>
                    <a:pt x="12700" y="64770"/>
                  </a:lnTo>
                  <a:lnTo>
                    <a:pt x="12700" y="66040"/>
                  </a:lnTo>
                  <a:lnTo>
                    <a:pt x="13970" y="66040"/>
                  </a:lnTo>
                  <a:lnTo>
                    <a:pt x="13970" y="68580"/>
                  </a:lnTo>
                  <a:lnTo>
                    <a:pt x="0" y="68580"/>
                  </a:lnTo>
                  <a:lnTo>
                    <a:pt x="0" y="69850"/>
                  </a:lnTo>
                  <a:lnTo>
                    <a:pt x="15240" y="69850"/>
                  </a:lnTo>
                  <a:lnTo>
                    <a:pt x="15240" y="71120"/>
                  </a:lnTo>
                  <a:lnTo>
                    <a:pt x="16509" y="71120"/>
                  </a:lnTo>
                  <a:lnTo>
                    <a:pt x="16509" y="72390"/>
                  </a:lnTo>
                  <a:lnTo>
                    <a:pt x="17780" y="72390"/>
                  </a:lnTo>
                  <a:lnTo>
                    <a:pt x="17780" y="74930"/>
                  </a:lnTo>
                  <a:lnTo>
                    <a:pt x="19050" y="74930"/>
                  </a:lnTo>
                  <a:lnTo>
                    <a:pt x="19050" y="77470"/>
                  </a:lnTo>
                  <a:lnTo>
                    <a:pt x="20320" y="77470"/>
                  </a:lnTo>
                  <a:lnTo>
                    <a:pt x="20320" y="78740"/>
                  </a:lnTo>
                  <a:lnTo>
                    <a:pt x="0" y="78740"/>
                  </a:lnTo>
                  <a:lnTo>
                    <a:pt x="0" y="80010"/>
                  </a:lnTo>
                  <a:lnTo>
                    <a:pt x="21590" y="80010"/>
                  </a:lnTo>
                  <a:lnTo>
                    <a:pt x="21590" y="82550"/>
                  </a:lnTo>
                  <a:lnTo>
                    <a:pt x="22859" y="82550"/>
                  </a:lnTo>
                  <a:lnTo>
                    <a:pt x="22859" y="85090"/>
                  </a:lnTo>
                  <a:lnTo>
                    <a:pt x="0" y="85090"/>
                  </a:lnTo>
                  <a:lnTo>
                    <a:pt x="0" y="86360"/>
                  </a:lnTo>
                  <a:lnTo>
                    <a:pt x="24130" y="86360"/>
                  </a:lnTo>
                  <a:lnTo>
                    <a:pt x="24130" y="88900"/>
                  </a:lnTo>
                  <a:lnTo>
                    <a:pt x="25400" y="88900"/>
                  </a:lnTo>
                  <a:lnTo>
                    <a:pt x="25400" y="90170"/>
                  </a:lnTo>
                  <a:lnTo>
                    <a:pt x="26670" y="90170"/>
                  </a:lnTo>
                  <a:lnTo>
                    <a:pt x="26670" y="92710"/>
                  </a:lnTo>
                  <a:lnTo>
                    <a:pt x="27940" y="92710"/>
                  </a:lnTo>
                  <a:lnTo>
                    <a:pt x="27940" y="96520"/>
                  </a:lnTo>
                  <a:lnTo>
                    <a:pt x="29209" y="96520"/>
                  </a:lnTo>
                  <a:lnTo>
                    <a:pt x="29209" y="101600"/>
                  </a:lnTo>
                  <a:lnTo>
                    <a:pt x="30480" y="101600"/>
                  </a:lnTo>
                  <a:lnTo>
                    <a:pt x="30480" y="104140"/>
                  </a:lnTo>
                  <a:lnTo>
                    <a:pt x="0" y="104140"/>
                  </a:lnTo>
                  <a:lnTo>
                    <a:pt x="0" y="105410"/>
                  </a:lnTo>
                  <a:lnTo>
                    <a:pt x="31750" y="105410"/>
                  </a:lnTo>
                  <a:lnTo>
                    <a:pt x="31750" y="111760"/>
                  </a:lnTo>
                  <a:lnTo>
                    <a:pt x="33020" y="111760"/>
                  </a:lnTo>
                  <a:lnTo>
                    <a:pt x="33020" y="124460"/>
                  </a:lnTo>
                  <a:lnTo>
                    <a:pt x="34290" y="124460"/>
                  </a:lnTo>
                  <a:lnTo>
                    <a:pt x="34290" y="0"/>
                  </a:lnTo>
                  <a:close/>
                </a:path>
                <a:path w="34290" h="775969">
                  <a:moveTo>
                    <a:pt x="11430" y="64770"/>
                  </a:moveTo>
                  <a:lnTo>
                    <a:pt x="0" y="64770"/>
                  </a:lnTo>
                  <a:lnTo>
                    <a:pt x="0" y="66040"/>
                  </a:lnTo>
                  <a:lnTo>
                    <a:pt x="11430" y="66040"/>
                  </a:lnTo>
                  <a:lnTo>
                    <a:pt x="11430" y="64770"/>
                  </a:lnTo>
                  <a:close/>
                </a:path>
                <a:path w="34290" h="775969">
                  <a:moveTo>
                    <a:pt x="10159" y="62230"/>
                  </a:moveTo>
                  <a:lnTo>
                    <a:pt x="0" y="62230"/>
                  </a:lnTo>
                  <a:lnTo>
                    <a:pt x="0" y="63500"/>
                  </a:lnTo>
                  <a:lnTo>
                    <a:pt x="10159" y="63500"/>
                  </a:lnTo>
                  <a:lnTo>
                    <a:pt x="10159" y="62230"/>
                  </a:lnTo>
                  <a:close/>
                </a:path>
                <a:path w="34290" h="775969">
                  <a:moveTo>
                    <a:pt x="5080" y="55880"/>
                  </a:moveTo>
                  <a:lnTo>
                    <a:pt x="0" y="55880"/>
                  </a:lnTo>
                  <a:lnTo>
                    <a:pt x="0" y="57150"/>
                  </a:lnTo>
                  <a:lnTo>
                    <a:pt x="5080" y="57150"/>
                  </a:lnTo>
                  <a:lnTo>
                    <a:pt x="5080" y="55880"/>
                  </a:lnTo>
                  <a:close/>
                </a:path>
                <a:path w="34290" h="775969">
                  <a:moveTo>
                    <a:pt x="2540" y="52070"/>
                  </a:moveTo>
                  <a:lnTo>
                    <a:pt x="0" y="52070"/>
                  </a:lnTo>
                  <a:lnTo>
                    <a:pt x="0" y="53340"/>
                  </a:lnTo>
                  <a:lnTo>
                    <a:pt x="2540" y="53340"/>
                  </a:lnTo>
                  <a:lnTo>
                    <a:pt x="2540" y="52070"/>
                  </a:lnTo>
                  <a:close/>
                </a:path>
              </a:pathLst>
            </a:custGeom>
            <a:solidFill>
              <a:srgbClr val="018100"/>
            </a:solidFill>
          </p:spPr>
          <p:txBody>
            <a:bodyPr wrap="square" lIns="0" tIns="0" rIns="0" bIns="0" rtlCol="0"/>
            <a:lstStyle/>
            <a:p>
              <a:endParaRPr/>
            </a:p>
          </p:txBody>
        </p:sp>
      </p:grpSp>
      <p:sp>
        <p:nvSpPr>
          <p:cNvPr id="286" name="object 286"/>
          <p:cNvSpPr txBox="1"/>
          <p:nvPr/>
        </p:nvSpPr>
        <p:spPr>
          <a:xfrm>
            <a:off x="373379" y="1831340"/>
            <a:ext cx="4067175" cy="269240"/>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FFFF"/>
                </a:solidFill>
                <a:latin typeface="Arial"/>
                <a:cs typeface="Arial"/>
              </a:rPr>
              <a:t>Typically</a:t>
            </a:r>
            <a:r>
              <a:rPr sz="1600" b="1" spc="-15" dirty="0">
                <a:solidFill>
                  <a:srgbClr val="FFFFFF"/>
                </a:solidFill>
                <a:latin typeface="Arial"/>
                <a:cs typeface="Arial"/>
              </a:rPr>
              <a:t> </a:t>
            </a:r>
            <a:r>
              <a:rPr sz="1600" b="1" spc="-5" dirty="0">
                <a:solidFill>
                  <a:srgbClr val="FFFFFF"/>
                </a:solidFill>
                <a:latin typeface="Arial"/>
                <a:cs typeface="Arial"/>
              </a:rPr>
              <a:t>customers</a:t>
            </a:r>
            <a:r>
              <a:rPr sz="1600" b="1" spc="-10" dirty="0">
                <a:solidFill>
                  <a:srgbClr val="FFFFFF"/>
                </a:solidFill>
                <a:latin typeface="Arial"/>
                <a:cs typeface="Arial"/>
              </a:rPr>
              <a:t> </a:t>
            </a:r>
            <a:r>
              <a:rPr sz="1600" b="1" spc="-5" dirty="0">
                <a:solidFill>
                  <a:srgbClr val="FFFFFF"/>
                </a:solidFill>
                <a:latin typeface="Arial"/>
                <a:cs typeface="Arial"/>
              </a:rPr>
              <a:t>are</a:t>
            </a:r>
            <a:r>
              <a:rPr sz="1600" b="1" spc="-10" dirty="0">
                <a:solidFill>
                  <a:srgbClr val="FFFFFF"/>
                </a:solidFill>
                <a:latin typeface="Arial"/>
                <a:cs typeface="Arial"/>
              </a:rPr>
              <a:t> </a:t>
            </a:r>
            <a:r>
              <a:rPr sz="1600" b="1" spc="-5" dirty="0">
                <a:solidFill>
                  <a:srgbClr val="FFFFFF"/>
                </a:solidFill>
                <a:latin typeface="Arial"/>
                <a:cs typeface="Arial"/>
              </a:rPr>
              <a:t>not</a:t>
            </a:r>
            <a:r>
              <a:rPr sz="1600" b="1" spc="-20" dirty="0">
                <a:solidFill>
                  <a:srgbClr val="FFFFFF"/>
                </a:solidFill>
                <a:latin typeface="Arial"/>
                <a:cs typeface="Arial"/>
              </a:rPr>
              <a:t> </a:t>
            </a:r>
            <a:r>
              <a:rPr sz="1600" b="1" spc="-10" dirty="0">
                <a:solidFill>
                  <a:srgbClr val="FFFFFF"/>
                </a:solidFill>
                <a:latin typeface="Arial"/>
                <a:cs typeface="Arial"/>
              </a:rPr>
              <a:t>created equal</a:t>
            </a:r>
            <a:endParaRPr sz="1600" dirty="0">
              <a:latin typeface="Arial"/>
              <a:cs typeface="Arial"/>
            </a:endParaRPr>
          </a:p>
        </p:txBody>
      </p:sp>
      <p:sp>
        <p:nvSpPr>
          <p:cNvPr id="287" name="object 287"/>
          <p:cNvSpPr txBox="1"/>
          <p:nvPr/>
        </p:nvSpPr>
        <p:spPr>
          <a:xfrm>
            <a:off x="4794250" y="1802129"/>
            <a:ext cx="3975735" cy="511809"/>
          </a:xfrm>
          <a:prstGeom prst="rect">
            <a:avLst/>
          </a:prstGeom>
        </p:spPr>
        <p:txBody>
          <a:bodyPr vert="horz" wrap="square" lIns="0" tIns="12700" rIns="0" bIns="0" rtlCol="0">
            <a:spAutoFit/>
          </a:bodyPr>
          <a:lstStyle/>
          <a:p>
            <a:pPr marL="12700" marR="5080">
              <a:lnSpc>
                <a:spcPct val="100000"/>
              </a:lnSpc>
              <a:spcBef>
                <a:spcPts val="100"/>
              </a:spcBef>
            </a:pPr>
            <a:r>
              <a:rPr sz="1600" b="1" spc="-5" dirty="0">
                <a:solidFill>
                  <a:srgbClr val="FFFFFF"/>
                </a:solidFill>
                <a:latin typeface="Arial"/>
                <a:cs typeface="Arial"/>
              </a:rPr>
              <a:t>..and different “segments” need </a:t>
            </a:r>
            <a:r>
              <a:rPr sz="1600" b="1" spc="-10" dirty="0">
                <a:solidFill>
                  <a:srgbClr val="FFFFFF"/>
                </a:solidFill>
                <a:latin typeface="Arial"/>
                <a:cs typeface="Arial"/>
              </a:rPr>
              <a:t>different </a:t>
            </a:r>
            <a:r>
              <a:rPr sz="1600" b="1" spc="-430" dirty="0">
                <a:solidFill>
                  <a:srgbClr val="FFFFFF"/>
                </a:solidFill>
                <a:latin typeface="Arial"/>
                <a:cs typeface="Arial"/>
              </a:rPr>
              <a:t> </a:t>
            </a:r>
            <a:r>
              <a:rPr sz="1600" b="1" spc="-10" dirty="0">
                <a:solidFill>
                  <a:srgbClr val="FFFFFF"/>
                </a:solidFill>
                <a:latin typeface="Arial"/>
                <a:cs typeface="Arial"/>
              </a:rPr>
              <a:t>customer </a:t>
            </a:r>
            <a:r>
              <a:rPr sz="1600" b="1" spc="-5" dirty="0">
                <a:solidFill>
                  <a:srgbClr val="FFFFFF"/>
                </a:solidFill>
                <a:latin typeface="Arial"/>
                <a:cs typeface="Arial"/>
              </a:rPr>
              <a:t>strategies</a:t>
            </a:r>
            <a:r>
              <a:rPr sz="1600" b="1" spc="-15" dirty="0">
                <a:solidFill>
                  <a:srgbClr val="FFFFFF"/>
                </a:solidFill>
                <a:latin typeface="Arial"/>
                <a:cs typeface="Arial"/>
              </a:rPr>
              <a:t> </a:t>
            </a:r>
            <a:r>
              <a:rPr sz="1600" b="1" spc="-5" dirty="0">
                <a:solidFill>
                  <a:srgbClr val="FFFFFF"/>
                </a:solidFill>
                <a:latin typeface="Arial"/>
                <a:cs typeface="Arial"/>
              </a:rPr>
              <a:t>to</a:t>
            </a:r>
            <a:r>
              <a:rPr sz="1600" b="1" spc="-25" dirty="0">
                <a:solidFill>
                  <a:srgbClr val="FFFFFF"/>
                </a:solidFill>
                <a:latin typeface="Arial"/>
                <a:cs typeface="Arial"/>
              </a:rPr>
              <a:t> </a:t>
            </a:r>
            <a:r>
              <a:rPr sz="1600" b="1" spc="-5" dirty="0">
                <a:solidFill>
                  <a:srgbClr val="FFFFFF"/>
                </a:solidFill>
                <a:latin typeface="Arial"/>
                <a:cs typeface="Arial"/>
              </a:rPr>
              <a:t>exploit</a:t>
            </a:r>
            <a:r>
              <a:rPr sz="1600" b="1" spc="-10" dirty="0">
                <a:solidFill>
                  <a:srgbClr val="FFFFFF"/>
                </a:solidFill>
                <a:latin typeface="Arial"/>
                <a:cs typeface="Arial"/>
              </a:rPr>
              <a:t> </a:t>
            </a:r>
            <a:r>
              <a:rPr sz="1600" b="1" spc="-5" dirty="0">
                <a:solidFill>
                  <a:srgbClr val="FFFFFF"/>
                </a:solidFill>
                <a:latin typeface="Arial"/>
                <a:cs typeface="Arial"/>
              </a:rPr>
              <a:t>their</a:t>
            </a:r>
            <a:r>
              <a:rPr sz="1600" b="1" spc="-20" dirty="0">
                <a:solidFill>
                  <a:srgbClr val="FFFFFF"/>
                </a:solidFill>
                <a:latin typeface="Arial"/>
                <a:cs typeface="Arial"/>
              </a:rPr>
              <a:t> </a:t>
            </a:r>
            <a:r>
              <a:rPr sz="1600" b="1" spc="-5" dirty="0">
                <a:solidFill>
                  <a:srgbClr val="FFFFFF"/>
                </a:solidFill>
                <a:latin typeface="Arial"/>
                <a:cs typeface="Arial"/>
              </a:rPr>
              <a:t>value</a:t>
            </a:r>
            <a:endParaRPr sz="1600">
              <a:latin typeface="Arial"/>
              <a:cs typeface="Arial"/>
            </a:endParaRPr>
          </a:p>
        </p:txBody>
      </p:sp>
      <p:grpSp>
        <p:nvGrpSpPr>
          <p:cNvPr id="288" name="object 288"/>
          <p:cNvGrpSpPr/>
          <p:nvPr/>
        </p:nvGrpSpPr>
        <p:grpSpPr>
          <a:xfrm>
            <a:off x="7654290" y="429261"/>
            <a:ext cx="1400810" cy="830580"/>
            <a:chOff x="7654290" y="429261"/>
            <a:chExt cx="1400810" cy="830580"/>
          </a:xfrm>
        </p:grpSpPr>
        <p:sp>
          <p:nvSpPr>
            <p:cNvPr id="289" name="object 289"/>
            <p:cNvSpPr/>
            <p:nvPr/>
          </p:nvSpPr>
          <p:spPr>
            <a:xfrm>
              <a:off x="7778750" y="448309"/>
              <a:ext cx="1156970" cy="5080"/>
            </a:xfrm>
            <a:custGeom>
              <a:avLst/>
              <a:gdLst/>
              <a:ahLst/>
              <a:cxnLst/>
              <a:rect l="l" t="t" r="r" b="b"/>
              <a:pathLst>
                <a:path w="1156970" h="5079">
                  <a:moveTo>
                    <a:pt x="1156970" y="3810"/>
                  </a:moveTo>
                  <a:lnTo>
                    <a:pt x="1150620" y="3810"/>
                  </a:lnTo>
                  <a:lnTo>
                    <a:pt x="1150620" y="2667"/>
                  </a:lnTo>
                  <a:lnTo>
                    <a:pt x="1146810" y="2667"/>
                  </a:lnTo>
                  <a:lnTo>
                    <a:pt x="1146810" y="1270"/>
                  </a:lnTo>
                  <a:lnTo>
                    <a:pt x="1139190" y="1270"/>
                  </a:lnTo>
                  <a:lnTo>
                    <a:pt x="1139190" y="0"/>
                  </a:lnTo>
                  <a:lnTo>
                    <a:pt x="13970" y="0"/>
                  </a:lnTo>
                  <a:lnTo>
                    <a:pt x="13970" y="1270"/>
                  </a:lnTo>
                  <a:lnTo>
                    <a:pt x="10160" y="1270"/>
                  </a:lnTo>
                  <a:lnTo>
                    <a:pt x="10160" y="2667"/>
                  </a:lnTo>
                  <a:lnTo>
                    <a:pt x="2540" y="2667"/>
                  </a:lnTo>
                  <a:lnTo>
                    <a:pt x="2540" y="3810"/>
                  </a:lnTo>
                  <a:lnTo>
                    <a:pt x="0" y="3810"/>
                  </a:lnTo>
                  <a:lnTo>
                    <a:pt x="0" y="5080"/>
                  </a:lnTo>
                  <a:lnTo>
                    <a:pt x="1156970" y="5080"/>
                  </a:lnTo>
                  <a:lnTo>
                    <a:pt x="1156970" y="3937"/>
                  </a:lnTo>
                  <a:lnTo>
                    <a:pt x="1156970" y="3810"/>
                  </a:lnTo>
                  <a:close/>
                </a:path>
              </a:pathLst>
            </a:custGeom>
            <a:solidFill>
              <a:srgbClr val="003E75"/>
            </a:solidFill>
          </p:spPr>
          <p:txBody>
            <a:bodyPr wrap="square" lIns="0" tIns="0" rIns="0" bIns="0" rtlCol="0"/>
            <a:lstStyle/>
            <a:p>
              <a:endParaRPr/>
            </a:p>
          </p:txBody>
        </p:sp>
        <p:sp>
          <p:nvSpPr>
            <p:cNvPr id="290" name="object 290"/>
            <p:cNvSpPr/>
            <p:nvPr/>
          </p:nvSpPr>
          <p:spPr>
            <a:xfrm>
              <a:off x="7755890" y="453389"/>
              <a:ext cx="1200150" cy="7620"/>
            </a:xfrm>
            <a:custGeom>
              <a:avLst/>
              <a:gdLst/>
              <a:ahLst/>
              <a:cxnLst/>
              <a:rect l="l" t="t" r="r" b="b"/>
              <a:pathLst>
                <a:path w="1200150" h="7620">
                  <a:moveTo>
                    <a:pt x="1197610" y="5080"/>
                  </a:moveTo>
                  <a:lnTo>
                    <a:pt x="1195070" y="5080"/>
                  </a:lnTo>
                  <a:lnTo>
                    <a:pt x="1195070" y="3937"/>
                  </a:lnTo>
                  <a:lnTo>
                    <a:pt x="1191260" y="3937"/>
                  </a:lnTo>
                  <a:lnTo>
                    <a:pt x="1191260" y="2540"/>
                  </a:lnTo>
                  <a:lnTo>
                    <a:pt x="1186180" y="2540"/>
                  </a:lnTo>
                  <a:lnTo>
                    <a:pt x="1186180" y="1397"/>
                  </a:lnTo>
                  <a:lnTo>
                    <a:pt x="1186180" y="1270"/>
                  </a:lnTo>
                  <a:lnTo>
                    <a:pt x="1183640" y="1270"/>
                  </a:lnTo>
                  <a:lnTo>
                    <a:pt x="1183640" y="127"/>
                  </a:lnTo>
                  <a:lnTo>
                    <a:pt x="1179830" y="127"/>
                  </a:lnTo>
                  <a:lnTo>
                    <a:pt x="1179830" y="0"/>
                  </a:lnTo>
                  <a:lnTo>
                    <a:pt x="22860" y="0"/>
                  </a:lnTo>
                  <a:lnTo>
                    <a:pt x="22860" y="127"/>
                  </a:lnTo>
                  <a:lnTo>
                    <a:pt x="19050" y="127"/>
                  </a:lnTo>
                  <a:lnTo>
                    <a:pt x="19050" y="1270"/>
                  </a:lnTo>
                  <a:lnTo>
                    <a:pt x="12700" y="1270"/>
                  </a:lnTo>
                  <a:lnTo>
                    <a:pt x="12700" y="2540"/>
                  </a:lnTo>
                  <a:lnTo>
                    <a:pt x="10160" y="2540"/>
                  </a:lnTo>
                  <a:lnTo>
                    <a:pt x="10160" y="3937"/>
                  </a:lnTo>
                  <a:lnTo>
                    <a:pt x="6350" y="3937"/>
                  </a:lnTo>
                  <a:lnTo>
                    <a:pt x="6350" y="5080"/>
                  </a:lnTo>
                  <a:lnTo>
                    <a:pt x="1270" y="5080"/>
                  </a:lnTo>
                  <a:lnTo>
                    <a:pt x="1270" y="6350"/>
                  </a:lnTo>
                  <a:lnTo>
                    <a:pt x="1197610" y="6350"/>
                  </a:lnTo>
                  <a:lnTo>
                    <a:pt x="1197610" y="5207"/>
                  </a:lnTo>
                  <a:lnTo>
                    <a:pt x="1197610" y="5080"/>
                  </a:lnTo>
                  <a:close/>
                </a:path>
                <a:path w="1200150" h="7620">
                  <a:moveTo>
                    <a:pt x="1200150" y="6477"/>
                  </a:moveTo>
                  <a:lnTo>
                    <a:pt x="0" y="6477"/>
                  </a:lnTo>
                  <a:lnTo>
                    <a:pt x="0" y="7620"/>
                  </a:lnTo>
                  <a:lnTo>
                    <a:pt x="1200150" y="7620"/>
                  </a:lnTo>
                  <a:lnTo>
                    <a:pt x="1200150" y="6477"/>
                  </a:lnTo>
                  <a:close/>
                </a:path>
              </a:pathLst>
            </a:custGeom>
            <a:solidFill>
              <a:srgbClr val="003F77"/>
            </a:solidFill>
          </p:spPr>
          <p:txBody>
            <a:bodyPr wrap="square" lIns="0" tIns="0" rIns="0" bIns="0" rtlCol="0"/>
            <a:lstStyle/>
            <a:p>
              <a:endParaRPr/>
            </a:p>
          </p:txBody>
        </p:sp>
        <p:sp>
          <p:nvSpPr>
            <p:cNvPr id="291" name="object 291"/>
            <p:cNvSpPr/>
            <p:nvPr/>
          </p:nvSpPr>
          <p:spPr>
            <a:xfrm>
              <a:off x="7743190" y="461009"/>
              <a:ext cx="1225550" cy="7620"/>
            </a:xfrm>
            <a:custGeom>
              <a:avLst/>
              <a:gdLst/>
              <a:ahLst/>
              <a:cxnLst/>
              <a:rect l="l" t="t" r="r" b="b"/>
              <a:pathLst>
                <a:path w="1225550" h="7620">
                  <a:moveTo>
                    <a:pt x="1221740" y="3810"/>
                  </a:moveTo>
                  <a:lnTo>
                    <a:pt x="1220470" y="3810"/>
                  </a:lnTo>
                  <a:lnTo>
                    <a:pt x="1220470" y="2667"/>
                  </a:lnTo>
                  <a:lnTo>
                    <a:pt x="1217917" y="2667"/>
                  </a:lnTo>
                  <a:lnTo>
                    <a:pt x="1217917" y="1270"/>
                  </a:lnTo>
                  <a:lnTo>
                    <a:pt x="1215390" y="1270"/>
                  </a:lnTo>
                  <a:lnTo>
                    <a:pt x="1215390" y="127"/>
                  </a:lnTo>
                  <a:lnTo>
                    <a:pt x="1215390" y="0"/>
                  </a:lnTo>
                  <a:lnTo>
                    <a:pt x="1212850" y="0"/>
                  </a:lnTo>
                  <a:lnTo>
                    <a:pt x="10160" y="0"/>
                  </a:lnTo>
                  <a:lnTo>
                    <a:pt x="10160" y="1270"/>
                  </a:lnTo>
                  <a:lnTo>
                    <a:pt x="7620" y="1270"/>
                  </a:lnTo>
                  <a:lnTo>
                    <a:pt x="7620" y="2667"/>
                  </a:lnTo>
                  <a:lnTo>
                    <a:pt x="5080" y="2667"/>
                  </a:lnTo>
                  <a:lnTo>
                    <a:pt x="5080" y="3810"/>
                  </a:lnTo>
                  <a:lnTo>
                    <a:pt x="2540" y="3810"/>
                  </a:lnTo>
                  <a:lnTo>
                    <a:pt x="2540" y="5080"/>
                  </a:lnTo>
                  <a:lnTo>
                    <a:pt x="1221740" y="5080"/>
                  </a:lnTo>
                  <a:lnTo>
                    <a:pt x="1221740" y="3937"/>
                  </a:lnTo>
                  <a:lnTo>
                    <a:pt x="1221740" y="3810"/>
                  </a:lnTo>
                  <a:close/>
                </a:path>
                <a:path w="1225550" h="7620">
                  <a:moveTo>
                    <a:pt x="1225550" y="6350"/>
                  </a:moveTo>
                  <a:lnTo>
                    <a:pt x="1224267" y="6350"/>
                  </a:lnTo>
                  <a:lnTo>
                    <a:pt x="1224267" y="5207"/>
                  </a:lnTo>
                  <a:lnTo>
                    <a:pt x="1270" y="5207"/>
                  </a:lnTo>
                  <a:lnTo>
                    <a:pt x="1270" y="6350"/>
                  </a:lnTo>
                  <a:lnTo>
                    <a:pt x="0" y="6350"/>
                  </a:lnTo>
                  <a:lnTo>
                    <a:pt x="0" y="7620"/>
                  </a:lnTo>
                  <a:lnTo>
                    <a:pt x="1225550" y="7620"/>
                  </a:lnTo>
                  <a:lnTo>
                    <a:pt x="1225550" y="6477"/>
                  </a:lnTo>
                  <a:lnTo>
                    <a:pt x="1225550" y="6350"/>
                  </a:lnTo>
                  <a:close/>
                </a:path>
              </a:pathLst>
            </a:custGeom>
            <a:solidFill>
              <a:srgbClr val="004079"/>
            </a:solidFill>
          </p:spPr>
          <p:txBody>
            <a:bodyPr wrap="square" lIns="0" tIns="0" rIns="0" bIns="0" rtlCol="0"/>
            <a:lstStyle/>
            <a:p>
              <a:endParaRPr/>
            </a:p>
          </p:txBody>
        </p:sp>
        <p:sp>
          <p:nvSpPr>
            <p:cNvPr id="292" name="object 292"/>
            <p:cNvSpPr/>
            <p:nvPr/>
          </p:nvSpPr>
          <p:spPr>
            <a:xfrm>
              <a:off x="7734300" y="468629"/>
              <a:ext cx="1244600" cy="6350"/>
            </a:xfrm>
            <a:custGeom>
              <a:avLst/>
              <a:gdLst/>
              <a:ahLst/>
              <a:cxnLst/>
              <a:rect l="l" t="t" r="r" b="b"/>
              <a:pathLst>
                <a:path w="1244600" h="6350">
                  <a:moveTo>
                    <a:pt x="1240777" y="2540"/>
                  </a:moveTo>
                  <a:lnTo>
                    <a:pt x="1238250" y="2540"/>
                  </a:lnTo>
                  <a:lnTo>
                    <a:pt x="1238250" y="1397"/>
                  </a:lnTo>
                  <a:lnTo>
                    <a:pt x="1236980" y="1397"/>
                  </a:lnTo>
                  <a:lnTo>
                    <a:pt x="1236980" y="0"/>
                  </a:lnTo>
                  <a:lnTo>
                    <a:pt x="6350" y="0"/>
                  </a:lnTo>
                  <a:lnTo>
                    <a:pt x="6350" y="1397"/>
                  </a:lnTo>
                  <a:lnTo>
                    <a:pt x="5080" y="1397"/>
                  </a:lnTo>
                  <a:lnTo>
                    <a:pt x="5080" y="2540"/>
                  </a:lnTo>
                  <a:lnTo>
                    <a:pt x="3810" y="2540"/>
                  </a:lnTo>
                  <a:lnTo>
                    <a:pt x="3810" y="3810"/>
                  </a:lnTo>
                  <a:lnTo>
                    <a:pt x="1240777" y="3810"/>
                  </a:lnTo>
                  <a:lnTo>
                    <a:pt x="1240777" y="2667"/>
                  </a:lnTo>
                  <a:lnTo>
                    <a:pt x="1240777" y="2540"/>
                  </a:lnTo>
                  <a:close/>
                </a:path>
                <a:path w="1244600" h="6350">
                  <a:moveTo>
                    <a:pt x="1244600" y="5080"/>
                  </a:moveTo>
                  <a:lnTo>
                    <a:pt x="1242060" y="5080"/>
                  </a:lnTo>
                  <a:lnTo>
                    <a:pt x="1242060" y="3937"/>
                  </a:lnTo>
                  <a:lnTo>
                    <a:pt x="1270" y="3937"/>
                  </a:lnTo>
                  <a:lnTo>
                    <a:pt x="1270" y="5080"/>
                  </a:lnTo>
                  <a:lnTo>
                    <a:pt x="0" y="5080"/>
                  </a:lnTo>
                  <a:lnTo>
                    <a:pt x="0" y="6350"/>
                  </a:lnTo>
                  <a:lnTo>
                    <a:pt x="1244600" y="6350"/>
                  </a:lnTo>
                  <a:lnTo>
                    <a:pt x="1244600" y="5207"/>
                  </a:lnTo>
                  <a:lnTo>
                    <a:pt x="1244600" y="5080"/>
                  </a:lnTo>
                  <a:close/>
                </a:path>
              </a:pathLst>
            </a:custGeom>
            <a:solidFill>
              <a:srgbClr val="00417C"/>
            </a:solidFill>
          </p:spPr>
          <p:txBody>
            <a:bodyPr wrap="square" lIns="0" tIns="0" rIns="0" bIns="0" rtlCol="0"/>
            <a:lstStyle/>
            <a:p>
              <a:endParaRPr/>
            </a:p>
          </p:txBody>
        </p:sp>
        <p:sp>
          <p:nvSpPr>
            <p:cNvPr id="293" name="object 293"/>
            <p:cNvSpPr/>
            <p:nvPr/>
          </p:nvSpPr>
          <p:spPr>
            <a:xfrm>
              <a:off x="7722870" y="474979"/>
              <a:ext cx="1264920" cy="7620"/>
            </a:xfrm>
            <a:custGeom>
              <a:avLst/>
              <a:gdLst/>
              <a:ahLst/>
              <a:cxnLst/>
              <a:rect l="l" t="t" r="r" b="b"/>
              <a:pathLst>
                <a:path w="1264920" h="7620">
                  <a:moveTo>
                    <a:pt x="1261110" y="2540"/>
                  </a:moveTo>
                  <a:lnTo>
                    <a:pt x="1258570" y="2540"/>
                  </a:lnTo>
                  <a:lnTo>
                    <a:pt x="1258570" y="1397"/>
                  </a:lnTo>
                  <a:lnTo>
                    <a:pt x="1257287" y="1397"/>
                  </a:lnTo>
                  <a:lnTo>
                    <a:pt x="1257287" y="0"/>
                  </a:lnTo>
                  <a:lnTo>
                    <a:pt x="8890" y="0"/>
                  </a:lnTo>
                  <a:lnTo>
                    <a:pt x="8890" y="1397"/>
                  </a:lnTo>
                  <a:lnTo>
                    <a:pt x="7620" y="1397"/>
                  </a:lnTo>
                  <a:lnTo>
                    <a:pt x="7620" y="2540"/>
                  </a:lnTo>
                  <a:lnTo>
                    <a:pt x="5080" y="2540"/>
                  </a:lnTo>
                  <a:lnTo>
                    <a:pt x="5080" y="3810"/>
                  </a:lnTo>
                  <a:lnTo>
                    <a:pt x="1261110" y="3810"/>
                  </a:lnTo>
                  <a:lnTo>
                    <a:pt x="1261110" y="2667"/>
                  </a:lnTo>
                  <a:lnTo>
                    <a:pt x="1261110" y="2540"/>
                  </a:lnTo>
                  <a:close/>
                </a:path>
                <a:path w="1264920" h="7620">
                  <a:moveTo>
                    <a:pt x="1264920" y="6350"/>
                  </a:moveTo>
                  <a:lnTo>
                    <a:pt x="1263650" y="6350"/>
                  </a:lnTo>
                  <a:lnTo>
                    <a:pt x="1263650" y="5207"/>
                  </a:lnTo>
                  <a:lnTo>
                    <a:pt x="1263650" y="5080"/>
                  </a:lnTo>
                  <a:lnTo>
                    <a:pt x="1262380" y="5080"/>
                  </a:lnTo>
                  <a:lnTo>
                    <a:pt x="1262380" y="3937"/>
                  </a:lnTo>
                  <a:lnTo>
                    <a:pt x="3810" y="3937"/>
                  </a:lnTo>
                  <a:lnTo>
                    <a:pt x="3810" y="5080"/>
                  </a:lnTo>
                  <a:lnTo>
                    <a:pt x="1270" y="5080"/>
                  </a:lnTo>
                  <a:lnTo>
                    <a:pt x="1270" y="6350"/>
                  </a:lnTo>
                  <a:lnTo>
                    <a:pt x="0" y="6350"/>
                  </a:lnTo>
                  <a:lnTo>
                    <a:pt x="0" y="7620"/>
                  </a:lnTo>
                  <a:lnTo>
                    <a:pt x="1264920" y="7620"/>
                  </a:lnTo>
                  <a:lnTo>
                    <a:pt x="1264920" y="6350"/>
                  </a:lnTo>
                  <a:close/>
                </a:path>
              </a:pathLst>
            </a:custGeom>
            <a:solidFill>
              <a:srgbClr val="00437E"/>
            </a:solidFill>
          </p:spPr>
          <p:txBody>
            <a:bodyPr wrap="square" lIns="0" tIns="0" rIns="0" bIns="0" rtlCol="0"/>
            <a:lstStyle/>
            <a:p>
              <a:endParaRPr/>
            </a:p>
          </p:txBody>
        </p:sp>
        <p:sp>
          <p:nvSpPr>
            <p:cNvPr id="294" name="object 294"/>
            <p:cNvSpPr/>
            <p:nvPr/>
          </p:nvSpPr>
          <p:spPr>
            <a:xfrm>
              <a:off x="7715250" y="482599"/>
              <a:ext cx="1280160" cy="7620"/>
            </a:xfrm>
            <a:custGeom>
              <a:avLst/>
              <a:gdLst/>
              <a:ahLst/>
              <a:cxnLst/>
              <a:rect l="l" t="t" r="r" b="b"/>
              <a:pathLst>
                <a:path w="1280159" h="7620">
                  <a:moveTo>
                    <a:pt x="1275080" y="1270"/>
                  </a:moveTo>
                  <a:lnTo>
                    <a:pt x="1273810" y="1270"/>
                  </a:lnTo>
                  <a:lnTo>
                    <a:pt x="1273810" y="127"/>
                  </a:lnTo>
                  <a:lnTo>
                    <a:pt x="1272540" y="127"/>
                  </a:lnTo>
                  <a:lnTo>
                    <a:pt x="1272540" y="0"/>
                  </a:lnTo>
                  <a:lnTo>
                    <a:pt x="7620" y="0"/>
                  </a:lnTo>
                  <a:lnTo>
                    <a:pt x="7620" y="127"/>
                  </a:lnTo>
                  <a:lnTo>
                    <a:pt x="6350" y="127"/>
                  </a:lnTo>
                  <a:lnTo>
                    <a:pt x="6350" y="1270"/>
                  </a:lnTo>
                  <a:lnTo>
                    <a:pt x="5080" y="1270"/>
                  </a:lnTo>
                  <a:lnTo>
                    <a:pt x="5080" y="2540"/>
                  </a:lnTo>
                  <a:lnTo>
                    <a:pt x="1275080" y="2540"/>
                  </a:lnTo>
                  <a:lnTo>
                    <a:pt x="1275080" y="1397"/>
                  </a:lnTo>
                  <a:lnTo>
                    <a:pt x="1275080" y="1270"/>
                  </a:lnTo>
                  <a:close/>
                </a:path>
                <a:path w="1280159" h="7620">
                  <a:moveTo>
                    <a:pt x="1280160" y="6477"/>
                  </a:moveTo>
                  <a:lnTo>
                    <a:pt x="1278890" y="6477"/>
                  </a:lnTo>
                  <a:lnTo>
                    <a:pt x="1278890" y="5080"/>
                  </a:lnTo>
                  <a:lnTo>
                    <a:pt x="1277620" y="5080"/>
                  </a:lnTo>
                  <a:lnTo>
                    <a:pt x="1277620" y="3937"/>
                  </a:lnTo>
                  <a:lnTo>
                    <a:pt x="1277620" y="3810"/>
                  </a:lnTo>
                  <a:lnTo>
                    <a:pt x="1276350" y="3810"/>
                  </a:lnTo>
                  <a:lnTo>
                    <a:pt x="1276350" y="2667"/>
                  </a:lnTo>
                  <a:lnTo>
                    <a:pt x="3810" y="2667"/>
                  </a:lnTo>
                  <a:lnTo>
                    <a:pt x="3810" y="3810"/>
                  </a:lnTo>
                  <a:lnTo>
                    <a:pt x="2540" y="3810"/>
                  </a:lnTo>
                  <a:lnTo>
                    <a:pt x="2540" y="5080"/>
                  </a:lnTo>
                  <a:lnTo>
                    <a:pt x="1270" y="5080"/>
                  </a:lnTo>
                  <a:lnTo>
                    <a:pt x="1270" y="6477"/>
                  </a:lnTo>
                  <a:lnTo>
                    <a:pt x="0" y="6477"/>
                  </a:lnTo>
                  <a:lnTo>
                    <a:pt x="0" y="7620"/>
                  </a:lnTo>
                  <a:lnTo>
                    <a:pt x="1280160" y="7620"/>
                  </a:lnTo>
                  <a:lnTo>
                    <a:pt x="1280160" y="6477"/>
                  </a:lnTo>
                  <a:close/>
                </a:path>
              </a:pathLst>
            </a:custGeom>
            <a:solidFill>
              <a:srgbClr val="004481"/>
            </a:solidFill>
          </p:spPr>
          <p:txBody>
            <a:bodyPr wrap="square" lIns="0" tIns="0" rIns="0" bIns="0" rtlCol="0"/>
            <a:lstStyle/>
            <a:p>
              <a:endParaRPr/>
            </a:p>
          </p:txBody>
        </p:sp>
        <p:sp>
          <p:nvSpPr>
            <p:cNvPr id="295" name="object 295"/>
            <p:cNvSpPr/>
            <p:nvPr/>
          </p:nvSpPr>
          <p:spPr>
            <a:xfrm>
              <a:off x="7710170" y="490219"/>
              <a:ext cx="1290320" cy="6350"/>
            </a:xfrm>
            <a:custGeom>
              <a:avLst/>
              <a:gdLst/>
              <a:ahLst/>
              <a:cxnLst/>
              <a:rect l="l" t="t" r="r" b="b"/>
              <a:pathLst>
                <a:path w="1290320" h="6350">
                  <a:moveTo>
                    <a:pt x="1286510" y="0"/>
                  </a:moveTo>
                  <a:lnTo>
                    <a:pt x="1285240" y="0"/>
                  </a:lnTo>
                  <a:lnTo>
                    <a:pt x="3810" y="0"/>
                  </a:lnTo>
                  <a:lnTo>
                    <a:pt x="3810" y="1270"/>
                  </a:lnTo>
                  <a:lnTo>
                    <a:pt x="1286510" y="1270"/>
                  </a:lnTo>
                  <a:lnTo>
                    <a:pt x="1286510" y="127"/>
                  </a:lnTo>
                  <a:lnTo>
                    <a:pt x="1286510" y="0"/>
                  </a:lnTo>
                  <a:close/>
                </a:path>
                <a:path w="1290320" h="6350">
                  <a:moveTo>
                    <a:pt x="1290320" y="5080"/>
                  </a:moveTo>
                  <a:lnTo>
                    <a:pt x="1289050" y="5080"/>
                  </a:lnTo>
                  <a:lnTo>
                    <a:pt x="1289050" y="3810"/>
                  </a:lnTo>
                  <a:lnTo>
                    <a:pt x="1289050" y="2667"/>
                  </a:lnTo>
                  <a:lnTo>
                    <a:pt x="1289050" y="2540"/>
                  </a:lnTo>
                  <a:lnTo>
                    <a:pt x="1287780" y="2540"/>
                  </a:lnTo>
                  <a:lnTo>
                    <a:pt x="1287780" y="1397"/>
                  </a:lnTo>
                  <a:lnTo>
                    <a:pt x="2540" y="1397"/>
                  </a:lnTo>
                  <a:lnTo>
                    <a:pt x="2540" y="2540"/>
                  </a:lnTo>
                  <a:lnTo>
                    <a:pt x="1270" y="2540"/>
                  </a:lnTo>
                  <a:lnTo>
                    <a:pt x="1270" y="3810"/>
                  </a:lnTo>
                  <a:lnTo>
                    <a:pt x="0" y="3810"/>
                  </a:lnTo>
                  <a:lnTo>
                    <a:pt x="0" y="5080"/>
                  </a:lnTo>
                  <a:lnTo>
                    <a:pt x="0" y="6350"/>
                  </a:lnTo>
                  <a:lnTo>
                    <a:pt x="1290320" y="6350"/>
                  </a:lnTo>
                  <a:lnTo>
                    <a:pt x="1290320" y="5080"/>
                  </a:lnTo>
                  <a:close/>
                </a:path>
              </a:pathLst>
            </a:custGeom>
            <a:solidFill>
              <a:srgbClr val="004583"/>
            </a:solidFill>
          </p:spPr>
          <p:txBody>
            <a:bodyPr wrap="square" lIns="0" tIns="0" rIns="0" bIns="0" rtlCol="0"/>
            <a:lstStyle/>
            <a:p>
              <a:endParaRPr/>
            </a:p>
          </p:txBody>
        </p:sp>
        <p:sp>
          <p:nvSpPr>
            <p:cNvPr id="296" name="object 296"/>
            <p:cNvSpPr/>
            <p:nvPr/>
          </p:nvSpPr>
          <p:spPr>
            <a:xfrm>
              <a:off x="7703820" y="496569"/>
              <a:ext cx="1304290" cy="7620"/>
            </a:xfrm>
            <a:custGeom>
              <a:avLst/>
              <a:gdLst/>
              <a:ahLst/>
              <a:cxnLst/>
              <a:rect l="l" t="t" r="r" b="b"/>
              <a:pathLst>
                <a:path w="1304290" h="7620">
                  <a:moveTo>
                    <a:pt x="1297940" y="0"/>
                  </a:moveTo>
                  <a:lnTo>
                    <a:pt x="1296670" y="0"/>
                  </a:lnTo>
                  <a:lnTo>
                    <a:pt x="5080" y="0"/>
                  </a:lnTo>
                  <a:lnTo>
                    <a:pt x="5080" y="1270"/>
                  </a:lnTo>
                  <a:lnTo>
                    <a:pt x="1297940" y="1270"/>
                  </a:lnTo>
                  <a:lnTo>
                    <a:pt x="1297940" y="127"/>
                  </a:lnTo>
                  <a:lnTo>
                    <a:pt x="1297940" y="0"/>
                  </a:lnTo>
                  <a:close/>
                </a:path>
                <a:path w="1304290" h="7620">
                  <a:moveTo>
                    <a:pt x="1304290" y="6350"/>
                  </a:moveTo>
                  <a:lnTo>
                    <a:pt x="1303020" y="6350"/>
                  </a:lnTo>
                  <a:lnTo>
                    <a:pt x="1303020" y="5207"/>
                  </a:lnTo>
                  <a:lnTo>
                    <a:pt x="1301750" y="5207"/>
                  </a:lnTo>
                  <a:lnTo>
                    <a:pt x="1301750" y="3810"/>
                  </a:lnTo>
                  <a:lnTo>
                    <a:pt x="1300480" y="3810"/>
                  </a:lnTo>
                  <a:lnTo>
                    <a:pt x="1300480" y="2667"/>
                  </a:lnTo>
                  <a:lnTo>
                    <a:pt x="1300480" y="2540"/>
                  </a:lnTo>
                  <a:lnTo>
                    <a:pt x="1299210" y="2540"/>
                  </a:lnTo>
                  <a:lnTo>
                    <a:pt x="1299210" y="1397"/>
                  </a:lnTo>
                  <a:lnTo>
                    <a:pt x="3810" y="1397"/>
                  </a:lnTo>
                  <a:lnTo>
                    <a:pt x="3810" y="2540"/>
                  </a:lnTo>
                  <a:lnTo>
                    <a:pt x="2540" y="2540"/>
                  </a:lnTo>
                  <a:lnTo>
                    <a:pt x="2540" y="3810"/>
                  </a:lnTo>
                  <a:lnTo>
                    <a:pt x="1270" y="3810"/>
                  </a:lnTo>
                  <a:lnTo>
                    <a:pt x="1270" y="5207"/>
                  </a:lnTo>
                  <a:lnTo>
                    <a:pt x="0" y="5207"/>
                  </a:lnTo>
                  <a:lnTo>
                    <a:pt x="0" y="6350"/>
                  </a:lnTo>
                  <a:lnTo>
                    <a:pt x="0" y="7620"/>
                  </a:lnTo>
                  <a:lnTo>
                    <a:pt x="1304290" y="7620"/>
                  </a:lnTo>
                  <a:lnTo>
                    <a:pt x="1304290" y="6350"/>
                  </a:lnTo>
                  <a:close/>
                </a:path>
              </a:pathLst>
            </a:custGeom>
            <a:solidFill>
              <a:srgbClr val="004785"/>
            </a:solidFill>
          </p:spPr>
          <p:txBody>
            <a:bodyPr wrap="square" lIns="0" tIns="0" rIns="0" bIns="0" rtlCol="0"/>
            <a:lstStyle/>
            <a:p>
              <a:endParaRPr/>
            </a:p>
          </p:txBody>
        </p:sp>
        <p:sp>
          <p:nvSpPr>
            <p:cNvPr id="297" name="object 297"/>
            <p:cNvSpPr/>
            <p:nvPr/>
          </p:nvSpPr>
          <p:spPr>
            <a:xfrm>
              <a:off x="7697470" y="504189"/>
              <a:ext cx="1316990" cy="7620"/>
            </a:xfrm>
            <a:custGeom>
              <a:avLst/>
              <a:gdLst/>
              <a:ahLst/>
              <a:cxnLst/>
              <a:rect l="l" t="t" r="r" b="b"/>
              <a:pathLst>
                <a:path w="1316990" h="7620">
                  <a:moveTo>
                    <a:pt x="1315720" y="5080"/>
                  </a:moveTo>
                  <a:lnTo>
                    <a:pt x="1314437" y="5080"/>
                  </a:lnTo>
                  <a:lnTo>
                    <a:pt x="1314437" y="3810"/>
                  </a:lnTo>
                  <a:lnTo>
                    <a:pt x="1313180" y="3810"/>
                  </a:lnTo>
                  <a:lnTo>
                    <a:pt x="1313180" y="2540"/>
                  </a:lnTo>
                  <a:lnTo>
                    <a:pt x="1311910" y="2540"/>
                  </a:lnTo>
                  <a:lnTo>
                    <a:pt x="1311910" y="1397"/>
                  </a:lnTo>
                  <a:lnTo>
                    <a:pt x="1311910" y="1270"/>
                  </a:lnTo>
                  <a:lnTo>
                    <a:pt x="1310640" y="1270"/>
                  </a:lnTo>
                  <a:lnTo>
                    <a:pt x="1310640" y="0"/>
                  </a:lnTo>
                  <a:lnTo>
                    <a:pt x="5080" y="0"/>
                  </a:lnTo>
                  <a:lnTo>
                    <a:pt x="5080" y="1270"/>
                  </a:lnTo>
                  <a:lnTo>
                    <a:pt x="3810" y="1270"/>
                  </a:lnTo>
                  <a:lnTo>
                    <a:pt x="3810" y="2540"/>
                  </a:lnTo>
                  <a:lnTo>
                    <a:pt x="2540" y="2540"/>
                  </a:lnTo>
                  <a:lnTo>
                    <a:pt x="2540" y="3810"/>
                  </a:lnTo>
                  <a:lnTo>
                    <a:pt x="2540" y="5080"/>
                  </a:lnTo>
                  <a:lnTo>
                    <a:pt x="1270" y="5080"/>
                  </a:lnTo>
                  <a:lnTo>
                    <a:pt x="1270" y="6350"/>
                  </a:lnTo>
                  <a:lnTo>
                    <a:pt x="1315720" y="6350"/>
                  </a:lnTo>
                  <a:lnTo>
                    <a:pt x="1315720" y="5207"/>
                  </a:lnTo>
                  <a:lnTo>
                    <a:pt x="1315720" y="5080"/>
                  </a:lnTo>
                  <a:close/>
                </a:path>
                <a:path w="1316990" h="7620">
                  <a:moveTo>
                    <a:pt x="1316990" y="6477"/>
                  </a:moveTo>
                  <a:lnTo>
                    <a:pt x="0" y="6477"/>
                  </a:lnTo>
                  <a:lnTo>
                    <a:pt x="0" y="7620"/>
                  </a:lnTo>
                  <a:lnTo>
                    <a:pt x="1316990" y="7620"/>
                  </a:lnTo>
                  <a:lnTo>
                    <a:pt x="1316990" y="6477"/>
                  </a:lnTo>
                  <a:close/>
                </a:path>
              </a:pathLst>
            </a:custGeom>
            <a:solidFill>
              <a:srgbClr val="004888"/>
            </a:solidFill>
          </p:spPr>
          <p:txBody>
            <a:bodyPr wrap="square" lIns="0" tIns="0" rIns="0" bIns="0" rtlCol="0"/>
            <a:lstStyle/>
            <a:p>
              <a:endParaRPr/>
            </a:p>
          </p:txBody>
        </p:sp>
        <p:sp>
          <p:nvSpPr>
            <p:cNvPr id="298" name="object 298"/>
            <p:cNvSpPr/>
            <p:nvPr/>
          </p:nvSpPr>
          <p:spPr>
            <a:xfrm>
              <a:off x="7692390" y="511809"/>
              <a:ext cx="1325880" cy="6350"/>
            </a:xfrm>
            <a:custGeom>
              <a:avLst/>
              <a:gdLst/>
              <a:ahLst/>
              <a:cxnLst/>
              <a:rect l="l" t="t" r="r" b="b"/>
              <a:pathLst>
                <a:path w="1325879" h="6350">
                  <a:moveTo>
                    <a:pt x="1324610" y="3810"/>
                  </a:moveTo>
                  <a:lnTo>
                    <a:pt x="1323340" y="3810"/>
                  </a:lnTo>
                  <a:lnTo>
                    <a:pt x="1323340" y="2540"/>
                  </a:lnTo>
                  <a:lnTo>
                    <a:pt x="1323340" y="1270"/>
                  </a:lnTo>
                  <a:lnTo>
                    <a:pt x="1322070" y="1270"/>
                  </a:lnTo>
                  <a:lnTo>
                    <a:pt x="1322070" y="0"/>
                  </a:lnTo>
                  <a:lnTo>
                    <a:pt x="3810" y="0"/>
                  </a:lnTo>
                  <a:lnTo>
                    <a:pt x="3810" y="1270"/>
                  </a:lnTo>
                  <a:lnTo>
                    <a:pt x="3810" y="2540"/>
                  </a:lnTo>
                  <a:lnTo>
                    <a:pt x="2540" y="2540"/>
                  </a:lnTo>
                  <a:lnTo>
                    <a:pt x="2540" y="3810"/>
                  </a:lnTo>
                  <a:lnTo>
                    <a:pt x="1270" y="3810"/>
                  </a:lnTo>
                  <a:lnTo>
                    <a:pt x="1270" y="5080"/>
                  </a:lnTo>
                  <a:lnTo>
                    <a:pt x="1324610" y="5080"/>
                  </a:lnTo>
                  <a:lnTo>
                    <a:pt x="1324610" y="3937"/>
                  </a:lnTo>
                  <a:lnTo>
                    <a:pt x="1324610" y="3810"/>
                  </a:lnTo>
                  <a:close/>
                </a:path>
                <a:path w="1325879" h="6350">
                  <a:moveTo>
                    <a:pt x="1325880" y="5207"/>
                  </a:moveTo>
                  <a:lnTo>
                    <a:pt x="0" y="5207"/>
                  </a:lnTo>
                  <a:lnTo>
                    <a:pt x="0" y="6350"/>
                  </a:lnTo>
                  <a:lnTo>
                    <a:pt x="1325880" y="6350"/>
                  </a:lnTo>
                  <a:lnTo>
                    <a:pt x="1325880" y="5207"/>
                  </a:lnTo>
                  <a:close/>
                </a:path>
              </a:pathLst>
            </a:custGeom>
            <a:solidFill>
              <a:srgbClr val="00498A"/>
            </a:solidFill>
          </p:spPr>
          <p:txBody>
            <a:bodyPr wrap="square" lIns="0" tIns="0" rIns="0" bIns="0" rtlCol="0"/>
            <a:lstStyle/>
            <a:p>
              <a:endParaRPr/>
            </a:p>
          </p:txBody>
        </p:sp>
        <p:sp>
          <p:nvSpPr>
            <p:cNvPr id="299" name="object 299"/>
            <p:cNvSpPr/>
            <p:nvPr/>
          </p:nvSpPr>
          <p:spPr>
            <a:xfrm>
              <a:off x="7688580" y="518159"/>
              <a:ext cx="1333500" cy="7620"/>
            </a:xfrm>
            <a:custGeom>
              <a:avLst/>
              <a:gdLst/>
              <a:ahLst/>
              <a:cxnLst/>
              <a:rect l="l" t="t" r="r" b="b"/>
              <a:pathLst>
                <a:path w="1333500" h="7620">
                  <a:moveTo>
                    <a:pt x="1333500" y="5207"/>
                  </a:moveTo>
                  <a:lnTo>
                    <a:pt x="1332230" y="5207"/>
                  </a:lnTo>
                  <a:lnTo>
                    <a:pt x="1332230" y="2667"/>
                  </a:lnTo>
                  <a:lnTo>
                    <a:pt x="1330960" y="2667"/>
                  </a:lnTo>
                  <a:lnTo>
                    <a:pt x="1330960" y="1270"/>
                  </a:lnTo>
                  <a:lnTo>
                    <a:pt x="1329690" y="1270"/>
                  </a:lnTo>
                  <a:lnTo>
                    <a:pt x="1329690" y="0"/>
                  </a:lnTo>
                  <a:lnTo>
                    <a:pt x="3810" y="0"/>
                  </a:lnTo>
                  <a:lnTo>
                    <a:pt x="3810" y="1270"/>
                  </a:lnTo>
                  <a:lnTo>
                    <a:pt x="2540" y="1270"/>
                  </a:lnTo>
                  <a:lnTo>
                    <a:pt x="2540" y="2667"/>
                  </a:lnTo>
                  <a:lnTo>
                    <a:pt x="1270" y="2667"/>
                  </a:lnTo>
                  <a:lnTo>
                    <a:pt x="1270" y="5207"/>
                  </a:lnTo>
                  <a:lnTo>
                    <a:pt x="0" y="5207"/>
                  </a:lnTo>
                  <a:lnTo>
                    <a:pt x="0" y="7620"/>
                  </a:lnTo>
                  <a:lnTo>
                    <a:pt x="1333500" y="7620"/>
                  </a:lnTo>
                  <a:lnTo>
                    <a:pt x="1333500" y="5207"/>
                  </a:lnTo>
                  <a:close/>
                </a:path>
              </a:pathLst>
            </a:custGeom>
            <a:solidFill>
              <a:srgbClr val="004A8D"/>
            </a:solidFill>
          </p:spPr>
          <p:txBody>
            <a:bodyPr wrap="square" lIns="0" tIns="0" rIns="0" bIns="0" rtlCol="0"/>
            <a:lstStyle/>
            <a:p>
              <a:endParaRPr/>
            </a:p>
          </p:txBody>
        </p:sp>
        <p:sp>
          <p:nvSpPr>
            <p:cNvPr id="300" name="object 300"/>
            <p:cNvSpPr/>
            <p:nvPr/>
          </p:nvSpPr>
          <p:spPr>
            <a:xfrm>
              <a:off x="7684770" y="525792"/>
              <a:ext cx="1341120" cy="7620"/>
            </a:xfrm>
            <a:custGeom>
              <a:avLst/>
              <a:gdLst/>
              <a:ahLst/>
              <a:cxnLst/>
              <a:rect l="l" t="t" r="r" b="b"/>
              <a:pathLst>
                <a:path w="1341120" h="7620">
                  <a:moveTo>
                    <a:pt x="1341120" y="5067"/>
                  </a:moveTo>
                  <a:lnTo>
                    <a:pt x="1339850" y="5067"/>
                  </a:lnTo>
                  <a:lnTo>
                    <a:pt x="1339850" y="2527"/>
                  </a:lnTo>
                  <a:lnTo>
                    <a:pt x="1338580" y="2527"/>
                  </a:lnTo>
                  <a:lnTo>
                    <a:pt x="1338580" y="0"/>
                  </a:lnTo>
                  <a:lnTo>
                    <a:pt x="2540" y="0"/>
                  </a:lnTo>
                  <a:lnTo>
                    <a:pt x="2540" y="2527"/>
                  </a:lnTo>
                  <a:lnTo>
                    <a:pt x="1270" y="2527"/>
                  </a:lnTo>
                  <a:lnTo>
                    <a:pt x="1270" y="5067"/>
                  </a:lnTo>
                  <a:lnTo>
                    <a:pt x="0" y="5067"/>
                  </a:lnTo>
                  <a:lnTo>
                    <a:pt x="0" y="7607"/>
                  </a:lnTo>
                  <a:lnTo>
                    <a:pt x="1341120" y="7607"/>
                  </a:lnTo>
                  <a:lnTo>
                    <a:pt x="1341120" y="5067"/>
                  </a:lnTo>
                  <a:close/>
                </a:path>
              </a:pathLst>
            </a:custGeom>
            <a:solidFill>
              <a:srgbClr val="004C8F"/>
            </a:solidFill>
          </p:spPr>
          <p:txBody>
            <a:bodyPr wrap="square" lIns="0" tIns="0" rIns="0" bIns="0" rtlCol="0"/>
            <a:lstStyle/>
            <a:p>
              <a:endParaRPr/>
            </a:p>
          </p:txBody>
        </p:sp>
        <p:sp>
          <p:nvSpPr>
            <p:cNvPr id="301" name="object 301"/>
            <p:cNvSpPr/>
            <p:nvPr/>
          </p:nvSpPr>
          <p:spPr>
            <a:xfrm>
              <a:off x="7680960" y="533399"/>
              <a:ext cx="1348740" cy="6350"/>
            </a:xfrm>
            <a:custGeom>
              <a:avLst/>
              <a:gdLst/>
              <a:ahLst/>
              <a:cxnLst/>
              <a:rect l="l" t="t" r="r" b="b"/>
              <a:pathLst>
                <a:path w="1348740" h="6350">
                  <a:moveTo>
                    <a:pt x="1347470" y="2540"/>
                  </a:moveTo>
                  <a:lnTo>
                    <a:pt x="1346200" y="2540"/>
                  </a:lnTo>
                  <a:lnTo>
                    <a:pt x="1346200" y="0"/>
                  </a:lnTo>
                  <a:lnTo>
                    <a:pt x="2540" y="0"/>
                  </a:lnTo>
                  <a:lnTo>
                    <a:pt x="2540" y="2540"/>
                  </a:lnTo>
                  <a:lnTo>
                    <a:pt x="1270" y="2540"/>
                  </a:lnTo>
                  <a:lnTo>
                    <a:pt x="1270" y="5080"/>
                  </a:lnTo>
                  <a:lnTo>
                    <a:pt x="1347470" y="5080"/>
                  </a:lnTo>
                  <a:lnTo>
                    <a:pt x="1347470" y="2540"/>
                  </a:lnTo>
                  <a:close/>
                </a:path>
                <a:path w="1348740" h="6350">
                  <a:moveTo>
                    <a:pt x="1348740" y="5092"/>
                  </a:moveTo>
                  <a:lnTo>
                    <a:pt x="0" y="5092"/>
                  </a:lnTo>
                  <a:lnTo>
                    <a:pt x="0" y="6350"/>
                  </a:lnTo>
                  <a:lnTo>
                    <a:pt x="1348740" y="6350"/>
                  </a:lnTo>
                  <a:lnTo>
                    <a:pt x="1348740" y="5092"/>
                  </a:lnTo>
                  <a:close/>
                </a:path>
              </a:pathLst>
            </a:custGeom>
            <a:solidFill>
              <a:srgbClr val="004D92"/>
            </a:solidFill>
          </p:spPr>
          <p:txBody>
            <a:bodyPr wrap="square" lIns="0" tIns="0" rIns="0" bIns="0" rtlCol="0"/>
            <a:lstStyle/>
            <a:p>
              <a:endParaRPr/>
            </a:p>
          </p:txBody>
        </p:sp>
        <p:sp>
          <p:nvSpPr>
            <p:cNvPr id="302" name="object 302"/>
            <p:cNvSpPr/>
            <p:nvPr/>
          </p:nvSpPr>
          <p:spPr>
            <a:xfrm>
              <a:off x="7678420" y="539749"/>
              <a:ext cx="1353820" cy="7620"/>
            </a:xfrm>
            <a:custGeom>
              <a:avLst/>
              <a:gdLst/>
              <a:ahLst/>
              <a:cxnLst/>
              <a:rect l="l" t="t" r="r" b="b"/>
              <a:pathLst>
                <a:path w="1353820" h="7620">
                  <a:moveTo>
                    <a:pt x="1353820" y="5080"/>
                  </a:moveTo>
                  <a:lnTo>
                    <a:pt x="1352550" y="5080"/>
                  </a:lnTo>
                  <a:lnTo>
                    <a:pt x="1352550" y="1270"/>
                  </a:lnTo>
                  <a:lnTo>
                    <a:pt x="1351280" y="1270"/>
                  </a:lnTo>
                  <a:lnTo>
                    <a:pt x="1351280" y="0"/>
                  </a:lnTo>
                  <a:lnTo>
                    <a:pt x="2540" y="0"/>
                  </a:lnTo>
                  <a:lnTo>
                    <a:pt x="2540" y="1270"/>
                  </a:lnTo>
                  <a:lnTo>
                    <a:pt x="1270" y="1270"/>
                  </a:lnTo>
                  <a:lnTo>
                    <a:pt x="1270" y="5080"/>
                  </a:lnTo>
                  <a:lnTo>
                    <a:pt x="1270" y="6350"/>
                  </a:lnTo>
                  <a:lnTo>
                    <a:pt x="0" y="6350"/>
                  </a:lnTo>
                  <a:lnTo>
                    <a:pt x="0" y="7620"/>
                  </a:lnTo>
                  <a:lnTo>
                    <a:pt x="1353820" y="7620"/>
                  </a:lnTo>
                  <a:lnTo>
                    <a:pt x="1353820" y="6350"/>
                  </a:lnTo>
                  <a:lnTo>
                    <a:pt x="1353820" y="5080"/>
                  </a:lnTo>
                  <a:close/>
                </a:path>
              </a:pathLst>
            </a:custGeom>
            <a:solidFill>
              <a:srgbClr val="004E94"/>
            </a:solidFill>
          </p:spPr>
          <p:txBody>
            <a:bodyPr wrap="square" lIns="0" tIns="0" rIns="0" bIns="0" rtlCol="0"/>
            <a:lstStyle/>
            <a:p>
              <a:endParaRPr/>
            </a:p>
          </p:txBody>
        </p:sp>
        <p:sp>
          <p:nvSpPr>
            <p:cNvPr id="303" name="object 303"/>
            <p:cNvSpPr/>
            <p:nvPr/>
          </p:nvSpPr>
          <p:spPr>
            <a:xfrm>
              <a:off x="7677150" y="547369"/>
              <a:ext cx="1357630" cy="7620"/>
            </a:xfrm>
            <a:custGeom>
              <a:avLst/>
              <a:gdLst/>
              <a:ahLst/>
              <a:cxnLst/>
              <a:rect l="l" t="t" r="r" b="b"/>
              <a:pathLst>
                <a:path w="1357629" h="7620">
                  <a:moveTo>
                    <a:pt x="1357630" y="6350"/>
                  </a:moveTo>
                  <a:lnTo>
                    <a:pt x="1356360" y="6350"/>
                  </a:lnTo>
                  <a:lnTo>
                    <a:pt x="1356360" y="5080"/>
                  </a:lnTo>
                  <a:lnTo>
                    <a:pt x="1356360" y="2540"/>
                  </a:lnTo>
                  <a:lnTo>
                    <a:pt x="1355090" y="2540"/>
                  </a:lnTo>
                  <a:lnTo>
                    <a:pt x="1355090" y="0"/>
                  </a:lnTo>
                  <a:lnTo>
                    <a:pt x="1270" y="0"/>
                  </a:lnTo>
                  <a:lnTo>
                    <a:pt x="1270" y="2540"/>
                  </a:lnTo>
                  <a:lnTo>
                    <a:pt x="1270" y="5080"/>
                  </a:lnTo>
                  <a:lnTo>
                    <a:pt x="0" y="5080"/>
                  </a:lnTo>
                  <a:lnTo>
                    <a:pt x="0" y="6350"/>
                  </a:lnTo>
                  <a:lnTo>
                    <a:pt x="0" y="7620"/>
                  </a:lnTo>
                  <a:lnTo>
                    <a:pt x="1357630" y="7620"/>
                  </a:lnTo>
                  <a:lnTo>
                    <a:pt x="1357630" y="6350"/>
                  </a:lnTo>
                  <a:close/>
                </a:path>
              </a:pathLst>
            </a:custGeom>
            <a:solidFill>
              <a:srgbClr val="005096"/>
            </a:solidFill>
          </p:spPr>
          <p:txBody>
            <a:bodyPr wrap="square" lIns="0" tIns="0" rIns="0" bIns="0" rtlCol="0"/>
            <a:lstStyle/>
            <a:p>
              <a:endParaRPr/>
            </a:p>
          </p:txBody>
        </p:sp>
        <p:sp>
          <p:nvSpPr>
            <p:cNvPr id="304" name="object 304"/>
            <p:cNvSpPr/>
            <p:nvPr/>
          </p:nvSpPr>
          <p:spPr>
            <a:xfrm>
              <a:off x="7675880" y="554989"/>
              <a:ext cx="1358900" cy="6350"/>
            </a:xfrm>
            <a:custGeom>
              <a:avLst/>
              <a:gdLst/>
              <a:ahLst/>
              <a:cxnLst/>
              <a:rect l="l" t="t" r="r" b="b"/>
              <a:pathLst>
                <a:path w="1358900" h="6350">
                  <a:moveTo>
                    <a:pt x="1358900" y="0"/>
                  </a:moveTo>
                  <a:lnTo>
                    <a:pt x="1270" y="0"/>
                  </a:lnTo>
                  <a:lnTo>
                    <a:pt x="1270" y="3810"/>
                  </a:lnTo>
                  <a:lnTo>
                    <a:pt x="0" y="3810"/>
                  </a:lnTo>
                  <a:lnTo>
                    <a:pt x="0" y="6350"/>
                  </a:lnTo>
                  <a:lnTo>
                    <a:pt x="1358900" y="6350"/>
                  </a:lnTo>
                  <a:lnTo>
                    <a:pt x="1358900" y="3810"/>
                  </a:lnTo>
                  <a:lnTo>
                    <a:pt x="1358900" y="0"/>
                  </a:lnTo>
                  <a:close/>
                </a:path>
              </a:pathLst>
            </a:custGeom>
            <a:solidFill>
              <a:srgbClr val="005199"/>
            </a:solidFill>
          </p:spPr>
          <p:txBody>
            <a:bodyPr wrap="square" lIns="0" tIns="0" rIns="0" bIns="0" rtlCol="0"/>
            <a:lstStyle/>
            <a:p>
              <a:endParaRPr/>
            </a:p>
          </p:txBody>
        </p:sp>
        <p:sp>
          <p:nvSpPr>
            <p:cNvPr id="305" name="object 305"/>
            <p:cNvSpPr/>
            <p:nvPr/>
          </p:nvSpPr>
          <p:spPr>
            <a:xfrm>
              <a:off x="7674610" y="561339"/>
              <a:ext cx="1361440" cy="7620"/>
            </a:xfrm>
            <a:custGeom>
              <a:avLst/>
              <a:gdLst/>
              <a:ahLst/>
              <a:cxnLst/>
              <a:rect l="l" t="t" r="r" b="b"/>
              <a:pathLst>
                <a:path w="1361440" h="7620">
                  <a:moveTo>
                    <a:pt x="1361440" y="1270"/>
                  </a:moveTo>
                  <a:lnTo>
                    <a:pt x="1360170" y="1270"/>
                  </a:lnTo>
                  <a:lnTo>
                    <a:pt x="1360170" y="0"/>
                  </a:lnTo>
                  <a:lnTo>
                    <a:pt x="1270" y="0"/>
                  </a:lnTo>
                  <a:lnTo>
                    <a:pt x="1270" y="1270"/>
                  </a:lnTo>
                  <a:lnTo>
                    <a:pt x="1270" y="3810"/>
                  </a:lnTo>
                  <a:lnTo>
                    <a:pt x="0" y="3810"/>
                  </a:lnTo>
                  <a:lnTo>
                    <a:pt x="0" y="7620"/>
                  </a:lnTo>
                  <a:lnTo>
                    <a:pt x="1361440" y="7620"/>
                  </a:lnTo>
                  <a:lnTo>
                    <a:pt x="1361440" y="3810"/>
                  </a:lnTo>
                  <a:lnTo>
                    <a:pt x="1361440" y="1270"/>
                  </a:lnTo>
                  <a:close/>
                </a:path>
              </a:pathLst>
            </a:custGeom>
            <a:solidFill>
              <a:srgbClr val="00529B"/>
            </a:solidFill>
          </p:spPr>
          <p:txBody>
            <a:bodyPr wrap="square" lIns="0" tIns="0" rIns="0" bIns="0" rtlCol="0"/>
            <a:lstStyle/>
            <a:p>
              <a:endParaRPr/>
            </a:p>
          </p:txBody>
        </p:sp>
        <p:sp>
          <p:nvSpPr>
            <p:cNvPr id="306" name="object 306"/>
            <p:cNvSpPr/>
            <p:nvPr/>
          </p:nvSpPr>
          <p:spPr>
            <a:xfrm>
              <a:off x="7673340" y="568959"/>
              <a:ext cx="1363980" cy="6350"/>
            </a:xfrm>
            <a:custGeom>
              <a:avLst/>
              <a:gdLst/>
              <a:ahLst/>
              <a:cxnLst/>
              <a:rect l="l" t="t" r="r" b="b"/>
              <a:pathLst>
                <a:path w="1363979" h="6350">
                  <a:moveTo>
                    <a:pt x="1363980" y="5080"/>
                  </a:moveTo>
                  <a:lnTo>
                    <a:pt x="1362710" y="5080"/>
                  </a:lnTo>
                  <a:lnTo>
                    <a:pt x="1362710" y="0"/>
                  </a:lnTo>
                  <a:lnTo>
                    <a:pt x="1270" y="0"/>
                  </a:lnTo>
                  <a:lnTo>
                    <a:pt x="1270" y="5080"/>
                  </a:lnTo>
                  <a:lnTo>
                    <a:pt x="0" y="5080"/>
                  </a:lnTo>
                  <a:lnTo>
                    <a:pt x="0" y="6350"/>
                  </a:lnTo>
                  <a:lnTo>
                    <a:pt x="1363980" y="6350"/>
                  </a:lnTo>
                  <a:lnTo>
                    <a:pt x="1363980" y="5080"/>
                  </a:lnTo>
                  <a:close/>
                </a:path>
              </a:pathLst>
            </a:custGeom>
            <a:solidFill>
              <a:srgbClr val="00539E"/>
            </a:solidFill>
          </p:spPr>
          <p:txBody>
            <a:bodyPr wrap="square" lIns="0" tIns="0" rIns="0" bIns="0" rtlCol="0"/>
            <a:lstStyle/>
            <a:p>
              <a:endParaRPr/>
            </a:p>
          </p:txBody>
        </p:sp>
        <p:sp>
          <p:nvSpPr>
            <p:cNvPr id="307" name="object 307"/>
            <p:cNvSpPr/>
            <p:nvPr/>
          </p:nvSpPr>
          <p:spPr>
            <a:xfrm>
              <a:off x="7673339" y="57530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55A0"/>
            </a:solidFill>
          </p:spPr>
          <p:txBody>
            <a:bodyPr wrap="square" lIns="0" tIns="0" rIns="0" bIns="0" rtlCol="0"/>
            <a:lstStyle/>
            <a:p>
              <a:endParaRPr/>
            </a:p>
          </p:txBody>
        </p:sp>
        <p:sp>
          <p:nvSpPr>
            <p:cNvPr id="308" name="object 308"/>
            <p:cNvSpPr/>
            <p:nvPr/>
          </p:nvSpPr>
          <p:spPr>
            <a:xfrm>
              <a:off x="7673339" y="58292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56A3"/>
            </a:solidFill>
          </p:spPr>
          <p:txBody>
            <a:bodyPr wrap="square" lIns="0" tIns="0" rIns="0" bIns="0" rtlCol="0"/>
            <a:lstStyle/>
            <a:p>
              <a:endParaRPr/>
            </a:p>
          </p:txBody>
        </p:sp>
        <p:sp>
          <p:nvSpPr>
            <p:cNvPr id="309" name="object 309"/>
            <p:cNvSpPr/>
            <p:nvPr/>
          </p:nvSpPr>
          <p:spPr>
            <a:xfrm>
              <a:off x="7673339" y="59054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7A5"/>
            </a:solidFill>
          </p:spPr>
          <p:txBody>
            <a:bodyPr wrap="square" lIns="0" tIns="0" rIns="0" bIns="0" rtlCol="0"/>
            <a:lstStyle/>
            <a:p>
              <a:endParaRPr/>
            </a:p>
          </p:txBody>
        </p:sp>
        <p:sp>
          <p:nvSpPr>
            <p:cNvPr id="310" name="object 310"/>
            <p:cNvSpPr/>
            <p:nvPr/>
          </p:nvSpPr>
          <p:spPr>
            <a:xfrm>
              <a:off x="7673339" y="59689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59A7"/>
            </a:solidFill>
          </p:spPr>
          <p:txBody>
            <a:bodyPr wrap="square" lIns="0" tIns="0" rIns="0" bIns="0" rtlCol="0"/>
            <a:lstStyle/>
            <a:p>
              <a:endParaRPr/>
            </a:p>
          </p:txBody>
        </p:sp>
        <p:sp>
          <p:nvSpPr>
            <p:cNvPr id="311" name="object 311"/>
            <p:cNvSpPr/>
            <p:nvPr/>
          </p:nvSpPr>
          <p:spPr>
            <a:xfrm>
              <a:off x="7673339" y="60451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5AAA"/>
            </a:solidFill>
          </p:spPr>
          <p:txBody>
            <a:bodyPr wrap="square" lIns="0" tIns="0" rIns="0" bIns="0" rtlCol="0"/>
            <a:lstStyle/>
            <a:p>
              <a:endParaRPr/>
            </a:p>
          </p:txBody>
        </p:sp>
        <p:sp>
          <p:nvSpPr>
            <p:cNvPr id="312" name="object 312"/>
            <p:cNvSpPr/>
            <p:nvPr/>
          </p:nvSpPr>
          <p:spPr>
            <a:xfrm>
              <a:off x="7673339" y="6121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BAC"/>
            </a:solidFill>
          </p:spPr>
          <p:txBody>
            <a:bodyPr wrap="square" lIns="0" tIns="0" rIns="0" bIns="0" rtlCol="0"/>
            <a:lstStyle/>
            <a:p>
              <a:endParaRPr/>
            </a:p>
          </p:txBody>
        </p:sp>
        <p:sp>
          <p:nvSpPr>
            <p:cNvPr id="313" name="object 313"/>
            <p:cNvSpPr/>
            <p:nvPr/>
          </p:nvSpPr>
          <p:spPr>
            <a:xfrm>
              <a:off x="7673339" y="61848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5DAF"/>
            </a:solidFill>
          </p:spPr>
          <p:txBody>
            <a:bodyPr wrap="square" lIns="0" tIns="0" rIns="0" bIns="0" rtlCol="0"/>
            <a:lstStyle/>
            <a:p>
              <a:endParaRPr/>
            </a:p>
          </p:txBody>
        </p:sp>
        <p:sp>
          <p:nvSpPr>
            <p:cNvPr id="314" name="object 314"/>
            <p:cNvSpPr/>
            <p:nvPr/>
          </p:nvSpPr>
          <p:spPr>
            <a:xfrm>
              <a:off x="7673339" y="62610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EB1"/>
            </a:solidFill>
          </p:spPr>
          <p:txBody>
            <a:bodyPr wrap="square" lIns="0" tIns="0" rIns="0" bIns="0" rtlCol="0"/>
            <a:lstStyle/>
            <a:p>
              <a:endParaRPr/>
            </a:p>
          </p:txBody>
        </p:sp>
        <p:sp>
          <p:nvSpPr>
            <p:cNvPr id="315" name="object 315"/>
            <p:cNvSpPr/>
            <p:nvPr/>
          </p:nvSpPr>
          <p:spPr>
            <a:xfrm>
              <a:off x="7673339" y="63245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5FB4"/>
            </a:solidFill>
          </p:spPr>
          <p:txBody>
            <a:bodyPr wrap="square" lIns="0" tIns="0" rIns="0" bIns="0" rtlCol="0"/>
            <a:lstStyle/>
            <a:p>
              <a:endParaRPr/>
            </a:p>
          </p:txBody>
        </p:sp>
        <p:sp>
          <p:nvSpPr>
            <p:cNvPr id="316" name="object 316"/>
            <p:cNvSpPr/>
            <p:nvPr/>
          </p:nvSpPr>
          <p:spPr>
            <a:xfrm>
              <a:off x="7673339" y="64007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0B6"/>
            </a:solidFill>
          </p:spPr>
          <p:txBody>
            <a:bodyPr wrap="square" lIns="0" tIns="0" rIns="0" bIns="0" rtlCol="0"/>
            <a:lstStyle/>
            <a:p>
              <a:endParaRPr/>
            </a:p>
          </p:txBody>
        </p:sp>
        <p:sp>
          <p:nvSpPr>
            <p:cNvPr id="317" name="object 317"/>
            <p:cNvSpPr/>
            <p:nvPr/>
          </p:nvSpPr>
          <p:spPr>
            <a:xfrm>
              <a:off x="7673339" y="64769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2B8"/>
            </a:solidFill>
          </p:spPr>
          <p:txBody>
            <a:bodyPr wrap="square" lIns="0" tIns="0" rIns="0" bIns="0" rtlCol="0"/>
            <a:lstStyle/>
            <a:p>
              <a:endParaRPr/>
            </a:p>
          </p:txBody>
        </p:sp>
        <p:sp>
          <p:nvSpPr>
            <p:cNvPr id="318" name="object 318"/>
            <p:cNvSpPr/>
            <p:nvPr/>
          </p:nvSpPr>
          <p:spPr>
            <a:xfrm>
              <a:off x="7673339" y="65404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3BB"/>
            </a:solidFill>
          </p:spPr>
          <p:txBody>
            <a:bodyPr wrap="square" lIns="0" tIns="0" rIns="0" bIns="0" rtlCol="0"/>
            <a:lstStyle/>
            <a:p>
              <a:endParaRPr/>
            </a:p>
          </p:txBody>
        </p:sp>
        <p:sp>
          <p:nvSpPr>
            <p:cNvPr id="319" name="object 319"/>
            <p:cNvSpPr/>
            <p:nvPr/>
          </p:nvSpPr>
          <p:spPr>
            <a:xfrm>
              <a:off x="7673339" y="66166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64BD"/>
            </a:solidFill>
          </p:spPr>
          <p:txBody>
            <a:bodyPr wrap="square" lIns="0" tIns="0" rIns="0" bIns="0" rtlCol="0"/>
            <a:lstStyle/>
            <a:p>
              <a:endParaRPr/>
            </a:p>
          </p:txBody>
        </p:sp>
        <p:sp>
          <p:nvSpPr>
            <p:cNvPr id="320" name="object 320"/>
            <p:cNvSpPr/>
            <p:nvPr/>
          </p:nvSpPr>
          <p:spPr>
            <a:xfrm>
              <a:off x="7673339" y="6692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6C0"/>
            </a:solidFill>
          </p:spPr>
          <p:txBody>
            <a:bodyPr wrap="square" lIns="0" tIns="0" rIns="0" bIns="0" rtlCol="0"/>
            <a:lstStyle/>
            <a:p>
              <a:endParaRPr/>
            </a:p>
          </p:txBody>
        </p:sp>
        <p:sp>
          <p:nvSpPr>
            <p:cNvPr id="321" name="object 321"/>
            <p:cNvSpPr/>
            <p:nvPr/>
          </p:nvSpPr>
          <p:spPr>
            <a:xfrm>
              <a:off x="7673339" y="67563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7C2"/>
            </a:solidFill>
          </p:spPr>
          <p:txBody>
            <a:bodyPr wrap="square" lIns="0" tIns="0" rIns="0" bIns="0" rtlCol="0"/>
            <a:lstStyle/>
            <a:p>
              <a:endParaRPr/>
            </a:p>
          </p:txBody>
        </p:sp>
        <p:sp>
          <p:nvSpPr>
            <p:cNvPr id="322" name="object 322"/>
            <p:cNvSpPr/>
            <p:nvPr/>
          </p:nvSpPr>
          <p:spPr>
            <a:xfrm>
              <a:off x="7673339" y="68325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8C5"/>
            </a:solidFill>
          </p:spPr>
          <p:txBody>
            <a:bodyPr wrap="square" lIns="0" tIns="0" rIns="0" bIns="0" rtlCol="0"/>
            <a:lstStyle/>
            <a:p>
              <a:endParaRPr/>
            </a:p>
          </p:txBody>
        </p:sp>
        <p:sp>
          <p:nvSpPr>
            <p:cNvPr id="323" name="object 323"/>
            <p:cNvSpPr/>
            <p:nvPr/>
          </p:nvSpPr>
          <p:spPr>
            <a:xfrm>
              <a:off x="7673339" y="68960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69C7"/>
            </a:solidFill>
          </p:spPr>
          <p:txBody>
            <a:bodyPr wrap="square" lIns="0" tIns="0" rIns="0" bIns="0" rtlCol="0"/>
            <a:lstStyle/>
            <a:p>
              <a:endParaRPr/>
            </a:p>
          </p:txBody>
        </p:sp>
        <p:sp>
          <p:nvSpPr>
            <p:cNvPr id="324" name="object 324"/>
            <p:cNvSpPr/>
            <p:nvPr/>
          </p:nvSpPr>
          <p:spPr>
            <a:xfrm>
              <a:off x="7673339" y="69722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BC9"/>
            </a:solidFill>
          </p:spPr>
          <p:txBody>
            <a:bodyPr wrap="square" lIns="0" tIns="0" rIns="0" bIns="0" rtlCol="0"/>
            <a:lstStyle/>
            <a:p>
              <a:endParaRPr/>
            </a:p>
          </p:txBody>
        </p:sp>
        <p:sp>
          <p:nvSpPr>
            <p:cNvPr id="325" name="object 325"/>
            <p:cNvSpPr/>
            <p:nvPr/>
          </p:nvSpPr>
          <p:spPr>
            <a:xfrm>
              <a:off x="7673339" y="70484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CCC"/>
            </a:solidFill>
          </p:spPr>
          <p:txBody>
            <a:bodyPr wrap="square" lIns="0" tIns="0" rIns="0" bIns="0" rtlCol="0"/>
            <a:lstStyle/>
            <a:p>
              <a:endParaRPr/>
            </a:p>
          </p:txBody>
        </p:sp>
        <p:sp>
          <p:nvSpPr>
            <p:cNvPr id="326" name="object 326"/>
            <p:cNvSpPr/>
            <p:nvPr/>
          </p:nvSpPr>
          <p:spPr>
            <a:xfrm>
              <a:off x="7673339" y="71119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DCE"/>
            </a:solidFill>
          </p:spPr>
          <p:txBody>
            <a:bodyPr wrap="square" lIns="0" tIns="0" rIns="0" bIns="0" rtlCol="0"/>
            <a:lstStyle/>
            <a:p>
              <a:endParaRPr/>
            </a:p>
          </p:txBody>
        </p:sp>
        <p:sp>
          <p:nvSpPr>
            <p:cNvPr id="327" name="object 327"/>
            <p:cNvSpPr/>
            <p:nvPr/>
          </p:nvSpPr>
          <p:spPr>
            <a:xfrm>
              <a:off x="7673339" y="71881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6FD1"/>
            </a:solidFill>
          </p:spPr>
          <p:txBody>
            <a:bodyPr wrap="square" lIns="0" tIns="0" rIns="0" bIns="0" rtlCol="0"/>
            <a:lstStyle/>
            <a:p>
              <a:endParaRPr/>
            </a:p>
          </p:txBody>
        </p:sp>
        <p:sp>
          <p:nvSpPr>
            <p:cNvPr id="328" name="object 328"/>
            <p:cNvSpPr/>
            <p:nvPr/>
          </p:nvSpPr>
          <p:spPr>
            <a:xfrm>
              <a:off x="7673339" y="7264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0D3"/>
            </a:solidFill>
          </p:spPr>
          <p:txBody>
            <a:bodyPr wrap="square" lIns="0" tIns="0" rIns="0" bIns="0" rtlCol="0"/>
            <a:lstStyle/>
            <a:p>
              <a:endParaRPr/>
            </a:p>
          </p:txBody>
        </p:sp>
        <p:sp>
          <p:nvSpPr>
            <p:cNvPr id="329" name="object 329"/>
            <p:cNvSpPr/>
            <p:nvPr/>
          </p:nvSpPr>
          <p:spPr>
            <a:xfrm>
              <a:off x="7673339" y="73278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1D5"/>
            </a:solidFill>
          </p:spPr>
          <p:txBody>
            <a:bodyPr wrap="square" lIns="0" tIns="0" rIns="0" bIns="0" rtlCol="0"/>
            <a:lstStyle/>
            <a:p>
              <a:endParaRPr/>
            </a:p>
          </p:txBody>
        </p:sp>
        <p:sp>
          <p:nvSpPr>
            <p:cNvPr id="330" name="object 330"/>
            <p:cNvSpPr/>
            <p:nvPr/>
          </p:nvSpPr>
          <p:spPr>
            <a:xfrm>
              <a:off x="7673339" y="74040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2D8"/>
            </a:solidFill>
          </p:spPr>
          <p:txBody>
            <a:bodyPr wrap="square" lIns="0" tIns="0" rIns="0" bIns="0" rtlCol="0"/>
            <a:lstStyle/>
            <a:p>
              <a:endParaRPr/>
            </a:p>
          </p:txBody>
        </p:sp>
        <p:sp>
          <p:nvSpPr>
            <p:cNvPr id="331" name="object 331"/>
            <p:cNvSpPr/>
            <p:nvPr/>
          </p:nvSpPr>
          <p:spPr>
            <a:xfrm>
              <a:off x="7673339" y="74675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74DA"/>
            </a:solidFill>
          </p:spPr>
          <p:txBody>
            <a:bodyPr wrap="square" lIns="0" tIns="0" rIns="0" bIns="0" rtlCol="0"/>
            <a:lstStyle/>
            <a:p>
              <a:endParaRPr/>
            </a:p>
          </p:txBody>
        </p:sp>
        <p:sp>
          <p:nvSpPr>
            <p:cNvPr id="332" name="object 332"/>
            <p:cNvSpPr/>
            <p:nvPr/>
          </p:nvSpPr>
          <p:spPr>
            <a:xfrm>
              <a:off x="7673339" y="75437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5DD"/>
            </a:solidFill>
          </p:spPr>
          <p:txBody>
            <a:bodyPr wrap="square" lIns="0" tIns="0" rIns="0" bIns="0" rtlCol="0"/>
            <a:lstStyle/>
            <a:p>
              <a:endParaRPr/>
            </a:p>
          </p:txBody>
        </p:sp>
        <p:sp>
          <p:nvSpPr>
            <p:cNvPr id="333" name="object 333"/>
            <p:cNvSpPr/>
            <p:nvPr/>
          </p:nvSpPr>
          <p:spPr>
            <a:xfrm>
              <a:off x="7673339" y="76199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6DF"/>
            </a:solidFill>
          </p:spPr>
          <p:txBody>
            <a:bodyPr wrap="square" lIns="0" tIns="0" rIns="0" bIns="0" rtlCol="0"/>
            <a:lstStyle/>
            <a:p>
              <a:endParaRPr/>
            </a:p>
          </p:txBody>
        </p:sp>
        <p:sp>
          <p:nvSpPr>
            <p:cNvPr id="334" name="object 334"/>
            <p:cNvSpPr/>
            <p:nvPr/>
          </p:nvSpPr>
          <p:spPr>
            <a:xfrm>
              <a:off x="7673339" y="76834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8E2"/>
            </a:solidFill>
          </p:spPr>
          <p:txBody>
            <a:bodyPr wrap="square" lIns="0" tIns="0" rIns="0" bIns="0" rtlCol="0"/>
            <a:lstStyle/>
            <a:p>
              <a:endParaRPr/>
            </a:p>
          </p:txBody>
        </p:sp>
        <p:sp>
          <p:nvSpPr>
            <p:cNvPr id="335" name="object 335"/>
            <p:cNvSpPr/>
            <p:nvPr/>
          </p:nvSpPr>
          <p:spPr>
            <a:xfrm>
              <a:off x="7673339" y="77596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79E4"/>
            </a:solidFill>
          </p:spPr>
          <p:txBody>
            <a:bodyPr wrap="square" lIns="0" tIns="0" rIns="0" bIns="0" rtlCol="0"/>
            <a:lstStyle/>
            <a:p>
              <a:endParaRPr/>
            </a:p>
          </p:txBody>
        </p:sp>
        <p:sp>
          <p:nvSpPr>
            <p:cNvPr id="336" name="object 336"/>
            <p:cNvSpPr/>
            <p:nvPr/>
          </p:nvSpPr>
          <p:spPr>
            <a:xfrm>
              <a:off x="7673339" y="7835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AE6"/>
            </a:solidFill>
          </p:spPr>
          <p:txBody>
            <a:bodyPr wrap="square" lIns="0" tIns="0" rIns="0" bIns="0" rtlCol="0"/>
            <a:lstStyle/>
            <a:p>
              <a:endParaRPr/>
            </a:p>
          </p:txBody>
        </p:sp>
        <p:sp>
          <p:nvSpPr>
            <p:cNvPr id="337" name="object 337"/>
            <p:cNvSpPr/>
            <p:nvPr/>
          </p:nvSpPr>
          <p:spPr>
            <a:xfrm>
              <a:off x="7673339" y="78993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CE9"/>
            </a:solidFill>
          </p:spPr>
          <p:txBody>
            <a:bodyPr wrap="square" lIns="0" tIns="0" rIns="0" bIns="0" rtlCol="0"/>
            <a:lstStyle/>
            <a:p>
              <a:endParaRPr/>
            </a:p>
          </p:txBody>
        </p:sp>
        <p:sp>
          <p:nvSpPr>
            <p:cNvPr id="338" name="object 338"/>
            <p:cNvSpPr/>
            <p:nvPr/>
          </p:nvSpPr>
          <p:spPr>
            <a:xfrm>
              <a:off x="7673339" y="79755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7DEB"/>
            </a:solidFill>
          </p:spPr>
          <p:txBody>
            <a:bodyPr wrap="square" lIns="0" tIns="0" rIns="0" bIns="0" rtlCol="0"/>
            <a:lstStyle/>
            <a:p>
              <a:endParaRPr/>
            </a:p>
          </p:txBody>
        </p:sp>
        <p:sp>
          <p:nvSpPr>
            <p:cNvPr id="339" name="object 339"/>
            <p:cNvSpPr/>
            <p:nvPr/>
          </p:nvSpPr>
          <p:spPr>
            <a:xfrm>
              <a:off x="7673339" y="80517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EEE"/>
            </a:solidFill>
          </p:spPr>
          <p:txBody>
            <a:bodyPr wrap="square" lIns="0" tIns="0" rIns="0" bIns="0" rtlCol="0"/>
            <a:lstStyle/>
            <a:p>
              <a:endParaRPr/>
            </a:p>
          </p:txBody>
        </p:sp>
        <p:sp>
          <p:nvSpPr>
            <p:cNvPr id="340" name="object 340"/>
            <p:cNvSpPr/>
            <p:nvPr/>
          </p:nvSpPr>
          <p:spPr>
            <a:xfrm>
              <a:off x="7673339" y="8115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FF0"/>
            </a:solidFill>
          </p:spPr>
          <p:txBody>
            <a:bodyPr wrap="square" lIns="0" tIns="0" rIns="0" bIns="0" rtlCol="0"/>
            <a:lstStyle/>
            <a:p>
              <a:endParaRPr/>
            </a:p>
          </p:txBody>
        </p:sp>
        <p:sp>
          <p:nvSpPr>
            <p:cNvPr id="341" name="object 341"/>
            <p:cNvSpPr/>
            <p:nvPr/>
          </p:nvSpPr>
          <p:spPr>
            <a:xfrm>
              <a:off x="7673339" y="81914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1F3"/>
            </a:solidFill>
          </p:spPr>
          <p:txBody>
            <a:bodyPr wrap="square" lIns="0" tIns="0" rIns="0" bIns="0" rtlCol="0"/>
            <a:lstStyle/>
            <a:p>
              <a:endParaRPr/>
            </a:p>
          </p:txBody>
        </p:sp>
        <p:sp>
          <p:nvSpPr>
            <p:cNvPr id="342" name="object 342"/>
            <p:cNvSpPr/>
            <p:nvPr/>
          </p:nvSpPr>
          <p:spPr>
            <a:xfrm>
              <a:off x="7673339" y="82676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2F5"/>
            </a:solidFill>
          </p:spPr>
          <p:txBody>
            <a:bodyPr wrap="square" lIns="0" tIns="0" rIns="0" bIns="0" rtlCol="0"/>
            <a:lstStyle/>
            <a:p>
              <a:endParaRPr/>
            </a:p>
          </p:txBody>
        </p:sp>
        <p:sp>
          <p:nvSpPr>
            <p:cNvPr id="343" name="object 343"/>
            <p:cNvSpPr/>
            <p:nvPr/>
          </p:nvSpPr>
          <p:spPr>
            <a:xfrm>
              <a:off x="7673339" y="83311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83F7"/>
            </a:solidFill>
          </p:spPr>
          <p:txBody>
            <a:bodyPr wrap="square" lIns="0" tIns="0" rIns="0" bIns="0" rtlCol="0"/>
            <a:lstStyle/>
            <a:p>
              <a:endParaRPr/>
            </a:p>
          </p:txBody>
        </p:sp>
        <p:sp>
          <p:nvSpPr>
            <p:cNvPr id="344" name="object 344"/>
            <p:cNvSpPr/>
            <p:nvPr/>
          </p:nvSpPr>
          <p:spPr>
            <a:xfrm>
              <a:off x="7673339" y="8407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5FA"/>
            </a:solidFill>
          </p:spPr>
          <p:txBody>
            <a:bodyPr wrap="square" lIns="0" tIns="0" rIns="0" bIns="0" rtlCol="0"/>
            <a:lstStyle/>
            <a:p>
              <a:endParaRPr/>
            </a:p>
          </p:txBody>
        </p:sp>
        <p:sp>
          <p:nvSpPr>
            <p:cNvPr id="345" name="object 345"/>
            <p:cNvSpPr/>
            <p:nvPr/>
          </p:nvSpPr>
          <p:spPr>
            <a:xfrm>
              <a:off x="7673339" y="84708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6FC"/>
            </a:solidFill>
          </p:spPr>
          <p:txBody>
            <a:bodyPr wrap="square" lIns="0" tIns="0" rIns="0" bIns="0" rtlCol="0"/>
            <a:lstStyle/>
            <a:p>
              <a:endParaRPr/>
            </a:p>
          </p:txBody>
        </p:sp>
        <p:sp>
          <p:nvSpPr>
            <p:cNvPr id="346" name="object 346"/>
            <p:cNvSpPr/>
            <p:nvPr/>
          </p:nvSpPr>
          <p:spPr>
            <a:xfrm>
              <a:off x="7673339" y="85470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85FA"/>
            </a:solidFill>
          </p:spPr>
          <p:txBody>
            <a:bodyPr wrap="square" lIns="0" tIns="0" rIns="0" bIns="0" rtlCol="0"/>
            <a:lstStyle/>
            <a:p>
              <a:endParaRPr/>
            </a:p>
          </p:txBody>
        </p:sp>
        <p:sp>
          <p:nvSpPr>
            <p:cNvPr id="347" name="object 347"/>
            <p:cNvSpPr/>
            <p:nvPr/>
          </p:nvSpPr>
          <p:spPr>
            <a:xfrm>
              <a:off x="7673339" y="86232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4F7"/>
            </a:solidFill>
          </p:spPr>
          <p:txBody>
            <a:bodyPr wrap="square" lIns="0" tIns="0" rIns="0" bIns="0" rtlCol="0"/>
            <a:lstStyle/>
            <a:p>
              <a:endParaRPr/>
            </a:p>
          </p:txBody>
        </p:sp>
        <p:sp>
          <p:nvSpPr>
            <p:cNvPr id="348" name="object 348"/>
            <p:cNvSpPr/>
            <p:nvPr/>
          </p:nvSpPr>
          <p:spPr>
            <a:xfrm>
              <a:off x="7673339" y="86867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2F5"/>
            </a:solidFill>
          </p:spPr>
          <p:txBody>
            <a:bodyPr wrap="square" lIns="0" tIns="0" rIns="0" bIns="0" rtlCol="0"/>
            <a:lstStyle/>
            <a:p>
              <a:endParaRPr/>
            </a:p>
          </p:txBody>
        </p:sp>
        <p:sp>
          <p:nvSpPr>
            <p:cNvPr id="349" name="object 349"/>
            <p:cNvSpPr/>
            <p:nvPr/>
          </p:nvSpPr>
          <p:spPr>
            <a:xfrm>
              <a:off x="7673339" y="87630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1F2"/>
            </a:solidFill>
          </p:spPr>
          <p:txBody>
            <a:bodyPr wrap="square" lIns="0" tIns="0" rIns="0" bIns="0" rtlCol="0"/>
            <a:lstStyle/>
            <a:p>
              <a:endParaRPr/>
            </a:p>
          </p:txBody>
        </p:sp>
        <p:sp>
          <p:nvSpPr>
            <p:cNvPr id="350" name="object 350"/>
            <p:cNvSpPr/>
            <p:nvPr/>
          </p:nvSpPr>
          <p:spPr>
            <a:xfrm>
              <a:off x="7673339" y="88391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0F0"/>
            </a:solidFill>
          </p:spPr>
          <p:txBody>
            <a:bodyPr wrap="square" lIns="0" tIns="0" rIns="0" bIns="0" rtlCol="0"/>
            <a:lstStyle/>
            <a:p>
              <a:endParaRPr/>
            </a:p>
          </p:txBody>
        </p:sp>
        <p:sp>
          <p:nvSpPr>
            <p:cNvPr id="351" name="object 351"/>
            <p:cNvSpPr/>
            <p:nvPr/>
          </p:nvSpPr>
          <p:spPr>
            <a:xfrm>
              <a:off x="7673339" y="89026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EEE"/>
            </a:solidFill>
          </p:spPr>
          <p:txBody>
            <a:bodyPr wrap="square" lIns="0" tIns="0" rIns="0" bIns="0" rtlCol="0"/>
            <a:lstStyle/>
            <a:p>
              <a:endParaRPr/>
            </a:p>
          </p:txBody>
        </p:sp>
        <p:sp>
          <p:nvSpPr>
            <p:cNvPr id="352" name="object 352"/>
            <p:cNvSpPr/>
            <p:nvPr/>
          </p:nvSpPr>
          <p:spPr>
            <a:xfrm>
              <a:off x="7673339" y="8978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DEB"/>
            </a:solidFill>
          </p:spPr>
          <p:txBody>
            <a:bodyPr wrap="square" lIns="0" tIns="0" rIns="0" bIns="0" rtlCol="0"/>
            <a:lstStyle/>
            <a:p>
              <a:endParaRPr/>
            </a:p>
          </p:txBody>
        </p:sp>
        <p:sp>
          <p:nvSpPr>
            <p:cNvPr id="353" name="object 353"/>
            <p:cNvSpPr/>
            <p:nvPr/>
          </p:nvSpPr>
          <p:spPr>
            <a:xfrm>
              <a:off x="7673339" y="90423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CE9"/>
            </a:solidFill>
          </p:spPr>
          <p:txBody>
            <a:bodyPr wrap="square" lIns="0" tIns="0" rIns="0" bIns="0" rtlCol="0"/>
            <a:lstStyle/>
            <a:p>
              <a:endParaRPr/>
            </a:p>
          </p:txBody>
        </p:sp>
        <p:sp>
          <p:nvSpPr>
            <p:cNvPr id="354" name="object 354"/>
            <p:cNvSpPr/>
            <p:nvPr/>
          </p:nvSpPr>
          <p:spPr>
            <a:xfrm>
              <a:off x="7673339" y="91185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BE6"/>
            </a:solidFill>
          </p:spPr>
          <p:txBody>
            <a:bodyPr wrap="square" lIns="0" tIns="0" rIns="0" bIns="0" rtlCol="0"/>
            <a:lstStyle/>
            <a:p>
              <a:endParaRPr/>
            </a:p>
          </p:txBody>
        </p:sp>
        <p:sp>
          <p:nvSpPr>
            <p:cNvPr id="355" name="object 355"/>
            <p:cNvSpPr/>
            <p:nvPr/>
          </p:nvSpPr>
          <p:spPr>
            <a:xfrm>
              <a:off x="7673339" y="91947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9E4"/>
            </a:solidFill>
          </p:spPr>
          <p:txBody>
            <a:bodyPr wrap="square" lIns="0" tIns="0" rIns="0" bIns="0" rtlCol="0"/>
            <a:lstStyle/>
            <a:p>
              <a:endParaRPr/>
            </a:p>
          </p:txBody>
        </p:sp>
        <p:sp>
          <p:nvSpPr>
            <p:cNvPr id="356" name="object 356"/>
            <p:cNvSpPr/>
            <p:nvPr/>
          </p:nvSpPr>
          <p:spPr>
            <a:xfrm>
              <a:off x="7673339" y="9258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8E1"/>
            </a:solidFill>
          </p:spPr>
          <p:txBody>
            <a:bodyPr wrap="square" lIns="0" tIns="0" rIns="0" bIns="0" rtlCol="0"/>
            <a:lstStyle/>
            <a:p>
              <a:endParaRPr/>
            </a:p>
          </p:txBody>
        </p:sp>
        <p:sp>
          <p:nvSpPr>
            <p:cNvPr id="357" name="object 357"/>
            <p:cNvSpPr/>
            <p:nvPr/>
          </p:nvSpPr>
          <p:spPr>
            <a:xfrm>
              <a:off x="7673339" y="93345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7DF"/>
            </a:solidFill>
          </p:spPr>
          <p:txBody>
            <a:bodyPr wrap="square" lIns="0" tIns="0" rIns="0" bIns="0" rtlCol="0"/>
            <a:lstStyle/>
            <a:p>
              <a:endParaRPr/>
            </a:p>
          </p:txBody>
        </p:sp>
        <p:sp>
          <p:nvSpPr>
            <p:cNvPr id="358" name="object 358"/>
            <p:cNvSpPr/>
            <p:nvPr/>
          </p:nvSpPr>
          <p:spPr>
            <a:xfrm>
              <a:off x="7673339" y="94106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5DD"/>
            </a:solidFill>
          </p:spPr>
          <p:txBody>
            <a:bodyPr wrap="square" lIns="0" tIns="0" rIns="0" bIns="0" rtlCol="0"/>
            <a:lstStyle/>
            <a:p>
              <a:endParaRPr/>
            </a:p>
          </p:txBody>
        </p:sp>
        <p:sp>
          <p:nvSpPr>
            <p:cNvPr id="359" name="object 359"/>
            <p:cNvSpPr/>
            <p:nvPr/>
          </p:nvSpPr>
          <p:spPr>
            <a:xfrm>
              <a:off x="7673339" y="94741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4DA"/>
            </a:solidFill>
          </p:spPr>
          <p:txBody>
            <a:bodyPr wrap="square" lIns="0" tIns="0" rIns="0" bIns="0" rtlCol="0"/>
            <a:lstStyle/>
            <a:p>
              <a:endParaRPr/>
            </a:p>
          </p:txBody>
        </p:sp>
        <p:sp>
          <p:nvSpPr>
            <p:cNvPr id="360" name="object 360"/>
            <p:cNvSpPr/>
            <p:nvPr/>
          </p:nvSpPr>
          <p:spPr>
            <a:xfrm>
              <a:off x="7673339" y="9550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3D8"/>
            </a:solidFill>
          </p:spPr>
          <p:txBody>
            <a:bodyPr wrap="square" lIns="0" tIns="0" rIns="0" bIns="0" rtlCol="0"/>
            <a:lstStyle/>
            <a:p>
              <a:endParaRPr/>
            </a:p>
          </p:txBody>
        </p:sp>
        <p:sp>
          <p:nvSpPr>
            <p:cNvPr id="361" name="object 361"/>
            <p:cNvSpPr/>
            <p:nvPr/>
          </p:nvSpPr>
          <p:spPr>
            <a:xfrm>
              <a:off x="7673339" y="96138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2D5"/>
            </a:solidFill>
          </p:spPr>
          <p:txBody>
            <a:bodyPr wrap="square" lIns="0" tIns="0" rIns="0" bIns="0" rtlCol="0"/>
            <a:lstStyle/>
            <a:p>
              <a:endParaRPr/>
            </a:p>
          </p:txBody>
        </p:sp>
        <p:sp>
          <p:nvSpPr>
            <p:cNvPr id="362" name="object 362"/>
            <p:cNvSpPr/>
            <p:nvPr/>
          </p:nvSpPr>
          <p:spPr>
            <a:xfrm>
              <a:off x="7673339" y="96900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0D3"/>
            </a:solidFill>
          </p:spPr>
          <p:txBody>
            <a:bodyPr wrap="square" lIns="0" tIns="0" rIns="0" bIns="0" rtlCol="0"/>
            <a:lstStyle/>
            <a:p>
              <a:endParaRPr/>
            </a:p>
          </p:txBody>
        </p:sp>
        <p:sp>
          <p:nvSpPr>
            <p:cNvPr id="363" name="object 363"/>
            <p:cNvSpPr/>
            <p:nvPr/>
          </p:nvSpPr>
          <p:spPr>
            <a:xfrm>
              <a:off x="7673339" y="97662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FD0"/>
            </a:solidFill>
          </p:spPr>
          <p:txBody>
            <a:bodyPr wrap="square" lIns="0" tIns="0" rIns="0" bIns="0" rtlCol="0"/>
            <a:lstStyle/>
            <a:p>
              <a:endParaRPr/>
            </a:p>
          </p:txBody>
        </p:sp>
        <p:sp>
          <p:nvSpPr>
            <p:cNvPr id="364" name="object 364"/>
            <p:cNvSpPr/>
            <p:nvPr/>
          </p:nvSpPr>
          <p:spPr>
            <a:xfrm>
              <a:off x="7673339" y="98297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ECE"/>
            </a:solidFill>
          </p:spPr>
          <p:txBody>
            <a:bodyPr wrap="square" lIns="0" tIns="0" rIns="0" bIns="0" rtlCol="0"/>
            <a:lstStyle/>
            <a:p>
              <a:endParaRPr/>
            </a:p>
          </p:txBody>
        </p:sp>
        <p:sp>
          <p:nvSpPr>
            <p:cNvPr id="365" name="object 365"/>
            <p:cNvSpPr/>
            <p:nvPr/>
          </p:nvSpPr>
          <p:spPr>
            <a:xfrm>
              <a:off x="7673339" y="99060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CCC"/>
            </a:solidFill>
          </p:spPr>
          <p:txBody>
            <a:bodyPr wrap="square" lIns="0" tIns="0" rIns="0" bIns="0" rtlCol="0"/>
            <a:lstStyle/>
            <a:p>
              <a:endParaRPr/>
            </a:p>
          </p:txBody>
        </p:sp>
        <p:sp>
          <p:nvSpPr>
            <p:cNvPr id="366" name="object 366"/>
            <p:cNvSpPr/>
            <p:nvPr/>
          </p:nvSpPr>
          <p:spPr>
            <a:xfrm>
              <a:off x="7673339" y="99821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BC9"/>
            </a:solidFill>
          </p:spPr>
          <p:txBody>
            <a:bodyPr wrap="square" lIns="0" tIns="0" rIns="0" bIns="0" rtlCol="0"/>
            <a:lstStyle/>
            <a:p>
              <a:endParaRPr/>
            </a:p>
          </p:txBody>
        </p:sp>
        <p:sp>
          <p:nvSpPr>
            <p:cNvPr id="367" name="object 367"/>
            <p:cNvSpPr/>
            <p:nvPr/>
          </p:nvSpPr>
          <p:spPr>
            <a:xfrm>
              <a:off x="7673339" y="100456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6AC7"/>
            </a:solidFill>
          </p:spPr>
          <p:txBody>
            <a:bodyPr wrap="square" lIns="0" tIns="0" rIns="0" bIns="0" rtlCol="0"/>
            <a:lstStyle/>
            <a:p>
              <a:endParaRPr/>
            </a:p>
          </p:txBody>
        </p:sp>
        <p:sp>
          <p:nvSpPr>
            <p:cNvPr id="368" name="object 368"/>
            <p:cNvSpPr/>
            <p:nvPr/>
          </p:nvSpPr>
          <p:spPr>
            <a:xfrm>
              <a:off x="7673339" y="10121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8C4"/>
            </a:solidFill>
          </p:spPr>
          <p:txBody>
            <a:bodyPr wrap="square" lIns="0" tIns="0" rIns="0" bIns="0" rtlCol="0"/>
            <a:lstStyle/>
            <a:p>
              <a:endParaRPr/>
            </a:p>
          </p:txBody>
        </p:sp>
        <p:sp>
          <p:nvSpPr>
            <p:cNvPr id="369" name="object 369"/>
            <p:cNvSpPr/>
            <p:nvPr/>
          </p:nvSpPr>
          <p:spPr>
            <a:xfrm>
              <a:off x="7673339" y="101853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7C2"/>
            </a:solidFill>
          </p:spPr>
          <p:txBody>
            <a:bodyPr wrap="square" lIns="0" tIns="0" rIns="0" bIns="0" rtlCol="0"/>
            <a:lstStyle/>
            <a:p>
              <a:endParaRPr/>
            </a:p>
          </p:txBody>
        </p:sp>
        <p:sp>
          <p:nvSpPr>
            <p:cNvPr id="370" name="object 370"/>
            <p:cNvSpPr/>
            <p:nvPr/>
          </p:nvSpPr>
          <p:spPr>
            <a:xfrm>
              <a:off x="7673339" y="102615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66BF"/>
            </a:solidFill>
          </p:spPr>
          <p:txBody>
            <a:bodyPr wrap="square" lIns="0" tIns="0" rIns="0" bIns="0" rtlCol="0"/>
            <a:lstStyle/>
            <a:p>
              <a:endParaRPr/>
            </a:p>
          </p:txBody>
        </p:sp>
        <p:sp>
          <p:nvSpPr>
            <p:cNvPr id="371" name="object 371"/>
            <p:cNvSpPr/>
            <p:nvPr/>
          </p:nvSpPr>
          <p:spPr>
            <a:xfrm>
              <a:off x="7673339" y="103377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6BD"/>
            </a:solidFill>
          </p:spPr>
          <p:txBody>
            <a:bodyPr wrap="square" lIns="0" tIns="0" rIns="0" bIns="0" rtlCol="0"/>
            <a:lstStyle/>
            <a:p>
              <a:endParaRPr/>
            </a:p>
          </p:txBody>
        </p:sp>
        <p:sp>
          <p:nvSpPr>
            <p:cNvPr id="372" name="object 372"/>
            <p:cNvSpPr/>
            <p:nvPr/>
          </p:nvSpPr>
          <p:spPr>
            <a:xfrm>
              <a:off x="7673339" y="10401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3BB"/>
            </a:solidFill>
          </p:spPr>
          <p:txBody>
            <a:bodyPr wrap="square" lIns="0" tIns="0" rIns="0" bIns="0" rtlCol="0"/>
            <a:lstStyle/>
            <a:p>
              <a:endParaRPr/>
            </a:p>
          </p:txBody>
        </p:sp>
        <p:sp>
          <p:nvSpPr>
            <p:cNvPr id="373" name="object 373"/>
            <p:cNvSpPr/>
            <p:nvPr/>
          </p:nvSpPr>
          <p:spPr>
            <a:xfrm>
              <a:off x="7673339" y="104775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2B8"/>
            </a:solidFill>
          </p:spPr>
          <p:txBody>
            <a:bodyPr wrap="square" lIns="0" tIns="0" rIns="0" bIns="0" rtlCol="0"/>
            <a:lstStyle/>
            <a:p>
              <a:endParaRPr/>
            </a:p>
          </p:txBody>
        </p:sp>
        <p:sp>
          <p:nvSpPr>
            <p:cNvPr id="374" name="object 374"/>
            <p:cNvSpPr/>
            <p:nvPr/>
          </p:nvSpPr>
          <p:spPr>
            <a:xfrm>
              <a:off x="7673339" y="105536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61B6"/>
            </a:solidFill>
          </p:spPr>
          <p:txBody>
            <a:bodyPr wrap="square" lIns="0" tIns="0" rIns="0" bIns="0" rtlCol="0"/>
            <a:lstStyle/>
            <a:p>
              <a:endParaRPr/>
            </a:p>
          </p:txBody>
        </p:sp>
        <p:sp>
          <p:nvSpPr>
            <p:cNvPr id="375" name="object 375"/>
            <p:cNvSpPr/>
            <p:nvPr/>
          </p:nvSpPr>
          <p:spPr>
            <a:xfrm>
              <a:off x="7673339" y="10629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FB3"/>
            </a:solidFill>
          </p:spPr>
          <p:txBody>
            <a:bodyPr wrap="square" lIns="0" tIns="0" rIns="0" bIns="0" rtlCol="0"/>
            <a:lstStyle/>
            <a:p>
              <a:endParaRPr/>
            </a:p>
          </p:txBody>
        </p:sp>
        <p:sp>
          <p:nvSpPr>
            <p:cNvPr id="376" name="object 376"/>
            <p:cNvSpPr/>
            <p:nvPr/>
          </p:nvSpPr>
          <p:spPr>
            <a:xfrm>
              <a:off x="7673339" y="106933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5EB1"/>
            </a:solidFill>
          </p:spPr>
          <p:txBody>
            <a:bodyPr wrap="square" lIns="0" tIns="0" rIns="0" bIns="0" rtlCol="0"/>
            <a:lstStyle/>
            <a:p>
              <a:endParaRPr/>
            </a:p>
          </p:txBody>
        </p:sp>
        <p:sp>
          <p:nvSpPr>
            <p:cNvPr id="377" name="object 377"/>
            <p:cNvSpPr/>
            <p:nvPr/>
          </p:nvSpPr>
          <p:spPr>
            <a:xfrm>
              <a:off x="7673339" y="107695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DAE"/>
            </a:solidFill>
          </p:spPr>
          <p:txBody>
            <a:bodyPr wrap="square" lIns="0" tIns="0" rIns="0" bIns="0" rtlCol="0"/>
            <a:lstStyle/>
            <a:p>
              <a:endParaRPr/>
            </a:p>
          </p:txBody>
        </p:sp>
        <p:sp>
          <p:nvSpPr>
            <p:cNvPr id="378" name="object 378"/>
            <p:cNvSpPr/>
            <p:nvPr/>
          </p:nvSpPr>
          <p:spPr>
            <a:xfrm>
              <a:off x="7673339" y="108330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5CAC"/>
            </a:solidFill>
          </p:spPr>
          <p:txBody>
            <a:bodyPr wrap="square" lIns="0" tIns="0" rIns="0" bIns="0" rtlCol="0"/>
            <a:lstStyle/>
            <a:p>
              <a:endParaRPr/>
            </a:p>
          </p:txBody>
        </p:sp>
        <p:sp>
          <p:nvSpPr>
            <p:cNvPr id="379" name="object 379"/>
            <p:cNvSpPr/>
            <p:nvPr/>
          </p:nvSpPr>
          <p:spPr>
            <a:xfrm>
              <a:off x="7673339" y="10909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5AAA"/>
            </a:solidFill>
          </p:spPr>
          <p:txBody>
            <a:bodyPr wrap="square" lIns="0" tIns="0" rIns="0" bIns="0" rtlCol="0"/>
            <a:lstStyle/>
            <a:p>
              <a:endParaRPr/>
            </a:p>
          </p:txBody>
        </p:sp>
        <p:sp>
          <p:nvSpPr>
            <p:cNvPr id="380" name="object 380"/>
            <p:cNvSpPr/>
            <p:nvPr/>
          </p:nvSpPr>
          <p:spPr>
            <a:xfrm>
              <a:off x="7673339" y="1098550"/>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9A7"/>
            </a:solidFill>
          </p:spPr>
          <p:txBody>
            <a:bodyPr wrap="square" lIns="0" tIns="0" rIns="0" bIns="0" rtlCol="0"/>
            <a:lstStyle/>
            <a:p>
              <a:endParaRPr/>
            </a:p>
          </p:txBody>
        </p:sp>
        <p:sp>
          <p:nvSpPr>
            <p:cNvPr id="381" name="object 381"/>
            <p:cNvSpPr/>
            <p:nvPr/>
          </p:nvSpPr>
          <p:spPr>
            <a:xfrm>
              <a:off x="7673339" y="110490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58A5"/>
            </a:solidFill>
          </p:spPr>
          <p:txBody>
            <a:bodyPr wrap="square" lIns="0" tIns="0" rIns="0" bIns="0" rtlCol="0"/>
            <a:lstStyle/>
            <a:p>
              <a:endParaRPr/>
            </a:p>
          </p:txBody>
        </p:sp>
        <p:sp>
          <p:nvSpPr>
            <p:cNvPr id="382" name="object 382"/>
            <p:cNvSpPr/>
            <p:nvPr/>
          </p:nvSpPr>
          <p:spPr>
            <a:xfrm>
              <a:off x="7673340" y="1112519"/>
              <a:ext cx="1363980" cy="7620"/>
            </a:xfrm>
            <a:custGeom>
              <a:avLst/>
              <a:gdLst/>
              <a:ahLst/>
              <a:cxnLst/>
              <a:rect l="l" t="t" r="r" b="b"/>
              <a:pathLst>
                <a:path w="1363979" h="7619">
                  <a:moveTo>
                    <a:pt x="1363980" y="0"/>
                  </a:moveTo>
                  <a:lnTo>
                    <a:pt x="0" y="0"/>
                  </a:lnTo>
                  <a:lnTo>
                    <a:pt x="0" y="2540"/>
                  </a:lnTo>
                  <a:lnTo>
                    <a:pt x="1270" y="2540"/>
                  </a:lnTo>
                  <a:lnTo>
                    <a:pt x="1270" y="7620"/>
                  </a:lnTo>
                  <a:lnTo>
                    <a:pt x="1362710" y="7620"/>
                  </a:lnTo>
                  <a:lnTo>
                    <a:pt x="1362710" y="2540"/>
                  </a:lnTo>
                  <a:lnTo>
                    <a:pt x="1363980" y="2540"/>
                  </a:lnTo>
                  <a:lnTo>
                    <a:pt x="1363980" y="0"/>
                  </a:lnTo>
                  <a:close/>
                </a:path>
              </a:pathLst>
            </a:custGeom>
            <a:solidFill>
              <a:srgbClr val="0056A2"/>
            </a:solidFill>
          </p:spPr>
          <p:txBody>
            <a:bodyPr wrap="square" lIns="0" tIns="0" rIns="0" bIns="0" rtlCol="0"/>
            <a:lstStyle/>
            <a:p>
              <a:endParaRPr/>
            </a:p>
          </p:txBody>
        </p:sp>
        <p:sp>
          <p:nvSpPr>
            <p:cNvPr id="383" name="object 383"/>
            <p:cNvSpPr/>
            <p:nvPr/>
          </p:nvSpPr>
          <p:spPr>
            <a:xfrm>
              <a:off x="7674610" y="1120139"/>
              <a:ext cx="1361440" cy="6350"/>
            </a:xfrm>
            <a:custGeom>
              <a:avLst/>
              <a:gdLst/>
              <a:ahLst/>
              <a:cxnLst/>
              <a:rect l="l" t="t" r="r" b="b"/>
              <a:pathLst>
                <a:path w="1361440" h="6350">
                  <a:moveTo>
                    <a:pt x="1361440" y="0"/>
                  </a:moveTo>
                  <a:lnTo>
                    <a:pt x="0" y="0"/>
                  </a:lnTo>
                  <a:lnTo>
                    <a:pt x="0" y="3810"/>
                  </a:lnTo>
                  <a:lnTo>
                    <a:pt x="1270" y="3810"/>
                  </a:lnTo>
                  <a:lnTo>
                    <a:pt x="1270" y="6350"/>
                  </a:lnTo>
                  <a:lnTo>
                    <a:pt x="1361440" y="6350"/>
                  </a:lnTo>
                  <a:lnTo>
                    <a:pt x="1361440" y="3810"/>
                  </a:lnTo>
                  <a:lnTo>
                    <a:pt x="1361440" y="0"/>
                  </a:lnTo>
                  <a:close/>
                </a:path>
              </a:pathLst>
            </a:custGeom>
            <a:solidFill>
              <a:srgbClr val="0055A0"/>
            </a:solidFill>
          </p:spPr>
          <p:txBody>
            <a:bodyPr wrap="square" lIns="0" tIns="0" rIns="0" bIns="0" rtlCol="0"/>
            <a:lstStyle/>
            <a:p>
              <a:endParaRPr/>
            </a:p>
          </p:txBody>
        </p:sp>
        <p:sp>
          <p:nvSpPr>
            <p:cNvPr id="384" name="object 384"/>
            <p:cNvSpPr/>
            <p:nvPr/>
          </p:nvSpPr>
          <p:spPr>
            <a:xfrm>
              <a:off x="7675880" y="1126489"/>
              <a:ext cx="1360170" cy="7620"/>
            </a:xfrm>
            <a:custGeom>
              <a:avLst/>
              <a:gdLst/>
              <a:ahLst/>
              <a:cxnLst/>
              <a:rect l="l" t="t" r="r" b="b"/>
              <a:pathLst>
                <a:path w="1360170" h="7619">
                  <a:moveTo>
                    <a:pt x="1360170" y="0"/>
                  </a:moveTo>
                  <a:lnTo>
                    <a:pt x="0" y="0"/>
                  </a:lnTo>
                  <a:lnTo>
                    <a:pt x="0" y="1270"/>
                  </a:lnTo>
                  <a:lnTo>
                    <a:pt x="0" y="3810"/>
                  </a:lnTo>
                  <a:lnTo>
                    <a:pt x="1270" y="3810"/>
                  </a:lnTo>
                  <a:lnTo>
                    <a:pt x="1270" y="7620"/>
                  </a:lnTo>
                  <a:lnTo>
                    <a:pt x="1358900" y="7620"/>
                  </a:lnTo>
                  <a:lnTo>
                    <a:pt x="1358900" y="3810"/>
                  </a:lnTo>
                  <a:lnTo>
                    <a:pt x="1358900" y="1270"/>
                  </a:lnTo>
                  <a:lnTo>
                    <a:pt x="1360170" y="1270"/>
                  </a:lnTo>
                  <a:lnTo>
                    <a:pt x="1360170" y="0"/>
                  </a:lnTo>
                  <a:close/>
                </a:path>
              </a:pathLst>
            </a:custGeom>
            <a:solidFill>
              <a:srgbClr val="00549E"/>
            </a:solidFill>
          </p:spPr>
          <p:txBody>
            <a:bodyPr wrap="square" lIns="0" tIns="0" rIns="0" bIns="0" rtlCol="0"/>
            <a:lstStyle/>
            <a:p>
              <a:endParaRPr/>
            </a:p>
          </p:txBody>
        </p:sp>
        <p:sp>
          <p:nvSpPr>
            <p:cNvPr id="385" name="object 385"/>
            <p:cNvSpPr/>
            <p:nvPr/>
          </p:nvSpPr>
          <p:spPr>
            <a:xfrm>
              <a:off x="7677150" y="1134109"/>
              <a:ext cx="1357630" cy="6350"/>
            </a:xfrm>
            <a:custGeom>
              <a:avLst/>
              <a:gdLst/>
              <a:ahLst/>
              <a:cxnLst/>
              <a:rect l="l" t="t" r="r" b="b"/>
              <a:pathLst>
                <a:path w="1357629" h="6350">
                  <a:moveTo>
                    <a:pt x="1357630" y="0"/>
                  </a:moveTo>
                  <a:lnTo>
                    <a:pt x="0" y="0"/>
                  </a:lnTo>
                  <a:lnTo>
                    <a:pt x="0" y="1270"/>
                  </a:lnTo>
                  <a:lnTo>
                    <a:pt x="0" y="2540"/>
                  </a:lnTo>
                  <a:lnTo>
                    <a:pt x="1270" y="2540"/>
                  </a:lnTo>
                  <a:lnTo>
                    <a:pt x="1270" y="5080"/>
                  </a:lnTo>
                  <a:lnTo>
                    <a:pt x="1270" y="6350"/>
                  </a:lnTo>
                  <a:lnTo>
                    <a:pt x="1355090" y="6350"/>
                  </a:lnTo>
                  <a:lnTo>
                    <a:pt x="1355090" y="5080"/>
                  </a:lnTo>
                  <a:lnTo>
                    <a:pt x="1356360" y="5080"/>
                  </a:lnTo>
                  <a:lnTo>
                    <a:pt x="1356360" y="2540"/>
                  </a:lnTo>
                  <a:lnTo>
                    <a:pt x="1356360" y="1270"/>
                  </a:lnTo>
                  <a:lnTo>
                    <a:pt x="1357630" y="1270"/>
                  </a:lnTo>
                  <a:lnTo>
                    <a:pt x="1357630" y="0"/>
                  </a:lnTo>
                  <a:close/>
                </a:path>
              </a:pathLst>
            </a:custGeom>
            <a:solidFill>
              <a:srgbClr val="00539B"/>
            </a:solidFill>
          </p:spPr>
          <p:txBody>
            <a:bodyPr wrap="square" lIns="0" tIns="0" rIns="0" bIns="0" rtlCol="0"/>
            <a:lstStyle/>
            <a:p>
              <a:endParaRPr/>
            </a:p>
          </p:txBody>
        </p:sp>
        <p:sp>
          <p:nvSpPr>
            <p:cNvPr id="386" name="object 386"/>
            <p:cNvSpPr/>
            <p:nvPr/>
          </p:nvSpPr>
          <p:spPr>
            <a:xfrm>
              <a:off x="7678420" y="1140459"/>
              <a:ext cx="1353820" cy="7620"/>
            </a:xfrm>
            <a:custGeom>
              <a:avLst/>
              <a:gdLst/>
              <a:ahLst/>
              <a:cxnLst/>
              <a:rect l="l" t="t" r="r" b="b"/>
              <a:pathLst>
                <a:path w="1353820" h="7619">
                  <a:moveTo>
                    <a:pt x="1353820" y="0"/>
                  </a:moveTo>
                  <a:lnTo>
                    <a:pt x="0" y="0"/>
                  </a:lnTo>
                  <a:lnTo>
                    <a:pt x="0" y="1270"/>
                  </a:lnTo>
                  <a:lnTo>
                    <a:pt x="1270" y="1270"/>
                  </a:lnTo>
                  <a:lnTo>
                    <a:pt x="1270" y="2540"/>
                  </a:lnTo>
                  <a:lnTo>
                    <a:pt x="1270" y="6350"/>
                  </a:lnTo>
                  <a:lnTo>
                    <a:pt x="2540" y="6350"/>
                  </a:lnTo>
                  <a:lnTo>
                    <a:pt x="2540" y="7620"/>
                  </a:lnTo>
                  <a:lnTo>
                    <a:pt x="1351280" y="7620"/>
                  </a:lnTo>
                  <a:lnTo>
                    <a:pt x="1351280" y="6350"/>
                  </a:lnTo>
                  <a:lnTo>
                    <a:pt x="1352550" y="6350"/>
                  </a:lnTo>
                  <a:lnTo>
                    <a:pt x="1352550" y="2540"/>
                  </a:lnTo>
                  <a:lnTo>
                    <a:pt x="1353820" y="2540"/>
                  </a:lnTo>
                  <a:lnTo>
                    <a:pt x="1353820" y="1270"/>
                  </a:lnTo>
                  <a:lnTo>
                    <a:pt x="1353820" y="0"/>
                  </a:lnTo>
                  <a:close/>
                </a:path>
              </a:pathLst>
            </a:custGeom>
            <a:solidFill>
              <a:srgbClr val="005199"/>
            </a:solidFill>
          </p:spPr>
          <p:txBody>
            <a:bodyPr wrap="square" lIns="0" tIns="0" rIns="0" bIns="0" rtlCol="0"/>
            <a:lstStyle/>
            <a:p>
              <a:endParaRPr/>
            </a:p>
          </p:txBody>
        </p:sp>
        <p:sp>
          <p:nvSpPr>
            <p:cNvPr id="387" name="object 387"/>
            <p:cNvSpPr/>
            <p:nvPr/>
          </p:nvSpPr>
          <p:spPr>
            <a:xfrm>
              <a:off x="7680960" y="1148079"/>
              <a:ext cx="1348740" cy="7620"/>
            </a:xfrm>
            <a:custGeom>
              <a:avLst/>
              <a:gdLst/>
              <a:ahLst/>
              <a:cxnLst/>
              <a:rect l="l" t="t" r="r" b="b"/>
              <a:pathLst>
                <a:path w="1348740" h="7619">
                  <a:moveTo>
                    <a:pt x="1348740" y="0"/>
                  </a:moveTo>
                  <a:lnTo>
                    <a:pt x="0" y="0"/>
                  </a:lnTo>
                  <a:lnTo>
                    <a:pt x="0" y="1270"/>
                  </a:lnTo>
                  <a:lnTo>
                    <a:pt x="1270" y="1270"/>
                  </a:lnTo>
                  <a:lnTo>
                    <a:pt x="1270" y="5080"/>
                  </a:lnTo>
                  <a:lnTo>
                    <a:pt x="2540" y="5080"/>
                  </a:lnTo>
                  <a:lnTo>
                    <a:pt x="2540" y="7620"/>
                  </a:lnTo>
                  <a:lnTo>
                    <a:pt x="1346200" y="7620"/>
                  </a:lnTo>
                  <a:lnTo>
                    <a:pt x="1346200" y="5080"/>
                  </a:lnTo>
                  <a:lnTo>
                    <a:pt x="1347470" y="5080"/>
                  </a:lnTo>
                  <a:lnTo>
                    <a:pt x="1347470" y="1270"/>
                  </a:lnTo>
                  <a:lnTo>
                    <a:pt x="1348740" y="1270"/>
                  </a:lnTo>
                  <a:lnTo>
                    <a:pt x="1348740" y="0"/>
                  </a:lnTo>
                  <a:close/>
                </a:path>
              </a:pathLst>
            </a:custGeom>
            <a:solidFill>
              <a:srgbClr val="005096"/>
            </a:solidFill>
          </p:spPr>
          <p:txBody>
            <a:bodyPr wrap="square" lIns="0" tIns="0" rIns="0" bIns="0" rtlCol="0"/>
            <a:lstStyle/>
            <a:p>
              <a:endParaRPr/>
            </a:p>
          </p:txBody>
        </p:sp>
        <p:sp>
          <p:nvSpPr>
            <p:cNvPr id="388" name="object 388"/>
            <p:cNvSpPr/>
            <p:nvPr/>
          </p:nvSpPr>
          <p:spPr>
            <a:xfrm>
              <a:off x="7684770" y="1155699"/>
              <a:ext cx="1341120" cy="6350"/>
            </a:xfrm>
            <a:custGeom>
              <a:avLst/>
              <a:gdLst/>
              <a:ahLst/>
              <a:cxnLst/>
              <a:rect l="l" t="t" r="r" b="b"/>
              <a:pathLst>
                <a:path w="1341120" h="6350">
                  <a:moveTo>
                    <a:pt x="1338580" y="5207"/>
                  </a:moveTo>
                  <a:lnTo>
                    <a:pt x="2540" y="5207"/>
                  </a:lnTo>
                  <a:lnTo>
                    <a:pt x="2540" y="6350"/>
                  </a:lnTo>
                  <a:lnTo>
                    <a:pt x="1338580" y="6350"/>
                  </a:lnTo>
                  <a:lnTo>
                    <a:pt x="1338580" y="5207"/>
                  </a:lnTo>
                  <a:close/>
                </a:path>
                <a:path w="1341120" h="6350">
                  <a:moveTo>
                    <a:pt x="1341120" y="0"/>
                  </a:moveTo>
                  <a:lnTo>
                    <a:pt x="0" y="0"/>
                  </a:lnTo>
                  <a:lnTo>
                    <a:pt x="0" y="2540"/>
                  </a:lnTo>
                  <a:lnTo>
                    <a:pt x="1270" y="2540"/>
                  </a:lnTo>
                  <a:lnTo>
                    <a:pt x="1270" y="5080"/>
                  </a:lnTo>
                  <a:lnTo>
                    <a:pt x="1339850" y="5080"/>
                  </a:lnTo>
                  <a:lnTo>
                    <a:pt x="1339850" y="2540"/>
                  </a:lnTo>
                  <a:lnTo>
                    <a:pt x="1341120" y="2540"/>
                  </a:lnTo>
                  <a:lnTo>
                    <a:pt x="1341120" y="0"/>
                  </a:lnTo>
                  <a:close/>
                </a:path>
              </a:pathLst>
            </a:custGeom>
            <a:solidFill>
              <a:srgbClr val="004F94"/>
            </a:solidFill>
          </p:spPr>
          <p:txBody>
            <a:bodyPr wrap="square" lIns="0" tIns="0" rIns="0" bIns="0" rtlCol="0"/>
            <a:lstStyle/>
            <a:p>
              <a:endParaRPr/>
            </a:p>
          </p:txBody>
        </p:sp>
        <p:sp>
          <p:nvSpPr>
            <p:cNvPr id="389" name="object 389"/>
            <p:cNvSpPr/>
            <p:nvPr/>
          </p:nvSpPr>
          <p:spPr>
            <a:xfrm>
              <a:off x="7687310" y="1162049"/>
              <a:ext cx="1336040" cy="7620"/>
            </a:xfrm>
            <a:custGeom>
              <a:avLst/>
              <a:gdLst/>
              <a:ahLst/>
              <a:cxnLst/>
              <a:rect l="l" t="t" r="r" b="b"/>
              <a:pathLst>
                <a:path w="1336040" h="7619">
                  <a:moveTo>
                    <a:pt x="1336040" y="0"/>
                  </a:moveTo>
                  <a:lnTo>
                    <a:pt x="0" y="0"/>
                  </a:lnTo>
                  <a:lnTo>
                    <a:pt x="0" y="1397"/>
                  </a:lnTo>
                  <a:lnTo>
                    <a:pt x="1270" y="1397"/>
                  </a:lnTo>
                  <a:lnTo>
                    <a:pt x="1270" y="3810"/>
                  </a:lnTo>
                  <a:lnTo>
                    <a:pt x="2540" y="3810"/>
                  </a:lnTo>
                  <a:lnTo>
                    <a:pt x="2540" y="6350"/>
                  </a:lnTo>
                  <a:lnTo>
                    <a:pt x="3810" y="6350"/>
                  </a:lnTo>
                  <a:lnTo>
                    <a:pt x="3810" y="7620"/>
                  </a:lnTo>
                  <a:lnTo>
                    <a:pt x="1332230" y="7620"/>
                  </a:lnTo>
                  <a:lnTo>
                    <a:pt x="1332230" y="6350"/>
                  </a:lnTo>
                  <a:lnTo>
                    <a:pt x="1333500" y="6350"/>
                  </a:lnTo>
                  <a:lnTo>
                    <a:pt x="1333500" y="3810"/>
                  </a:lnTo>
                  <a:lnTo>
                    <a:pt x="1334770" y="3810"/>
                  </a:lnTo>
                  <a:lnTo>
                    <a:pt x="1334770" y="1397"/>
                  </a:lnTo>
                  <a:lnTo>
                    <a:pt x="1336040" y="1397"/>
                  </a:lnTo>
                  <a:lnTo>
                    <a:pt x="1336040" y="0"/>
                  </a:lnTo>
                  <a:close/>
                </a:path>
              </a:pathLst>
            </a:custGeom>
            <a:solidFill>
              <a:srgbClr val="004D91"/>
            </a:solidFill>
          </p:spPr>
          <p:txBody>
            <a:bodyPr wrap="square" lIns="0" tIns="0" rIns="0" bIns="0" rtlCol="0"/>
            <a:lstStyle/>
            <a:p>
              <a:endParaRPr/>
            </a:p>
          </p:txBody>
        </p:sp>
        <p:sp>
          <p:nvSpPr>
            <p:cNvPr id="390" name="object 390"/>
            <p:cNvSpPr/>
            <p:nvPr/>
          </p:nvSpPr>
          <p:spPr>
            <a:xfrm>
              <a:off x="7691120" y="1169669"/>
              <a:ext cx="1328420" cy="7620"/>
            </a:xfrm>
            <a:custGeom>
              <a:avLst/>
              <a:gdLst/>
              <a:ahLst/>
              <a:cxnLst/>
              <a:rect l="l" t="t" r="r" b="b"/>
              <a:pathLst>
                <a:path w="1328420" h="7619">
                  <a:moveTo>
                    <a:pt x="1328420" y="0"/>
                  </a:moveTo>
                  <a:lnTo>
                    <a:pt x="1327150" y="0"/>
                  </a:lnTo>
                  <a:lnTo>
                    <a:pt x="1270" y="0"/>
                  </a:lnTo>
                  <a:lnTo>
                    <a:pt x="0" y="0"/>
                  </a:lnTo>
                  <a:lnTo>
                    <a:pt x="0" y="127"/>
                  </a:lnTo>
                  <a:lnTo>
                    <a:pt x="1270" y="127"/>
                  </a:lnTo>
                  <a:lnTo>
                    <a:pt x="1270" y="1270"/>
                  </a:lnTo>
                  <a:lnTo>
                    <a:pt x="2540" y="1270"/>
                  </a:lnTo>
                  <a:lnTo>
                    <a:pt x="2540" y="2540"/>
                  </a:lnTo>
                  <a:lnTo>
                    <a:pt x="2540" y="3810"/>
                  </a:lnTo>
                  <a:lnTo>
                    <a:pt x="3810" y="3810"/>
                  </a:lnTo>
                  <a:lnTo>
                    <a:pt x="3810" y="5080"/>
                  </a:lnTo>
                  <a:lnTo>
                    <a:pt x="5080" y="5080"/>
                  </a:lnTo>
                  <a:lnTo>
                    <a:pt x="5080" y="6477"/>
                  </a:lnTo>
                  <a:lnTo>
                    <a:pt x="6350" y="6477"/>
                  </a:lnTo>
                  <a:lnTo>
                    <a:pt x="6350" y="7620"/>
                  </a:lnTo>
                  <a:lnTo>
                    <a:pt x="1323340" y="7620"/>
                  </a:lnTo>
                  <a:lnTo>
                    <a:pt x="1323340" y="6477"/>
                  </a:lnTo>
                  <a:lnTo>
                    <a:pt x="1324610" y="6477"/>
                  </a:lnTo>
                  <a:lnTo>
                    <a:pt x="1324610" y="5080"/>
                  </a:lnTo>
                  <a:lnTo>
                    <a:pt x="1325880" y="5080"/>
                  </a:lnTo>
                  <a:lnTo>
                    <a:pt x="1325880" y="3810"/>
                  </a:lnTo>
                  <a:lnTo>
                    <a:pt x="1325880" y="2540"/>
                  </a:lnTo>
                  <a:lnTo>
                    <a:pt x="1327137" y="2540"/>
                  </a:lnTo>
                  <a:lnTo>
                    <a:pt x="1327137" y="1270"/>
                  </a:lnTo>
                  <a:lnTo>
                    <a:pt x="1327150" y="127"/>
                  </a:lnTo>
                  <a:lnTo>
                    <a:pt x="1328420" y="127"/>
                  </a:lnTo>
                  <a:lnTo>
                    <a:pt x="1328420" y="0"/>
                  </a:lnTo>
                  <a:close/>
                </a:path>
              </a:pathLst>
            </a:custGeom>
            <a:solidFill>
              <a:srgbClr val="004C8F"/>
            </a:solidFill>
          </p:spPr>
          <p:txBody>
            <a:bodyPr wrap="square" lIns="0" tIns="0" rIns="0" bIns="0" rtlCol="0"/>
            <a:lstStyle/>
            <a:p>
              <a:endParaRPr/>
            </a:p>
          </p:txBody>
        </p:sp>
        <p:sp>
          <p:nvSpPr>
            <p:cNvPr id="391" name="object 391"/>
            <p:cNvSpPr/>
            <p:nvPr/>
          </p:nvSpPr>
          <p:spPr>
            <a:xfrm>
              <a:off x="7697470" y="1177289"/>
              <a:ext cx="1316990" cy="6350"/>
            </a:xfrm>
            <a:custGeom>
              <a:avLst/>
              <a:gdLst/>
              <a:ahLst/>
              <a:cxnLst/>
              <a:rect l="l" t="t" r="r" b="b"/>
              <a:pathLst>
                <a:path w="1316990" h="6350">
                  <a:moveTo>
                    <a:pt x="1311910" y="5207"/>
                  </a:moveTo>
                  <a:lnTo>
                    <a:pt x="3810" y="5207"/>
                  </a:lnTo>
                  <a:lnTo>
                    <a:pt x="3810" y="6350"/>
                  </a:lnTo>
                  <a:lnTo>
                    <a:pt x="1311910" y="6350"/>
                  </a:lnTo>
                  <a:lnTo>
                    <a:pt x="1311910" y="5207"/>
                  </a:lnTo>
                  <a:close/>
                </a:path>
                <a:path w="1316990" h="6350">
                  <a:moveTo>
                    <a:pt x="1316990" y="0"/>
                  </a:moveTo>
                  <a:lnTo>
                    <a:pt x="0" y="0"/>
                  </a:lnTo>
                  <a:lnTo>
                    <a:pt x="0" y="1270"/>
                  </a:lnTo>
                  <a:lnTo>
                    <a:pt x="1270" y="1270"/>
                  </a:lnTo>
                  <a:lnTo>
                    <a:pt x="1270" y="2552"/>
                  </a:lnTo>
                  <a:lnTo>
                    <a:pt x="2540" y="2552"/>
                  </a:lnTo>
                  <a:lnTo>
                    <a:pt x="2540" y="3810"/>
                  </a:lnTo>
                  <a:lnTo>
                    <a:pt x="3810" y="3810"/>
                  </a:lnTo>
                  <a:lnTo>
                    <a:pt x="3810" y="5080"/>
                  </a:lnTo>
                  <a:lnTo>
                    <a:pt x="1313180" y="5080"/>
                  </a:lnTo>
                  <a:lnTo>
                    <a:pt x="1313180" y="3810"/>
                  </a:lnTo>
                  <a:lnTo>
                    <a:pt x="1314437" y="3810"/>
                  </a:lnTo>
                  <a:lnTo>
                    <a:pt x="1314437" y="2552"/>
                  </a:lnTo>
                  <a:lnTo>
                    <a:pt x="1315720" y="2552"/>
                  </a:lnTo>
                  <a:lnTo>
                    <a:pt x="1315720" y="1270"/>
                  </a:lnTo>
                  <a:lnTo>
                    <a:pt x="1316990" y="1270"/>
                  </a:lnTo>
                  <a:lnTo>
                    <a:pt x="1316990" y="0"/>
                  </a:lnTo>
                  <a:close/>
                </a:path>
              </a:pathLst>
            </a:custGeom>
            <a:solidFill>
              <a:srgbClr val="004B8D"/>
            </a:solidFill>
          </p:spPr>
          <p:txBody>
            <a:bodyPr wrap="square" lIns="0" tIns="0" rIns="0" bIns="0" rtlCol="0"/>
            <a:lstStyle/>
            <a:p>
              <a:endParaRPr/>
            </a:p>
          </p:txBody>
        </p:sp>
        <p:sp>
          <p:nvSpPr>
            <p:cNvPr id="392" name="object 392"/>
            <p:cNvSpPr/>
            <p:nvPr/>
          </p:nvSpPr>
          <p:spPr>
            <a:xfrm>
              <a:off x="7702550" y="1183639"/>
              <a:ext cx="1306830" cy="7620"/>
            </a:xfrm>
            <a:custGeom>
              <a:avLst/>
              <a:gdLst/>
              <a:ahLst/>
              <a:cxnLst/>
              <a:rect l="l" t="t" r="r" b="b"/>
              <a:pathLst>
                <a:path w="1306829" h="7619">
                  <a:moveTo>
                    <a:pt x="1301750" y="5207"/>
                  </a:moveTo>
                  <a:lnTo>
                    <a:pt x="3810" y="5207"/>
                  </a:lnTo>
                  <a:lnTo>
                    <a:pt x="3810" y="6350"/>
                  </a:lnTo>
                  <a:lnTo>
                    <a:pt x="5080" y="6350"/>
                  </a:lnTo>
                  <a:lnTo>
                    <a:pt x="5080" y="7620"/>
                  </a:lnTo>
                  <a:lnTo>
                    <a:pt x="1300480" y="7620"/>
                  </a:lnTo>
                  <a:lnTo>
                    <a:pt x="1300480" y="6350"/>
                  </a:lnTo>
                  <a:lnTo>
                    <a:pt x="1301750" y="6350"/>
                  </a:lnTo>
                  <a:lnTo>
                    <a:pt x="1301750" y="5207"/>
                  </a:lnTo>
                  <a:close/>
                </a:path>
                <a:path w="1306829" h="7619">
                  <a:moveTo>
                    <a:pt x="1306830" y="0"/>
                  </a:moveTo>
                  <a:lnTo>
                    <a:pt x="0" y="0"/>
                  </a:lnTo>
                  <a:lnTo>
                    <a:pt x="0" y="1270"/>
                  </a:lnTo>
                  <a:lnTo>
                    <a:pt x="1270" y="1270"/>
                  </a:lnTo>
                  <a:lnTo>
                    <a:pt x="1270" y="2552"/>
                  </a:lnTo>
                  <a:lnTo>
                    <a:pt x="2540" y="2552"/>
                  </a:lnTo>
                  <a:lnTo>
                    <a:pt x="2540" y="3810"/>
                  </a:lnTo>
                  <a:lnTo>
                    <a:pt x="2540" y="5080"/>
                  </a:lnTo>
                  <a:lnTo>
                    <a:pt x="1301750" y="5080"/>
                  </a:lnTo>
                  <a:lnTo>
                    <a:pt x="1301750" y="5207"/>
                  </a:lnTo>
                  <a:lnTo>
                    <a:pt x="1303020" y="5207"/>
                  </a:lnTo>
                  <a:lnTo>
                    <a:pt x="1303020" y="5080"/>
                  </a:lnTo>
                  <a:lnTo>
                    <a:pt x="1303020" y="3810"/>
                  </a:lnTo>
                  <a:lnTo>
                    <a:pt x="1304290" y="3810"/>
                  </a:lnTo>
                  <a:lnTo>
                    <a:pt x="1304290" y="2552"/>
                  </a:lnTo>
                  <a:lnTo>
                    <a:pt x="1305560" y="2552"/>
                  </a:lnTo>
                  <a:lnTo>
                    <a:pt x="1305560" y="1270"/>
                  </a:lnTo>
                  <a:lnTo>
                    <a:pt x="1306830" y="1270"/>
                  </a:lnTo>
                  <a:lnTo>
                    <a:pt x="1306830" y="0"/>
                  </a:lnTo>
                  <a:close/>
                </a:path>
              </a:pathLst>
            </a:custGeom>
            <a:solidFill>
              <a:srgbClr val="00498A"/>
            </a:solidFill>
          </p:spPr>
          <p:txBody>
            <a:bodyPr wrap="square" lIns="0" tIns="0" rIns="0" bIns="0" rtlCol="0"/>
            <a:lstStyle/>
            <a:p>
              <a:endParaRPr/>
            </a:p>
          </p:txBody>
        </p:sp>
        <p:sp>
          <p:nvSpPr>
            <p:cNvPr id="393" name="object 393"/>
            <p:cNvSpPr/>
            <p:nvPr/>
          </p:nvSpPr>
          <p:spPr>
            <a:xfrm>
              <a:off x="7708900" y="1191259"/>
              <a:ext cx="1292860" cy="6350"/>
            </a:xfrm>
            <a:custGeom>
              <a:avLst/>
              <a:gdLst/>
              <a:ahLst/>
              <a:cxnLst/>
              <a:rect l="l" t="t" r="r" b="b"/>
              <a:pathLst>
                <a:path w="1292859" h="6350">
                  <a:moveTo>
                    <a:pt x="1290320" y="3937"/>
                  </a:moveTo>
                  <a:lnTo>
                    <a:pt x="2540" y="3937"/>
                  </a:lnTo>
                  <a:lnTo>
                    <a:pt x="2540" y="5080"/>
                  </a:lnTo>
                  <a:lnTo>
                    <a:pt x="3810" y="5080"/>
                  </a:lnTo>
                  <a:lnTo>
                    <a:pt x="3810" y="6350"/>
                  </a:lnTo>
                  <a:lnTo>
                    <a:pt x="1289050" y="6350"/>
                  </a:lnTo>
                  <a:lnTo>
                    <a:pt x="1289050" y="5080"/>
                  </a:lnTo>
                  <a:lnTo>
                    <a:pt x="1290320" y="5080"/>
                  </a:lnTo>
                  <a:lnTo>
                    <a:pt x="1290320" y="3937"/>
                  </a:lnTo>
                  <a:close/>
                </a:path>
                <a:path w="1292859" h="6350">
                  <a:moveTo>
                    <a:pt x="1292860" y="0"/>
                  </a:moveTo>
                  <a:lnTo>
                    <a:pt x="0" y="0"/>
                  </a:lnTo>
                  <a:lnTo>
                    <a:pt x="0" y="1282"/>
                  </a:lnTo>
                  <a:lnTo>
                    <a:pt x="1270" y="1282"/>
                  </a:lnTo>
                  <a:lnTo>
                    <a:pt x="1270" y="2540"/>
                  </a:lnTo>
                  <a:lnTo>
                    <a:pt x="2540" y="2540"/>
                  </a:lnTo>
                  <a:lnTo>
                    <a:pt x="2540" y="3810"/>
                  </a:lnTo>
                  <a:lnTo>
                    <a:pt x="1291590" y="3810"/>
                  </a:lnTo>
                  <a:lnTo>
                    <a:pt x="1291590" y="2540"/>
                  </a:lnTo>
                  <a:lnTo>
                    <a:pt x="1291590" y="1282"/>
                  </a:lnTo>
                  <a:lnTo>
                    <a:pt x="1292860" y="1282"/>
                  </a:lnTo>
                  <a:lnTo>
                    <a:pt x="1292860" y="0"/>
                  </a:lnTo>
                  <a:close/>
                </a:path>
              </a:pathLst>
            </a:custGeom>
            <a:solidFill>
              <a:srgbClr val="004888"/>
            </a:solidFill>
          </p:spPr>
          <p:txBody>
            <a:bodyPr wrap="square" lIns="0" tIns="0" rIns="0" bIns="0" rtlCol="0"/>
            <a:lstStyle/>
            <a:p>
              <a:endParaRPr/>
            </a:p>
          </p:txBody>
        </p:sp>
        <p:sp>
          <p:nvSpPr>
            <p:cNvPr id="394" name="object 394"/>
            <p:cNvSpPr/>
            <p:nvPr/>
          </p:nvSpPr>
          <p:spPr>
            <a:xfrm>
              <a:off x="7713980" y="1197609"/>
              <a:ext cx="1282700" cy="8255"/>
            </a:xfrm>
            <a:custGeom>
              <a:avLst/>
              <a:gdLst/>
              <a:ahLst/>
              <a:cxnLst/>
              <a:rect l="l" t="t" r="r" b="b"/>
              <a:pathLst>
                <a:path w="1282700" h="8255">
                  <a:moveTo>
                    <a:pt x="1278890" y="3937"/>
                  </a:moveTo>
                  <a:lnTo>
                    <a:pt x="3810" y="3937"/>
                  </a:lnTo>
                  <a:lnTo>
                    <a:pt x="3810" y="5080"/>
                  </a:lnTo>
                  <a:lnTo>
                    <a:pt x="5080" y="5080"/>
                  </a:lnTo>
                  <a:lnTo>
                    <a:pt x="5080" y="6350"/>
                  </a:lnTo>
                  <a:lnTo>
                    <a:pt x="6350" y="6350"/>
                  </a:lnTo>
                  <a:lnTo>
                    <a:pt x="6350" y="7632"/>
                  </a:lnTo>
                  <a:lnTo>
                    <a:pt x="1276350" y="7632"/>
                  </a:lnTo>
                  <a:lnTo>
                    <a:pt x="1276350" y="6350"/>
                  </a:lnTo>
                  <a:lnTo>
                    <a:pt x="1277620" y="6350"/>
                  </a:lnTo>
                  <a:lnTo>
                    <a:pt x="1277620" y="5080"/>
                  </a:lnTo>
                  <a:lnTo>
                    <a:pt x="1278890" y="5080"/>
                  </a:lnTo>
                  <a:lnTo>
                    <a:pt x="1278890" y="3937"/>
                  </a:lnTo>
                  <a:close/>
                </a:path>
                <a:path w="1282700" h="8255">
                  <a:moveTo>
                    <a:pt x="1282700" y="0"/>
                  </a:moveTo>
                  <a:lnTo>
                    <a:pt x="0" y="0"/>
                  </a:lnTo>
                  <a:lnTo>
                    <a:pt x="0" y="1282"/>
                  </a:lnTo>
                  <a:lnTo>
                    <a:pt x="1270" y="1282"/>
                  </a:lnTo>
                  <a:lnTo>
                    <a:pt x="1270" y="2540"/>
                  </a:lnTo>
                  <a:lnTo>
                    <a:pt x="2540" y="2540"/>
                  </a:lnTo>
                  <a:lnTo>
                    <a:pt x="2540" y="3810"/>
                  </a:lnTo>
                  <a:lnTo>
                    <a:pt x="1278890" y="3810"/>
                  </a:lnTo>
                  <a:lnTo>
                    <a:pt x="1278890" y="3937"/>
                  </a:lnTo>
                  <a:lnTo>
                    <a:pt x="1280160" y="3937"/>
                  </a:lnTo>
                  <a:lnTo>
                    <a:pt x="1280160" y="3810"/>
                  </a:lnTo>
                  <a:lnTo>
                    <a:pt x="1280160" y="2540"/>
                  </a:lnTo>
                  <a:lnTo>
                    <a:pt x="1281430" y="2540"/>
                  </a:lnTo>
                  <a:lnTo>
                    <a:pt x="1281430" y="1282"/>
                  </a:lnTo>
                  <a:lnTo>
                    <a:pt x="1282700" y="1282"/>
                  </a:lnTo>
                  <a:lnTo>
                    <a:pt x="1282700" y="0"/>
                  </a:lnTo>
                  <a:close/>
                </a:path>
              </a:pathLst>
            </a:custGeom>
            <a:solidFill>
              <a:srgbClr val="004785"/>
            </a:solidFill>
          </p:spPr>
          <p:txBody>
            <a:bodyPr wrap="square" lIns="0" tIns="0" rIns="0" bIns="0" rtlCol="0"/>
            <a:lstStyle/>
            <a:p>
              <a:endParaRPr/>
            </a:p>
          </p:txBody>
        </p:sp>
        <p:sp>
          <p:nvSpPr>
            <p:cNvPr id="395" name="object 395"/>
            <p:cNvSpPr/>
            <p:nvPr/>
          </p:nvSpPr>
          <p:spPr>
            <a:xfrm>
              <a:off x="7721600" y="1205242"/>
              <a:ext cx="1267460" cy="7620"/>
            </a:xfrm>
            <a:custGeom>
              <a:avLst/>
              <a:gdLst/>
              <a:ahLst/>
              <a:cxnLst/>
              <a:rect l="l" t="t" r="r" b="b"/>
              <a:pathLst>
                <a:path w="1267459" h="7619">
                  <a:moveTo>
                    <a:pt x="1264920" y="2654"/>
                  </a:moveTo>
                  <a:lnTo>
                    <a:pt x="2540" y="2654"/>
                  </a:lnTo>
                  <a:lnTo>
                    <a:pt x="2540" y="3797"/>
                  </a:lnTo>
                  <a:lnTo>
                    <a:pt x="3810" y="3797"/>
                  </a:lnTo>
                  <a:lnTo>
                    <a:pt x="3810" y="5067"/>
                  </a:lnTo>
                  <a:lnTo>
                    <a:pt x="6350" y="5067"/>
                  </a:lnTo>
                  <a:lnTo>
                    <a:pt x="6350" y="6350"/>
                  </a:lnTo>
                  <a:lnTo>
                    <a:pt x="7620" y="6350"/>
                  </a:lnTo>
                  <a:lnTo>
                    <a:pt x="7620" y="7607"/>
                  </a:lnTo>
                  <a:lnTo>
                    <a:pt x="1259840" y="7607"/>
                  </a:lnTo>
                  <a:lnTo>
                    <a:pt x="1259840" y="6350"/>
                  </a:lnTo>
                  <a:lnTo>
                    <a:pt x="1261110" y="6350"/>
                  </a:lnTo>
                  <a:lnTo>
                    <a:pt x="1261110" y="5067"/>
                  </a:lnTo>
                  <a:lnTo>
                    <a:pt x="1262380" y="5067"/>
                  </a:lnTo>
                  <a:lnTo>
                    <a:pt x="1262380" y="3797"/>
                  </a:lnTo>
                  <a:lnTo>
                    <a:pt x="1264920" y="3797"/>
                  </a:lnTo>
                  <a:lnTo>
                    <a:pt x="1264920" y="2654"/>
                  </a:lnTo>
                  <a:close/>
                </a:path>
                <a:path w="1267459" h="7619">
                  <a:moveTo>
                    <a:pt x="1267460" y="0"/>
                  </a:moveTo>
                  <a:lnTo>
                    <a:pt x="0" y="0"/>
                  </a:lnTo>
                  <a:lnTo>
                    <a:pt x="0" y="1257"/>
                  </a:lnTo>
                  <a:lnTo>
                    <a:pt x="1270" y="1257"/>
                  </a:lnTo>
                  <a:lnTo>
                    <a:pt x="1270" y="2527"/>
                  </a:lnTo>
                  <a:lnTo>
                    <a:pt x="1264920" y="2527"/>
                  </a:lnTo>
                  <a:lnTo>
                    <a:pt x="1264920" y="2654"/>
                  </a:lnTo>
                  <a:lnTo>
                    <a:pt x="1266190" y="2654"/>
                  </a:lnTo>
                  <a:lnTo>
                    <a:pt x="1266190" y="2527"/>
                  </a:lnTo>
                  <a:lnTo>
                    <a:pt x="1266190" y="1257"/>
                  </a:lnTo>
                  <a:lnTo>
                    <a:pt x="1267460" y="1257"/>
                  </a:lnTo>
                  <a:lnTo>
                    <a:pt x="1267460" y="0"/>
                  </a:lnTo>
                  <a:close/>
                </a:path>
              </a:pathLst>
            </a:custGeom>
            <a:solidFill>
              <a:srgbClr val="004683"/>
            </a:solidFill>
          </p:spPr>
          <p:txBody>
            <a:bodyPr wrap="square" lIns="0" tIns="0" rIns="0" bIns="0" rtlCol="0"/>
            <a:lstStyle/>
            <a:p>
              <a:endParaRPr/>
            </a:p>
          </p:txBody>
        </p:sp>
        <p:sp>
          <p:nvSpPr>
            <p:cNvPr id="396" name="object 396"/>
            <p:cNvSpPr/>
            <p:nvPr/>
          </p:nvSpPr>
          <p:spPr>
            <a:xfrm>
              <a:off x="7731760" y="1212849"/>
              <a:ext cx="1247140" cy="6350"/>
            </a:xfrm>
            <a:custGeom>
              <a:avLst/>
              <a:gdLst/>
              <a:ahLst/>
              <a:cxnLst/>
              <a:rect l="l" t="t" r="r" b="b"/>
              <a:pathLst>
                <a:path w="1247140" h="6350">
                  <a:moveTo>
                    <a:pt x="1245870" y="1397"/>
                  </a:moveTo>
                  <a:lnTo>
                    <a:pt x="1270" y="1397"/>
                  </a:lnTo>
                  <a:lnTo>
                    <a:pt x="1270" y="2540"/>
                  </a:lnTo>
                  <a:lnTo>
                    <a:pt x="3810" y="2540"/>
                  </a:lnTo>
                  <a:lnTo>
                    <a:pt x="3810" y="3810"/>
                  </a:lnTo>
                  <a:lnTo>
                    <a:pt x="5080" y="3810"/>
                  </a:lnTo>
                  <a:lnTo>
                    <a:pt x="5080" y="5092"/>
                  </a:lnTo>
                  <a:lnTo>
                    <a:pt x="6350" y="5092"/>
                  </a:lnTo>
                  <a:lnTo>
                    <a:pt x="6350" y="6350"/>
                  </a:lnTo>
                  <a:lnTo>
                    <a:pt x="1240790" y="6350"/>
                  </a:lnTo>
                  <a:lnTo>
                    <a:pt x="1240790" y="5092"/>
                  </a:lnTo>
                  <a:lnTo>
                    <a:pt x="1242060" y="5092"/>
                  </a:lnTo>
                  <a:lnTo>
                    <a:pt x="1242060" y="3810"/>
                  </a:lnTo>
                  <a:lnTo>
                    <a:pt x="1244600" y="3810"/>
                  </a:lnTo>
                  <a:lnTo>
                    <a:pt x="1244600" y="2540"/>
                  </a:lnTo>
                  <a:lnTo>
                    <a:pt x="1245870" y="2540"/>
                  </a:lnTo>
                  <a:lnTo>
                    <a:pt x="1245870" y="1397"/>
                  </a:lnTo>
                  <a:close/>
                </a:path>
                <a:path w="1247140" h="6350">
                  <a:moveTo>
                    <a:pt x="1247140" y="0"/>
                  </a:moveTo>
                  <a:lnTo>
                    <a:pt x="0" y="0"/>
                  </a:lnTo>
                  <a:lnTo>
                    <a:pt x="0" y="1270"/>
                  </a:lnTo>
                  <a:lnTo>
                    <a:pt x="1245870" y="1270"/>
                  </a:lnTo>
                  <a:lnTo>
                    <a:pt x="1245870" y="1397"/>
                  </a:lnTo>
                  <a:lnTo>
                    <a:pt x="1247140" y="1397"/>
                  </a:lnTo>
                  <a:lnTo>
                    <a:pt x="1247140" y="1270"/>
                  </a:lnTo>
                  <a:lnTo>
                    <a:pt x="1247140" y="0"/>
                  </a:lnTo>
                  <a:close/>
                </a:path>
              </a:pathLst>
            </a:custGeom>
            <a:solidFill>
              <a:srgbClr val="004480"/>
            </a:solidFill>
          </p:spPr>
          <p:txBody>
            <a:bodyPr wrap="square" lIns="0" tIns="0" rIns="0" bIns="0" rtlCol="0"/>
            <a:lstStyle/>
            <a:p>
              <a:endParaRPr/>
            </a:p>
          </p:txBody>
        </p:sp>
        <p:sp>
          <p:nvSpPr>
            <p:cNvPr id="397" name="object 397"/>
            <p:cNvSpPr/>
            <p:nvPr/>
          </p:nvSpPr>
          <p:spPr>
            <a:xfrm>
              <a:off x="7740650" y="1219199"/>
              <a:ext cx="1229360" cy="7620"/>
            </a:xfrm>
            <a:custGeom>
              <a:avLst/>
              <a:gdLst/>
              <a:ahLst/>
              <a:cxnLst/>
              <a:rect l="l" t="t" r="r" b="b"/>
              <a:pathLst>
                <a:path w="1229359" h="7619">
                  <a:moveTo>
                    <a:pt x="1228090" y="1397"/>
                  </a:moveTo>
                  <a:lnTo>
                    <a:pt x="1270" y="1397"/>
                  </a:lnTo>
                  <a:lnTo>
                    <a:pt x="1270" y="2540"/>
                  </a:lnTo>
                  <a:lnTo>
                    <a:pt x="2540" y="2540"/>
                  </a:lnTo>
                  <a:lnTo>
                    <a:pt x="2540" y="3810"/>
                  </a:lnTo>
                  <a:lnTo>
                    <a:pt x="5080" y="3810"/>
                  </a:lnTo>
                  <a:lnTo>
                    <a:pt x="5080" y="5092"/>
                  </a:lnTo>
                  <a:lnTo>
                    <a:pt x="7620" y="5092"/>
                  </a:lnTo>
                  <a:lnTo>
                    <a:pt x="7620" y="6350"/>
                  </a:lnTo>
                  <a:lnTo>
                    <a:pt x="10160" y="6350"/>
                  </a:lnTo>
                  <a:lnTo>
                    <a:pt x="10160" y="7620"/>
                  </a:lnTo>
                  <a:lnTo>
                    <a:pt x="1217930" y="7620"/>
                  </a:lnTo>
                  <a:lnTo>
                    <a:pt x="1217930" y="6350"/>
                  </a:lnTo>
                  <a:lnTo>
                    <a:pt x="1220470" y="6350"/>
                  </a:lnTo>
                  <a:lnTo>
                    <a:pt x="1220470" y="5092"/>
                  </a:lnTo>
                  <a:lnTo>
                    <a:pt x="1224280" y="5092"/>
                  </a:lnTo>
                  <a:lnTo>
                    <a:pt x="1224280" y="3810"/>
                  </a:lnTo>
                  <a:lnTo>
                    <a:pt x="1225550" y="3810"/>
                  </a:lnTo>
                  <a:lnTo>
                    <a:pt x="1225550" y="2540"/>
                  </a:lnTo>
                  <a:lnTo>
                    <a:pt x="1228090" y="2540"/>
                  </a:lnTo>
                  <a:lnTo>
                    <a:pt x="1228090" y="1397"/>
                  </a:lnTo>
                  <a:close/>
                </a:path>
                <a:path w="1229359" h="7619">
                  <a:moveTo>
                    <a:pt x="1229360" y="0"/>
                  </a:moveTo>
                  <a:lnTo>
                    <a:pt x="0" y="0"/>
                  </a:lnTo>
                  <a:lnTo>
                    <a:pt x="0" y="1270"/>
                  </a:lnTo>
                  <a:lnTo>
                    <a:pt x="1228090" y="1270"/>
                  </a:lnTo>
                  <a:lnTo>
                    <a:pt x="1228090" y="1397"/>
                  </a:lnTo>
                  <a:lnTo>
                    <a:pt x="1229360" y="1397"/>
                  </a:lnTo>
                  <a:lnTo>
                    <a:pt x="1229360" y="1270"/>
                  </a:lnTo>
                  <a:lnTo>
                    <a:pt x="1229360" y="0"/>
                  </a:lnTo>
                  <a:close/>
                </a:path>
              </a:pathLst>
            </a:custGeom>
            <a:solidFill>
              <a:srgbClr val="00437E"/>
            </a:solidFill>
          </p:spPr>
          <p:txBody>
            <a:bodyPr wrap="square" lIns="0" tIns="0" rIns="0" bIns="0" rtlCol="0"/>
            <a:lstStyle/>
            <a:p>
              <a:endParaRPr/>
            </a:p>
          </p:txBody>
        </p:sp>
        <p:sp>
          <p:nvSpPr>
            <p:cNvPr id="398" name="object 398"/>
            <p:cNvSpPr/>
            <p:nvPr/>
          </p:nvSpPr>
          <p:spPr>
            <a:xfrm>
              <a:off x="7750810" y="1226819"/>
              <a:ext cx="1207770" cy="7620"/>
            </a:xfrm>
            <a:custGeom>
              <a:avLst/>
              <a:gdLst/>
              <a:ahLst/>
              <a:cxnLst/>
              <a:rect l="l" t="t" r="r" b="b"/>
              <a:pathLst>
                <a:path w="1207770" h="7619">
                  <a:moveTo>
                    <a:pt x="2540" y="0"/>
                  </a:moveTo>
                  <a:lnTo>
                    <a:pt x="0" y="0"/>
                  </a:lnTo>
                  <a:lnTo>
                    <a:pt x="0" y="127"/>
                  </a:lnTo>
                  <a:lnTo>
                    <a:pt x="2540" y="127"/>
                  </a:lnTo>
                  <a:lnTo>
                    <a:pt x="2540" y="0"/>
                  </a:lnTo>
                  <a:close/>
                </a:path>
                <a:path w="1207770" h="7619">
                  <a:moveTo>
                    <a:pt x="1191260" y="6477"/>
                  </a:moveTo>
                  <a:lnTo>
                    <a:pt x="17780" y="6477"/>
                  </a:lnTo>
                  <a:lnTo>
                    <a:pt x="17780" y="7620"/>
                  </a:lnTo>
                  <a:lnTo>
                    <a:pt x="1191260" y="7620"/>
                  </a:lnTo>
                  <a:lnTo>
                    <a:pt x="1191260" y="6477"/>
                  </a:lnTo>
                  <a:close/>
                </a:path>
                <a:path w="1207770" h="7619">
                  <a:moveTo>
                    <a:pt x="1205230" y="127"/>
                  </a:moveTo>
                  <a:lnTo>
                    <a:pt x="2540" y="127"/>
                  </a:lnTo>
                  <a:lnTo>
                    <a:pt x="2540" y="1270"/>
                  </a:lnTo>
                  <a:lnTo>
                    <a:pt x="6350" y="1270"/>
                  </a:lnTo>
                  <a:lnTo>
                    <a:pt x="6350" y="2540"/>
                  </a:lnTo>
                  <a:lnTo>
                    <a:pt x="8890" y="2540"/>
                  </a:lnTo>
                  <a:lnTo>
                    <a:pt x="8890" y="3822"/>
                  </a:lnTo>
                  <a:lnTo>
                    <a:pt x="11430" y="3822"/>
                  </a:lnTo>
                  <a:lnTo>
                    <a:pt x="11430" y="5080"/>
                  </a:lnTo>
                  <a:lnTo>
                    <a:pt x="13970" y="5080"/>
                  </a:lnTo>
                  <a:lnTo>
                    <a:pt x="13970" y="6350"/>
                  </a:lnTo>
                  <a:lnTo>
                    <a:pt x="1191260" y="6350"/>
                  </a:lnTo>
                  <a:lnTo>
                    <a:pt x="1191260" y="6477"/>
                  </a:lnTo>
                  <a:lnTo>
                    <a:pt x="1193800" y="6477"/>
                  </a:lnTo>
                  <a:lnTo>
                    <a:pt x="1193800" y="6350"/>
                  </a:lnTo>
                  <a:lnTo>
                    <a:pt x="1193800" y="5080"/>
                  </a:lnTo>
                  <a:lnTo>
                    <a:pt x="1196340" y="5080"/>
                  </a:lnTo>
                  <a:lnTo>
                    <a:pt x="1196340" y="3822"/>
                  </a:lnTo>
                  <a:lnTo>
                    <a:pt x="1198880" y="3822"/>
                  </a:lnTo>
                  <a:lnTo>
                    <a:pt x="1198880" y="2540"/>
                  </a:lnTo>
                  <a:lnTo>
                    <a:pt x="1202690" y="2540"/>
                  </a:lnTo>
                  <a:lnTo>
                    <a:pt x="1202690" y="1270"/>
                  </a:lnTo>
                  <a:lnTo>
                    <a:pt x="1205230" y="1270"/>
                  </a:lnTo>
                  <a:lnTo>
                    <a:pt x="1205230" y="127"/>
                  </a:lnTo>
                  <a:close/>
                </a:path>
                <a:path w="1207770" h="7619">
                  <a:moveTo>
                    <a:pt x="1207770" y="0"/>
                  </a:moveTo>
                  <a:lnTo>
                    <a:pt x="1205230" y="0"/>
                  </a:lnTo>
                  <a:lnTo>
                    <a:pt x="1205230" y="127"/>
                  </a:lnTo>
                  <a:lnTo>
                    <a:pt x="1207770" y="127"/>
                  </a:lnTo>
                  <a:lnTo>
                    <a:pt x="1207770" y="0"/>
                  </a:lnTo>
                  <a:close/>
                </a:path>
              </a:pathLst>
            </a:custGeom>
            <a:solidFill>
              <a:srgbClr val="00427C"/>
            </a:solidFill>
          </p:spPr>
          <p:txBody>
            <a:bodyPr wrap="square" lIns="0" tIns="0" rIns="0" bIns="0" rtlCol="0"/>
            <a:lstStyle/>
            <a:p>
              <a:endParaRPr/>
            </a:p>
          </p:txBody>
        </p:sp>
        <p:sp>
          <p:nvSpPr>
            <p:cNvPr id="399" name="object 399"/>
            <p:cNvSpPr/>
            <p:nvPr/>
          </p:nvSpPr>
          <p:spPr>
            <a:xfrm>
              <a:off x="7771130" y="1234439"/>
              <a:ext cx="1164590" cy="6350"/>
            </a:xfrm>
            <a:custGeom>
              <a:avLst/>
              <a:gdLst/>
              <a:ahLst/>
              <a:cxnLst/>
              <a:rect l="l" t="t" r="r" b="b"/>
              <a:pathLst>
                <a:path w="1164590" h="6350">
                  <a:moveTo>
                    <a:pt x="1146810" y="5207"/>
                  </a:moveTo>
                  <a:lnTo>
                    <a:pt x="21590" y="5207"/>
                  </a:lnTo>
                  <a:lnTo>
                    <a:pt x="21590" y="6350"/>
                  </a:lnTo>
                  <a:lnTo>
                    <a:pt x="1146810" y="6350"/>
                  </a:lnTo>
                  <a:lnTo>
                    <a:pt x="1146810" y="5207"/>
                  </a:lnTo>
                  <a:close/>
                </a:path>
                <a:path w="1164590" h="6350">
                  <a:moveTo>
                    <a:pt x="1164590" y="0"/>
                  </a:moveTo>
                  <a:lnTo>
                    <a:pt x="0" y="0"/>
                  </a:lnTo>
                  <a:lnTo>
                    <a:pt x="0" y="1270"/>
                  </a:lnTo>
                  <a:lnTo>
                    <a:pt x="3810" y="1270"/>
                  </a:lnTo>
                  <a:lnTo>
                    <a:pt x="3810" y="2552"/>
                  </a:lnTo>
                  <a:lnTo>
                    <a:pt x="10160" y="2552"/>
                  </a:lnTo>
                  <a:lnTo>
                    <a:pt x="10160" y="3810"/>
                  </a:lnTo>
                  <a:lnTo>
                    <a:pt x="13970" y="3810"/>
                  </a:lnTo>
                  <a:lnTo>
                    <a:pt x="13970" y="5080"/>
                  </a:lnTo>
                  <a:lnTo>
                    <a:pt x="1146810" y="5080"/>
                  </a:lnTo>
                  <a:lnTo>
                    <a:pt x="1146810" y="5207"/>
                  </a:lnTo>
                  <a:lnTo>
                    <a:pt x="1150620" y="5207"/>
                  </a:lnTo>
                  <a:lnTo>
                    <a:pt x="1150620" y="5080"/>
                  </a:lnTo>
                  <a:lnTo>
                    <a:pt x="1150620" y="3810"/>
                  </a:lnTo>
                  <a:lnTo>
                    <a:pt x="1158240" y="3810"/>
                  </a:lnTo>
                  <a:lnTo>
                    <a:pt x="1158240" y="2552"/>
                  </a:lnTo>
                  <a:lnTo>
                    <a:pt x="1160780" y="2552"/>
                  </a:lnTo>
                  <a:lnTo>
                    <a:pt x="1160780" y="1270"/>
                  </a:lnTo>
                  <a:lnTo>
                    <a:pt x="1164590" y="1270"/>
                  </a:lnTo>
                  <a:lnTo>
                    <a:pt x="1164590" y="0"/>
                  </a:lnTo>
                  <a:close/>
                </a:path>
              </a:pathLst>
            </a:custGeom>
            <a:solidFill>
              <a:srgbClr val="004079"/>
            </a:solidFill>
          </p:spPr>
          <p:txBody>
            <a:bodyPr wrap="square" lIns="0" tIns="0" rIns="0" bIns="0" rtlCol="0"/>
            <a:lstStyle/>
            <a:p>
              <a:endParaRPr/>
            </a:p>
          </p:txBody>
        </p:sp>
        <p:sp>
          <p:nvSpPr>
            <p:cNvPr id="400" name="object 400"/>
            <p:cNvSpPr/>
            <p:nvPr/>
          </p:nvSpPr>
          <p:spPr>
            <a:xfrm>
              <a:off x="7673339" y="448309"/>
              <a:ext cx="1362710" cy="792480"/>
            </a:xfrm>
            <a:custGeom>
              <a:avLst/>
              <a:gdLst/>
              <a:ahLst/>
              <a:cxnLst/>
              <a:rect l="l" t="t" r="r" b="b"/>
              <a:pathLst>
                <a:path w="1362709" h="792480">
                  <a:moveTo>
                    <a:pt x="132079" y="0"/>
                  </a:moveTo>
                  <a:lnTo>
                    <a:pt x="83581" y="11330"/>
                  </a:lnTo>
                  <a:lnTo>
                    <a:pt x="41275" y="41116"/>
                  </a:lnTo>
                  <a:lnTo>
                    <a:pt x="11350" y="83046"/>
                  </a:lnTo>
                  <a:lnTo>
                    <a:pt x="0" y="130810"/>
                  </a:lnTo>
                  <a:lnTo>
                    <a:pt x="0" y="660400"/>
                  </a:lnTo>
                  <a:lnTo>
                    <a:pt x="11350" y="708362"/>
                  </a:lnTo>
                  <a:lnTo>
                    <a:pt x="41274" y="750728"/>
                  </a:lnTo>
                  <a:lnTo>
                    <a:pt x="83581" y="780950"/>
                  </a:lnTo>
                  <a:lnTo>
                    <a:pt x="132079" y="792479"/>
                  </a:lnTo>
                  <a:lnTo>
                    <a:pt x="1230629" y="792479"/>
                  </a:lnTo>
                  <a:lnTo>
                    <a:pt x="1279128" y="780950"/>
                  </a:lnTo>
                  <a:lnTo>
                    <a:pt x="1321434" y="750728"/>
                  </a:lnTo>
                  <a:lnTo>
                    <a:pt x="1351359" y="708362"/>
                  </a:lnTo>
                  <a:lnTo>
                    <a:pt x="1362709" y="660400"/>
                  </a:lnTo>
                  <a:lnTo>
                    <a:pt x="1362709" y="130810"/>
                  </a:lnTo>
                  <a:lnTo>
                    <a:pt x="1351359" y="83046"/>
                  </a:lnTo>
                  <a:lnTo>
                    <a:pt x="1321434" y="41116"/>
                  </a:lnTo>
                  <a:lnTo>
                    <a:pt x="1279128" y="11330"/>
                  </a:lnTo>
                  <a:lnTo>
                    <a:pt x="1230629" y="0"/>
                  </a:lnTo>
                  <a:lnTo>
                    <a:pt x="132079" y="0"/>
                  </a:lnTo>
                  <a:close/>
                </a:path>
              </a:pathLst>
            </a:custGeom>
            <a:ln w="38097">
              <a:solidFill>
                <a:srgbClr val="FFFFFF"/>
              </a:solidFill>
            </a:ln>
          </p:spPr>
          <p:txBody>
            <a:bodyPr wrap="square" lIns="0" tIns="0" rIns="0" bIns="0" rtlCol="0"/>
            <a:lstStyle/>
            <a:p>
              <a:endParaRPr/>
            </a:p>
          </p:txBody>
        </p:sp>
      </p:grpSp>
      <p:sp>
        <p:nvSpPr>
          <p:cNvPr id="401" name="object 401"/>
          <p:cNvSpPr txBox="1"/>
          <p:nvPr/>
        </p:nvSpPr>
        <p:spPr>
          <a:xfrm>
            <a:off x="7813040" y="648970"/>
            <a:ext cx="1084580" cy="391160"/>
          </a:xfrm>
          <a:prstGeom prst="rect">
            <a:avLst/>
          </a:prstGeom>
        </p:spPr>
        <p:txBody>
          <a:bodyPr vert="horz" wrap="square" lIns="0" tIns="12700" rIns="0" bIns="0" rtlCol="0">
            <a:spAutoFit/>
          </a:bodyPr>
          <a:lstStyle/>
          <a:p>
            <a:pPr marL="12700" marR="5080" indent="25400">
              <a:lnSpc>
                <a:spcPct val="100000"/>
              </a:lnSpc>
              <a:spcBef>
                <a:spcPts val="100"/>
              </a:spcBef>
            </a:pPr>
            <a:r>
              <a:rPr sz="1200" b="1" spc="-5" dirty="0">
                <a:solidFill>
                  <a:srgbClr val="FFFFFF"/>
                </a:solidFill>
                <a:latin typeface="Arial"/>
                <a:cs typeface="Arial"/>
              </a:rPr>
              <a:t>Renewing </a:t>
            </a:r>
            <a:r>
              <a:rPr sz="1200" b="1" dirty="0">
                <a:solidFill>
                  <a:srgbClr val="FFFFFF"/>
                </a:solidFill>
                <a:latin typeface="Arial"/>
                <a:cs typeface="Arial"/>
              </a:rPr>
              <a:t>our </a:t>
            </a:r>
            <a:r>
              <a:rPr sz="1200" b="1" spc="-320" dirty="0">
                <a:solidFill>
                  <a:srgbClr val="FFFFFF"/>
                </a:solidFill>
                <a:latin typeface="Arial"/>
                <a:cs typeface="Arial"/>
              </a:rPr>
              <a:t> </a:t>
            </a:r>
            <a:r>
              <a:rPr sz="1200" b="1" spc="-5" dirty="0">
                <a:solidFill>
                  <a:srgbClr val="FFFFFF"/>
                </a:solidFill>
                <a:latin typeface="Arial"/>
                <a:cs typeface="Arial"/>
              </a:rPr>
              <a:t>u</a:t>
            </a:r>
            <a:r>
              <a:rPr sz="1200" b="1" spc="5" dirty="0">
                <a:solidFill>
                  <a:srgbClr val="FFFFFF"/>
                </a:solidFill>
                <a:latin typeface="Arial"/>
                <a:cs typeface="Arial"/>
              </a:rPr>
              <a:t>n</a:t>
            </a:r>
            <a:r>
              <a:rPr sz="1200" b="1" spc="-5" dirty="0">
                <a:solidFill>
                  <a:srgbClr val="FFFFFF"/>
                </a:solidFill>
                <a:latin typeface="Arial"/>
                <a:cs typeface="Arial"/>
              </a:rPr>
              <a:t>d</a:t>
            </a:r>
            <a:r>
              <a:rPr sz="1200" b="1" dirty="0">
                <a:solidFill>
                  <a:srgbClr val="FFFFFF"/>
                </a:solidFill>
                <a:latin typeface="Arial"/>
                <a:cs typeface="Arial"/>
              </a:rPr>
              <a:t>ersta</a:t>
            </a:r>
            <a:r>
              <a:rPr sz="1200" b="1" spc="-5" dirty="0">
                <a:solidFill>
                  <a:srgbClr val="FFFFFF"/>
                </a:solidFill>
                <a:latin typeface="Arial"/>
                <a:cs typeface="Arial"/>
              </a:rPr>
              <a:t>nd</a:t>
            </a:r>
            <a:r>
              <a:rPr sz="1200" b="1" spc="5" dirty="0">
                <a:solidFill>
                  <a:srgbClr val="FFFFFF"/>
                </a:solidFill>
                <a:latin typeface="Arial"/>
                <a:cs typeface="Arial"/>
              </a:rPr>
              <a:t>i</a:t>
            </a:r>
            <a:r>
              <a:rPr sz="1200" b="1" spc="-5" dirty="0">
                <a:solidFill>
                  <a:srgbClr val="FFFFFF"/>
                </a:solidFill>
                <a:latin typeface="Arial"/>
                <a:cs typeface="Arial"/>
              </a:rPr>
              <a:t>n</a:t>
            </a:r>
            <a:r>
              <a:rPr sz="1200" b="1" dirty="0">
                <a:solidFill>
                  <a:srgbClr val="FFFFFF"/>
                </a:solidFill>
                <a:latin typeface="Arial"/>
                <a:cs typeface="Arial"/>
              </a:rPr>
              <a:t>g</a:t>
            </a:r>
            <a:endParaRPr sz="1200">
              <a:latin typeface="Arial"/>
              <a:cs typeface="Arial"/>
            </a:endParaRPr>
          </a:p>
        </p:txBody>
      </p:sp>
      <p:sp>
        <p:nvSpPr>
          <p:cNvPr id="402" name="object 402"/>
          <p:cNvSpPr txBox="1"/>
          <p:nvPr/>
        </p:nvSpPr>
        <p:spPr>
          <a:xfrm>
            <a:off x="5118100" y="5191759"/>
            <a:ext cx="1045210" cy="177800"/>
          </a:xfrm>
          <a:prstGeom prst="rect">
            <a:avLst/>
          </a:prstGeom>
        </p:spPr>
        <p:txBody>
          <a:bodyPr vert="horz" wrap="square" lIns="0" tIns="12700" rIns="0" bIns="0" rtlCol="0">
            <a:spAutoFit/>
          </a:bodyPr>
          <a:lstStyle/>
          <a:p>
            <a:pPr marL="12700">
              <a:lnSpc>
                <a:spcPct val="100000"/>
              </a:lnSpc>
              <a:spcBef>
                <a:spcPts val="100"/>
              </a:spcBef>
              <a:tabLst>
                <a:tab pos="596265" algn="l"/>
              </a:tabLst>
            </a:pPr>
            <a:r>
              <a:rPr sz="1000" b="1" u="sng" dirty="0">
                <a:solidFill>
                  <a:srgbClr val="00185C"/>
                </a:solidFill>
                <a:uFill>
                  <a:solidFill>
                    <a:srgbClr val="006E00"/>
                  </a:solidFill>
                </a:uFill>
                <a:latin typeface="Times New Roman"/>
                <a:cs typeface="Times New Roman"/>
              </a:rPr>
              <a:t>    </a:t>
            </a:r>
            <a:r>
              <a:rPr sz="1000" b="1" u="sng" spc="-55" dirty="0">
                <a:solidFill>
                  <a:srgbClr val="00185C"/>
                </a:solidFill>
                <a:uFill>
                  <a:solidFill>
                    <a:srgbClr val="006E00"/>
                  </a:solidFill>
                </a:uFill>
                <a:latin typeface="Times New Roman"/>
                <a:cs typeface="Times New Roman"/>
              </a:rPr>
              <a:t> </a:t>
            </a:r>
            <a:r>
              <a:rPr sz="1000" b="1" dirty="0">
                <a:solidFill>
                  <a:srgbClr val="00185C"/>
                </a:solidFill>
                <a:latin typeface="Times New Roman"/>
                <a:cs typeface="Times New Roman"/>
              </a:rPr>
              <a:t> </a:t>
            </a:r>
            <a:r>
              <a:rPr sz="1000" b="1" spc="85" dirty="0">
                <a:solidFill>
                  <a:srgbClr val="00185C"/>
                </a:solidFill>
                <a:latin typeface="Times New Roman"/>
                <a:cs typeface="Times New Roman"/>
              </a:rPr>
              <a:t> </a:t>
            </a:r>
            <a:r>
              <a:rPr sz="1000" u="sng" dirty="0">
                <a:solidFill>
                  <a:srgbClr val="00185C"/>
                </a:solidFill>
                <a:uFill>
                  <a:solidFill>
                    <a:srgbClr val="008A00"/>
                  </a:solidFill>
                </a:uFill>
                <a:latin typeface="Times New Roman"/>
                <a:cs typeface="Times New Roman"/>
              </a:rPr>
              <a:t>   </a:t>
            </a:r>
            <a:r>
              <a:rPr sz="1000" u="sng" spc="-65" dirty="0">
                <a:solidFill>
                  <a:srgbClr val="00185C"/>
                </a:solidFill>
                <a:uFill>
                  <a:solidFill>
                    <a:srgbClr val="008A00"/>
                  </a:solidFill>
                </a:uFill>
                <a:latin typeface="Times New Roman"/>
                <a:cs typeface="Times New Roman"/>
              </a:rPr>
              <a:t> </a:t>
            </a:r>
            <a:r>
              <a:rPr sz="1000" dirty="0">
                <a:solidFill>
                  <a:srgbClr val="00185C"/>
                </a:solidFill>
                <a:latin typeface="Times New Roman"/>
                <a:cs typeface="Times New Roman"/>
              </a:rPr>
              <a:t>	</a:t>
            </a:r>
            <a:r>
              <a:rPr sz="1000" b="1" spc="-10" dirty="0">
                <a:solidFill>
                  <a:srgbClr val="00185C"/>
                </a:solidFill>
                <a:latin typeface="Arial"/>
                <a:cs typeface="Arial"/>
              </a:rPr>
              <a:t>20-30%</a:t>
            </a:r>
            <a:endParaRPr sz="1000">
              <a:latin typeface="Arial"/>
              <a:cs typeface="Arial"/>
            </a:endParaRPr>
          </a:p>
        </p:txBody>
      </p:sp>
      <p:sp>
        <p:nvSpPr>
          <p:cNvPr id="403" name="object 403"/>
          <p:cNvSpPr txBox="1"/>
          <p:nvPr/>
        </p:nvSpPr>
        <p:spPr>
          <a:xfrm>
            <a:off x="6861809" y="4790440"/>
            <a:ext cx="461009"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00185C"/>
                </a:solidFill>
                <a:latin typeface="Arial"/>
                <a:cs typeface="Arial"/>
              </a:rPr>
              <a:t>40-50%</a:t>
            </a:r>
            <a:endParaRPr sz="1000">
              <a:latin typeface="Arial"/>
              <a:cs typeface="Arial"/>
            </a:endParaRPr>
          </a:p>
        </p:txBody>
      </p:sp>
      <p:sp>
        <p:nvSpPr>
          <p:cNvPr id="404" name="object 404"/>
          <p:cNvSpPr txBox="1"/>
          <p:nvPr/>
        </p:nvSpPr>
        <p:spPr>
          <a:xfrm>
            <a:off x="7700009" y="4441190"/>
            <a:ext cx="461009"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00185C"/>
                </a:solidFill>
                <a:latin typeface="Arial"/>
                <a:cs typeface="Arial"/>
              </a:rPr>
              <a:t>20-30%</a:t>
            </a:r>
            <a:endParaRPr sz="1000">
              <a:latin typeface="Arial"/>
              <a:cs typeface="Arial"/>
            </a:endParaRPr>
          </a:p>
        </p:txBody>
      </p:sp>
      <p:grpSp>
        <p:nvGrpSpPr>
          <p:cNvPr id="405" name="object 405"/>
          <p:cNvGrpSpPr/>
          <p:nvPr/>
        </p:nvGrpSpPr>
        <p:grpSpPr>
          <a:xfrm>
            <a:off x="5057140" y="3468370"/>
            <a:ext cx="2476500" cy="2016760"/>
            <a:chOff x="5057140" y="3468370"/>
            <a:chExt cx="2476500" cy="2016760"/>
          </a:xfrm>
        </p:grpSpPr>
        <p:pic>
          <p:nvPicPr>
            <p:cNvPr id="406" name="object 406"/>
            <p:cNvPicPr/>
            <p:nvPr/>
          </p:nvPicPr>
          <p:blipFill>
            <a:blip r:embed="rId2" cstate="print"/>
            <a:stretch>
              <a:fillRect/>
            </a:stretch>
          </p:blipFill>
          <p:spPr>
            <a:xfrm>
              <a:off x="7268210" y="3468370"/>
              <a:ext cx="265430" cy="83820"/>
            </a:xfrm>
            <a:prstGeom prst="rect">
              <a:avLst/>
            </a:prstGeom>
          </p:spPr>
        </p:pic>
        <p:sp>
          <p:nvSpPr>
            <p:cNvPr id="407" name="object 407"/>
            <p:cNvSpPr/>
            <p:nvPr/>
          </p:nvSpPr>
          <p:spPr>
            <a:xfrm>
              <a:off x="7202170" y="3552189"/>
              <a:ext cx="283210" cy="20320"/>
            </a:xfrm>
            <a:custGeom>
              <a:avLst/>
              <a:gdLst/>
              <a:ahLst/>
              <a:cxnLst/>
              <a:rect l="l" t="t" r="r" b="b"/>
              <a:pathLst>
                <a:path w="283209" h="20320">
                  <a:moveTo>
                    <a:pt x="271780" y="19050"/>
                  </a:moveTo>
                  <a:lnTo>
                    <a:pt x="8890" y="19050"/>
                  </a:lnTo>
                  <a:lnTo>
                    <a:pt x="8890" y="17780"/>
                  </a:lnTo>
                  <a:lnTo>
                    <a:pt x="5080" y="17780"/>
                  </a:lnTo>
                  <a:lnTo>
                    <a:pt x="5080" y="19050"/>
                  </a:lnTo>
                  <a:lnTo>
                    <a:pt x="0" y="19050"/>
                  </a:lnTo>
                  <a:lnTo>
                    <a:pt x="0" y="20320"/>
                  </a:lnTo>
                  <a:lnTo>
                    <a:pt x="271780" y="20320"/>
                  </a:lnTo>
                  <a:lnTo>
                    <a:pt x="271780" y="19050"/>
                  </a:lnTo>
                  <a:close/>
                </a:path>
                <a:path w="283209" h="20320">
                  <a:moveTo>
                    <a:pt x="274320" y="15240"/>
                  </a:moveTo>
                  <a:lnTo>
                    <a:pt x="20320" y="15240"/>
                  </a:lnTo>
                  <a:lnTo>
                    <a:pt x="20320" y="13970"/>
                  </a:lnTo>
                  <a:lnTo>
                    <a:pt x="16510" y="13970"/>
                  </a:lnTo>
                  <a:lnTo>
                    <a:pt x="16510" y="15240"/>
                  </a:lnTo>
                  <a:lnTo>
                    <a:pt x="12700" y="15240"/>
                  </a:lnTo>
                  <a:lnTo>
                    <a:pt x="12700" y="17780"/>
                  </a:lnTo>
                  <a:lnTo>
                    <a:pt x="274320" y="17780"/>
                  </a:lnTo>
                  <a:lnTo>
                    <a:pt x="274320" y="15240"/>
                  </a:lnTo>
                  <a:close/>
                </a:path>
                <a:path w="283209" h="20320">
                  <a:moveTo>
                    <a:pt x="275590" y="12700"/>
                  </a:moveTo>
                  <a:lnTo>
                    <a:pt x="29210" y="12700"/>
                  </a:lnTo>
                  <a:lnTo>
                    <a:pt x="29210" y="11430"/>
                  </a:lnTo>
                  <a:lnTo>
                    <a:pt x="25400" y="11430"/>
                  </a:lnTo>
                  <a:lnTo>
                    <a:pt x="25400" y="12700"/>
                  </a:lnTo>
                  <a:lnTo>
                    <a:pt x="20320" y="12700"/>
                  </a:lnTo>
                  <a:lnTo>
                    <a:pt x="20320" y="13970"/>
                  </a:lnTo>
                  <a:lnTo>
                    <a:pt x="274320" y="13970"/>
                  </a:lnTo>
                  <a:lnTo>
                    <a:pt x="274320" y="15240"/>
                  </a:lnTo>
                  <a:lnTo>
                    <a:pt x="275590" y="15240"/>
                  </a:lnTo>
                  <a:lnTo>
                    <a:pt x="275590" y="13970"/>
                  </a:lnTo>
                  <a:lnTo>
                    <a:pt x="275590" y="12700"/>
                  </a:lnTo>
                  <a:close/>
                </a:path>
                <a:path w="283209" h="20320">
                  <a:moveTo>
                    <a:pt x="278130" y="8890"/>
                  </a:moveTo>
                  <a:lnTo>
                    <a:pt x="40640" y="8890"/>
                  </a:lnTo>
                  <a:lnTo>
                    <a:pt x="40640" y="7620"/>
                  </a:lnTo>
                  <a:lnTo>
                    <a:pt x="36830" y="7620"/>
                  </a:lnTo>
                  <a:lnTo>
                    <a:pt x="36830" y="8890"/>
                  </a:lnTo>
                  <a:lnTo>
                    <a:pt x="33020" y="8890"/>
                  </a:lnTo>
                  <a:lnTo>
                    <a:pt x="33020" y="11430"/>
                  </a:lnTo>
                  <a:lnTo>
                    <a:pt x="278130" y="11430"/>
                  </a:lnTo>
                  <a:lnTo>
                    <a:pt x="278130" y="8890"/>
                  </a:lnTo>
                  <a:close/>
                </a:path>
                <a:path w="283209" h="20320">
                  <a:moveTo>
                    <a:pt x="279400" y="6350"/>
                  </a:moveTo>
                  <a:lnTo>
                    <a:pt x="49530" y="6350"/>
                  </a:lnTo>
                  <a:lnTo>
                    <a:pt x="49530" y="5080"/>
                  </a:lnTo>
                  <a:lnTo>
                    <a:pt x="45720" y="5080"/>
                  </a:lnTo>
                  <a:lnTo>
                    <a:pt x="45720" y="6350"/>
                  </a:lnTo>
                  <a:lnTo>
                    <a:pt x="40640" y="6350"/>
                  </a:lnTo>
                  <a:lnTo>
                    <a:pt x="40640" y="7620"/>
                  </a:lnTo>
                  <a:lnTo>
                    <a:pt x="278130" y="7620"/>
                  </a:lnTo>
                  <a:lnTo>
                    <a:pt x="278130" y="8890"/>
                  </a:lnTo>
                  <a:lnTo>
                    <a:pt x="279387" y="8890"/>
                  </a:lnTo>
                  <a:lnTo>
                    <a:pt x="279387" y="7620"/>
                  </a:lnTo>
                  <a:lnTo>
                    <a:pt x="279400" y="6350"/>
                  </a:lnTo>
                  <a:close/>
                </a:path>
                <a:path w="283209" h="20320">
                  <a:moveTo>
                    <a:pt x="281940" y="2540"/>
                  </a:moveTo>
                  <a:lnTo>
                    <a:pt x="62230" y="2540"/>
                  </a:lnTo>
                  <a:lnTo>
                    <a:pt x="62230" y="1270"/>
                  </a:lnTo>
                  <a:lnTo>
                    <a:pt x="57150" y="1270"/>
                  </a:lnTo>
                  <a:lnTo>
                    <a:pt x="57150" y="2540"/>
                  </a:lnTo>
                  <a:lnTo>
                    <a:pt x="53340" y="2540"/>
                  </a:lnTo>
                  <a:lnTo>
                    <a:pt x="53340" y="5080"/>
                  </a:lnTo>
                  <a:lnTo>
                    <a:pt x="279400" y="5080"/>
                  </a:lnTo>
                  <a:lnTo>
                    <a:pt x="279400" y="6350"/>
                  </a:lnTo>
                  <a:lnTo>
                    <a:pt x="280670" y="6350"/>
                  </a:lnTo>
                  <a:lnTo>
                    <a:pt x="280670" y="5080"/>
                  </a:lnTo>
                  <a:lnTo>
                    <a:pt x="281940" y="5080"/>
                  </a:lnTo>
                  <a:lnTo>
                    <a:pt x="281940" y="2540"/>
                  </a:lnTo>
                  <a:close/>
                </a:path>
                <a:path w="283209" h="20320">
                  <a:moveTo>
                    <a:pt x="283210" y="0"/>
                  </a:moveTo>
                  <a:lnTo>
                    <a:pt x="62230" y="0"/>
                  </a:lnTo>
                  <a:lnTo>
                    <a:pt x="62230" y="1270"/>
                  </a:lnTo>
                  <a:lnTo>
                    <a:pt x="281940" y="1270"/>
                  </a:lnTo>
                  <a:lnTo>
                    <a:pt x="281940" y="2540"/>
                  </a:lnTo>
                  <a:lnTo>
                    <a:pt x="283210" y="2540"/>
                  </a:lnTo>
                  <a:lnTo>
                    <a:pt x="283210" y="1270"/>
                  </a:lnTo>
                  <a:lnTo>
                    <a:pt x="283210" y="0"/>
                  </a:lnTo>
                  <a:close/>
                </a:path>
              </a:pathLst>
            </a:custGeom>
            <a:solidFill>
              <a:srgbClr val="004900"/>
            </a:solidFill>
          </p:spPr>
          <p:txBody>
            <a:bodyPr wrap="square" lIns="0" tIns="0" rIns="0" bIns="0" rtlCol="0"/>
            <a:lstStyle/>
            <a:p>
              <a:endParaRPr/>
            </a:p>
          </p:txBody>
        </p:sp>
        <p:sp>
          <p:nvSpPr>
            <p:cNvPr id="408" name="object 408"/>
            <p:cNvSpPr/>
            <p:nvPr/>
          </p:nvSpPr>
          <p:spPr>
            <a:xfrm>
              <a:off x="7133590" y="3572509"/>
              <a:ext cx="339090" cy="21590"/>
            </a:xfrm>
            <a:custGeom>
              <a:avLst/>
              <a:gdLst/>
              <a:ahLst/>
              <a:cxnLst/>
              <a:rect l="l" t="t" r="r" b="b"/>
              <a:pathLst>
                <a:path w="339090" h="21589">
                  <a:moveTo>
                    <a:pt x="327660" y="20320"/>
                  </a:moveTo>
                  <a:lnTo>
                    <a:pt x="7620" y="20320"/>
                  </a:lnTo>
                  <a:lnTo>
                    <a:pt x="7620" y="19050"/>
                  </a:lnTo>
                  <a:lnTo>
                    <a:pt x="3810" y="19050"/>
                  </a:lnTo>
                  <a:lnTo>
                    <a:pt x="3810" y="20320"/>
                  </a:lnTo>
                  <a:lnTo>
                    <a:pt x="0" y="20320"/>
                  </a:lnTo>
                  <a:lnTo>
                    <a:pt x="0" y="21590"/>
                  </a:lnTo>
                  <a:lnTo>
                    <a:pt x="327660" y="21590"/>
                  </a:lnTo>
                  <a:lnTo>
                    <a:pt x="327660" y="20320"/>
                  </a:lnTo>
                  <a:close/>
                </a:path>
                <a:path w="339090" h="21589">
                  <a:moveTo>
                    <a:pt x="328930" y="19050"/>
                  </a:moveTo>
                  <a:lnTo>
                    <a:pt x="328917" y="17780"/>
                  </a:lnTo>
                  <a:lnTo>
                    <a:pt x="15240" y="17780"/>
                  </a:lnTo>
                  <a:lnTo>
                    <a:pt x="15240" y="16510"/>
                  </a:lnTo>
                  <a:lnTo>
                    <a:pt x="11430" y="16510"/>
                  </a:lnTo>
                  <a:lnTo>
                    <a:pt x="11430" y="17780"/>
                  </a:lnTo>
                  <a:lnTo>
                    <a:pt x="7620" y="17780"/>
                  </a:lnTo>
                  <a:lnTo>
                    <a:pt x="7620" y="19050"/>
                  </a:lnTo>
                  <a:lnTo>
                    <a:pt x="328930" y="19050"/>
                  </a:lnTo>
                  <a:close/>
                </a:path>
                <a:path w="339090" h="21589">
                  <a:moveTo>
                    <a:pt x="331470" y="13970"/>
                  </a:moveTo>
                  <a:lnTo>
                    <a:pt x="27940" y="13970"/>
                  </a:lnTo>
                  <a:lnTo>
                    <a:pt x="27940" y="12700"/>
                  </a:lnTo>
                  <a:lnTo>
                    <a:pt x="24130" y="12700"/>
                  </a:lnTo>
                  <a:lnTo>
                    <a:pt x="24130" y="13970"/>
                  </a:lnTo>
                  <a:lnTo>
                    <a:pt x="20320" y="13970"/>
                  </a:lnTo>
                  <a:lnTo>
                    <a:pt x="20320" y="16510"/>
                  </a:lnTo>
                  <a:lnTo>
                    <a:pt x="330200" y="16510"/>
                  </a:lnTo>
                  <a:lnTo>
                    <a:pt x="330200" y="17780"/>
                  </a:lnTo>
                  <a:lnTo>
                    <a:pt x="331470" y="17780"/>
                  </a:lnTo>
                  <a:lnTo>
                    <a:pt x="331470" y="16510"/>
                  </a:lnTo>
                  <a:lnTo>
                    <a:pt x="331470" y="13970"/>
                  </a:lnTo>
                  <a:close/>
                </a:path>
                <a:path w="339090" h="21589">
                  <a:moveTo>
                    <a:pt x="332740" y="11430"/>
                  </a:moveTo>
                  <a:lnTo>
                    <a:pt x="36830" y="11430"/>
                  </a:lnTo>
                  <a:lnTo>
                    <a:pt x="36830" y="10160"/>
                  </a:lnTo>
                  <a:lnTo>
                    <a:pt x="31750" y="10160"/>
                  </a:lnTo>
                  <a:lnTo>
                    <a:pt x="31750" y="11430"/>
                  </a:lnTo>
                  <a:lnTo>
                    <a:pt x="27940" y="11430"/>
                  </a:lnTo>
                  <a:lnTo>
                    <a:pt x="27940" y="12700"/>
                  </a:lnTo>
                  <a:lnTo>
                    <a:pt x="332740" y="12700"/>
                  </a:lnTo>
                  <a:lnTo>
                    <a:pt x="332740" y="11430"/>
                  </a:lnTo>
                  <a:close/>
                </a:path>
                <a:path w="339090" h="21589">
                  <a:moveTo>
                    <a:pt x="335280" y="7620"/>
                  </a:moveTo>
                  <a:lnTo>
                    <a:pt x="48260" y="7620"/>
                  </a:lnTo>
                  <a:lnTo>
                    <a:pt x="48260" y="6350"/>
                  </a:lnTo>
                  <a:lnTo>
                    <a:pt x="44450" y="6350"/>
                  </a:lnTo>
                  <a:lnTo>
                    <a:pt x="44450" y="7620"/>
                  </a:lnTo>
                  <a:lnTo>
                    <a:pt x="40640" y="7620"/>
                  </a:lnTo>
                  <a:lnTo>
                    <a:pt x="40640" y="10160"/>
                  </a:lnTo>
                  <a:lnTo>
                    <a:pt x="335280" y="10160"/>
                  </a:lnTo>
                  <a:lnTo>
                    <a:pt x="335280" y="7620"/>
                  </a:lnTo>
                  <a:close/>
                </a:path>
                <a:path w="339090" h="21589">
                  <a:moveTo>
                    <a:pt x="336550" y="5080"/>
                  </a:moveTo>
                  <a:lnTo>
                    <a:pt x="57150" y="5080"/>
                  </a:lnTo>
                  <a:lnTo>
                    <a:pt x="57150" y="3810"/>
                  </a:lnTo>
                  <a:lnTo>
                    <a:pt x="52070" y="3810"/>
                  </a:lnTo>
                  <a:lnTo>
                    <a:pt x="52070" y="5080"/>
                  </a:lnTo>
                  <a:lnTo>
                    <a:pt x="48260" y="5080"/>
                  </a:lnTo>
                  <a:lnTo>
                    <a:pt x="48260" y="6350"/>
                  </a:lnTo>
                  <a:lnTo>
                    <a:pt x="336550" y="6350"/>
                  </a:lnTo>
                  <a:lnTo>
                    <a:pt x="336550" y="5080"/>
                  </a:lnTo>
                  <a:close/>
                </a:path>
                <a:path w="339090" h="21589">
                  <a:moveTo>
                    <a:pt x="339090" y="1270"/>
                  </a:moveTo>
                  <a:lnTo>
                    <a:pt x="68580" y="1270"/>
                  </a:lnTo>
                  <a:lnTo>
                    <a:pt x="68580" y="0"/>
                  </a:lnTo>
                  <a:lnTo>
                    <a:pt x="64770" y="0"/>
                  </a:lnTo>
                  <a:lnTo>
                    <a:pt x="64770" y="1270"/>
                  </a:lnTo>
                  <a:lnTo>
                    <a:pt x="60960" y="1270"/>
                  </a:lnTo>
                  <a:lnTo>
                    <a:pt x="60960" y="3810"/>
                  </a:lnTo>
                  <a:lnTo>
                    <a:pt x="339090" y="3810"/>
                  </a:lnTo>
                  <a:lnTo>
                    <a:pt x="339090" y="1270"/>
                  </a:lnTo>
                  <a:close/>
                </a:path>
              </a:pathLst>
            </a:custGeom>
            <a:solidFill>
              <a:srgbClr val="004A00"/>
            </a:solidFill>
          </p:spPr>
          <p:txBody>
            <a:bodyPr wrap="square" lIns="0" tIns="0" rIns="0" bIns="0" rtlCol="0"/>
            <a:lstStyle/>
            <a:p>
              <a:endParaRPr/>
            </a:p>
          </p:txBody>
        </p:sp>
        <p:sp>
          <p:nvSpPr>
            <p:cNvPr id="409" name="object 409"/>
            <p:cNvSpPr/>
            <p:nvPr/>
          </p:nvSpPr>
          <p:spPr>
            <a:xfrm>
              <a:off x="7067550" y="3594099"/>
              <a:ext cx="393700" cy="20320"/>
            </a:xfrm>
            <a:custGeom>
              <a:avLst/>
              <a:gdLst/>
              <a:ahLst/>
              <a:cxnLst/>
              <a:rect l="l" t="t" r="r" b="b"/>
              <a:pathLst>
                <a:path w="393700" h="20320">
                  <a:moveTo>
                    <a:pt x="384810" y="15252"/>
                  </a:moveTo>
                  <a:lnTo>
                    <a:pt x="12700" y="15252"/>
                  </a:lnTo>
                  <a:lnTo>
                    <a:pt x="12700" y="16510"/>
                  </a:lnTo>
                  <a:lnTo>
                    <a:pt x="7620" y="16510"/>
                  </a:lnTo>
                  <a:lnTo>
                    <a:pt x="7620" y="17780"/>
                  </a:lnTo>
                  <a:lnTo>
                    <a:pt x="3810" y="17780"/>
                  </a:lnTo>
                  <a:lnTo>
                    <a:pt x="3810" y="19050"/>
                  </a:lnTo>
                  <a:lnTo>
                    <a:pt x="0" y="19050"/>
                  </a:lnTo>
                  <a:lnTo>
                    <a:pt x="0" y="20320"/>
                  </a:lnTo>
                  <a:lnTo>
                    <a:pt x="382270" y="20320"/>
                  </a:lnTo>
                  <a:lnTo>
                    <a:pt x="382270" y="19050"/>
                  </a:lnTo>
                  <a:lnTo>
                    <a:pt x="383527" y="19050"/>
                  </a:lnTo>
                  <a:lnTo>
                    <a:pt x="383527" y="17780"/>
                  </a:lnTo>
                  <a:lnTo>
                    <a:pt x="383540" y="16510"/>
                  </a:lnTo>
                  <a:lnTo>
                    <a:pt x="384810" y="16510"/>
                  </a:lnTo>
                  <a:lnTo>
                    <a:pt x="384810" y="15252"/>
                  </a:lnTo>
                  <a:close/>
                </a:path>
                <a:path w="393700" h="20320">
                  <a:moveTo>
                    <a:pt x="386080" y="11430"/>
                  </a:moveTo>
                  <a:lnTo>
                    <a:pt x="33020" y="11430"/>
                  </a:lnTo>
                  <a:lnTo>
                    <a:pt x="33020" y="10160"/>
                  </a:lnTo>
                  <a:lnTo>
                    <a:pt x="29210" y="10160"/>
                  </a:lnTo>
                  <a:lnTo>
                    <a:pt x="29210" y="11430"/>
                  </a:lnTo>
                  <a:lnTo>
                    <a:pt x="24130" y="11430"/>
                  </a:lnTo>
                  <a:lnTo>
                    <a:pt x="24130" y="13970"/>
                  </a:lnTo>
                  <a:lnTo>
                    <a:pt x="20320" y="13970"/>
                  </a:lnTo>
                  <a:lnTo>
                    <a:pt x="20320" y="15240"/>
                  </a:lnTo>
                  <a:lnTo>
                    <a:pt x="386080" y="15240"/>
                  </a:lnTo>
                  <a:lnTo>
                    <a:pt x="386080" y="13970"/>
                  </a:lnTo>
                  <a:lnTo>
                    <a:pt x="386080" y="11430"/>
                  </a:lnTo>
                  <a:close/>
                </a:path>
                <a:path w="393700" h="20320">
                  <a:moveTo>
                    <a:pt x="388620" y="8890"/>
                  </a:moveTo>
                  <a:lnTo>
                    <a:pt x="40640" y="8890"/>
                  </a:lnTo>
                  <a:lnTo>
                    <a:pt x="40640" y="7620"/>
                  </a:lnTo>
                  <a:lnTo>
                    <a:pt x="36830" y="7620"/>
                  </a:lnTo>
                  <a:lnTo>
                    <a:pt x="36830" y="8890"/>
                  </a:lnTo>
                  <a:lnTo>
                    <a:pt x="33020" y="8890"/>
                  </a:lnTo>
                  <a:lnTo>
                    <a:pt x="33020" y="10160"/>
                  </a:lnTo>
                  <a:lnTo>
                    <a:pt x="387350" y="10160"/>
                  </a:lnTo>
                  <a:lnTo>
                    <a:pt x="387350" y="11430"/>
                  </a:lnTo>
                  <a:lnTo>
                    <a:pt x="388620" y="11430"/>
                  </a:lnTo>
                  <a:lnTo>
                    <a:pt x="388620" y="10160"/>
                  </a:lnTo>
                  <a:lnTo>
                    <a:pt x="388620" y="8890"/>
                  </a:lnTo>
                  <a:close/>
                </a:path>
                <a:path w="393700" h="20320">
                  <a:moveTo>
                    <a:pt x="389890" y="5080"/>
                  </a:moveTo>
                  <a:lnTo>
                    <a:pt x="53340" y="5080"/>
                  </a:lnTo>
                  <a:lnTo>
                    <a:pt x="53340" y="3810"/>
                  </a:lnTo>
                  <a:lnTo>
                    <a:pt x="49530" y="3810"/>
                  </a:lnTo>
                  <a:lnTo>
                    <a:pt x="49530" y="5080"/>
                  </a:lnTo>
                  <a:lnTo>
                    <a:pt x="44450" y="5080"/>
                  </a:lnTo>
                  <a:lnTo>
                    <a:pt x="44450" y="7620"/>
                  </a:lnTo>
                  <a:lnTo>
                    <a:pt x="388620" y="7620"/>
                  </a:lnTo>
                  <a:lnTo>
                    <a:pt x="388620" y="8890"/>
                  </a:lnTo>
                  <a:lnTo>
                    <a:pt x="389890" y="8890"/>
                  </a:lnTo>
                  <a:lnTo>
                    <a:pt x="389890" y="7620"/>
                  </a:lnTo>
                  <a:lnTo>
                    <a:pt x="389890" y="5080"/>
                  </a:lnTo>
                  <a:close/>
                </a:path>
                <a:path w="393700" h="20320">
                  <a:moveTo>
                    <a:pt x="392430" y="2540"/>
                  </a:moveTo>
                  <a:lnTo>
                    <a:pt x="60960" y="2540"/>
                  </a:lnTo>
                  <a:lnTo>
                    <a:pt x="60960" y="1270"/>
                  </a:lnTo>
                  <a:lnTo>
                    <a:pt x="57150" y="1270"/>
                  </a:lnTo>
                  <a:lnTo>
                    <a:pt x="57150" y="2540"/>
                  </a:lnTo>
                  <a:lnTo>
                    <a:pt x="53340" y="2540"/>
                  </a:lnTo>
                  <a:lnTo>
                    <a:pt x="53340" y="3810"/>
                  </a:lnTo>
                  <a:lnTo>
                    <a:pt x="391160" y="3810"/>
                  </a:lnTo>
                  <a:lnTo>
                    <a:pt x="391160" y="5080"/>
                  </a:lnTo>
                  <a:lnTo>
                    <a:pt x="392430" y="5080"/>
                  </a:lnTo>
                  <a:lnTo>
                    <a:pt x="392430" y="3810"/>
                  </a:lnTo>
                  <a:lnTo>
                    <a:pt x="392430" y="2540"/>
                  </a:lnTo>
                  <a:close/>
                </a:path>
                <a:path w="393700" h="20320">
                  <a:moveTo>
                    <a:pt x="393700" y="0"/>
                  </a:moveTo>
                  <a:lnTo>
                    <a:pt x="66040" y="0"/>
                  </a:lnTo>
                  <a:lnTo>
                    <a:pt x="66040" y="1270"/>
                  </a:lnTo>
                  <a:lnTo>
                    <a:pt x="392430" y="1270"/>
                  </a:lnTo>
                  <a:lnTo>
                    <a:pt x="392430" y="2540"/>
                  </a:lnTo>
                  <a:lnTo>
                    <a:pt x="393700" y="2540"/>
                  </a:lnTo>
                  <a:lnTo>
                    <a:pt x="393700" y="1270"/>
                  </a:lnTo>
                  <a:lnTo>
                    <a:pt x="393700" y="0"/>
                  </a:lnTo>
                  <a:close/>
                </a:path>
              </a:pathLst>
            </a:custGeom>
            <a:solidFill>
              <a:srgbClr val="004B00"/>
            </a:solidFill>
          </p:spPr>
          <p:txBody>
            <a:bodyPr wrap="square" lIns="0" tIns="0" rIns="0" bIns="0" rtlCol="0"/>
            <a:lstStyle/>
            <a:p>
              <a:endParaRPr/>
            </a:p>
          </p:txBody>
        </p:sp>
        <p:sp>
          <p:nvSpPr>
            <p:cNvPr id="410" name="object 410"/>
            <p:cNvSpPr/>
            <p:nvPr/>
          </p:nvSpPr>
          <p:spPr>
            <a:xfrm>
              <a:off x="6997700" y="3614419"/>
              <a:ext cx="450850" cy="21590"/>
            </a:xfrm>
            <a:custGeom>
              <a:avLst/>
              <a:gdLst/>
              <a:ahLst/>
              <a:cxnLst/>
              <a:rect l="l" t="t" r="r" b="b"/>
              <a:pathLst>
                <a:path w="450850" h="21589">
                  <a:moveTo>
                    <a:pt x="439420" y="20332"/>
                  </a:moveTo>
                  <a:lnTo>
                    <a:pt x="0" y="20332"/>
                  </a:lnTo>
                  <a:lnTo>
                    <a:pt x="0" y="21590"/>
                  </a:lnTo>
                  <a:lnTo>
                    <a:pt x="439420" y="21590"/>
                  </a:lnTo>
                  <a:lnTo>
                    <a:pt x="439420" y="20332"/>
                  </a:lnTo>
                  <a:close/>
                </a:path>
                <a:path w="450850" h="21589">
                  <a:moveTo>
                    <a:pt x="443230" y="13982"/>
                  </a:moveTo>
                  <a:lnTo>
                    <a:pt x="20320" y="13982"/>
                  </a:lnTo>
                  <a:lnTo>
                    <a:pt x="20320" y="15240"/>
                  </a:lnTo>
                  <a:lnTo>
                    <a:pt x="16510" y="15240"/>
                  </a:lnTo>
                  <a:lnTo>
                    <a:pt x="16510" y="16510"/>
                  </a:lnTo>
                  <a:lnTo>
                    <a:pt x="12700" y="16510"/>
                  </a:lnTo>
                  <a:lnTo>
                    <a:pt x="12700" y="17780"/>
                  </a:lnTo>
                  <a:lnTo>
                    <a:pt x="8890" y="17780"/>
                  </a:lnTo>
                  <a:lnTo>
                    <a:pt x="8890" y="19050"/>
                  </a:lnTo>
                  <a:lnTo>
                    <a:pt x="5080" y="19050"/>
                  </a:lnTo>
                  <a:lnTo>
                    <a:pt x="5080" y="20320"/>
                  </a:lnTo>
                  <a:lnTo>
                    <a:pt x="440677" y="20320"/>
                  </a:lnTo>
                  <a:lnTo>
                    <a:pt x="440677" y="19050"/>
                  </a:lnTo>
                  <a:lnTo>
                    <a:pt x="440690" y="17780"/>
                  </a:lnTo>
                  <a:lnTo>
                    <a:pt x="441960" y="17780"/>
                  </a:lnTo>
                  <a:lnTo>
                    <a:pt x="441960" y="16510"/>
                  </a:lnTo>
                  <a:lnTo>
                    <a:pt x="441960" y="15240"/>
                  </a:lnTo>
                  <a:lnTo>
                    <a:pt x="443230" y="15240"/>
                  </a:lnTo>
                  <a:lnTo>
                    <a:pt x="443230" y="13982"/>
                  </a:lnTo>
                  <a:close/>
                </a:path>
                <a:path w="450850" h="21589">
                  <a:moveTo>
                    <a:pt x="447027" y="7632"/>
                  </a:moveTo>
                  <a:lnTo>
                    <a:pt x="41910" y="7632"/>
                  </a:lnTo>
                  <a:lnTo>
                    <a:pt x="41910" y="8890"/>
                  </a:lnTo>
                  <a:lnTo>
                    <a:pt x="36830" y="8890"/>
                  </a:lnTo>
                  <a:lnTo>
                    <a:pt x="36830" y="10160"/>
                  </a:lnTo>
                  <a:lnTo>
                    <a:pt x="33020" y="10160"/>
                  </a:lnTo>
                  <a:lnTo>
                    <a:pt x="33020" y="11430"/>
                  </a:lnTo>
                  <a:lnTo>
                    <a:pt x="29210" y="11430"/>
                  </a:lnTo>
                  <a:lnTo>
                    <a:pt x="29210" y="12700"/>
                  </a:lnTo>
                  <a:lnTo>
                    <a:pt x="25400" y="12700"/>
                  </a:lnTo>
                  <a:lnTo>
                    <a:pt x="25400" y="13970"/>
                  </a:lnTo>
                  <a:lnTo>
                    <a:pt x="444500" y="13970"/>
                  </a:lnTo>
                  <a:lnTo>
                    <a:pt x="444500" y="12700"/>
                  </a:lnTo>
                  <a:lnTo>
                    <a:pt x="444500" y="11430"/>
                  </a:lnTo>
                  <a:lnTo>
                    <a:pt x="445770" y="11430"/>
                  </a:lnTo>
                  <a:lnTo>
                    <a:pt x="445770" y="10160"/>
                  </a:lnTo>
                  <a:lnTo>
                    <a:pt x="445770" y="8890"/>
                  </a:lnTo>
                  <a:lnTo>
                    <a:pt x="447027" y="8890"/>
                  </a:lnTo>
                  <a:lnTo>
                    <a:pt x="447027" y="7632"/>
                  </a:lnTo>
                  <a:close/>
                </a:path>
                <a:path w="450850" h="21589">
                  <a:moveTo>
                    <a:pt x="450850" y="1282"/>
                  </a:moveTo>
                  <a:lnTo>
                    <a:pt x="62230" y="1282"/>
                  </a:lnTo>
                  <a:lnTo>
                    <a:pt x="62230" y="2540"/>
                  </a:lnTo>
                  <a:lnTo>
                    <a:pt x="57150" y="2540"/>
                  </a:lnTo>
                  <a:lnTo>
                    <a:pt x="57150" y="3810"/>
                  </a:lnTo>
                  <a:lnTo>
                    <a:pt x="53340" y="3810"/>
                  </a:lnTo>
                  <a:lnTo>
                    <a:pt x="53340" y="5080"/>
                  </a:lnTo>
                  <a:lnTo>
                    <a:pt x="49530" y="5080"/>
                  </a:lnTo>
                  <a:lnTo>
                    <a:pt x="49530" y="6350"/>
                  </a:lnTo>
                  <a:lnTo>
                    <a:pt x="45720" y="6350"/>
                  </a:lnTo>
                  <a:lnTo>
                    <a:pt x="45720" y="7620"/>
                  </a:lnTo>
                  <a:lnTo>
                    <a:pt x="448310" y="7620"/>
                  </a:lnTo>
                  <a:lnTo>
                    <a:pt x="448310" y="6350"/>
                  </a:lnTo>
                  <a:lnTo>
                    <a:pt x="448310" y="5080"/>
                  </a:lnTo>
                  <a:lnTo>
                    <a:pt x="449580" y="5080"/>
                  </a:lnTo>
                  <a:lnTo>
                    <a:pt x="449580" y="3810"/>
                  </a:lnTo>
                  <a:lnTo>
                    <a:pt x="449580" y="2540"/>
                  </a:lnTo>
                  <a:lnTo>
                    <a:pt x="450850" y="2540"/>
                  </a:lnTo>
                  <a:lnTo>
                    <a:pt x="450850" y="1282"/>
                  </a:lnTo>
                  <a:close/>
                </a:path>
                <a:path w="450850" h="21589">
                  <a:moveTo>
                    <a:pt x="450850" y="0"/>
                  </a:moveTo>
                  <a:lnTo>
                    <a:pt x="66040" y="0"/>
                  </a:lnTo>
                  <a:lnTo>
                    <a:pt x="66040" y="1270"/>
                  </a:lnTo>
                  <a:lnTo>
                    <a:pt x="450850" y="1270"/>
                  </a:lnTo>
                  <a:lnTo>
                    <a:pt x="450850" y="0"/>
                  </a:lnTo>
                  <a:close/>
                </a:path>
              </a:pathLst>
            </a:custGeom>
            <a:solidFill>
              <a:srgbClr val="004C00"/>
            </a:solidFill>
          </p:spPr>
          <p:txBody>
            <a:bodyPr wrap="square" lIns="0" tIns="0" rIns="0" bIns="0" rtlCol="0"/>
            <a:lstStyle/>
            <a:p>
              <a:endParaRPr/>
            </a:p>
          </p:txBody>
        </p:sp>
        <p:sp>
          <p:nvSpPr>
            <p:cNvPr id="411" name="object 411"/>
            <p:cNvSpPr/>
            <p:nvPr/>
          </p:nvSpPr>
          <p:spPr>
            <a:xfrm>
              <a:off x="6932930" y="3636009"/>
              <a:ext cx="504190" cy="20320"/>
            </a:xfrm>
            <a:custGeom>
              <a:avLst/>
              <a:gdLst/>
              <a:ahLst/>
              <a:cxnLst/>
              <a:rect l="l" t="t" r="r" b="b"/>
              <a:pathLst>
                <a:path w="504190" h="20320">
                  <a:moveTo>
                    <a:pt x="504190" y="0"/>
                  </a:moveTo>
                  <a:lnTo>
                    <a:pt x="60960" y="0"/>
                  </a:lnTo>
                  <a:lnTo>
                    <a:pt x="60960" y="1270"/>
                  </a:lnTo>
                  <a:lnTo>
                    <a:pt x="57150" y="1270"/>
                  </a:lnTo>
                  <a:lnTo>
                    <a:pt x="57150" y="2540"/>
                  </a:lnTo>
                  <a:lnTo>
                    <a:pt x="53340" y="2540"/>
                  </a:lnTo>
                  <a:lnTo>
                    <a:pt x="53340" y="3810"/>
                  </a:lnTo>
                  <a:lnTo>
                    <a:pt x="48260" y="3810"/>
                  </a:lnTo>
                  <a:lnTo>
                    <a:pt x="48260" y="5080"/>
                  </a:lnTo>
                  <a:lnTo>
                    <a:pt x="44450" y="5080"/>
                  </a:lnTo>
                  <a:lnTo>
                    <a:pt x="44450" y="6350"/>
                  </a:lnTo>
                  <a:lnTo>
                    <a:pt x="40640" y="6350"/>
                  </a:lnTo>
                  <a:lnTo>
                    <a:pt x="40640" y="7620"/>
                  </a:lnTo>
                  <a:lnTo>
                    <a:pt x="36830" y="7620"/>
                  </a:lnTo>
                  <a:lnTo>
                    <a:pt x="36830" y="8890"/>
                  </a:lnTo>
                  <a:lnTo>
                    <a:pt x="33020" y="8890"/>
                  </a:lnTo>
                  <a:lnTo>
                    <a:pt x="33020" y="10160"/>
                  </a:lnTo>
                  <a:lnTo>
                    <a:pt x="27940" y="10160"/>
                  </a:lnTo>
                  <a:lnTo>
                    <a:pt x="27940" y="11430"/>
                  </a:lnTo>
                  <a:lnTo>
                    <a:pt x="24130" y="11430"/>
                  </a:lnTo>
                  <a:lnTo>
                    <a:pt x="24130" y="12700"/>
                  </a:lnTo>
                  <a:lnTo>
                    <a:pt x="20320" y="12700"/>
                  </a:lnTo>
                  <a:lnTo>
                    <a:pt x="20320" y="13970"/>
                  </a:lnTo>
                  <a:lnTo>
                    <a:pt x="16510" y="13970"/>
                  </a:lnTo>
                  <a:lnTo>
                    <a:pt x="16510" y="15240"/>
                  </a:lnTo>
                  <a:lnTo>
                    <a:pt x="11430" y="15240"/>
                  </a:lnTo>
                  <a:lnTo>
                    <a:pt x="11430" y="16510"/>
                  </a:lnTo>
                  <a:lnTo>
                    <a:pt x="7620" y="16510"/>
                  </a:lnTo>
                  <a:lnTo>
                    <a:pt x="7620" y="17780"/>
                  </a:lnTo>
                  <a:lnTo>
                    <a:pt x="3810" y="17780"/>
                  </a:lnTo>
                  <a:lnTo>
                    <a:pt x="3810" y="19050"/>
                  </a:lnTo>
                  <a:lnTo>
                    <a:pt x="0" y="19050"/>
                  </a:lnTo>
                  <a:lnTo>
                    <a:pt x="0" y="20320"/>
                  </a:lnTo>
                  <a:lnTo>
                    <a:pt x="492747" y="20320"/>
                  </a:lnTo>
                  <a:lnTo>
                    <a:pt x="492747" y="19050"/>
                  </a:lnTo>
                  <a:lnTo>
                    <a:pt x="492760" y="17780"/>
                  </a:lnTo>
                  <a:lnTo>
                    <a:pt x="494030" y="17780"/>
                  </a:lnTo>
                  <a:lnTo>
                    <a:pt x="494030" y="16510"/>
                  </a:lnTo>
                  <a:lnTo>
                    <a:pt x="495300" y="16510"/>
                  </a:lnTo>
                  <a:lnTo>
                    <a:pt x="495300" y="15240"/>
                  </a:lnTo>
                  <a:lnTo>
                    <a:pt x="495300" y="13970"/>
                  </a:lnTo>
                  <a:lnTo>
                    <a:pt x="496570" y="13970"/>
                  </a:lnTo>
                  <a:lnTo>
                    <a:pt x="496570" y="12700"/>
                  </a:lnTo>
                  <a:lnTo>
                    <a:pt x="496570" y="11430"/>
                  </a:lnTo>
                  <a:lnTo>
                    <a:pt x="497840" y="11430"/>
                  </a:lnTo>
                  <a:lnTo>
                    <a:pt x="497840" y="10160"/>
                  </a:lnTo>
                  <a:lnTo>
                    <a:pt x="499110" y="10160"/>
                  </a:lnTo>
                  <a:lnTo>
                    <a:pt x="499110" y="8890"/>
                  </a:lnTo>
                  <a:lnTo>
                    <a:pt x="499097" y="7620"/>
                  </a:lnTo>
                  <a:lnTo>
                    <a:pt x="500380" y="7620"/>
                  </a:lnTo>
                  <a:lnTo>
                    <a:pt x="500380" y="6350"/>
                  </a:lnTo>
                  <a:lnTo>
                    <a:pt x="500380" y="5080"/>
                  </a:lnTo>
                  <a:lnTo>
                    <a:pt x="501650" y="5080"/>
                  </a:lnTo>
                  <a:lnTo>
                    <a:pt x="501650" y="3810"/>
                  </a:lnTo>
                  <a:lnTo>
                    <a:pt x="501650" y="2540"/>
                  </a:lnTo>
                  <a:lnTo>
                    <a:pt x="502920" y="2540"/>
                  </a:lnTo>
                  <a:lnTo>
                    <a:pt x="502920" y="1270"/>
                  </a:lnTo>
                  <a:lnTo>
                    <a:pt x="504190" y="1270"/>
                  </a:lnTo>
                  <a:lnTo>
                    <a:pt x="504190" y="0"/>
                  </a:lnTo>
                  <a:close/>
                </a:path>
              </a:pathLst>
            </a:custGeom>
            <a:solidFill>
              <a:srgbClr val="004D00"/>
            </a:solidFill>
          </p:spPr>
          <p:txBody>
            <a:bodyPr wrap="square" lIns="0" tIns="0" rIns="0" bIns="0" rtlCol="0"/>
            <a:lstStyle/>
            <a:p>
              <a:endParaRPr/>
            </a:p>
          </p:txBody>
        </p:sp>
        <p:sp>
          <p:nvSpPr>
            <p:cNvPr id="412" name="object 412"/>
            <p:cNvSpPr/>
            <p:nvPr/>
          </p:nvSpPr>
          <p:spPr>
            <a:xfrm>
              <a:off x="6863080" y="3656329"/>
              <a:ext cx="561340" cy="21590"/>
            </a:xfrm>
            <a:custGeom>
              <a:avLst/>
              <a:gdLst/>
              <a:ahLst/>
              <a:cxnLst/>
              <a:rect l="l" t="t" r="r" b="b"/>
              <a:pathLst>
                <a:path w="561340" h="21589">
                  <a:moveTo>
                    <a:pt x="552450" y="16522"/>
                  </a:moveTo>
                  <a:lnTo>
                    <a:pt x="12700" y="16522"/>
                  </a:lnTo>
                  <a:lnTo>
                    <a:pt x="12700" y="17780"/>
                  </a:lnTo>
                  <a:lnTo>
                    <a:pt x="7620" y="17780"/>
                  </a:lnTo>
                  <a:lnTo>
                    <a:pt x="7620" y="19050"/>
                  </a:lnTo>
                  <a:lnTo>
                    <a:pt x="3810" y="19050"/>
                  </a:lnTo>
                  <a:lnTo>
                    <a:pt x="3810" y="20320"/>
                  </a:lnTo>
                  <a:lnTo>
                    <a:pt x="0" y="20320"/>
                  </a:lnTo>
                  <a:lnTo>
                    <a:pt x="0" y="21590"/>
                  </a:lnTo>
                  <a:lnTo>
                    <a:pt x="549897" y="21590"/>
                  </a:lnTo>
                  <a:lnTo>
                    <a:pt x="549897" y="20320"/>
                  </a:lnTo>
                  <a:lnTo>
                    <a:pt x="551180" y="20320"/>
                  </a:lnTo>
                  <a:lnTo>
                    <a:pt x="551180" y="19050"/>
                  </a:lnTo>
                  <a:lnTo>
                    <a:pt x="551180" y="17780"/>
                  </a:lnTo>
                  <a:lnTo>
                    <a:pt x="552450" y="17780"/>
                  </a:lnTo>
                  <a:lnTo>
                    <a:pt x="552450" y="16522"/>
                  </a:lnTo>
                  <a:close/>
                </a:path>
                <a:path w="561340" h="21589">
                  <a:moveTo>
                    <a:pt x="556260" y="10172"/>
                  </a:moveTo>
                  <a:lnTo>
                    <a:pt x="33020" y="10172"/>
                  </a:lnTo>
                  <a:lnTo>
                    <a:pt x="33020" y="11430"/>
                  </a:lnTo>
                  <a:lnTo>
                    <a:pt x="29210" y="11430"/>
                  </a:lnTo>
                  <a:lnTo>
                    <a:pt x="29210" y="12700"/>
                  </a:lnTo>
                  <a:lnTo>
                    <a:pt x="24130" y="12700"/>
                  </a:lnTo>
                  <a:lnTo>
                    <a:pt x="24130" y="13970"/>
                  </a:lnTo>
                  <a:lnTo>
                    <a:pt x="20320" y="13970"/>
                  </a:lnTo>
                  <a:lnTo>
                    <a:pt x="20320" y="15240"/>
                  </a:lnTo>
                  <a:lnTo>
                    <a:pt x="16510" y="15240"/>
                  </a:lnTo>
                  <a:lnTo>
                    <a:pt x="16510" y="16510"/>
                  </a:lnTo>
                  <a:lnTo>
                    <a:pt x="552450" y="16510"/>
                  </a:lnTo>
                  <a:lnTo>
                    <a:pt x="552450" y="15240"/>
                  </a:lnTo>
                  <a:lnTo>
                    <a:pt x="553720" y="15240"/>
                  </a:lnTo>
                  <a:lnTo>
                    <a:pt x="553720" y="13970"/>
                  </a:lnTo>
                  <a:lnTo>
                    <a:pt x="554977" y="13970"/>
                  </a:lnTo>
                  <a:lnTo>
                    <a:pt x="554977" y="12700"/>
                  </a:lnTo>
                  <a:lnTo>
                    <a:pt x="554990" y="11430"/>
                  </a:lnTo>
                  <a:lnTo>
                    <a:pt x="556260" y="11430"/>
                  </a:lnTo>
                  <a:lnTo>
                    <a:pt x="556260" y="10172"/>
                  </a:lnTo>
                  <a:close/>
                </a:path>
                <a:path w="561340" h="21589">
                  <a:moveTo>
                    <a:pt x="560070" y="3822"/>
                  </a:moveTo>
                  <a:lnTo>
                    <a:pt x="53340" y="3822"/>
                  </a:lnTo>
                  <a:lnTo>
                    <a:pt x="53340" y="5080"/>
                  </a:lnTo>
                  <a:lnTo>
                    <a:pt x="49530" y="5080"/>
                  </a:lnTo>
                  <a:lnTo>
                    <a:pt x="49530" y="6350"/>
                  </a:lnTo>
                  <a:lnTo>
                    <a:pt x="44450" y="6350"/>
                  </a:lnTo>
                  <a:lnTo>
                    <a:pt x="44450" y="7620"/>
                  </a:lnTo>
                  <a:lnTo>
                    <a:pt x="40640" y="7620"/>
                  </a:lnTo>
                  <a:lnTo>
                    <a:pt x="40640" y="8890"/>
                  </a:lnTo>
                  <a:lnTo>
                    <a:pt x="36830" y="8890"/>
                  </a:lnTo>
                  <a:lnTo>
                    <a:pt x="36830" y="10160"/>
                  </a:lnTo>
                  <a:lnTo>
                    <a:pt x="556247" y="10160"/>
                  </a:lnTo>
                  <a:lnTo>
                    <a:pt x="556247" y="8890"/>
                  </a:lnTo>
                  <a:lnTo>
                    <a:pt x="557530" y="8890"/>
                  </a:lnTo>
                  <a:lnTo>
                    <a:pt x="557530" y="7620"/>
                  </a:lnTo>
                  <a:lnTo>
                    <a:pt x="557530" y="6350"/>
                  </a:lnTo>
                  <a:lnTo>
                    <a:pt x="558800" y="6350"/>
                  </a:lnTo>
                  <a:lnTo>
                    <a:pt x="558800" y="5080"/>
                  </a:lnTo>
                  <a:lnTo>
                    <a:pt x="560070" y="5080"/>
                  </a:lnTo>
                  <a:lnTo>
                    <a:pt x="560070" y="3822"/>
                  </a:lnTo>
                  <a:close/>
                </a:path>
                <a:path w="561340" h="21589">
                  <a:moveTo>
                    <a:pt x="561340" y="0"/>
                  </a:moveTo>
                  <a:lnTo>
                    <a:pt x="66040" y="0"/>
                  </a:lnTo>
                  <a:lnTo>
                    <a:pt x="66040" y="1270"/>
                  </a:lnTo>
                  <a:lnTo>
                    <a:pt x="60960" y="1270"/>
                  </a:lnTo>
                  <a:lnTo>
                    <a:pt x="60960" y="2540"/>
                  </a:lnTo>
                  <a:lnTo>
                    <a:pt x="57150" y="2540"/>
                  </a:lnTo>
                  <a:lnTo>
                    <a:pt x="57150" y="3810"/>
                  </a:lnTo>
                  <a:lnTo>
                    <a:pt x="560070" y="3810"/>
                  </a:lnTo>
                  <a:lnTo>
                    <a:pt x="560070" y="2540"/>
                  </a:lnTo>
                  <a:lnTo>
                    <a:pt x="561340" y="2540"/>
                  </a:lnTo>
                  <a:lnTo>
                    <a:pt x="561340" y="1270"/>
                  </a:lnTo>
                  <a:lnTo>
                    <a:pt x="561340" y="0"/>
                  </a:lnTo>
                  <a:close/>
                </a:path>
              </a:pathLst>
            </a:custGeom>
            <a:solidFill>
              <a:srgbClr val="004E00"/>
            </a:solidFill>
          </p:spPr>
          <p:txBody>
            <a:bodyPr wrap="square" lIns="0" tIns="0" rIns="0" bIns="0" rtlCol="0"/>
            <a:lstStyle/>
            <a:p>
              <a:endParaRPr/>
            </a:p>
          </p:txBody>
        </p:sp>
        <p:sp>
          <p:nvSpPr>
            <p:cNvPr id="413" name="object 413"/>
            <p:cNvSpPr/>
            <p:nvPr/>
          </p:nvSpPr>
          <p:spPr>
            <a:xfrm>
              <a:off x="6793230" y="3677919"/>
              <a:ext cx="618490" cy="21590"/>
            </a:xfrm>
            <a:custGeom>
              <a:avLst/>
              <a:gdLst/>
              <a:ahLst/>
              <a:cxnLst/>
              <a:rect l="l" t="t" r="r" b="b"/>
              <a:pathLst>
                <a:path w="618490" h="21589">
                  <a:moveTo>
                    <a:pt x="607047" y="20332"/>
                  </a:moveTo>
                  <a:lnTo>
                    <a:pt x="0" y="20332"/>
                  </a:lnTo>
                  <a:lnTo>
                    <a:pt x="0" y="21590"/>
                  </a:lnTo>
                  <a:lnTo>
                    <a:pt x="607047" y="21590"/>
                  </a:lnTo>
                  <a:lnTo>
                    <a:pt x="607047" y="20332"/>
                  </a:lnTo>
                  <a:close/>
                </a:path>
                <a:path w="618490" h="21589">
                  <a:moveTo>
                    <a:pt x="614680" y="7632"/>
                  </a:moveTo>
                  <a:lnTo>
                    <a:pt x="41910" y="7632"/>
                  </a:lnTo>
                  <a:lnTo>
                    <a:pt x="41910" y="8890"/>
                  </a:lnTo>
                  <a:lnTo>
                    <a:pt x="36830" y="8890"/>
                  </a:lnTo>
                  <a:lnTo>
                    <a:pt x="36830" y="10160"/>
                  </a:lnTo>
                  <a:lnTo>
                    <a:pt x="33020" y="10160"/>
                  </a:lnTo>
                  <a:lnTo>
                    <a:pt x="33020" y="11430"/>
                  </a:lnTo>
                  <a:lnTo>
                    <a:pt x="29210" y="11430"/>
                  </a:lnTo>
                  <a:lnTo>
                    <a:pt x="29210" y="12700"/>
                  </a:lnTo>
                  <a:lnTo>
                    <a:pt x="25400" y="12700"/>
                  </a:lnTo>
                  <a:lnTo>
                    <a:pt x="25400" y="13970"/>
                  </a:lnTo>
                  <a:lnTo>
                    <a:pt x="20320" y="13970"/>
                  </a:lnTo>
                  <a:lnTo>
                    <a:pt x="20320" y="15240"/>
                  </a:lnTo>
                  <a:lnTo>
                    <a:pt x="16510" y="15240"/>
                  </a:lnTo>
                  <a:lnTo>
                    <a:pt x="16510" y="16510"/>
                  </a:lnTo>
                  <a:lnTo>
                    <a:pt x="12700" y="16510"/>
                  </a:lnTo>
                  <a:lnTo>
                    <a:pt x="12700" y="17780"/>
                  </a:lnTo>
                  <a:lnTo>
                    <a:pt x="8890" y="17780"/>
                  </a:lnTo>
                  <a:lnTo>
                    <a:pt x="8890" y="19050"/>
                  </a:lnTo>
                  <a:lnTo>
                    <a:pt x="5080" y="19050"/>
                  </a:lnTo>
                  <a:lnTo>
                    <a:pt x="5080" y="20320"/>
                  </a:lnTo>
                  <a:lnTo>
                    <a:pt x="608330" y="20320"/>
                  </a:lnTo>
                  <a:lnTo>
                    <a:pt x="608330" y="19050"/>
                  </a:lnTo>
                  <a:lnTo>
                    <a:pt x="608330" y="17780"/>
                  </a:lnTo>
                  <a:lnTo>
                    <a:pt x="609600" y="17780"/>
                  </a:lnTo>
                  <a:lnTo>
                    <a:pt x="609600" y="16510"/>
                  </a:lnTo>
                  <a:lnTo>
                    <a:pt x="610870" y="16510"/>
                  </a:lnTo>
                  <a:lnTo>
                    <a:pt x="610870" y="15240"/>
                  </a:lnTo>
                  <a:lnTo>
                    <a:pt x="610870" y="13970"/>
                  </a:lnTo>
                  <a:lnTo>
                    <a:pt x="612140" y="13970"/>
                  </a:lnTo>
                  <a:lnTo>
                    <a:pt x="612140" y="12700"/>
                  </a:lnTo>
                  <a:lnTo>
                    <a:pt x="612140" y="11430"/>
                  </a:lnTo>
                  <a:lnTo>
                    <a:pt x="613410" y="11430"/>
                  </a:lnTo>
                  <a:lnTo>
                    <a:pt x="613410" y="10160"/>
                  </a:lnTo>
                  <a:lnTo>
                    <a:pt x="613397" y="8890"/>
                  </a:lnTo>
                  <a:lnTo>
                    <a:pt x="614680" y="8890"/>
                  </a:lnTo>
                  <a:lnTo>
                    <a:pt x="614680" y="7632"/>
                  </a:lnTo>
                  <a:close/>
                </a:path>
                <a:path w="618490" h="21589">
                  <a:moveTo>
                    <a:pt x="618477" y="1282"/>
                  </a:moveTo>
                  <a:lnTo>
                    <a:pt x="62230" y="1282"/>
                  </a:lnTo>
                  <a:lnTo>
                    <a:pt x="62230" y="2540"/>
                  </a:lnTo>
                  <a:lnTo>
                    <a:pt x="57150" y="2540"/>
                  </a:lnTo>
                  <a:lnTo>
                    <a:pt x="57150" y="3810"/>
                  </a:lnTo>
                  <a:lnTo>
                    <a:pt x="53340" y="3810"/>
                  </a:lnTo>
                  <a:lnTo>
                    <a:pt x="53340" y="5080"/>
                  </a:lnTo>
                  <a:lnTo>
                    <a:pt x="49530" y="5080"/>
                  </a:lnTo>
                  <a:lnTo>
                    <a:pt x="49530" y="6350"/>
                  </a:lnTo>
                  <a:lnTo>
                    <a:pt x="45720" y="6350"/>
                  </a:lnTo>
                  <a:lnTo>
                    <a:pt x="45720" y="7620"/>
                  </a:lnTo>
                  <a:lnTo>
                    <a:pt x="615950" y="7620"/>
                  </a:lnTo>
                  <a:lnTo>
                    <a:pt x="615950" y="6350"/>
                  </a:lnTo>
                  <a:lnTo>
                    <a:pt x="615950" y="5080"/>
                  </a:lnTo>
                  <a:lnTo>
                    <a:pt x="617220" y="5080"/>
                  </a:lnTo>
                  <a:lnTo>
                    <a:pt x="617220" y="3810"/>
                  </a:lnTo>
                  <a:lnTo>
                    <a:pt x="617220" y="2540"/>
                  </a:lnTo>
                  <a:lnTo>
                    <a:pt x="618477" y="2540"/>
                  </a:lnTo>
                  <a:lnTo>
                    <a:pt x="618477" y="1282"/>
                  </a:lnTo>
                  <a:close/>
                </a:path>
                <a:path w="618490" h="21589">
                  <a:moveTo>
                    <a:pt x="618490" y="0"/>
                  </a:moveTo>
                  <a:lnTo>
                    <a:pt x="66040" y="0"/>
                  </a:lnTo>
                  <a:lnTo>
                    <a:pt x="66040" y="1270"/>
                  </a:lnTo>
                  <a:lnTo>
                    <a:pt x="618490" y="1270"/>
                  </a:lnTo>
                  <a:lnTo>
                    <a:pt x="618490" y="0"/>
                  </a:lnTo>
                  <a:close/>
                </a:path>
              </a:pathLst>
            </a:custGeom>
            <a:solidFill>
              <a:srgbClr val="004F00"/>
            </a:solidFill>
          </p:spPr>
          <p:txBody>
            <a:bodyPr wrap="square" lIns="0" tIns="0" rIns="0" bIns="0" rtlCol="0"/>
            <a:lstStyle/>
            <a:p>
              <a:endParaRPr/>
            </a:p>
          </p:txBody>
        </p:sp>
        <p:sp>
          <p:nvSpPr>
            <p:cNvPr id="414" name="object 414"/>
            <p:cNvSpPr/>
            <p:nvPr/>
          </p:nvSpPr>
          <p:spPr>
            <a:xfrm>
              <a:off x="6751320" y="3699509"/>
              <a:ext cx="648970" cy="20320"/>
            </a:xfrm>
            <a:custGeom>
              <a:avLst/>
              <a:gdLst/>
              <a:ahLst/>
              <a:cxnLst/>
              <a:rect l="l" t="t" r="r" b="b"/>
              <a:pathLst>
                <a:path w="648970" h="20320">
                  <a:moveTo>
                    <a:pt x="638810" y="17792"/>
                  </a:moveTo>
                  <a:lnTo>
                    <a:pt x="5080" y="17792"/>
                  </a:lnTo>
                  <a:lnTo>
                    <a:pt x="5080" y="19050"/>
                  </a:lnTo>
                  <a:lnTo>
                    <a:pt x="6350" y="19050"/>
                  </a:lnTo>
                  <a:lnTo>
                    <a:pt x="6350" y="20320"/>
                  </a:lnTo>
                  <a:lnTo>
                    <a:pt x="637540" y="20320"/>
                  </a:lnTo>
                  <a:lnTo>
                    <a:pt x="637540" y="19050"/>
                  </a:lnTo>
                  <a:lnTo>
                    <a:pt x="638810" y="19050"/>
                  </a:lnTo>
                  <a:lnTo>
                    <a:pt x="638810" y="17792"/>
                  </a:lnTo>
                  <a:close/>
                </a:path>
                <a:path w="648970" h="20320">
                  <a:moveTo>
                    <a:pt x="648970" y="0"/>
                  </a:moveTo>
                  <a:lnTo>
                    <a:pt x="38100" y="0"/>
                  </a:lnTo>
                  <a:lnTo>
                    <a:pt x="38100" y="1270"/>
                  </a:lnTo>
                  <a:lnTo>
                    <a:pt x="34290" y="1270"/>
                  </a:lnTo>
                  <a:lnTo>
                    <a:pt x="34290" y="2540"/>
                  </a:lnTo>
                  <a:lnTo>
                    <a:pt x="30480" y="2540"/>
                  </a:lnTo>
                  <a:lnTo>
                    <a:pt x="30480" y="3810"/>
                  </a:lnTo>
                  <a:lnTo>
                    <a:pt x="25400" y="3810"/>
                  </a:lnTo>
                  <a:lnTo>
                    <a:pt x="25400" y="5080"/>
                  </a:lnTo>
                  <a:lnTo>
                    <a:pt x="21590" y="5080"/>
                  </a:lnTo>
                  <a:lnTo>
                    <a:pt x="21590" y="6350"/>
                  </a:lnTo>
                  <a:lnTo>
                    <a:pt x="17780" y="6350"/>
                  </a:lnTo>
                  <a:lnTo>
                    <a:pt x="17780" y="7620"/>
                  </a:lnTo>
                  <a:lnTo>
                    <a:pt x="13970" y="7620"/>
                  </a:lnTo>
                  <a:lnTo>
                    <a:pt x="13970" y="8890"/>
                  </a:lnTo>
                  <a:lnTo>
                    <a:pt x="10160" y="8890"/>
                  </a:lnTo>
                  <a:lnTo>
                    <a:pt x="10160" y="10160"/>
                  </a:lnTo>
                  <a:lnTo>
                    <a:pt x="5080" y="10160"/>
                  </a:lnTo>
                  <a:lnTo>
                    <a:pt x="5080" y="11430"/>
                  </a:lnTo>
                  <a:lnTo>
                    <a:pt x="0" y="11430"/>
                  </a:lnTo>
                  <a:lnTo>
                    <a:pt x="0" y="12700"/>
                  </a:lnTo>
                  <a:lnTo>
                    <a:pt x="1270" y="12700"/>
                  </a:lnTo>
                  <a:lnTo>
                    <a:pt x="1270" y="13970"/>
                  </a:lnTo>
                  <a:lnTo>
                    <a:pt x="2540" y="13970"/>
                  </a:lnTo>
                  <a:lnTo>
                    <a:pt x="2540" y="16510"/>
                  </a:lnTo>
                  <a:lnTo>
                    <a:pt x="3810" y="16510"/>
                  </a:lnTo>
                  <a:lnTo>
                    <a:pt x="3810" y="17780"/>
                  </a:lnTo>
                  <a:lnTo>
                    <a:pt x="638810" y="17780"/>
                  </a:lnTo>
                  <a:lnTo>
                    <a:pt x="638810" y="16510"/>
                  </a:lnTo>
                  <a:lnTo>
                    <a:pt x="640080" y="16510"/>
                  </a:lnTo>
                  <a:lnTo>
                    <a:pt x="640080" y="13970"/>
                  </a:lnTo>
                  <a:lnTo>
                    <a:pt x="641350" y="13970"/>
                  </a:lnTo>
                  <a:lnTo>
                    <a:pt x="641350" y="12700"/>
                  </a:lnTo>
                  <a:lnTo>
                    <a:pt x="641350" y="11430"/>
                  </a:lnTo>
                  <a:lnTo>
                    <a:pt x="642620" y="11430"/>
                  </a:lnTo>
                  <a:lnTo>
                    <a:pt x="642620" y="10160"/>
                  </a:lnTo>
                  <a:lnTo>
                    <a:pt x="643890" y="10160"/>
                  </a:lnTo>
                  <a:lnTo>
                    <a:pt x="643890" y="8890"/>
                  </a:lnTo>
                  <a:lnTo>
                    <a:pt x="643890" y="7620"/>
                  </a:lnTo>
                  <a:lnTo>
                    <a:pt x="645160" y="7620"/>
                  </a:lnTo>
                  <a:lnTo>
                    <a:pt x="645160" y="6350"/>
                  </a:lnTo>
                  <a:lnTo>
                    <a:pt x="645160" y="5080"/>
                  </a:lnTo>
                  <a:lnTo>
                    <a:pt x="646430" y="5080"/>
                  </a:lnTo>
                  <a:lnTo>
                    <a:pt x="646430" y="3810"/>
                  </a:lnTo>
                  <a:lnTo>
                    <a:pt x="646430" y="2540"/>
                  </a:lnTo>
                  <a:lnTo>
                    <a:pt x="647687" y="2540"/>
                  </a:lnTo>
                  <a:lnTo>
                    <a:pt x="647687" y="1270"/>
                  </a:lnTo>
                  <a:lnTo>
                    <a:pt x="648970" y="1270"/>
                  </a:lnTo>
                  <a:lnTo>
                    <a:pt x="648970" y="0"/>
                  </a:lnTo>
                  <a:close/>
                </a:path>
              </a:pathLst>
            </a:custGeom>
            <a:solidFill>
              <a:srgbClr val="005000"/>
            </a:solidFill>
          </p:spPr>
          <p:txBody>
            <a:bodyPr wrap="square" lIns="0" tIns="0" rIns="0" bIns="0" rtlCol="0"/>
            <a:lstStyle/>
            <a:p>
              <a:endParaRPr/>
            </a:p>
          </p:txBody>
        </p:sp>
        <p:sp>
          <p:nvSpPr>
            <p:cNvPr id="415" name="object 415"/>
            <p:cNvSpPr/>
            <p:nvPr/>
          </p:nvSpPr>
          <p:spPr>
            <a:xfrm>
              <a:off x="6758940" y="3719829"/>
              <a:ext cx="628650" cy="20320"/>
            </a:xfrm>
            <a:custGeom>
              <a:avLst/>
              <a:gdLst/>
              <a:ahLst/>
              <a:cxnLst/>
              <a:rect l="l" t="t" r="r" b="b"/>
              <a:pathLst>
                <a:path w="628650" h="20320">
                  <a:moveTo>
                    <a:pt x="619760" y="16522"/>
                  </a:moveTo>
                  <a:lnTo>
                    <a:pt x="12700" y="16522"/>
                  </a:lnTo>
                  <a:lnTo>
                    <a:pt x="12700" y="17780"/>
                  </a:lnTo>
                  <a:lnTo>
                    <a:pt x="13970" y="17780"/>
                  </a:lnTo>
                  <a:lnTo>
                    <a:pt x="13970" y="20320"/>
                  </a:lnTo>
                  <a:lnTo>
                    <a:pt x="618490" y="20320"/>
                  </a:lnTo>
                  <a:lnTo>
                    <a:pt x="618490" y="17780"/>
                  </a:lnTo>
                  <a:lnTo>
                    <a:pt x="619760" y="17780"/>
                  </a:lnTo>
                  <a:lnTo>
                    <a:pt x="619760" y="16522"/>
                  </a:lnTo>
                  <a:close/>
                </a:path>
                <a:path w="628650" h="20320">
                  <a:moveTo>
                    <a:pt x="623570" y="10172"/>
                  </a:moveTo>
                  <a:lnTo>
                    <a:pt x="7620" y="10172"/>
                  </a:lnTo>
                  <a:lnTo>
                    <a:pt x="7620" y="11430"/>
                  </a:lnTo>
                  <a:lnTo>
                    <a:pt x="8890" y="11430"/>
                  </a:lnTo>
                  <a:lnTo>
                    <a:pt x="8890" y="13970"/>
                  </a:lnTo>
                  <a:lnTo>
                    <a:pt x="10160" y="13970"/>
                  </a:lnTo>
                  <a:lnTo>
                    <a:pt x="10160" y="15240"/>
                  </a:lnTo>
                  <a:lnTo>
                    <a:pt x="11430" y="15240"/>
                  </a:lnTo>
                  <a:lnTo>
                    <a:pt x="11430" y="16510"/>
                  </a:lnTo>
                  <a:lnTo>
                    <a:pt x="619760" y="16510"/>
                  </a:lnTo>
                  <a:lnTo>
                    <a:pt x="619760" y="15240"/>
                  </a:lnTo>
                  <a:lnTo>
                    <a:pt x="621030" y="15240"/>
                  </a:lnTo>
                  <a:lnTo>
                    <a:pt x="621030" y="13970"/>
                  </a:lnTo>
                  <a:lnTo>
                    <a:pt x="622287" y="13970"/>
                  </a:lnTo>
                  <a:lnTo>
                    <a:pt x="622287" y="11430"/>
                  </a:lnTo>
                  <a:lnTo>
                    <a:pt x="623570" y="11430"/>
                  </a:lnTo>
                  <a:lnTo>
                    <a:pt x="623570" y="10172"/>
                  </a:lnTo>
                  <a:close/>
                </a:path>
                <a:path w="628650" h="20320">
                  <a:moveTo>
                    <a:pt x="627380" y="3822"/>
                  </a:moveTo>
                  <a:lnTo>
                    <a:pt x="2540" y="3822"/>
                  </a:lnTo>
                  <a:lnTo>
                    <a:pt x="2540" y="5080"/>
                  </a:lnTo>
                  <a:lnTo>
                    <a:pt x="3810" y="5080"/>
                  </a:lnTo>
                  <a:lnTo>
                    <a:pt x="3810" y="6350"/>
                  </a:lnTo>
                  <a:lnTo>
                    <a:pt x="5080" y="6350"/>
                  </a:lnTo>
                  <a:lnTo>
                    <a:pt x="5080" y="8890"/>
                  </a:lnTo>
                  <a:lnTo>
                    <a:pt x="6350" y="8890"/>
                  </a:lnTo>
                  <a:lnTo>
                    <a:pt x="6350" y="10160"/>
                  </a:lnTo>
                  <a:lnTo>
                    <a:pt x="623570" y="10160"/>
                  </a:lnTo>
                  <a:lnTo>
                    <a:pt x="623570" y="8890"/>
                  </a:lnTo>
                  <a:lnTo>
                    <a:pt x="624840" y="8890"/>
                  </a:lnTo>
                  <a:lnTo>
                    <a:pt x="624840" y="6350"/>
                  </a:lnTo>
                  <a:lnTo>
                    <a:pt x="626110" y="6350"/>
                  </a:lnTo>
                  <a:lnTo>
                    <a:pt x="626110" y="5080"/>
                  </a:lnTo>
                  <a:lnTo>
                    <a:pt x="627380" y="5080"/>
                  </a:lnTo>
                  <a:lnTo>
                    <a:pt x="627380" y="3822"/>
                  </a:lnTo>
                  <a:close/>
                </a:path>
                <a:path w="628650" h="20320">
                  <a:moveTo>
                    <a:pt x="628650" y="0"/>
                  </a:moveTo>
                  <a:lnTo>
                    <a:pt x="0" y="0"/>
                  </a:lnTo>
                  <a:lnTo>
                    <a:pt x="0" y="2540"/>
                  </a:lnTo>
                  <a:lnTo>
                    <a:pt x="1270" y="2540"/>
                  </a:lnTo>
                  <a:lnTo>
                    <a:pt x="1270" y="3810"/>
                  </a:lnTo>
                  <a:lnTo>
                    <a:pt x="627367" y="3810"/>
                  </a:lnTo>
                  <a:lnTo>
                    <a:pt x="627367" y="2540"/>
                  </a:lnTo>
                  <a:lnTo>
                    <a:pt x="628650" y="2540"/>
                  </a:lnTo>
                  <a:lnTo>
                    <a:pt x="628650" y="0"/>
                  </a:lnTo>
                  <a:close/>
                </a:path>
              </a:pathLst>
            </a:custGeom>
            <a:solidFill>
              <a:srgbClr val="005100"/>
            </a:solidFill>
          </p:spPr>
          <p:txBody>
            <a:bodyPr wrap="square" lIns="0" tIns="0" rIns="0" bIns="0" rtlCol="0"/>
            <a:lstStyle/>
            <a:p>
              <a:endParaRPr/>
            </a:p>
          </p:txBody>
        </p:sp>
        <p:sp>
          <p:nvSpPr>
            <p:cNvPr id="416" name="object 416"/>
            <p:cNvSpPr/>
            <p:nvPr/>
          </p:nvSpPr>
          <p:spPr>
            <a:xfrm>
              <a:off x="6774180" y="3740149"/>
              <a:ext cx="601980" cy="21590"/>
            </a:xfrm>
            <a:custGeom>
              <a:avLst/>
              <a:gdLst/>
              <a:ahLst/>
              <a:cxnLst/>
              <a:rect l="l" t="t" r="r" b="b"/>
              <a:pathLst>
                <a:path w="601979" h="21589">
                  <a:moveTo>
                    <a:pt x="596900" y="8902"/>
                  </a:moveTo>
                  <a:lnTo>
                    <a:pt x="7620" y="8902"/>
                  </a:lnTo>
                  <a:lnTo>
                    <a:pt x="7620" y="10160"/>
                  </a:lnTo>
                  <a:lnTo>
                    <a:pt x="8890" y="10160"/>
                  </a:lnTo>
                  <a:lnTo>
                    <a:pt x="8890" y="12700"/>
                  </a:lnTo>
                  <a:lnTo>
                    <a:pt x="10160" y="12700"/>
                  </a:lnTo>
                  <a:lnTo>
                    <a:pt x="10160" y="13970"/>
                  </a:lnTo>
                  <a:lnTo>
                    <a:pt x="11430" y="13970"/>
                  </a:lnTo>
                  <a:lnTo>
                    <a:pt x="11430" y="15240"/>
                  </a:lnTo>
                  <a:lnTo>
                    <a:pt x="12700" y="15240"/>
                  </a:lnTo>
                  <a:lnTo>
                    <a:pt x="12700" y="16510"/>
                  </a:lnTo>
                  <a:lnTo>
                    <a:pt x="13970" y="16510"/>
                  </a:lnTo>
                  <a:lnTo>
                    <a:pt x="13970" y="17780"/>
                  </a:lnTo>
                  <a:lnTo>
                    <a:pt x="13970" y="19050"/>
                  </a:lnTo>
                  <a:lnTo>
                    <a:pt x="15240" y="19050"/>
                  </a:lnTo>
                  <a:lnTo>
                    <a:pt x="15240" y="20320"/>
                  </a:lnTo>
                  <a:lnTo>
                    <a:pt x="16510" y="20320"/>
                  </a:lnTo>
                  <a:lnTo>
                    <a:pt x="16510" y="21590"/>
                  </a:lnTo>
                  <a:lnTo>
                    <a:pt x="590550" y="21590"/>
                  </a:lnTo>
                  <a:lnTo>
                    <a:pt x="590550" y="20320"/>
                  </a:lnTo>
                  <a:lnTo>
                    <a:pt x="590550" y="19050"/>
                  </a:lnTo>
                  <a:lnTo>
                    <a:pt x="591820" y="19050"/>
                  </a:lnTo>
                  <a:lnTo>
                    <a:pt x="591820" y="17780"/>
                  </a:lnTo>
                  <a:lnTo>
                    <a:pt x="593090" y="17780"/>
                  </a:lnTo>
                  <a:lnTo>
                    <a:pt x="593090" y="16510"/>
                  </a:lnTo>
                  <a:lnTo>
                    <a:pt x="593090" y="15240"/>
                  </a:lnTo>
                  <a:lnTo>
                    <a:pt x="594347" y="15240"/>
                  </a:lnTo>
                  <a:lnTo>
                    <a:pt x="594347" y="13970"/>
                  </a:lnTo>
                  <a:lnTo>
                    <a:pt x="594360" y="12700"/>
                  </a:lnTo>
                  <a:lnTo>
                    <a:pt x="595630" y="12700"/>
                  </a:lnTo>
                  <a:lnTo>
                    <a:pt x="595630" y="10160"/>
                  </a:lnTo>
                  <a:lnTo>
                    <a:pt x="596900" y="10160"/>
                  </a:lnTo>
                  <a:lnTo>
                    <a:pt x="596900" y="8902"/>
                  </a:lnTo>
                  <a:close/>
                </a:path>
                <a:path w="601979" h="21589">
                  <a:moveTo>
                    <a:pt x="600710" y="2552"/>
                  </a:moveTo>
                  <a:lnTo>
                    <a:pt x="2540" y="2552"/>
                  </a:lnTo>
                  <a:lnTo>
                    <a:pt x="2540" y="3810"/>
                  </a:lnTo>
                  <a:lnTo>
                    <a:pt x="3810" y="3810"/>
                  </a:lnTo>
                  <a:lnTo>
                    <a:pt x="3810" y="6350"/>
                  </a:lnTo>
                  <a:lnTo>
                    <a:pt x="5080" y="6350"/>
                  </a:lnTo>
                  <a:lnTo>
                    <a:pt x="5080" y="7620"/>
                  </a:lnTo>
                  <a:lnTo>
                    <a:pt x="6350" y="7620"/>
                  </a:lnTo>
                  <a:lnTo>
                    <a:pt x="6350" y="8890"/>
                  </a:lnTo>
                  <a:lnTo>
                    <a:pt x="598170" y="8890"/>
                  </a:lnTo>
                  <a:lnTo>
                    <a:pt x="598170" y="7620"/>
                  </a:lnTo>
                  <a:lnTo>
                    <a:pt x="598170" y="6350"/>
                  </a:lnTo>
                  <a:lnTo>
                    <a:pt x="599440" y="6350"/>
                  </a:lnTo>
                  <a:lnTo>
                    <a:pt x="599440" y="3810"/>
                  </a:lnTo>
                  <a:lnTo>
                    <a:pt x="600710" y="3810"/>
                  </a:lnTo>
                  <a:lnTo>
                    <a:pt x="600710" y="2552"/>
                  </a:lnTo>
                  <a:close/>
                </a:path>
                <a:path w="601979" h="21589">
                  <a:moveTo>
                    <a:pt x="601980" y="0"/>
                  </a:moveTo>
                  <a:lnTo>
                    <a:pt x="0" y="0"/>
                  </a:lnTo>
                  <a:lnTo>
                    <a:pt x="0" y="1270"/>
                  </a:lnTo>
                  <a:lnTo>
                    <a:pt x="1270" y="1270"/>
                  </a:lnTo>
                  <a:lnTo>
                    <a:pt x="1270" y="2540"/>
                  </a:lnTo>
                  <a:lnTo>
                    <a:pt x="601980" y="2540"/>
                  </a:lnTo>
                  <a:lnTo>
                    <a:pt x="601980" y="1270"/>
                  </a:lnTo>
                  <a:lnTo>
                    <a:pt x="601980" y="0"/>
                  </a:lnTo>
                  <a:close/>
                </a:path>
              </a:pathLst>
            </a:custGeom>
            <a:solidFill>
              <a:srgbClr val="005200"/>
            </a:solidFill>
          </p:spPr>
          <p:txBody>
            <a:bodyPr wrap="square" lIns="0" tIns="0" rIns="0" bIns="0" rtlCol="0"/>
            <a:lstStyle/>
            <a:p>
              <a:endParaRPr/>
            </a:p>
          </p:txBody>
        </p:sp>
        <p:sp>
          <p:nvSpPr>
            <p:cNvPr id="417" name="object 417"/>
            <p:cNvSpPr/>
            <p:nvPr/>
          </p:nvSpPr>
          <p:spPr>
            <a:xfrm>
              <a:off x="6791960" y="3761739"/>
              <a:ext cx="571500" cy="21590"/>
            </a:xfrm>
            <a:custGeom>
              <a:avLst/>
              <a:gdLst/>
              <a:ahLst/>
              <a:cxnLst/>
              <a:rect l="l" t="t" r="r" b="b"/>
              <a:pathLst>
                <a:path w="571500" h="21589">
                  <a:moveTo>
                    <a:pt x="563880" y="12712"/>
                  </a:moveTo>
                  <a:lnTo>
                    <a:pt x="10160" y="12712"/>
                  </a:lnTo>
                  <a:lnTo>
                    <a:pt x="10160" y="15240"/>
                  </a:lnTo>
                  <a:lnTo>
                    <a:pt x="11430" y="15240"/>
                  </a:lnTo>
                  <a:lnTo>
                    <a:pt x="11430" y="16510"/>
                  </a:lnTo>
                  <a:lnTo>
                    <a:pt x="12700" y="16510"/>
                  </a:lnTo>
                  <a:lnTo>
                    <a:pt x="12700" y="17780"/>
                  </a:lnTo>
                  <a:lnTo>
                    <a:pt x="13970" y="17780"/>
                  </a:lnTo>
                  <a:lnTo>
                    <a:pt x="13970" y="19050"/>
                  </a:lnTo>
                  <a:lnTo>
                    <a:pt x="15240" y="19050"/>
                  </a:lnTo>
                  <a:lnTo>
                    <a:pt x="15240" y="20320"/>
                  </a:lnTo>
                  <a:lnTo>
                    <a:pt x="15240" y="21590"/>
                  </a:lnTo>
                  <a:lnTo>
                    <a:pt x="560070" y="21590"/>
                  </a:lnTo>
                  <a:lnTo>
                    <a:pt x="560070" y="20320"/>
                  </a:lnTo>
                  <a:lnTo>
                    <a:pt x="561340" y="20320"/>
                  </a:lnTo>
                  <a:lnTo>
                    <a:pt x="561340" y="19050"/>
                  </a:lnTo>
                  <a:lnTo>
                    <a:pt x="561340" y="17780"/>
                  </a:lnTo>
                  <a:lnTo>
                    <a:pt x="562597" y="17780"/>
                  </a:lnTo>
                  <a:lnTo>
                    <a:pt x="562597" y="16510"/>
                  </a:lnTo>
                  <a:lnTo>
                    <a:pt x="562610" y="15240"/>
                  </a:lnTo>
                  <a:lnTo>
                    <a:pt x="563880" y="15240"/>
                  </a:lnTo>
                  <a:lnTo>
                    <a:pt x="563880" y="12712"/>
                  </a:lnTo>
                  <a:close/>
                </a:path>
                <a:path w="571500" h="21589">
                  <a:moveTo>
                    <a:pt x="571500" y="0"/>
                  </a:moveTo>
                  <a:lnTo>
                    <a:pt x="0" y="0"/>
                  </a:lnTo>
                  <a:lnTo>
                    <a:pt x="0" y="1270"/>
                  </a:lnTo>
                  <a:lnTo>
                    <a:pt x="1270" y="1270"/>
                  </a:lnTo>
                  <a:lnTo>
                    <a:pt x="1270" y="2540"/>
                  </a:lnTo>
                  <a:lnTo>
                    <a:pt x="1270" y="3810"/>
                  </a:lnTo>
                  <a:lnTo>
                    <a:pt x="2540" y="3810"/>
                  </a:lnTo>
                  <a:lnTo>
                    <a:pt x="2540" y="5080"/>
                  </a:lnTo>
                  <a:lnTo>
                    <a:pt x="3810" y="5080"/>
                  </a:lnTo>
                  <a:lnTo>
                    <a:pt x="3810" y="6350"/>
                  </a:lnTo>
                  <a:lnTo>
                    <a:pt x="5080" y="6350"/>
                  </a:lnTo>
                  <a:lnTo>
                    <a:pt x="5080" y="7620"/>
                  </a:lnTo>
                  <a:lnTo>
                    <a:pt x="6350" y="7620"/>
                  </a:lnTo>
                  <a:lnTo>
                    <a:pt x="6350" y="8890"/>
                  </a:lnTo>
                  <a:lnTo>
                    <a:pt x="6350" y="10160"/>
                  </a:lnTo>
                  <a:lnTo>
                    <a:pt x="7620" y="10160"/>
                  </a:lnTo>
                  <a:lnTo>
                    <a:pt x="7620" y="11430"/>
                  </a:lnTo>
                  <a:lnTo>
                    <a:pt x="8890" y="11430"/>
                  </a:lnTo>
                  <a:lnTo>
                    <a:pt x="8890" y="12700"/>
                  </a:lnTo>
                  <a:lnTo>
                    <a:pt x="565150" y="12700"/>
                  </a:lnTo>
                  <a:lnTo>
                    <a:pt x="565150" y="11430"/>
                  </a:lnTo>
                  <a:lnTo>
                    <a:pt x="566420" y="11430"/>
                  </a:lnTo>
                  <a:lnTo>
                    <a:pt x="566420" y="10160"/>
                  </a:lnTo>
                  <a:lnTo>
                    <a:pt x="566420" y="8890"/>
                  </a:lnTo>
                  <a:lnTo>
                    <a:pt x="567690" y="8890"/>
                  </a:lnTo>
                  <a:lnTo>
                    <a:pt x="567690" y="7620"/>
                  </a:lnTo>
                  <a:lnTo>
                    <a:pt x="567690" y="6350"/>
                  </a:lnTo>
                  <a:lnTo>
                    <a:pt x="568960" y="6350"/>
                  </a:lnTo>
                  <a:lnTo>
                    <a:pt x="568960" y="5080"/>
                  </a:lnTo>
                  <a:lnTo>
                    <a:pt x="570230" y="5080"/>
                  </a:lnTo>
                  <a:lnTo>
                    <a:pt x="570230" y="3810"/>
                  </a:lnTo>
                  <a:lnTo>
                    <a:pt x="570217" y="2540"/>
                  </a:lnTo>
                  <a:lnTo>
                    <a:pt x="571500" y="2540"/>
                  </a:lnTo>
                  <a:lnTo>
                    <a:pt x="571500" y="1270"/>
                  </a:lnTo>
                  <a:lnTo>
                    <a:pt x="571500" y="0"/>
                  </a:lnTo>
                  <a:close/>
                </a:path>
              </a:pathLst>
            </a:custGeom>
            <a:solidFill>
              <a:srgbClr val="005300"/>
            </a:solidFill>
          </p:spPr>
          <p:txBody>
            <a:bodyPr wrap="square" lIns="0" tIns="0" rIns="0" bIns="0" rtlCol="0"/>
            <a:lstStyle/>
            <a:p>
              <a:endParaRPr/>
            </a:p>
          </p:txBody>
        </p:sp>
        <p:sp>
          <p:nvSpPr>
            <p:cNvPr id="418" name="object 418"/>
            <p:cNvSpPr/>
            <p:nvPr/>
          </p:nvSpPr>
          <p:spPr>
            <a:xfrm>
              <a:off x="6808470" y="3783329"/>
              <a:ext cx="542290" cy="20320"/>
            </a:xfrm>
            <a:custGeom>
              <a:avLst/>
              <a:gdLst/>
              <a:ahLst/>
              <a:cxnLst/>
              <a:rect l="l" t="t" r="r" b="b"/>
              <a:pathLst>
                <a:path w="542290" h="20320">
                  <a:moveTo>
                    <a:pt x="542290" y="0"/>
                  </a:moveTo>
                  <a:lnTo>
                    <a:pt x="0" y="0"/>
                  </a:lnTo>
                  <a:lnTo>
                    <a:pt x="0" y="1270"/>
                  </a:lnTo>
                  <a:lnTo>
                    <a:pt x="1270" y="1270"/>
                  </a:lnTo>
                  <a:lnTo>
                    <a:pt x="1270" y="2540"/>
                  </a:lnTo>
                  <a:lnTo>
                    <a:pt x="2540" y="2540"/>
                  </a:lnTo>
                  <a:lnTo>
                    <a:pt x="2540" y="3810"/>
                  </a:lnTo>
                  <a:lnTo>
                    <a:pt x="3810" y="3810"/>
                  </a:lnTo>
                  <a:lnTo>
                    <a:pt x="3810" y="5080"/>
                  </a:lnTo>
                  <a:lnTo>
                    <a:pt x="3810" y="6350"/>
                  </a:lnTo>
                  <a:lnTo>
                    <a:pt x="5080" y="6350"/>
                  </a:lnTo>
                  <a:lnTo>
                    <a:pt x="5080" y="7620"/>
                  </a:lnTo>
                  <a:lnTo>
                    <a:pt x="6350" y="7620"/>
                  </a:lnTo>
                  <a:lnTo>
                    <a:pt x="6350" y="8890"/>
                  </a:lnTo>
                  <a:lnTo>
                    <a:pt x="7620" y="8890"/>
                  </a:lnTo>
                  <a:lnTo>
                    <a:pt x="7620" y="10160"/>
                  </a:lnTo>
                  <a:lnTo>
                    <a:pt x="8890" y="10160"/>
                  </a:lnTo>
                  <a:lnTo>
                    <a:pt x="8890" y="11430"/>
                  </a:lnTo>
                  <a:lnTo>
                    <a:pt x="8890" y="12700"/>
                  </a:lnTo>
                  <a:lnTo>
                    <a:pt x="10160" y="12700"/>
                  </a:lnTo>
                  <a:lnTo>
                    <a:pt x="10160" y="13970"/>
                  </a:lnTo>
                  <a:lnTo>
                    <a:pt x="11430" y="13970"/>
                  </a:lnTo>
                  <a:lnTo>
                    <a:pt x="11430" y="15240"/>
                  </a:lnTo>
                  <a:lnTo>
                    <a:pt x="12700" y="15240"/>
                  </a:lnTo>
                  <a:lnTo>
                    <a:pt x="12700" y="16510"/>
                  </a:lnTo>
                  <a:lnTo>
                    <a:pt x="13970" y="16510"/>
                  </a:lnTo>
                  <a:lnTo>
                    <a:pt x="13970" y="17780"/>
                  </a:lnTo>
                  <a:lnTo>
                    <a:pt x="13970" y="19050"/>
                  </a:lnTo>
                  <a:lnTo>
                    <a:pt x="15240" y="19050"/>
                  </a:lnTo>
                  <a:lnTo>
                    <a:pt x="15240" y="20320"/>
                  </a:lnTo>
                  <a:lnTo>
                    <a:pt x="532130" y="20320"/>
                  </a:lnTo>
                  <a:lnTo>
                    <a:pt x="532130" y="19050"/>
                  </a:lnTo>
                  <a:lnTo>
                    <a:pt x="532130" y="17780"/>
                  </a:lnTo>
                  <a:lnTo>
                    <a:pt x="533400" y="17780"/>
                  </a:lnTo>
                  <a:lnTo>
                    <a:pt x="533400" y="16510"/>
                  </a:lnTo>
                  <a:lnTo>
                    <a:pt x="533400" y="15240"/>
                  </a:lnTo>
                  <a:lnTo>
                    <a:pt x="534670" y="15240"/>
                  </a:lnTo>
                  <a:lnTo>
                    <a:pt x="534670" y="13970"/>
                  </a:lnTo>
                  <a:lnTo>
                    <a:pt x="535940" y="13970"/>
                  </a:lnTo>
                  <a:lnTo>
                    <a:pt x="535940" y="12700"/>
                  </a:lnTo>
                  <a:lnTo>
                    <a:pt x="535940" y="11430"/>
                  </a:lnTo>
                  <a:lnTo>
                    <a:pt x="537210" y="11430"/>
                  </a:lnTo>
                  <a:lnTo>
                    <a:pt x="537210" y="10160"/>
                  </a:lnTo>
                  <a:lnTo>
                    <a:pt x="537210" y="8890"/>
                  </a:lnTo>
                  <a:lnTo>
                    <a:pt x="538480" y="8890"/>
                  </a:lnTo>
                  <a:lnTo>
                    <a:pt x="538480" y="7620"/>
                  </a:lnTo>
                  <a:lnTo>
                    <a:pt x="539750" y="7620"/>
                  </a:lnTo>
                  <a:lnTo>
                    <a:pt x="539750" y="6350"/>
                  </a:lnTo>
                  <a:lnTo>
                    <a:pt x="539750" y="5080"/>
                  </a:lnTo>
                  <a:lnTo>
                    <a:pt x="541007" y="5080"/>
                  </a:lnTo>
                  <a:lnTo>
                    <a:pt x="541007" y="3810"/>
                  </a:lnTo>
                  <a:lnTo>
                    <a:pt x="541007" y="2540"/>
                  </a:lnTo>
                  <a:lnTo>
                    <a:pt x="542290" y="2540"/>
                  </a:lnTo>
                  <a:lnTo>
                    <a:pt x="542290" y="1270"/>
                  </a:lnTo>
                  <a:lnTo>
                    <a:pt x="542290" y="0"/>
                  </a:lnTo>
                  <a:close/>
                </a:path>
              </a:pathLst>
            </a:custGeom>
            <a:solidFill>
              <a:srgbClr val="005400"/>
            </a:solidFill>
          </p:spPr>
          <p:txBody>
            <a:bodyPr wrap="square" lIns="0" tIns="0" rIns="0" bIns="0" rtlCol="0"/>
            <a:lstStyle/>
            <a:p>
              <a:endParaRPr/>
            </a:p>
          </p:txBody>
        </p:sp>
        <p:sp>
          <p:nvSpPr>
            <p:cNvPr id="419" name="object 419"/>
            <p:cNvSpPr/>
            <p:nvPr/>
          </p:nvSpPr>
          <p:spPr>
            <a:xfrm>
              <a:off x="6824980" y="3803649"/>
              <a:ext cx="514350" cy="21590"/>
            </a:xfrm>
            <a:custGeom>
              <a:avLst/>
              <a:gdLst/>
              <a:ahLst/>
              <a:cxnLst/>
              <a:rect l="l" t="t" r="r" b="b"/>
              <a:pathLst>
                <a:path w="514350" h="21589">
                  <a:moveTo>
                    <a:pt x="514350" y="0"/>
                  </a:moveTo>
                  <a:lnTo>
                    <a:pt x="0" y="0"/>
                  </a:lnTo>
                  <a:lnTo>
                    <a:pt x="0" y="1270"/>
                  </a:lnTo>
                  <a:lnTo>
                    <a:pt x="1270" y="1270"/>
                  </a:lnTo>
                  <a:lnTo>
                    <a:pt x="1270" y="2540"/>
                  </a:lnTo>
                  <a:lnTo>
                    <a:pt x="2540" y="2540"/>
                  </a:lnTo>
                  <a:lnTo>
                    <a:pt x="2540" y="3810"/>
                  </a:lnTo>
                  <a:lnTo>
                    <a:pt x="2540" y="5080"/>
                  </a:lnTo>
                  <a:lnTo>
                    <a:pt x="3810" y="5080"/>
                  </a:lnTo>
                  <a:lnTo>
                    <a:pt x="3810" y="6350"/>
                  </a:lnTo>
                  <a:lnTo>
                    <a:pt x="5080" y="6350"/>
                  </a:lnTo>
                  <a:lnTo>
                    <a:pt x="5080" y="7620"/>
                  </a:lnTo>
                  <a:lnTo>
                    <a:pt x="6350" y="7620"/>
                  </a:lnTo>
                  <a:lnTo>
                    <a:pt x="6350" y="8890"/>
                  </a:lnTo>
                  <a:lnTo>
                    <a:pt x="6350" y="10160"/>
                  </a:lnTo>
                  <a:lnTo>
                    <a:pt x="7620" y="10160"/>
                  </a:lnTo>
                  <a:lnTo>
                    <a:pt x="7620" y="11430"/>
                  </a:lnTo>
                  <a:lnTo>
                    <a:pt x="8890" y="11430"/>
                  </a:lnTo>
                  <a:lnTo>
                    <a:pt x="8890" y="12700"/>
                  </a:lnTo>
                  <a:lnTo>
                    <a:pt x="10160" y="12700"/>
                  </a:lnTo>
                  <a:lnTo>
                    <a:pt x="10160" y="13970"/>
                  </a:lnTo>
                  <a:lnTo>
                    <a:pt x="11430" y="13970"/>
                  </a:lnTo>
                  <a:lnTo>
                    <a:pt x="11430" y="15240"/>
                  </a:lnTo>
                  <a:lnTo>
                    <a:pt x="11430" y="16510"/>
                  </a:lnTo>
                  <a:lnTo>
                    <a:pt x="12700" y="16510"/>
                  </a:lnTo>
                  <a:lnTo>
                    <a:pt x="12700" y="17780"/>
                  </a:lnTo>
                  <a:lnTo>
                    <a:pt x="13970" y="17780"/>
                  </a:lnTo>
                  <a:lnTo>
                    <a:pt x="13970" y="19050"/>
                  </a:lnTo>
                  <a:lnTo>
                    <a:pt x="15240" y="19050"/>
                  </a:lnTo>
                  <a:lnTo>
                    <a:pt x="15240" y="20320"/>
                  </a:lnTo>
                  <a:lnTo>
                    <a:pt x="16510" y="20320"/>
                  </a:lnTo>
                  <a:lnTo>
                    <a:pt x="16510" y="21590"/>
                  </a:lnTo>
                  <a:lnTo>
                    <a:pt x="502920" y="21590"/>
                  </a:lnTo>
                  <a:lnTo>
                    <a:pt x="502920" y="20320"/>
                  </a:lnTo>
                  <a:lnTo>
                    <a:pt x="504190" y="20320"/>
                  </a:lnTo>
                  <a:lnTo>
                    <a:pt x="504190" y="19050"/>
                  </a:lnTo>
                  <a:lnTo>
                    <a:pt x="504190" y="17780"/>
                  </a:lnTo>
                  <a:lnTo>
                    <a:pt x="505447" y="17780"/>
                  </a:lnTo>
                  <a:lnTo>
                    <a:pt x="505447" y="16510"/>
                  </a:lnTo>
                  <a:lnTo>
                    <a:pt x="505447" y="15240"/>
                  </a:lnTo>
                  <a:lnTo>
                    <a:pt x="506730" y="15240"/>
                  </a:lnTo>
                  <a:lnTo>
                    <a:pt x="506730" y="13970"/>
                  </a:lnTo>
                  <a:lnTo>
                    <a:pt x="506730" y="12700"/>
                  </a:lnTo>
                  <a:lnTo>
                    <a:pt x="508000" y="12700"/>
                  </a:lnTo>
                  <a:lnTo>
                    <a:pt x="508000" y="11430"/>
                  </a:lnTo>
                  <a:lnTo>
                    <a:pt x="509270" y="11430"/>
                  </a:lnTo>
                  <a:lnTo>
                    <a:pt x="509270" y="10160"/>
                  </a:lnTo>
                  <a:lnTo>
                    <a:pt x="509270" y="8890"/>
                  </a:lnTo>
                  <a:lnTo>
                    <a:pt x="510540" y="8890"/>
                  </a:lnTo>
                  <a:lnTo>
                    <a:pt x="510540" y="7620"/>
                  </a:lnTo>
                  <a:lnTo>
                    <a:pt x="510527" y="6350"/>
                  </a:lnTo>
                  <a:lnTo>
                    <a:pt x="511810" y="6350"/>
                  </a:lnTo>
                  <a:lnTo>
                    <a:pt x="511810" y="5080"/>
                  </a:lnTo>
                  <a:lnTo>
                    <a:pt x="511810" y="3810"/>
                  </a:lnTo>
                  <a:lnTo>
                    <a:pt x="513080" y="3810"/>
                  </a:lnTo>
                  <a:lnTo>
                    <a:pt x="513080" y="2540"/>
                  </a:lnTo>
                  <a:lnTo>
                    <a:pt x="514350" y="2540"/>
                  </a:lnTo>
                  <a:lnTo>
                    <a:pt x="514350" y="1270"/>
                  </a:lnTo>
                  <a:lnTo>
                    <a:pt x="514350" y="0"/>
                  </a:lnTo>
                  <a:close/>
                </a:path>
              </a:pathLst>
            </a:custGeom>
            <a:solidFill>
              <a:srgbClr val="005500"/>
            </a:solidFill>
          </p:spPr>
          <p:txBody>
            <a:bodyPr wrap="square" lIns="0" tIns="0" rIns="0" bIns="0" rtlCol="0"/>
            <a:lstStyle/>
            <a:p>
              <a:endParaRPr/>
            </a:p>
          </p:txBody>
        </p:sp>
        <p:sp>
          <p:nvSpPr>
            <p:cNvPr id="420" name="object 420"/>
            <p:cNvSpPr/>
            <p:nvPr/>
          </p:nvSpPr>
          <p:spPr>
            <a:xfrm>
              <a:off x="6823710" y="3825239"/>
              <a:ext cx="502920" cy="20320"/>
            </a:xfrm>
            <a:custGeom>
              <a:avLst/>
              <a:gdLst/>
              <a:ahLst/>
              <a:cxnLst/>
              <a:rect l="l" t="t" r="r" b="b"/>
              <a:pathLst>
                <a:path w="502920" h="20320">
                  <a:moveTo>
                    <a:pt x="492747" y="19062"/>
                  </a:moveTo>
                  <a:lnTo>
                    <a:pt x="0" y="19062"/>
                  </a:lnTo>
                  <a:lnTo>
                    <a:pt x="0" y="20320"/>
                  </a:lnTo>
                  <a:lnTo>
                    <a:pt x="492747" y="20320"/>
                  </a:lnTo>
                  <a:lnTo>
                    <a:pt x="492747" y="19062"/>
                  </a:lnTo>
                  <a:close/>
                </a:path>
                <a:path w="502920" h="20320">
                  <a:moveTo>
                    <a:pt x="496570" y="12712"/>
                  </a:moveTo>
                  <a:lnTo>
                    <a:pt x="7620" y="12712"/>
                  </a:lnTo>
                  <a:lnTo>
                    <a:pt x="7620" y="13970"/>
                  </a:lnTo>
                  <a:lnTo>
                    <a:pt x="6350" y="13970"/>
                  </a:lnTo>
                  <a:lnTo>
                    <a:pt x="6350" y="15240"/>
                  </a:lnTo>
                  <a:lnTo>
                    <a:pt x="5080" y="15240"/>
                  </a:lnTo>
                  <a:lnTo>
                    <a:pt x="5080" y="16510"/>
                  </a:lnTo>
                  <a:lnTo>
                    <a:pt x="2540" y="16510"/>
                  </a:lnTo>
                  <a:lnTo>
                    <a:pt x="2540" y="17780"/>
                  </a:lnTo>
                  <a:lnTo>
                    <a:pt x="1270" y="17780"/>
                  </a:lnTo>
                  <a:lnTo>
                    <a:pt x="1270" y="19050"/>
                  </a:lnTo>
                  <a:lnTo>
                    <a:pt x="492760" y="19050"/>
                  </a:lnTo>
                  <a:lnTo>
                    <a:pt x="492760" y="17780"/>
                  </a:lnTo>
                  <a:lnTo>
                    <a:pt x="494030" y="17780"/>
                  </a:lnTo>
                  <a:lnTo>
                    <a:pt x="494030" y="16510"/>
                  </a:lnTo>
                  <a:lnTo>
                    <a:pt x="494030" y="15240"/>
                  </a:lnTo>
                  <a:lnTo>
                    <a:pt x="495300" y="15240"/>
                  </a:lnTo>
                  <a:lnTo>
                    <a:pt x="495300" y="13970"/>
                  </a:lnTo>
                  <a:lnTo>
                    <a:pt x="496570" y="13970"/>
                  </a:lnTo>
                  <a:lnTo>
                    <a:pt x="496570" y="12712"/>
                  </a:lnTo>
                  <a:close/>
                </a:path>
                <a:path w="502920" h="20320">
                  <a:moveTo>
                    <a:pt x="502920" y="0"/>
                  </a:moveTo>
                  <a:lnTo>
                    <a:pt x="17780" y="0"/>
                  </a:lnTo>
                  <a:lnTo>
                    <a:pt x="17780" y="1270"/>
                  </a:lnTo>
                  <a:lnTo>
                    <a:pt x="19050" y="1270"/>
                  </a:lnTo>
                  <a:lnTo>
                    <a:pt x="19050" y="2540"/>
                  </a:lnTo>
                  <a:lnTo>
                    <a:pt x="20320" y="2540"/>
                  </a:lnTo>
                  <a:lnTo>
                    <a:pt x="20320" y="3810"/>
                  </a:lnTo>
                  <a:lnTo>
                    <a:pt x="19050" y="3810"/>
                  </a:lnTo>
                  <a:lnTo>
                    <a:pt x="19050" y="5080"/>
                  </a:lnTo>
                  <a:lnTo>
                    <a:pt x="17780" y="5080"/>
                  </a:lnTo>
                  <a:lnTo>
                    <a:pt x="17780" y="6350"/>
                  </a:lnTo>
                  <a:lnTo>
                    <a:pt x="15240" y="6350"/>
                  </a:lnTo>
                  <a:lnTo>
                    <a:pt x="15240" y="7620"/>
                  </a:lnTo>
                  <a:lnTo>
                    <a:pt x="13970" y="7620"/>
                  </a:lnTo>
                  <a:lnTo>
                    <a:pt x="13970" y="8890"/>
                  </a:lnTo>
                  <a:lnTo>
                    <a:pt x="12700" y="8890"/>
                  </a:lnTo>
                  <a:lnTo>
                    <a:pt x="12700" y="10160"/>
                  </a:lnTo>
                  <a:lnTo>
                    <a:pt x="11430" y="10160"/>
                  </a:lnTo>
                  <a:lnTo>
                    <a:pt x="11430" y="11430"/>
                  </a:lnTo>
                  <a:lnTo>
                    <a:pt x="8890" y="11430"/>
                  </a:lnTo>
                  <a:lnTo>
                    <a:pt x="8890" y="12700"/>
                  </a:lnTo>
                  <a:lnTo>
                    <a:pt x="496570" y="12700"/>
                  </a:lnTo>
                  <a:lnTo>
                    <a:pt x="496570" y="11430"/>
                  </a:lnTo>
                  <a:lnTo>
                    <a:pt x="497840" y="11430"/>
                  </a:lnTo>
                  <a:lnTo>
                    <a:pt x="497840" y="10160"/>
                  </a:lnTo>
                  <a:lnTo>
                    <a:pt x="497840" y="8890"/>
                  </a:lnTo>
                  <a:lnTo>
                    <a:pt x="499110" y="8890"/>
                  </a:lnTo>
                  <a:lnTo>
                    <a:pt x="499110" y="7620"/>
                  </a:lnTo>
                  <a:lnTo>
                    <a:pt x="499110" y="6350"/>
                  </a:lnTo>
                  <a:lnTo>
                    <a:pt x="500380" y="6350"/>
                  </a:lnTo>
                  <a:lnTo>
                    <a:pt x="500380" y="5080"/>
                  </a:lnTo>
                  <a:lnTo>
                    <a:pt x="501650" y="5080"/>
                  </a:lnTo>
                  <a:lnTo>
                    <a:pt x="501650" y="3810"/>
                  </a:lnTo>
                  <a:lnTo>
                    <a:pt x="501650" y="2540"/>
                  </a:lnTo>
                  <a:lnTo>
                    <a:pt x="502920" y="2540"/>
                  </a:lnTo>
                  <a:lnTo>
                    <a:pt x="502920" y="1270"/>
                  </a:lnTo>
                  <a:lnTo>
                    <a:pt x="502920" y="0"/>
                  </a:lnTo>
                  <a:close/>
                </a:path>
              </a:pathLst>
            </a:custGeom>
            <a:solidFill>
              <a:srgbClr val="005600"/>
            </a:solidFill>
          </p:spPr>
          <p:txBody>
            <a:bodyPr wrap="square" lIns="0" tIns="0" rIns="0" bIns="0" rtlCol="0"/>
            <a:lstStyle/>
            <a:p>
              <a:endParaRPr/>
            </a:p>
          </p:txBody>
        </p:sp>
        <p:sp>
          <p:nvSpPr>
            <p:cNvPr id="421" name="object 421"/>
            <p:cNvSpPr/>
            <p:nvPr/>
          </p:nvSpPr>
          <p:spPr>
            <a:xfrm>
              <a:off x="6795770" y="3845559"/>
              <a:ext cx="519430" cy="21590"/>
            </a:xfrm>
            <a:custGeom>
              <a:avLst/>
              <a:gdLst/>
              <a:ahLst/>
              <a:cxnLst/>
              <a:rect l="l" t="t" r="r" b="b"/>
              <a:pathLst>
                <a:path w="519429" h="21589">
                  <a:moveTo>
                    <a:pt x="509257" y="17792"/>
                  </a:moveTo>
                  <a:lnTo>
                    <a:pt x="3810" y="17792"/>
                  </a:lnTo>
                  <a:lnTo>
                    <a:pt x="3810" y="19050"/>
                  </a:lnTo>
                  <a:lnTo>
                    <a:pt x="2540" y="19050"/>
                  </a:lnTo>
                  <a:lnTo>
                    <a:pt x="2540" y="20320"/>
                  </a:lnTo>
                  <a:lnTo>
                    <a:pt x="0" y="20320"/>
                  </a:lnTo>
                  <a:lnTo>
                    <a:pt x="0" y="21590"/>
                  </a:lnTo>
                  <a:lnTo>
                    <a:pt x="508000" y="21590"/>
                  </a:lnTo>
                  <a:lnTo>
                    <a:pt x="508000" y="20320"/>
                  </a:lnTo>
                  <a:lnTo>
                    <a:pt x="507987" y="19050"/>
                  </a:lnTo>
                  <a:lnTo>
                    <a:pt x="509257" y="19050"/>
                  </a:lnTo>
                  <a:lnTo>
                    <a:pt x="509257" y="17792"/>
                  </a:lnTo>
                  <a:close/>
                </a:path>
                <a:path w="519429" h="21589">
                  <a:moveTo>
                    <a:pt x="513080" y="11442"/>
                  </a:moveTo>
                  <a:lnTo>
                    <a:pt x="11430" y="11442"/>
                  </a:lnTo>
                  <a:lnTo>
                    <a:pt x="11430" y="12700"/>
                  </a:lnTo>
                  <a:lnTo>
                    <a:pt x="10160" y="12700"/>
                  </a:lnTo>
                  <a:lnTo>
                    <a:pt x="10160" y="13970"/>
                  </a:lnTo>
                  <a:lnTo>
                    <a:pt x="8890" y="13970"/>
                  </a:lnTo>
                  <a:lnTo>
                    <a:pt x="8890" y="15240"/>
                  </a:lnTo>
                  <a:lnTo>
                    <a:pt x="7620" y="15240"/>
                  </a:lnTo>
                  <a:lnTo>
                    <a:pt x="7620" y="16510"/>
                  </a:lnTo>
                  <a:lnTo>
                    <a:pt x="5080" y="16510"/>
                  </a:lnTo>
                  <a:lnTo>
                    <a:pt x="5080" y="17780"/>
                  </a:lnTo>
                  <a:lnTo>
                    <a:pt x="510540" y="17780"/>
                  </a:lnTo>
                  <a:lnTo>
                    <a:pt x="510540" y="16510"/>
                  </a:lnTo>
                  <a:lnTo>
                    <a:pt x="510540" y="15240"/>
                  </a:lnTo>
                  <a:lnTo>
                    <a:pt x="511810" y="15240"/>
                  </a:lnTo>
                  <a:lnTo>
                    <a:pt x="511810" y="13970"/>
                  </a:lnTo>
                  <a:lnTo>
                    <a:pt x="511810" y="12700"/>
                  </a:lnTo>
                  <a:lnTo>
                    <a:pt x="513080" y="12700"/>
                  </a:lnTo>
                  <a:lnTo>
                    <a:pt x="513080" y="11442"/>
                  </a:lnTo>
                  <a:close/>
                </a:path>
                <a:path w="519429" h="21589">
                  <a:moveTo>
                    <a:pt x="516890" y="5092"/>
                  </a:moveTo>
                  <a:lnTo>
                    <a:pt x="20320" y="5092"/>
                  </a:lnTo>
                  <a:lnTo>
                    <a:pt x="20320" y="6350"/>
                  </a:lnTo>
                  <a:lnTo>
                    <a:pt x="17780" y="6350"/>
                  </a:lnTo>
                  <a:lnTo>
                    <a:pt x="17780" y="7620"/>
                  </a:lnTo>
                  <a:lnTo>
                    <a:pt x="16510" y="7620"/>
                  </a:lnTo>
                  <a:lnTo>
                    <a:pt x="16510" y="8890"/>
                  </a:lnTo>
                  <a:lnTo>
                    <a:pt x="15240" y="8890"/>
                  </a:lnTo>
                  <a:lnTo>
                    <a:pt x="15240" y="10160"/>
                  </a:lnTo>
                  <a:lnTo>
                    <a:pt x="13970" y="10160"/>
                  </a:lnTo>
                  <a:lnTo>
                    <a:pt x="13970" y="11430"/>
                  </a:lnTo>
                  <a:lnTo>
                    <a:pt x="513080" y="11430"/>
                  </a:lnTo>
                  <a:lnTo>
                    <a:pt x="513080" y="10160"/>
                  </a:lnTo>
                  <a:lnTo>
                    <a:pt x="514337" y="10160"/>
                  </a:lnTo>
                  <a:lnTo>
                    <a:pt x="514337" y="8890"/>
                  </a:lnTo>
                  <a:lnTo>
                    <a:pt x="515607" y="8890"/>
                  </a:lnTo>
                  <a:lnTo>
                    <a:pt x="515607" y="7620"/>
                  </a:lnTo>
                  <a:lnTo>
                    <a:pt x="515620" y="6350"/>
                  </a:lnTo>
                  <a:lnTo>
                    <a:pt x="516890" y="6350"/>
                  </a:lnTo>
                  <a:lnTo>
                    <a:pt x="516890" y="5092"/>
                  </a:lnTo>
                  <a:close/>
                </a:path>
                <a:path w="519429" h="21589">
                  <a:moveTo>
                    <a:pt x="519430" y="0"/>
                  </a:moveTo>
                  <a:lnTo>
                    <a:pt x="26670" y="0"/>
                  </a:lnTo>
                  <a:lnTo>
                    <a:pt x="26670" y="1270"/>
                  </a:lnTo>
                  <a:lnTo>
                    <a:pt x="24130" y="1270"/>
                  </a:lnTo>
                  <a:lnTo>
                    <a:pt x="24130" y="2540"/>
                  </a:lnTo>
                  <a:lnTo>
                    <a:pt x="22860" y="2540"/>
                  </a:lnTo>
                  <a:lnTo>
                    <a:pt x="22860" y="3810"/>
                  </a:lnTo>
                  <a:lnTo>
                    <a:pt x="21590" y="3810"/>
                  </a:lnTo>
                  <a:lnTo>
                    <a:pt x="21590" y="5080"/>
                  </a:lnTo>
                  <a:lnTo>
                    <a:pt x="516890" y="5080"/>
                  </a:lnTo>
                  <a:lnTo>
                    <a:pt x="516890" y="3810"/>
                  </a:lnTo>
                  <a:lnTo>
                    <a:pt x="518160" y="3810"/>
                  </a:lnTo>
                  <a:lnTo>
                    <a:pt x="518160" y="2540"/>
                  </a:lnTo>
                  <a:lnTo>
                    <a:pt x="519430" y="2540"/>
                  </a:lnTo>
                  <a:lnTo>
                    <a:pt x="519430" y="1270"/>
                  </a:lnTo>
                  <a:lnTo>
                    <a:pt x="519430" y="0"/>
                  </a:lnTo>
                  <a:close/>
                </a:path>
              </a:pathLst>
            </a:custGeom>
            <a:solidFill>
              <a:srgbClr val="005700"/>
            </a:solidFill>
          </p:spPr>
          <p:txBody>
            <a:bodyPr wrap="square" lIns="0" tIns="0" rIns="0" bIns="0" rtlCol="0"/>
            <a:lstStyle/>
            <a:p>
              <a:endParaRPr/>
            </a:p>
          </p:txBody>
        </p:sp>
        <p:sp>
          <p:nvSpPr>
            <p:cNvPr id="422" name="object 422"/>
            <p:cNvSpPr/>
            <p:nvPr/>
          </p:nvSpPr>
          <p:spPr>
            <a:xfrm>
              <a:off x="6770370" y="3867149"/>
              <a:ext cx="532130" cy="20320"/>
            </a:xfrm>
            <a:custGeom>
              <a:avLst/>
              <a:gdLst/>
              <a:ahLst/>
              <a:cxnLst/>
              <a:rect l="l" t="t" r="r" b="b"/>
              <a:pathLst>
                <a:path w="532129" h="20320">
                  <a:moveTo>
                    <a:pt x="532130" y="0"/>
                  </a:moveTo>
                  <a:lnTo>
                    <a:pt x="24130" y="0"/>
                  </a:lnTo>
                  <a:lnTo>
                    <a:pt x="24130" y="1270"/>
                  </a:lnTo>
                  <a:lnTo>
                    <a:pt x="22860" y="1270"/>
                  </a:lnTo>
                  <a:lnTo>
                    <a:pt x="22860" y="2540"/>
                  </a:lnTo>
                  <a:lnTo>
                    <a:pt x="21590" y="2540"/>
                  </a:lnTo>
                  <a:lnTo>
                    <a:pt x="21590" y="3810"/>
                  </a:lnTo>
                  <a:lnTo>
                    <a:pt x="19050" y="3810"/>
                  </a:lnTo>
                  <a:lnTo>
                    <a:pt x="19050" y="5080"/>
                  </a:lnTo>
                  <a:lnTo>
                    <a:pt x="17780" y="5080"/>
                  </a:lnTo>
                  <a:lnTo>
                    <a:pt x="17780" y="6350"/>
                  </a:lnTo>
                  <a:lnTo>
                    <a:pt x="16510" y="6350"/>
                  </a:lnTo>
                  <a:lnTo>
                    <a:pt x="16510" y="7620"/>
                  </a:lnTo>
                  <a:lnTo>
                    <a:pt x="15240" y="7620"/>
                  </a:lnTo>
                  <a:lnTo>
                    <a:pt x="15240" y="8890"/>
                  </a:lnTo>
                  <a:lnTo>
                    <a:pt x="12700" y="8890"/>
                  </a:lnTo>
                  <a:lnTo>
                    <a:pt x="12700" y="10160"/>
                  </a:lnTo>
                  <a:lnTo>
                    <a:pt x="11430" y="10160"/>
                  </a:lnTo>
                  <a:lnTo>
                    <a:pt x="11430" y="11430"/>
                  </a:lnTo>
                  <a:lnTo>
                    <a:pt x="10160" y="11430"/>
                  </a:lnTo>
                  <a:lnTo>
                    <a:pt x="10160" y="12700"/>
                  </a:lnTo>
                  <a:lnTo>
                    <a:pt x="8890" y="12700"/>
                  </a:lnTo>
                  <a:lnTo>
                    <a:pt x="8890" y="13970"/>
                  </a:lnTo>
                  <a:lnTo>
                    <a:pt x="6350" y="13970"/>
                  </a:lnTo>
                  <a:lnTo>
                    <a:pt x="6350" y="15240"/>
                  </a:lnTo>
                  <a:lnTo>
                    <a:pt x="5080" y="15240"/>
                  </a:lnTo>
                  <a:lnTo>
                    <a:pt x="5080" y="16510"/>
                  </a:lnTo>
                  <a:lnTo>
                    <a:pt x="3810" y="16510"/>
                  </a:lnTo>
                  <a:lnTo>
                    <a:pt x="3810" y="17780"/>
                  </a:lnTo>
                  <a:lnTo>
                    <a:pt x="2540" y="17780"/>
                  </a:lnTo>
                  <a:lnTo>
                    <a:pt x="2540" y="19050"/>
                  </a:lnTo>
                  <a:lnTo>
                    <a:pt x="0" y="19050"/>
                  </a:lnTo>
                  <a:lnTo>
                    <a:pt x="0" y="20320"/>
                  </a:lnTo>
                  <a:lnTo>
                    <a:pt x="521970" y="20320"/>
                  </a:lnTo>
                  <a:lnTo>
                    <a:pt x="521970" y="19050"/>
                  </a:lnTo>
                  <a:lnTo>
                    <a:pt x="521957" y="17780"/>
                  </a:lnTo>
                  <a:lnTo>
                    <a:pt x="523240" y="17780"/>
                  </a:lnTo>
                  <a:lnTo>
                    <a:pt x="523240" y="16510"/>
                  </a:lnTo>
                  <a:lnTo>
                    <a:pt x="523240" y="15240"/>
                  </a:lnTo>
                  <a:lnTo>
                    <a:pt x="524510" y="15240"/>
                  </a:lnTo>
                  <a:lnTo>
                    <a:pt x="524510" y="13970"/>
                  </a:lnTo>
                  <a:lnTo>
                    <a:pt x="524510" y="12700"/>
                  </a:lnTo>
                  <a:lnTo>
                    <a:pt x="525780" y="12700"/>
                  </a:lnTo>
                  <a:lnTo>
                    <a:pt x="525780" y="11430"/>
                  </a:lnTo>
                  <a:lnTo>
                    <a:pt x="527050" y="11430"/>
                  </a:lnTo>
                  <a:lnTo>
                    <a:pt x="527050" y="10160"/>
                  </a:lnTo>
                  <a:lnTo>
                    <a:pt x="527050" y="8890"/>
                  </a:lnTo>
                  <a:lnTo>
                    <a:pt x="528307" y="8890"/>
                  </a:lnTo>
                  <a:lnTo>
                    <a:pt x="528307" y="7620"/>
                  </a:lnTo>
                  <a:lnTo>
                    <a:pt x="528307" y="6350"/>
                  </a:lnTo>
                  <a:lnTo>
                    <a:pt x="529590" y="6350"/>
                  </a:lnTo>
                  <a:lnTo>
                    <a:pt x="529590" y="5080"/>
                  </a:lnTo>
                  <a:lnTo>
                    <a:pt x="530860" y="5080"/>
                  </a:lnTo>
                  <a:lnTo>
                    <a:pt x="530860" y="3810"/>
                  </a:lnTo>
                  <a:lnTo>
                    <a:pt x="530860" y="2540"/>
                  </a:lnTo>
                  <a:lnTo>
                    <a:pt x="532130" y="2540"/>
                  </a:lnTo>
                  <a:lnTo>
                    <a:pt x="532130" y="1270"/>
                  </a:lnTo>
                  <a:lnTo>
                    <a:pt x="532130" y="0"/>
                  </a:lnTo>
                  <a:close/>
                </a:path>
              </a:pathLst>
            </a:custGeom>
            <a:solidFill>
              <a:srgbClr val="005800"/>
            </a:solidFill>
          </p:spPr>
          <p:txBody>
            <a:bodyPr wrap="square" lIns="0" tIns="0" rIns="0" bIns="0" rtlCol="0"/>
            <a:lstStyle/>
            <a:p>
              <a:endParaRPr/>
            </a:p>
          </p:txBody>
        </p:sp>
        <p:sp>
          <p:nvSpPr>
            <p:cNvPr id="423" name="object 423"/>
            <p:cNvSpPr/>
            <p:nvPr/>
          </p:nvSpPr>
          <p:spPr>
            <a:xfrm>
              <a:off x="6743700" y="3887469"/>
              <a:ext cx="547370" cy="21590"/>
            </a:xfrm>
            <a:custGeom>
              <a:avLst/>
              <a:gdLst/>
              <a:ahLst/>
              <a:cxnLst/>
              <a:rect l="l" t="t" r="r" b="b"/>
              <a:pathLst>
                <a:path w="547370" h="21589">
                  <a:moveTo>
                    <a:pt x="535940" y="20332"/>
                  </a:moveTo>
                  <a:lnTo>
                    <a:pt x="0" y="20332"/>
                  </a:lnTo>
                  <a:lnTo>
                    <a:pt x="0" y="21590"/>
                  </a:lnTo>
                  <a:lnTo>
                    <a:pt x="535940" y="21590"/>
                  </a:lnTo>
                  <a:lnTo>
                    <a:pt x="535940" y="20332"/>
                  </a:lnTo>
                  <a:close/>
                </a:path>
                <a:path w="547370" h="21589">
                  <a:moveTo>
                    <a:pt x="539750" y="13982"/>
                  </a:moveTo>
                  <a:lnTo>
                    <a:pt x="7620" y="13982"/>
                  </a:lnTo>
                  <a:lnTo>
                    <a:pt x="7620" y="15240"/>
                  </a:lnTo>
                  <a:lnTo>
                    <a:pt x="6350" y="15240"/>
                  </a:lnTo>
                  <a:lnTo>
                    <a:pt x="6350" y="16510"/>
                  </a:lnTo>
                  <a:lnTo>
                    <a:pt x="5080" y="16510"/>
                  </a:lnTo>
                  <a:lnTo>
                    <a:pt x="5080" y="17780"/>
                  </a:lnTo>
                  <a:lnTo>
                    <a:pt x="3810" y="17780"/>
                  </a:lnTo>
                  <a:lnTo>
                    <a:pt x="3810" y="19050"/>
                  </a:lnTo>
                  <a:lnTo>
                    <a:pt x="1270" y="19050"/>
                  </a:lnTo>
                  <a:lnTo>
                    <a:pt x="1270" y="20320"/>
                  </a:lnTo>
                  <a:lnTo>
                    <a:pt x="535940" y="20320"/>
                  </a:lnTo>
                  <a:lnTo>
                    <a:pt x="535940" y="19050"/>
                  </a:lnTo>
                  <a:lnTo>
                    <a:pt x="537210" y="19050"/>
                  </a:lnTo>
                  <a:lnTo>
                    <a:pt x="537210" y="17780"/>
                  </a:lnTo>
                  <a:lnTo>
                    <a:pt x="537210" y="16510"/>
                  </a:lnTo>
                  <a:lnTo>
                    <a:pt x="538480" y="16510"/>
                  </a:lnTo>
                  <a:lnTo>
                    <a:pt x="538480" y="15240"/>
                  </a:lnTo>
                  <a:lnTo>
                    <a:pt x="539750" y="15240"/>
                  </a:lnTo>
                  <a:lnTo>
                    <a:pt x="539750" y="13982"/>
                  </a:lnTo>
                  <a:close/>
                </a:path>
                <a:path w="547370" h="21589">
                  <a:moveTo>
                    <a:pt x="543560" y="7632"/>
                  </a:moveTo>
                  <a:lnTo>
                    <a:pt x="16510" y="7632"/>
                  </a:lnTo>
                  <a:lnTo>
                    <a:pt x="16510" y="8890"/>
                  </a:lnTo>
                  <a:lnTo>
                    <a:pt x="13970" y="8890"/>
                  </a:lnTo>
                  <a:lnTo>
                    <a:pt x="13970" y="10160"/>
                  </a:lnTo>
                  <a:lnTo>
                    <a:pt x="12700" y="10160"/>
                  </a:lnTo>
                  <a:lnTo>
                    <a:pt x="12700" y="11430"/>
                  </a:lnTo>
                  <a:lnTo>
                    <a:pt x="11430" y="11430"/>
                  </a:lnTo>
                  <a:lnTo>
                    <a:pt x="11430" y="12700"/>
                  </a:lnTo>
                  <a:lnTo>
                    <a:pt x="10160" y="12700"/>
                  </a:lnTo>
                  <a:lnTo>
                    <a:pt x="10160" y="13970"/>
                  </a:lnTo>
                  <a:lnTo>
                    <a:pt x="539750" y="13970"/>
                  </a:lnTo>
                  <a:lnTo>
                    <a:pt x="539750" y="12700"/>
                  </a:lnTo>
                  <a:lnTo>
                    <a:pt x="541020" y="12700"/>
                  </a:lnTo>
                  <a:lnTo>
                    <a:pt x="541020" y="11430"/>
                  </a:lnTo>
                  <a:lnTo>
                    <a:pt x="541020" y="10160"/>
                  </a:lnTo>
                  <a:lnTo>
                    <a:pt x="542290" y="10160"/>
                  </a:lnTo>
                  <a:lnTo>
                    <a:pt x="542290" y="8890"/>
                  </a:lnTo>
                  <a:lnTo>
                    <a:pt x="543560" y="8890"/>
                  </a:lnTo>
                  <a:lnTo>
                    <a:pt x="543560" y="7632"/>
                  </a:lnTo>
                  <a:close/>
                </a:path>
                <a:path w="547370" h="21589">
                  <a:moveTo>
                    <a:pt x="547370" y="0"/>
                  </a:moveTo>
                  <a:lnTo>
                    <a:pt x="25400" y="0"/>
                  </a:lnTo>
                  <a:lnTo>
                    <a:pt x="25400" y="1270"/>
                  </a:lnTo>
                  <a:lnTo>
                    <a:pt x="24130" y="1270"/>
                  </a:lnTo>
                  <a:lnTo>
                    <a:pt x="24130" y="2540"/>
                  </a:lnTo>
                  <a:lnTo>
                    <a:pt x="22860" y="2540"/>
                  </a:lnTo>
                  <a:lnTo>
                    <a:pt x="22860" y="3810"/>
                  </a:lnTo>
                  <a:lnTo>
                    <a:pt x="20320" y="3810"/>
                  </a:lnTo>
                  <a:lnTo>
                    <a:pt x="20320" y="5080"/>
                  </a:lnTo>
                  <a:lnTo>
                    <a:pt x="19050" y="5080"/>
                  </a:lnTo>
                  <a:lnTo>
                    <a:pt x="19050" y="6350"/>
                  </a:lnTo>
                  <a:lnTo>
                    <a:pt x="17780" y="6350"/>
                  </a:lnTo>
                  <a:lnTo>
                    <a:pt x="17780" y="7620"/>
                  </a:lnTo>
                  <a:lnTo>
                    <a:pt x="543560" y="7620"/>
                  </a:lnTo>
                  <a:lnTo>
                    <a:pt x="543560" y="6350"/>
                  </a:lnTo>
                  <a:lnTo>
                    <a:pt x="544830" y="6350"/>
                  </a:lnTo>
                  <a:lnTo>
                    <a:pt x="544830" y="5080"/>
                  </a:lnTo>
                  <a:lnTo>
                    <a:pt x="544830" y="3810"/>
                  </a:lnTo>
                  <a:lnTo>
                    <a:pt x="546100" y="3810"/>
                  </a:lnTo>
                  <a:lnTo>
                    <a:pt x="546100" y="2540"/>
                  </a:lnTo>
                  <a:lnTo>
                    <a:pt x="546100" y="1270"/>
                  </a:lnTo>
                  <a:lnTo>
                    <a:pt x="547370" y="1270"/>
                  </a:lnTo>
                  <a:lnTo>
                    <a:pt x="547370" y="0"/>
                  </a:lnTo>
                  <a:close/>
                </a:path>
              </a:pathLst>
            </a:custGeom>
            <a:solidFill>
              <a:srgbClr val="005900"/>
            </a:solidFill>
          </p:spPr>
          <p:txBody>
            <a:bodyPr wrap="square" lIns="0" tIns="0" rIns="0" bIns="0" rtlCol="0"/>
            <a:lstStyle/>
            <a:p>
              <a:endParaRPr/>
            </a:p>
          </p:txBody>
        </p:sp>
        <p:sp>
          <p:nvSpPr>
            <p:cNvPr id="424" name="object 424"/>
            <p:cNvSpPr/>
            <p:nvPr/>
          </p:nvSpPr>
          <p:spPr>
            <a:xfrm>
              <a:off x="6718300" y="3909059"/>
              <a:ext cx="560070" cy="20320"/>
            </a:xfrm>
            <a:custGeom>
              <a:avLst/>
              <a:gdLst/>
              <a:ahLst/>
              <a:cxnLst/>
              <a:rect l="l" t="t" r="r" b="b"/>
              <a:pathLst>
                <a:path w="560070" h="20320">
                  <a:moveTo>
                    <a:pt x="549910" y="17792"/>
                  </a:moveTo>
                  <a:lnTo>
                    <a:pt x="1270" y="17792"/>
                  </a:lnTo>
                  <a:lnTo>
                    <a:pt x="1270" y="19050"/>
                  </a:lnTo>
                  <a:lnTo>
                    <a:pt x="0" y="19050"/>
                  </a:lnTo>
                  <a:lnTo>
                    <a:pt x="0" y="20320"/>
                  </a:lnTo>
                  <a:lnTo>
                    <a:pt x="548640" y="20320"/>
                  </a:lnTo>
                  <a:lnTo>
                    <a:pt x="548640" y="19050"/>
                  </a:lnTo>
                  <a:lnTo>
                    <a:pt x="549910" y="19050"/>
                  </a:lnTo>
                  <a:lnTo>
                    <a:pt x="549910" y="17792"/>
                  </a:lnTo>
                  <a:close/>
                </a:path>
                <a:path w="560070" h="20320">
                  <a:moveTo>
                    <a:pt x="553707" y="11442"/>
                  </a:moveTo>
                  <a:lnTo>
                    <a:pt x="10160" y="11442"/>
                  </a:lnTo>
                  <a:lnTo>
                    <a:pt x="10160" y="12700"/>
                  </a:lnTo>
                  <a:lnTo>
                    <a:pt x="7620" y="12700"/>
                  </a:lnTo>
                  <a:lnTo>
                    <a:pt x="7620" y="13970"/>
                  </a:lnTo>
                  <a:lnTo>
                    <a:pt x="6350" y="13970"/>
                  </a:lnTo>
                  <a:lnTo>
                    <a:pt x="6350" y="15240"/>
                  </a:lnTo>
                  <a:lnTo>
                    <a:pt x="5080" y="15240"/>
                  </a:lnTo>
                  <a:lnTo>
                    <a:pt x="5080" y="16510"/>
                  </a:lnTo>
                  <a:lnTo>
                    <a:pt x="3810" y="16510"/>
                  </a:lnTo>
                  <a:lnTo>
                    <a:pt x="3810" y="17780"/>
                  </a:lnTo>
                  <a:lnTo>
                    <a:pt x="551180" y="17780"/>
                  </a:lnTo>
                  <a:lnTo>
                    <a:pt x="551180" y="16510"/>
                  </a:lnTo>
                  <a:lnTo>
                    <a:pt x="551180" y="15240"/>
                  </a:lnTo>
                  <a:lnTo>
                    <a:pt x="552450" y="15240"/>
                  </a:lnTo>
                  <a:lnTo>
                    <a:pt x="552450" y="13970"/>
                  </a:lnTo>
                  <a:lnTo>
                    <a:pt x="552450" y="12700"/>
                  </a:lnTo>
                  <a:lnTo>
                    <a:pt x="553707" y="12700"/>
                  </a:lnTo>
                  <a:lnTo>
                    <a:pt x="553707" y="11442"/>
                  </a:lnTo>
                  <a:close/>
                </a:path>
                <a:path w="560070" h="20320">
                  <a:moveTo>
                    <a:pt x="557530" y="5092"/>
                  </a:moveTo>
                  <a:lnTo>
                    <a:pt x="17780" y="5092"/>
                  </a:lnTo>
                  <a:lnTo>
                    <a:pt x="17780" y="6350"/>
                  </a:lnTo>
                  <a:lnTo>
                    <a:pt x="16510" y="6350"/>
                  </a:lnTo>
                  <a:lnTo>
                    <a:pt x="16510" y="7620"/>
                  </a:lnTo>
                  <a:lnTo>
                    <a:pt x="13970" y="7620"/>
                  </a:lnTo>
                  <a:lnTo>
                    <a:pt x="13970" y="8890"/>
                  </a:lnTo>
                  <a:lnTo>
                    <a:pt x="12700" y="8890"/>
                  </a:lnTo>
                  <a:lnTo>
                    <a:pt x="12700" y="10160"/>
                  </a:lnTo>
                  <a:lnTo>
                    <a:pt x="11430" y="10160"/>
                  </a:lnTo>
                  <a:lnTo>
                    <a:pt x="11430" y="11430"/>
                  </a:lnTo>
                  <a:lnTo>
                    <a:pt x="554977" y="11430"/>
                  </a:lnTo>
                  <a:lnTo>
                    <a:pt x="554977" y="10160"/>
                  </a:lnTo>
                  <a:lnTo>
                    <a:pt x="554990" y="8890"/>
                  </a:lnTo>
                  <a:lnTo>
                    <a:pt x="556260" y="8890"/>
                  </a:lnTo>
                  <a:lnTo>
                    <a:pt x="556260" y="7620"/>
                  </a:lnTo>
                  <a:lnTo>
                    <a:pt x="556260" y="6350"/>
                  </a:lnTo>
                  <a:lnTo>
                    <a:pt x="557530" y="6350"/>
                  </a:lnTo>
                  <a:lnTo>
                    <a:pt x="557530" y="5092"/>
                  </a:lnTo>
                  <a:close/>
                </a:path>
                <a:path w="560070" h="20320">
                  <a:moveTo>
                    <a:pt x="560070" y="0"/>
                  </a:moveTo>
                  <a:lnTo>
                    <a:pt x="24130" y="0"/>
                  </a:lnTo>
                  <a:lnTo>
                    <a:pt x="24130" y="1270"/>
                  </a:lnTo>
                  <a:lnTo>
                    <a:pt x="22860" y="1270"/>
                  </a:lnTo>
                  <a:lnTo>
                    <a:pt x="22860" y="2540"/>
                  </a:lnTo>
                  <a:lnTo>
                    <a:pt x="20320" y="2540"/>
                  </a:lnTo>
                  <a:lnTo>
                    <a:pt x="20320" y="3810"/>
                  </a:lnTo>
                  <a:lnTo>
                    <a:pt x="19050" y="3810"/>
                  </a:lnTo>
                  <a:lnTo>
                    <a:pt x="19050" y="5080"/>
                  </a:lnTo>
                  <a:lnTo>
                    <a:pt x="557530" y="5080"/>
                  </a:lnTo>
                  <a:lnTo>
                    <a:pt x="557530" y="3810"/>
                  </a:lnTo>
                  <a:lnTo>
                    <a:pt x="558800" y="3810"/>
                  </a:lnTo>
                  <a:lnTo>
                    <a:pt x="558800" y="2540"/>
                  </a:lnTo>
                  <a:lnTo>
                    <a:pt x="560057" y="2540"/>
                  </a:lnTo>
                  <a:lnTo>
                    <a:pt x="560057" y="1270"/>
                  </a:lnTo>
                  <a:lnTo>
                    <a:pt x="560070" y="0"/>
                  </a:lnTo>
                  <a:close/>
                </a:path>
              </a:pathLst>
            </a:custGeom>
            <a:solidFill>
              <a:srgbClr val="005A00"/>
            </a:solidFill>
          </p:spPr>
          <p:txBody>
            <a:bodyPr wrap="square" lIns="0" tIns="0" rIns="0" bIns="0" rtlCol="0"/>
            <a:lstStyle/>
            <a:p>
              <a:endParaRPr/>
            </a:p>
          </p:txBody>
        </p:sp>
        <p:sp>
          <p:nvSpPr>
            <p:cNvPr id="425" name="object 425"/>
            <p:cNvSpPr/>
            <p:nvPr/>
          </p:nvSpPr>
          <p:spPr>
            <a:xfrm>
              <a:off x="6691630" y="3929379"/>
              <a:ext cx="575310" cy="21590"/>
            </a:xfrm>
            <a:custGeom>
              <a:avLst/>
              <a:gdLst/>
              <a:ahLst/>
              <a:cxnLst/>
              <a:rect l="l" t="t" r="r" b="b"/>
              <a:pathLst>
                <a:path w="575309" h="21589">
                  <a:moveTo>
                    <a:pt x="575310" y="0"/>
                  </a:moveTo>
                  <a:lnTo>
                    <a:pt x="25400" y="0"/>
                  </a:lnTo>
                  <a:lnTo>
                    <a:pt x="25400" y="1270"/>
                  </a:lnTo>
                  <a:lnTo>
                    <a:pt x="24130" y="1270"/>
                  </a:lnTo>
                  <a:lnTo>
                    <a:pt x="24130" y="2540"/>
                  </a:lnTo>
                  <a:lnTo>
                    <a:pt x="21590" y="2540"/>
                  </a:lnTo>
                  <a:lnTo>
                    <a:pt x="21590" y="3810"/>
                  </a:lnTo>
                  <a:lnTo>
                    <a:pt x="20320" y="3810"/>
                  </a:lnTo>
                  <a:lnTo>
                    <a:pt x="20320" y="5080"/>
                  </a:lnTo>
                  <a:lnTo>
                    <a:pt x="19050" y="5080"/>
                  </a:lnTo>
                  <a:lnTo>
                    <a:pt x="19050" y="6350"/>
                  </a:lnTo>
                  <a:lnTo>
                    <a:pt x="16510" y="6350"/>
                  </a:lnTo>
                  <a:lnTo>
                    <a:pt x="16510" y="7620"/>
                  </a:lnTo>
                  <a:lnTo>
                    <a:pt x="15240" y="7620"/>
                  </a:lnTo>
                  <a:lnTo>
                    <a:pt x="15240" y="8890"/>
                  </a:lnTo>
                  <a:lnTo>
                    <a:pt x="13970" y="8890"/>
                  </a:lnTo>
                  <a:lnTo>
                    <a:pt x="13970" y="10160"/>
                  </a:lnTo>
                  <a:lnTo>
                    <a:pt x="12700" y="10160"/>
                  </a:lnTo>
                  <a:lnTo>
                    <a:pt x="12700" y="11430"/>
                  </a:lnTo>
                  <a:lnTo>
                    <a:pt x="10160" y="11430"/>
                  </a:lnTo>
                  <a:lnTo>
                    <a:pt x="10160" y="12700"/>
                  </a:lnTo>
                  <a:lnTo>
                    <a:pt x="8890" y="12700"/>
                  </a:lnTo>
                  <a:lnTo>
                    <a:pt x="8890" y="13970"/>
                  </a:lnTo>
                  <a:lnTo>
                    <a:pt x="7620" y="13970"/>
                  </a:lnTo>
                  <a:lnTo>
                    <a:pt x="7620" y="15240"/>
                  </a:lnTo>
                  <a:lnTo>
                    <a:pt x="6350" y="15240"/>
                  </a:lnTo>
                  <a:lnTo>
                    <a:pt x="6350" y="16510"/>
                  </a:lnTo>
                  <a:lnTo>
                    <a:pt x="3810" y="16510"/>
                  </a:lnTo>
                  <a:lnTo>
                    <a:pt x="3810" y="17780"/>
                  </a:lnTo>
                  <a:lnTo>
                    <a:pt x="2540" y="17780"/>
                  </a:lnTo>
                  <a:lnTo>
                    <a:pt x="2540" y="19050"/>
                  </a:lnTo>
                  <a:lnTo>
                    <a:pt x="1270" y="19050"/>
                  </a:lnTo>
                  <a:lnTo>
                    <a:pt x="1270" y="20320"/>
                  </a:lnTo>
                  <a:lnTo>
                    <a:pt x="0" y="20320"/>
                  </a:lnTo>
                  <a:lnTo>
                    <a:pt x="0" y="21590"/>
                  </a:lnTo>
                  <a:lnTo>
                    <a:pt x="563880" y="21590"/>
                  </a:lnTo>
                  <a:lnTo>
                    <a:pt x="563880" y="20320"/>
                  </a:lnTo>
                  <a:lnTo>
                    <a:pt x="563880" y="19050"/>
                  </a:lnTo>
                  <a:lnTo>
                    <a:pt x="565150" y="19050"/>
                  </a:lnTo>
                  <a:lnTo>
                    <a:pt x="565150" y="17780"/>
                  </a:lnTo>
                  <a:lnTo>
                    <a:pt x="565150" y="16510"/>
                  </a:lnTo>
                  <a:lnTo>
                    <a:pt x="566420" y="16510"/>
                  </a:lnTo>
                  <a:lnTo>
                    <a:pt x="566420" y="15240"/>
                  </a:lnTo>
                  <a:lnTo>
                    <a:pt x="567690" y="15240"/>
                  </a:lnTo>
                  <a:lnTo>
                    <a:pt x="567690" y="13970"/>
                  </a:lnTo>
                  <a:lnTo>
                    <a:pt x="567690" y="12700"/>
                  </a:lnTo>
                  <a:lnTo>
                    <a:pt x="568960" y="12700"/>
                  </a:lnTo>
                  <a:lnTo>
                    <a:pt x="568960" y="11430"/>
                  </a:lnTo>
                  <a:lnTo>
                    <a:pt x="568947" y="10160"/>
                  </a:lnTo>
                  <a:lnTo>
                    <a:pt x="570230" y="10160"/>
                  </a:lnTo>
                  <a:lnTo>
                    <a:pt x="570230" y="8890"/>
                  </a:lnTo>
                  <a:lnTo>
                    <a:pt x="570230" y="7620"/>
                  </a:lnTo>
                  <a:lnTo>
                    <a:pt x="571500" y="7620"/>
                  </a:lnTo>
                  <a:lnTo>
                    <a:pt x="571500" y="6350"/>
                  </a:lnTo>
                  <a:lnTo>
                    <a:pt x="572770" y="6350"/>
                  </a:lnTo>
                  <a:lnTo>
                    <a:pt x="572770" y="5080"/>
                  </a:lnTo>
                  <a:lnTo>
                    <a:pt x="572770" y="3810"/>
                  </a:lnTo>
                  <a:lnTo>
                    <a:pt x="574040" y="3810"/>
                  </a:lnTo>
                  <a:lnTo>
                    <a:pt x="574040" y="2540"/>
                  </a:lnTo>
                  <a:lnTo>
                    <a:pt x="574027" y="1270"/>
                  </a:lnTo>
                  <a:lnTo>
                    <a:pt x="575297" y="1270"/>
                  </a:lnTo>
                  <a:lnTo>
                    <a:pt x="575310" y="0"/>
                  </a:lnTo>
                  <a:close/>
                </a:path>
              </a:pathLst>
            </a:custGeom>
            <a:solidFill>
              <a:srgbClr val="005B00"/>
            </a:solidFill>
          </p:spPr>
          <p:txBody>
            <a:bodyPr wrap="square" lIns="0" tIns="0" rIns="0" bIns="0" rtlCol="0"/>
            <a:lstStyle/>
            <a:p>
              <a:endParaRPr/>
            </a:p>
          </p:txBody>
        </p:sp>
        <p:sp>
          <p:nvSpPr>
            <p:cNvPr id="426" name="object 426"/>
            <p:cNvSpPr/>
            <p:nvPr/>
          </p:nvSpPr>
          <p:spPr>
            <a:xfrm>
              <a:off x="6666230" y="3950969"/>
              <a:ext cx="588010" cy="20320"/>
            </a:xfrm>
            <a:custGeom>
              <a:avLst/>
              <a:gdLst/>
              <a:ahLst/>
              <a:cxnLst/>
              <a:rect l="l" t="t" r="r" b="b"/>
              <a:pathLst>
                <a:path w="588009" h="20320">
                  <a:moveTo>
                    <a:pt x="580390" y="13982"/>
                  </a:moveTo>
                  <a:lnTo>
                    <a:pt x="6350" y="13982"/>
                  </a:lnTo>
                  <a:lnTo>
                    <a:pt x="6350" y="15240"/>
                  </a:lnTo>
                  <a:lnTo>
                    <a:pt x="3810" y="15240"/>
                  </a:lnTo>
                  <a:lnTo>
                    <a:pt x="3810" y="16510"/>
                  </a:lnTo>
                  <a:lnTo>
                    <a:pt x="2540" y="16510"/>
                  </a:lnTo>
                  <a:lnTo>
                    <a:pt x="2540" y="17780"/>
                  </a:lnTo>
                  <a:lnTo>
                    <a:pt x="1270" y="17780"/>
                  </a:lnTo>
                  <a:lnTo>
                    <a:pt x="1270" y="19050"/>
                  </a:lnTo>
                  <a:lnTo>
                    <a:pt x="0" y="19050"/>
                  </a:lnTo>
                  <a:lnTo>
                    <a:pt x="0" y="20320"/>
                  </a:lnTo>
                  <a:lnTo>
                    <a:pt x="576580" y="20320"/>
                  </a:lnTo>
                  <a:lnTo>
                    <a:pt x="576580" y="19050"/>
                  </a:lnTo>
                  <a:lnTo>
                    <a:pt x="577850" y="19050"/>
                  </a:lnTo>
                  <a:lnTo>
                    <a:pt x="577850" y="17780"/>
                  </a:lnTo>
                  <a:lnTo>
                    <a:pt x="579120" y="17780"/>
                  </a:lnTo>
                  <a:lnTo>
                    <a:pt x="579120" y="16510"/>
                  </a:lnTo>
                  <a:lnTo>
                    <a:pt x="579120" y="15240"/>
                  </a:lnTo>
                  <a:lnTo>
                    <a:pt x="580390" y="15240"/>
                  </a:lnTo>
                  <a:lnTo>
                    <a:pt x="580390" y="13982"/>
                  </a:lnTo>
                  <a:close/>
                </a:path>
                <a:path w="588009" h="20320">
                  <a:moveTo>
                    <a:pt x="584200" y="7632"/>
                  </a:moveTo>
                  <a:lnTo>
                    <a:pt x="13970" y="7632"/>
                  </a:lnTo>
                  <a:lnTo>
                    <a:pt x="13970" y="8890"/>
                  </a:lnTo>
                  <a:lnTo>
                    <a:pt x="12700" y="8890"/>
                  </a:lnTo>
                  <a:lnTo>
                    <a:pt x="12700" y="10160"/>
                  </a:lnTo>
                  <a:lnTo>
                    <a:pt x="10160" y="10160"/>
                  </a:lnTo>
                  <a:lnTo>
                    <a:pt x="10160" y="11430"/>
                  </a:lnTo>
                  <a:lnTo>
                    <a:pt x="8890" y="11430"/>
                  </a:lnTo>
                  <a:lnTo>
                    <a:pt x="8890" y="12700"/>
                  </a:lnTo>
                  <a:lnTo>
                    <a:pt x="7620" y="12700"/>
                  </a:lnTo>
                  <a:lnTo>
                    <a:pt x="7620" y="13970"/>
                  </a:lnTo>
                  <a:lnTo>
                    <a:pt x="580390" y="13970"/>
                  </a:lnTo>
                  <a:lnTo>
                    <a:pt x="580390" y="12700"/>
                  </a:lnTo>
                  <a:lnTo>
                    <a:pt x="581660" y="12700"/>
                  </a:lnTo>
                  <a:lnTo>
                    <a:pt x="581660" y="11430"/>
                  </a:lnTo>
                  <a:lnTo>
                    <a:pt x="581660" y="10160"/>
                  </a:lnTo>
                  <a:lnTo>
                    <a:pt x="582930" y="10160"/>
                  </a:lnTo>
                  <a:lnTo>
                    <a:pt x="582930" y="8890"/>
                  </a:lnTo>
                  <a:lnTo>
                    <a:pt x="584200" y="8890"/>
                  </a:lnTo>
                  <a:lnTo>
                    <a:pt x="584200" y="7632"/>
                  </a:lnTo>
                  <a:close/>
                </a:path>
                <a:path w="588009" h="20320">
                  <a:moveTo>
                    <a:pt x="588010" y="0"/>
                  </a:moveTo>
                  <a:lnTo>
                    <a:pt x="22860" y="0"/>
                  </a:lnTo>
                  <a:lnTo>
                    <a:pt x="22860" y="1270"/>
                  </a:lnTo>
                  <a:lnTo>
                    <a:pt x="21590" y="1270"/>
                  </a:lnTo>
                  <a:lnTo>
                    <a:pt x="21590" y="2540"/>
                  </a:lnTo>
                  <a:lnTo>
                    <a:pt x="20320" y="2540"/>
                  </a:lnTo>
                  <a:lnTo>
                    <a:pt x="20320" y="3810"/>
                  </a:lnTo>
                  <a:lnTo>
                    <a:pt x="19050" y="3810"/>
                  </a:lnTo>
                  <a:lnTo>
                    <a:pt x="19050" y="5080"/>
                  </a:lnTo>
                  <a:lnTo>
                    <a:pt x="16510" y="5080"/>
                  </a:lnTo>
                  <a:lnTo>
                    <a:pt x="16510" y="6350"/>
                  </a:lnTo>
                  <a:lnTo>
                    <a:pt x="15240" y="6350"/>
                  </a:lnTo>
                  <a:lnTo>
                    <a:pt x="15240" y="7620"/>
                  </a:lnTo>
                  <a:lnTo>
                    <a:pt x="584200" y="7620"/>
                  </a:lnTo>
                  <a:lnTo>
                    <a:pt x="584200" y="6350"/>
                  </a:lnTo>
                  <a:lnTo>
                    <a:pt x="585470" y="6350"/>
                  </a:lnTo>
                  <a:lnTo>
                    <a:pt x="585470" y="5080"/>
                  </a:lnTo>
                  <a:lnTo>
                    <a:pt x="585470" y="3810"/>
                  </a:lnTo>
                  <a:lnTo>
                    <a:pt x="586740" y="3810"/>
                  </a:lnTo>
                  <a:lnTo>
                    <a:pt x="586740" y="2540"/>
                  </a:lnTo>
                  <a:lnTo>
                    <a:pt x="586740" y="1270"/>
                  </a:lnTo>
                  <a:lnTo>
                    <a:pt x="588010" y="1270"/>
                  </a:lnTo>
                  <a:lnTo>
                    <a:pt x="588010" y="0"/>
                  </a:lnTo>
                  <a:close/>
                </a:path>
              </a:pathLst>
            </a:custGeom>
            <a:solidFill>
              <a:srgbClr val="005C00"/>
            </a:solidFill>
          </p:spPr>
          <p:txBody>
            <a:bodyPr wrap="square" lIns="0" tIns="0" rIns="0" bIns="0" rtlCol="0"/>
            <a:lstStyle/>
            <a:p>
              <a:endParaRPr/>
            </a:p>
          </p:txBody>
        </p:sp>
        <p:sp>
          <p:nvSpPr>
            <p:cNvPr id="427" name="object 427"/>
            <p:cNvSpPr/>
            <p:nvPr/>
          </p:nvSpPr>
          <p:spPr>
            <a:xfrm>
              <a:off x="6638290" y="3971302"/>
              <a:ext cx="604520" cy="21590"/>
            </a:xfrm>
            <a:custGeom>
              <a:avLst/>
              <a:gdLst/>
              <a:ahLst/>
              <a:cxnLst/>
              <a:rect l="l" t="t" r="r" b="b"/>
              <a:pathLst>
                <a:path w="604520" h="21589">
                  <a:moveTo>
                    <a:pt x="596900" y="12700"/>
                  </a:moveTo>
                  <a:lnTo>
                    <a:pt x="10160" y="12700"/>
                  </a:lnTo>
                  <a:lnTo>
                    <a:pt x="10160" y="13957"/>
                  </a:lnTo>
                  <a:lnTo>
                    <a:pt x="8890" y="13957"/>
                  </a:lnTo>
                  <a:lnTo>
                    <a:pt x="8890" y="15227"/>
                  </a:lnTo>
                  <a:lnTo>
                    <a:pt x="6350" y="15227"/>
                  </a:lnTo>
                  <a:lnTo>
                    <a:pt x="6350" y="16497"/>
                  </a:lnTo>
                  <a:lnTo>
                    <a:pt x="5080" y="16497"/>
                  </a:lnTo>
                  <a:lnTo>
                    <a:pt x="5080" y="17767"/>
                  </a:lnTo>
                  <a:lnTo>
                    <a:pt x="3810" y="17767"/>
                  </a:lnTo>
                  <a:lnTo>
                    <a:pt x="3810" y="19037"/>
                  </a:lnTo>
                  <a:lnTo>
                    <a:pt x="2540" y="19037"/>
                  </a:lnTo>
                  <a:lnTo>
                    <a:pt x="2540" y="20307"/>
                  </a:lnTo>
                  <a:lnTo>
                    <a:pt x="0" y="20307"/>
                  </a:lnTo>
                  <a:lnTo>
                    <a:pt x="0" y="21577"/>
                  </a:lnTo>
                  <a:lnTo>
                    <a:pt x="593090" y="21577"/>
                  </a:lnTo>
                  <a:lnTo>
                    <a:pt x="593090" y="20307"/>
                  </a:lnTo>
                  <a:lnTo>
                    <a:pt x="593090" y="19037"/>
                  </a:lnTo>
                  <a:lnTo>
                    <a:pt x="594360" y="19037"/>
                  </a:lnTo>
                  <a:lnTo>
                    <a:pt x="594360" y="17767"/>
                  </a:lnTo>
                  <a:lnTo>
                    <a:pt x="594360" y="16497"/>
                  </a:lnTo>
                  <a:lnTo>
                    <a:pt x="595630" y="16497"/>
                  </a:lnTo>
                  <a:lnTo>
                    <a:pt x="595630" y="15227"/>
                  </a:lnTo>
                  <a:lnTo>
                    <a:pt x="595630" y="13957"/>
                  </a:lnTo>
                  <a:lnTo>
                    <a:pt x="596900" y="13957"/>
                  </a:lnTo>
                  <a:lnTo>
                    <a:pt x="596900" y="12700"/>
                  </a:lnTo>
                  <a:close/>
                </a:path>
                <a:path w="604520" h="21589">
                  <a:moveTo>
                    <a:pt x="600710" y="6350"/>
                  </a:moveTo>
                  <a:lnTo>
                    <a:pt x="17780" y="6350"/>
                  </a:lnTo>
                  <a:lnTo>
                    <a:pt x="17780" y="7607"/>
                  </a:lnTo>
                  <a:lnTo>
                    <a:pt x="16510" y="7607"/>
                  </a:lnTo>
                  <a:lnTo>
                    <a:pt x="16510" y="8877"/>
                  </a:lnTo>
                  <a:lnTo>
                    <a:pt x="15240" y="8877"/>
                  </a:lnTo>
                  <a:lnTo>
                    <a:pt x="15240" y="10147"/>
                  </a:lnTo>
                  <a:lnTo>
                    <a:pt x="12700" y="10147"/>
                  </a:lnTo>
                  <a:lnTo>
                    <a:pt x="12700" y="11417"/>
                  </a:lnTo>
                  <a:lnTo>
                    <a:pt x="11430" y="11417"/>
                  </a:lnTo>
                  <a:lnTo>
                    <a:pt x="11430" y="12687"/>
                  </a:lnTo>
                  <a:lnTo>
                    <a:pt x="598170" y="12687"/>
                  </a:lnTo>
                  <a:lnTo>
                    <a:pt x="598170" y="11417"/>
                  </a:lnTo>
                  <a:lnTo>
                    <a:pt x="598170" y="10147"/>
                  </a:lnTo>
                  <a:lnTo>
                    <a:pt x="599440" y="10147"/>
                  </a:lnTo>
                  <a:lnTo>
                    <a:pt x="599440" y="8877"/>
                  </a:lnTo>
                  <a:lnTo>
                    <a:pt x="599440" y="7607"/>
                  </a:lnTo>
                  <a:lnTo>
                    <a:pt x="600710" y="7607"/>
                  </a:lnTo>
                  <a:lnTo>
                    <a:pt x="600710" y="6350"/>
                  </a:lnTo>
                  <a:close/>
                </a:path>
                <a:path w="604520" h="21589">
                  <a:moveTo>
                    <a:pt x="604520" y="0"/>
                  </a:moveTo>
                  <a:lnTo>
                    <a:pt x="25400" y="0"/>
                  </a:lnTo>
                  <a:lnTo>
                    <a:pt x="25400" y="1257"/>
                  </a:lnTo>
                  <a:lnTo>
                    <a:pt x="24130" y="1257"/>
                  </a:lnTo>
                  <a:lnTo>
                    <a:pt x="24130" y="2527"/>
                  </a:lnTo>
                  <a:lnTo>
                    <a:pt x="22860" y="2527"/>
                  </a:lnTo>
                  <a:lnTo>
                    <a:pt x="22860" y="3797"/>
                  </a:lnTo>
                  <a:lnTo>
                    <a:pt x="21590" y="3797"/>
                  </a:lnTo>
                  <a:lnTo>
                    <a:pt x="21590" y="5067"/>
                  </a:lnTo>
                  <a:lnTo>
                    <a:pt x="19050" y="5067"/>
                  </a:lnTo>
                  <a:lnTo>
                    <a:pt x="19050" y="6337"/>
                  </a:lnTo>
                  <a:lnTo>
                    <a:pt x="600710" y="6337"/>
                  </a:lnTo>
                  <a:lnTo>
                    <a:pt x="600710" y="5067"/>
                  </a:lnTo>
                  <a:lnTo>
                    <a:pt x="601980" y="5067"/>
                  </a:lnTo>
                  <a:lnTo>
                    <a:pt x="601980" y="3797"/>
                  </a:lnTo>
                  <a:lnTo>
                    <a:pt x="603250" y="3797"/>
                  </a:lnTo>
                  <a:lnTo>
                    <a:pt x="603250" y="2527"/>
                  </a:lnTo>
                  <a:lnTo>
                    <a:pt x="603250" y="1257"/>
                  </a:lnTo>
                  <a:lnTo>
                    <a:pt x="604520" y="1257"/>
                  </a:lnTo>
                  <a:lnTo>
                    <a:pt x="604520" y="0"/>
                  </a:lnTo>
                  <a:close/>
                </a:path>
              </a:pathLst>
            </a:custGeom>
            <a:solidFill>
              <a:srgbClr val="005D00"/>
            </a:solidFill>
          </p:spPr>
          <p:txBody>
            <a:bodyPr wrap="square" lIns="0" tIns="0" rIns="0" bIns="0" rtlCol="0"/>
            <a:lstStyle/>
            <a:p>
              <a:endParaRPr/>
            </a:p>
          </p:txBody>
        </p:sp>
        <p:sp>
          <p:nvSpPr>
            <p:cNvPr id="428" name="object 428"/>
            <p:cNvSpPr/>
            <p:nvPr/>
          </p:nvSpPr>
          <p:spPr>
            <a:xfrm>
              <a:off x="6612890" y="3992879"/>
              <a:ext cx="617220" cy="20320"/>
            </a:xfrm>
            <a:custGeom>
              <a:avLst/>
              <a:gdLst/>
              <a:ahLst/>
              <a:cxnLst/>
              <a:rect l="l" t="t" r="r" b="b"/>
              <a:pathLst>
                <a:path w="617220" h="20320">
                  <a:moveTo>
                    <a:pt x="617220" y="0"/>
                  </a:moveTo>
                  <a:lnTo>
                    <a:pt x="24130" y="0"/>
                  </a:lnTo>
                  <a:lnTo>
                    <a:pt x="24130" y="1270"/>
                  </a:lnTo>
                  <a:lnTo>
                    <a:pt x="22860" y="1270"/>
                  </a:lnTo>
                  <a:lnTo>
                    <a:pt x="22860" y="2540"/>
                  </a:lnTo>
                  <a:lnTo>
                    <a:pt x="21590" y="2540"/>
                  </a:lnTo>
                  <a:lnTo>
                    <a:pt x="21590" y="3810"/>
                  </a:lnTo>
                  <a:lnTo>
                    <a:pt x="19050" y="3810"/>
                  </a:lnTo>
                  <a:lnTo>
                    <a:pt x="19050" y="5080"/>
                  </a:lnTo>
                  <a:lnTo>
                    <a:pt x="17780" y="5080"/>
                  </a:lnTo>
                  <a:lnTo>
                    <a:pt x="17780" y="6350"/>
                  </a:lnTo>
                  <a:lnTo>
                    <a:pt x="16510" y="6350"/>
                  </a:lnTo>
                  <a:lnTo>
                    <a:pt x="16510" y="7620"/>
                  </a:lnTo>
                  <a:lnTo>
                    <a:pt x="15240" y="7620"/>
                  </a:lnTo>
                  <a:lnTo>
                    <a:pt x="15240" y="8890"/>
                  </a:lnTo>
                  <a:lnTo>
                    <a:pt x="12700" y="8890"/>
                  </a:lnTo>
                  <a:lnTo>
                    <a:pt x="12700" y="10160"/>
                  </a:lnTo>
                  <a:lnTo>
                    <a:pt x="11430" y="10160"/>
                  </a:lnTo>
                  <a:lnTo>
                    <a:pt x="11430" y="11430"/>
                  </a:lnTo>
                  <a:lnTo>
                    <a:pt x="10160" y="11430"/>
                  </a:lnTo>
                  <a:lnTo>
                    <a:pt x="10160" y="12700"/>
                  </a:lnTo>
                  <a:lnTo>
                    <a:pt x="7607" y="12700"/>
                  </a:lnTo>
                  <a:lnTo>
                    <a:pt x="7607" y="13970"/>
                  </a:lnTo>
                  <a:lnTo>
                    <a:pt x="6350" y="13970"/>
                  </a:lnTo>
                  <a:lnTo>
                    <a:pt x="6350" y="15240"/>
                  </a:lnTo>
                  <a:lnTo>
                    <a:pt x="5080" y="15240"/>
                  </a:lnTo>
                  <a:lnTo>
                    <a:pt x="5080" y="16510"/>
                  </a:lnTo>
                  <a:lnTo>
                    <a:pt x="3810" y="16510"/>
                  </a:lnTo>
                  <a:lnTo>
                    <a:pt x="3810" y="17780"/>
                  </a:lnTo>
                  <a:lnTo>
                    <a:pt x="1257" y="17780"/>
                  </a:lnTo>
                  <a:lnTo>
                    <a:pt x="1257" y="19050"/>
                  </a:lnTo>
                  <a:lnTo>
                    <a:pt x="0" y="19050"/>
                  </a:lnTo>
                  <a:lnTo>
                    <a:pt x="0" y="20320"/>
                  </a:lnTo>
                  <a:lnTo>
                    <a:pt x="605790" y="20320"/>
                  </a:lnTo>
                  <a:lnTo>
                    <a:pt x="605790" y="19050"/>
                  </a:lnTo>
                  <a:lnTo>
                    <a:pt x="607060" y="19050"/>
                  </a:lnTo>
                  <a:lnTo>
                    <a:pt x="607060" y="17780"/>
                  </a:lnTo>
                  <a:lnTo>
                    <a:pt x="607060" y="16510"/>
                  </a:lnTo>
                  <a:lnTo>
                    <a:pt x="608330" y="16510"/>
                  </a:lnTo>
                  <a:lnTo>
                    <a:pt x="608330" y="15240"/>
                  </a:lnTo>
                  <a:lnTo>
                    <a:pt x="609600" y="15240"/>
                  </a:lnTo>
                  <a:lnTo>
                    <a:pt x="609600" y="13970"/>
                  </a:lnTo>
                  <a:lnTo>
                    <a:pt x="609587" y="12700"/>
                  </a:lnTo>
                  <a:lnTo>
                    <a:pt x="610870" y="12700"/>
                  </a:lnTo>
                  <a:lnTo>
                    <a:pt x="610870" y="11430"/>
                  </a:lnTo>
                  <a:lnTo>
                    <a:pt x="610870" y="10160"/>
                  </a:lnTo>
                  <a:lnTo>
                    <a:pt x="612140" y="10160"/>
                  </a:lnTo>
                  <a:lnTo>
                    <a:pt x="612140" y="8890"/>
                  </a:lnTo>
                  <a:lnTo>
                    <a:pt x="612140" y="7620"/>
                  </a:lnTo>
                  <a:lnTo>
                    <a:pt x="613410" y="7620"/>
                  </a:lnTo>
                  <a:lnTo>
                    <a:pt x="613410" y="6350"/>
                  </a:lnTo>
                  <a:lnTo>
                    <a:pt x="614680" y="6350"/>
                  </a:lnTo>
                  <a:lnTo>
                    <a:pt x="614680" y="5080"/>
                  </a:lnTo>
                  <a:lnTo>
                    <a:pt x="614680" y="3810"/>
                  </a:lnTo>
                  <a:lnTo>
                    <a:pt x="615937" y="3810"/>
                  </a:lnTo>
                  <a:lnTo>
                    <a:pt x="615937" y="2540"/>
                  </a:lnTo>
                  <a:lnTo>
                    <a:pt x="615950" y="1270"/>
                  </a:lnTo>
                  <a:lnTo>
                    <a:pt x="617220" y="1270"/>
                  </a:lnTo>
                  <a:lnTo>
                    <a:pt x="617220" y="0"/>
                  </a:lnTo>
                  <a:close/>
                </a:path>
              </a:pathLst>
            </a:custGeom>
            <a:solidFill>
              <a:srgbClr val="005E00"/>
            </a:solidFill>
          </p:spPr>
          <p:txBody>
            <a:bodyPr wrap="square" lIns="0" tIns="0" rIns="0" bIns="0" rtlCol="0"/>
            <a:lstStyle/>
            <a:p>
              <a:endParaRPr/>
            </a:p>
          </p:txBody>
        </p:sp>
        <p:sp>
          <p:nvSpPr>
            <p:cNvPr id="429" name="object 429"/>
            <p:cNvSpPr/>
            <p:nvPr/>
          </p:nvSpPr>
          <p:spPr>
            <a:xfrm>
              <a:off x="6586220" y="4013199"/>
              <a:ext cx="632460" cy="21590"/>
            </a:xfrm>
            <a:custGeom>
              <a:avLst/>
              <a:gdLst/>
              <a:ahLst/>
              <a:cxnLst/>
              <a:rect l="l" t="t" r="r" b="b"/>
              <a:pathLst>
                <a:path w="632459" h="21589">
                  <a:moveTo>
                    <a:pt x="623570" y="15252"/>
                  </a:moveTo>
                  <a:lnTo>
                    <a:pt x="6350" y="15252"/>
                  </a:lnTo>
                  <a:lnTo>
                    <a:pt x="6350" y="16510"/>
                  </a:lnTo>
                  <a:lnTo>
                    <a:pt x="5080" y="16510"/>
                  </a:lnTo>
                  <a:lnTo>
                    <a:pt x="5080" y="17780"/>
                  </a:lnTo>
                  <a:lnTo>
                    <a:pt x="2527" y="17780"/>
                  </a:lnTo>
                  <a:lnTo>
                    <a:pt x="2527" y="19050"/>
                  </a:lnTo>
                  <a:lnTo>
                    <a:pt x="1270" y="19050"/>
                  </a:lnTo>
                  <a:lnTo>
                    <a:pt x="1270" y="20320"/>
                  </a:lnTo>
                  <a:lnTo>
                    <a:pt x="0" y="20320"/>
                  </a:lnTo>
                  <a:lnTo>
                    <a:pt x="0" y="21590"/>
                  </a:lnTo>
                  <a:lnTo>
                    <a:pt x="619760" y="21590"/>
                  </a:lnTo>
                  <a:lnTo>
                    <a:pt x="619760" y="20320"/>
                  </a:lnTo>
                  <a:lnTo>
                    <a:pt x="621030" y="20320"/>
                  </a:lnTo>
                  <a:lnTo>
                    <a:pt x="621030" y="19050"/>
                  </a:lnTo>
                  <a:lnTo>
                    <a:pt x="622287" y="19050"/>
                  </a:lnTo>
                  <a:lnTo>
                    <a:pt x="622287" y="17780"/>
                  </a:lnTo>
                  <a:lnTo>
                    <a:pt x="622300" y="16510"/>
                  </a:lnTo>
                  <a:lnTo>
                    <a:pt x="623570" y="16510"/>
                  </a:lnTo>
                  <a:lnTo>
                    <a:pt x="623570" y="15252"/>
                  </a:lnTo>
                  <a:close/>
                </a:path>
                <a:path w="632459" h="21589">
                  <a:moveTo>
                    <a:pt x="627380" y="8902"/>
                  </a:moveTo>
                  <a:lnTo>
                    <a:pt x="13970" y="8902"/>
                  </a:lnTo>
                  <a:lnTo>
                    <a:pt x="13970" y="10160"/>
                  </a:lnTo>
                  <a:lnTo>
                    <a:pt x="12700" y="10160"/>
                  </a:lnTo>
                  <a:lnTo>
                    <a:pt x="12700" y="11430"/>
                  </a:lnTo>
                  <a:lnTo>
                    <a:pt x="11430" y="11430"/>
                  </a:lnTo>
                  <a:lnTo>
                    <a:pt x="11430" y="12700"/>
                  </a:lnTo>
                  <a:lnTo>
                    <a:pt x="8877" y="12700"/>
                  </a:lnTo>
                  <a:lnTo>
                    <a:pt x="8877" y="13970"/>
                  </a:lnTo>
                  <a:lnTo>
                    <a:pt x="7620" y="13970"/>
                  </a:lnTo>
                  <a:lnTo>
                    <a:pt x="7620" y="15240"/>
                  </a:lnTo>
                  <a:lnTo>
                    <a:pt x="623570" y="15240"/>
                  </a:lnTo>
                  <a:lnTo>
                    <a:pt x="623570" y="13970"/>
                  </a:lnTo>
                  <a:lnTo>
                    <a:pt x="624840" y="13970"/>
                  </a:lnTo>
                  <a:lnTo>
                    <a:pt x="624840" y="12700"/>
                  </a:lnTo>
                  <a:lnTo>
                    <a:pt x="624840" y="11430"/>
                  </a:lnTo>
                  <a:lnTo>
                    <a:pt x="626110" y="11430"/>
                  </a:lnTo>
                  <a:lnTo>
                    <a:pt x="626110" y="10160"/>
                  </a:lnTo>
                  <a:lnTo>
                    <a:pt x="627380" y="10160"/>
                  </a:lnTo>
                  <a:lnTo>
                    <a:pt x="627380" y="8902"/>
                  </a:lnTo>
                  <a:close/>
                </a:path>
                <a:path w="632459" h="21589">
                  <a:moveTo>
                    <a:pt x="631190" y="2552"/>
                  </a:moveTo>
                  <a:lnTo>
                    <a:pt x="21577" y="2552"/>
                  </a:lnTo>
                  <a:lnTo>
                    <a:pt x="21577" y="3810"/>
                  </a:lnTo>
                  <a:lnTo>
                    <a:pt x="20320" y="3810"/>
                  </a:lnTo>
                  <a:lnTo>
                    <a:pt x="20320" y="5080"/>
                  </a:lnTo>
                  <a:lnTo>
                    <a:pt x="19050" y="5080"/>
                  </a:lnTo>
                  <a:lnTo>
                    <a:pt x="19050" y="6350"/>
                  </a:lnTo>
                  <a:lnTo>
                    <a:pt x="17780" y="6350"/>
                  </a:lnTo>
                  <a:lnTo>
                    <a:pt x="17780" y="7620"/>
                  </a:lnTo>
                  <a:lnTo>
                    <a:pt x="15227" y="7620"/>
                  </a:lnTo>
                  <a:lnTo>
                    <a:pt x="15227" y="8890"/>
                  </a:lnTo>
                  <a:lnTo>
                    <a:pt x="627380" y="8890"/>
                  </a:lnTo>
                  <a:lnTo>
                    <a:pt x="627380" y="7620"/>
                  </a:lnTo>
                  <a:lnTo>
                    <a:pt x="628650" y="7620"/>
                  </a:lnTo>
                  <a:lnTo>
                    <a:pt x="628650" y="6350"/>
                  </a:lnTo>
                  <a:lnTo>
                    <a:pt x="628650" y="5080"/>
                  </a:lnTo>
                  <a:lnTo>
                    <a:pt x="629920" y="5080"/>
                  </a:lnTo>
                  <a:lnTo>
                    <a:pt x="629920" y="3810"/>
                  </a:lnTo>
                  <a:lnTo>
                    <a:pt x="631190" y="3810"/>
                  </a:lnTo>
                  <a:lnTo>
                    <a:pt x="631190" y="2552"/>
                  </a:lnTo>
                  <a:close/>
                </a:path>
                <a:path w="632459" h="21589">
                  <a:moveTo>
                    <a:pt x="632460" y="0"/>
                  </a:moveTo>
                  <a:lnTo>
                    <a:pt x="25400" y="0"/>
                  </a:lnTo>
                  <a:lnTo>
                    <a:pt x="25400" y="1270"/>
                  </a:lnTo>
                  <a:lnTo>
                    <a:pt x="24130" y="1270"/>
                  </a:lnTo>
                  <a:lnTo>
                    <a:pt x="24130" y="2540"/>
                  </a:lnTo>
                  <a:lnTo>
                    <a:pt x="631190" y="2540"/>
                  </a:lnTo>
                  <a:lnTo>
                    <a:pt x="631190" y="1270"/>
                  </a:lnTo>
                  <a:lnTo>
                    <a:pt x="632460" y="1270"/>
                  </a:lnTo>
                  <a:lnTo>
                    <a:pt x="632460" y="0"/>
                  </a:lnTo>
                  <a:close/>
                </a:path>
              </a:pathLst>
            </a:custGeom>
            <a:solidFill>
              <a:srgbClr val="005F00"/>
            </a:solidFill>
          </p:spPr>
          <p:txBody>
            <a:bodyPr wrap="square" lIns="0" tIns="0" rIns="0" bIns="0" rtlCol="0"/>
            <a:lstStyle/>
            <a:p>
              <a:endParaRPr/>
            </a:p>
          </p:txBody>
        </p:sp>
        <p:sp>
          <p:nvSpPr>
            <p:cNvPr id="430" name="object 430"/>
            <p:cNvSpPr/>
            <p:nvPr/>
          </p:nvSpPr>
          <p:spPr>
            <a:xfrm>
              <a:off x="6560820" y="4036059"/>
              <a:ext cx="643890" cy="19050"/>
            </a:xfrm>
            <a:custGeom>
              <a:avLst/>
              <a:gdLst/>
              <a:ahLst/>
              <a:cxnLst/>
              <a:rect l="l" t="t" r="r" b="b"/>
              <a:pathLst>
                <a:path w="643890" h="19050">
                  <a:moveTo>
                    <a:pt x="633730" y="17792"/>
                  </a:moveTo>
                  <a:lnTo>
                    <a:pt x="0" y="17792"/>
                  </a:lnTo>
                  <a:lnTo>
                    <a:pt x="0" y="19050"/>
                  </a:lnTo>
                  <a:lnTo>
                    <a:pt x="633730" y="19050"/>
                  </a:lnTo>
                  <a:lnTo>
                    <a:pt x="633730" y="17792"/>
                  </a:lnTo>
                  <a:close/>
                </a:path>
                <a:path w="643890" h="19050">
                  <a:moveTo>
                    <a:pt x="637540" y="11442"/>
                  </a:moveTo>
                  <a:lnTo>
                    <a:pt x="7620" y="11442"/>
                  </a:lnTo>
                  <a:lnTo>
                    <a:pt x="7620" y="12700"/>
                  </a:lnTo>
                  <a:lnTo>
                    <a:pt x="6350" y="12700"/>
                  </a:lnTo>
                  <a:lnTo>
                    <a:pt x="6350" y="13970"/>
                  </a:lnTo>
                  <a:lnTo>
                    <a:pt x="5080" y="13970"/>
                  </a:lnTo>
                  <a:lnTo>
                    <a:pt x="5080" y="15240"/>
                  </a:lnTo>
                  <a:lnTo>
                    <a:pt x="2527" y="15240"/>
                  </a:lnTo>
                  <a:lnTo>
                    <a:pt x="2527" y="16510"/>
                  </a:lnTo>
                  <a:lnTo>
                    <a:pt x="1270" y="16510"/>
                  </a:lnTo>
                  <a:lnTo>
                    <a:pt x="1270" y="17780"/>
                  </a:lnTo>
                  <a:lnTo>
                    <a:pt x="635000" y="17780"/>
                  </a:lnTo>
                  <a:lnTo>
                    <a:pt x="635000" y="16510"/>
                  </a:lnTo>
                  <a:lnTo>
                    <a:pt x="634987" y="15240"/>
                  </a:lnTo>
                  <a:lnTo>
                    <a:pt x="636270" y="15240"/>
                  </a:lnTo>
                  <a:lnTo>
                    <a:pt x="636270" y="13970"/>
                  </a:lnTo>
                  <a:lnTo>
                    <a:pt x="636270" y="12700"/>
                  </a:lnTo>
                  <a:lnTo>
                    <a:pt x="637540" y="12700"/>
                  </a:lnTo>
                  <a:lnTo>
                    <a:pt x="637540" y="11442"/>
                  </a:lnTo>
                  <a:close/>
                </a:path>
                <a:path w="643890" h="19050">
                  <a:moveTo>
                    <a:pt x="641337" y="5092"/>
                  </a:moveTo>
                  <a:lnTo>
                    <a:pt x="15227" y="5092"/>
                  </a:lnTo>
                  <a:lnTo>
                    <a:pt x="15227" y="6350"/>
                  </a:lnTo>
                  <a:lnTo>
                    <a:pt x="13970" y="6350"/>
                  </a:lnTo>
                  <a:lnTo>
                    <a:pt x="13970" y="7620"/>
                  </a:lnTo>
                  <a:lnTo>
                    <a:pt x="12700" y="7620"/>
                  </a:lnTo>
                  <a:lnTo>
                    <a:pt x="12700" y="8890"/>
                  </a:lnTo>
                  <a:lnTo>
                    <a:pt x="11430" y="8890"/>
                  </a:lnTo>
                  <a:lnTo>
                    <a:pt x="11430" y="10160"/>
                  </a:lnTo>
                  <a:lnTo>
                    <a:pt x="8877" y="10160"/>
                  </a:lnTo>
                  <a:lnTo>
                    <a:pt x="8877" y="11430"/>
                  </a:lnTo>
                  <a:lnTo>
                    <a:pt x="638810" y="11430"/>
                  </a:lnTo>
                  <a:lnTo>
                    <a:pt x="638810" y="10160"/>
                  </a:lnTo>
                  <a:lnTo>
                    <a:pt x="638810" y="8890"/>
                  </a:lnTo>
                  <a:lnTo>
                    <a:pt x="640080" y="8890"/>
                  </a:lnTo>
                  <a:lnTo>
                    <a:pt x="640080" y="7620"/>
                  </a:lnTo>
                  <a:lnTo>
                    <a:pt x="640080" y="6350"/>
                  </a:lnTo>
                  <a:lnTo>
                    <a:pt x="641337" y="6350"/>
                  </a:lnTo>
                  <a:lnTo>
                    <a:pt x="641337" y="5092"/>
                  </a:lnTo>
                  <a:close/>
                </a:path>
                <a:path w="643890" h="19050">
                  <a:moveTo>
                    <a:pt x="643890" y="0"/>
                  </a:moveTo>
                  <a:lnTo>
                    <a:pt x="21577" y="0"/>
                  </a:lnTo>
                  <a:lnTo>
                    <a:pt x="21577" y="1270"/>
                  </a:lnTo>
                  <a:lnTo>
                    <a:pt x="20320" y="1270"/>
                  </a:lnTo>
                  <a:lnTo>
                    <a:pt x="20320" y="2540"/>
                  </a:lnTo>
                  <a:lnTo>
                    <a:pt x="19050" y="2540"/>
                  </a:lnTo>
                  <a:lnTo>
                    <a:pt x="19050" y="3810"/>
                  </a:lnTo>
                  <a:lnTo>
                    <a:pt x="17780" y="3810"/>
                  </a:lnTo>
                  <a:lnTo>
                    <a:pt x="17780" y="5080"/>
                  </a:lnTo>
                  <a:lnTo>
                    <a:pt x="642620" y="5080"/>
                  </a:lnTo>
                  <a:lnTo>
                    <a:pt x="642620" y="3810"/>
                  </a:lnTo>
                  <a:lnTo>
                    <a:pt x="642620" y="2540"/>
                  </a:lnTo>
                  <a:lnTo>
                    <a:pt x="643890" y="2540"/>
                  </a:lnTo>
                  <a:lnTo>
                    <a:pt x="643890" y="1270"/>
                  </a:lnTo>
                  <a:lnTo>
                    <a:pt x="643890" y="0"/>
                  </a:lnTo>
                  <a:close/>
                </a:path>
              </a:pathLst>
            </a:custGeom>
            <a:solidFill>
              <a:srgbClr val="006000"/>
            </a:solidFill>
          </p:spPr>
          <p:txBody>
            <a:bodyPr wrap="square" lIns="0" tIns="0" rIns="0" bIns="0" rtlCol="0"/>
            <a:lstStyle/>
            <a:p>
              <a:endParaRPr/>
            </a:p>
          </p:txBody>
        </p:sp>
        <p:sp>
          <p:nvSpPr>
            <p:cNvPr id="431" name="object 431"/>
            <p:cNvSpPr/>
            <p:nvPr/>
          </p:nvSpPr>
          <p:spPr>
            <a:xfrm>
              <a:off x="6532880" y="4055109"/>
              <a:ext cx="661670" cy="21590"/>
            </a:xfrm>
            <a:custGeom>
              <a:avLst/>
              <a:gdLst/>
              <a:ahLst/>
              <a:cxnLst/>
              <a:rect l="l" t="t" r="r" b="b"/>
              <a:pathLst>
                <a:path w="661670" h="21589">
                  <a:moveTo>
                    <a:pt x="481330" y="17792"/>
                  </a:moveTo>
                  <a:lnTo>
                    <a:pt x="3810" y="17792"/>
                  </a:lnTo>
                  <a:lnTo>
                    <a:pt x="3810" y="19050"/>
                  </a:lnTo>
                  <a:lnTo>
                    <a:pt x="2540" y="19050"/>
                  </a:lnTo>
                  <a:lnTo>
                    <a:pt x="2540" y="20320"/>
                  </a:lnTo>
                  <a:lnTo>
                    <a:pt x="0" y="20320"/>
                  </a:lnTo>
                  <a:lnTo>
                    <a:pt x="0" y="21590"/>
                  </a:lnTo>
                  <a:lnTo>
                    <a:pt x="478790" y="21590"/>
                  </a:lnTo>
                  <a:lnTo>
                    <a:pt x="478790" y="20320"/>
                  </a:lnTo>
                  <a:lnTo>
                    <a:pt x="480060" y="20320"/>
                  </a:lnTo>
                  <a:lnTo>
                    <a:pt x="480060" y="19050"/>
                  </a:lnTo>
                  <a:lnTo>
                    <a:pt x="481330" y="19050"/>
                  </a:lnTo>
                  <a:lnTo>
                    <a:pt x="481330" y="17792"/>
                  </a:lnTo>
                  <a:close/>
                </a:path>
                <a:path w="661670" h="21589">
                  <a:moveTo>
                    <a:pt x="490220" y="11442"/>
                  </a:moveTo>
                  <a:lnTo>
                    <a:pt x="11417" y="11442"/>
                  </a:lnTo>
                  <a:lnTo>
                    <a:pt x="11417" y="12700"/>
                  </a:lnTo>
                  <a:lnTo>
                    <a:pt x="10160" y="12700"/>
                  </a:lnTo>
                  <a:lnTo>
                    <a:pt x="10160" y="13970"/>
                  </a:lnTo>
                  <a:lnTo>
                    <a:pt x="8890" y="13970"/>
                  </a:lnTo>
                  <a:lnTo>
                    <a:pt x="8890" y="15240"/>
                  </a:lnTo>
                  <a:lnTo>
                    <a:pt x="7620" y="15240"/>
                  </a:lnTo>
                  <a:lnTo>
                    <a:pt x="7620" y="16510"/>
                  </a:lnTo>
                  <a:lnTo>
                    <a:pt x="5067" y="16510"/>
                  </a:lnTo>
                  <a:lnTo>
                    <a:pt x="5067" y="17780"/>
                  </a:lnTo>
                  <a:lnTo>
                    <a:pt x="483870" y="17780"/>
                  </a:lnTo>
                  <a:lnTo>
                    <a:pt x="483870" y="16510"/>
                  </a:lnTo>
                  <a:lnTo>
                    <a:pt x="485140" y="16510"/>
                  </a:lnTo>
                  <a:lnTo>
                    <a:pt x="485140" y="15240"/>
                  </a:lnTo>
                  <a:lnTo>
                    <a:pt x="486410" y="15240"/>
                  </a:lnTo>
                  <a:lnTo>
                    <a:pt x="486410" y="13970"/>
                  </a:lnTo>
                  <a:lnTo>
                    <a:pt x="487680" y="13970"/>
                  </a:lnTo>
                  <a:lnTo>
                    <a:pt x="487680" y="12700"/>
                  </a:lnTo>
                  <a:lnTo>
                    <a:pt x="490220" y="12700"/>
                  </a:lnTo>
                  <a:lnTo>
                    <a:pt x="490220" y="11442"/>
                  </a:lnTo>
                  <a:close/>
                </a:path>
                <a:path w="661670" h="21589">
                  <a:moveTo>
                    <a:pt x="661670" y="0"/>
                  </a:moveTo>
                  <a:lnTo>
                    <a:pt x="26670" y="0"/>
                  </a:lnTo>
                  <a:lnTo>
                    <a:pt x="26670" y="1270"/>
                  </a:lnTo>
                  <a:lnTo>
                    <a:pt x="24117" y="1270"/>
                  </a:lnTo>
                  <a:lnTo>
                    <a:pt x="24117" y="2540"/>
                  </a:lnTo>
                  <a:lnTo>
                    <a:pt x="22860" y="2540"/>
                  </a:lnTo>
                  <a:lnTo>
                    <a:pt x="22860" y="3810"/>
                  </a:lnTo>
                  <a:lnTo>
                    <a:pt x="21590" y="3810"/>
                  </a:lnTo>
                  <a:lnTo>
                    <a:pt x="21590" y="5080"/>
                  </a:lnTo>
                  <a:lnTo>
                    <a:pt x="20320" y="5080"/>
                  </a:lnTo>
                  <a:lnTo>
                    <a:pt x="20320" y="6350"/>
                  </a:lnTo>
                  <a:lnTo>
                    <a:pt x="17767" y="6350"/>
                  </a:lnTo>
                  <a:lnTo>
                    <a:pt x="17767" y="7620"/>
                  </a:lnTo>
                  <a:lnTo>
                    <a:pt x="16510" y="7620"/>
                  </a:lnTo>
                  <a:lnTo>
                    <a:pt x="16510" y="8890"/>
                  </a:lnTo>
                  <a:lnTo>
                    <a:pt x="15240" y="8890"/>
                  </a:lnTo>
                  <a:lnTo>
                    <a:pt x="15240" y="10160"/>
                  </a:lnTo>
                  <a:lnTo>
                    <a:pt x="13970" y="10160"/>
                  </a:lnTo>
                  <a:lnTo>
                    <a:pt x="13970" y="11430"/>
                  </a:lnTo>
                  <a:lnTo>
                    <a:pt x="491490" y="11430"/>
                  </a:lnTo>
                  <a:lnTo>
                    <a:pt x="491490" y="10160"/>
                  </a:lnTo>
                  <a:lnTo>
                    <a:pt x="492760" y="10160"/>
                  </a:lnTo>
                  <a:lnTo>
                    <a:pt x="492760" y="8890"/>
                  </a:lnTo>
                  <a:lnTo>
                    <a:pt x="494030" y="8890"/>
                  </a:lnTo>
                  <a:lnTo>
                    <a:pt x="494030" y="7620"/>
                  </a:lnTo>
                  <a:lnTo>
                    <a:pt x="496570" y="7620"/>
                  </a:lnTo>
                  <a:lnTo>
                    <a:pt x="496570" y="6350"/>
                  </a:lnTo>
                  <a:lnTo>
                    <a:pt x="497840" y="6350"/>
                  </a:lnTo>
                  <a:lnTo>
                    <a:pt x="497840" y="7620"/>
                  </a:lnTo>
                  <a:lnTo>
                    <a:pt x="499110" y="7620"/>
                  </a:lnTo>
                  <a:lnTo>
                    <a:pt x="499110" y="10160"/>
                  </a:lnTo>
                  <a:lnTo>
                    <a:pt x="500380" y="10160"/>
                  </a:lnTo>
                  <a:lnTo>
                    <a:pt x="500380" y="11430"/>
                  </a:lnTo>
                  <a:lnTo>
                    <a:pt x="501650" y="11430"/>
                  </a:lnTo>
                  <a:lnTo>
                    <a:pt x="501650" y="12700"/>
                  </a:lnTo>
                  <a:lnTo>
                    <a:pt x="502920" y="12700"/>
                  </a:lnTo>
                  <a:lnTo>
                    <a:pt x="502920" y="13970"/>
                  </a:lnTo>
                  <a:lnTo>
                    <a:pt x="504190" y="13970"/>
                  </a:lnTo>
                  <a:lnTo>
                    <a:pt x="504190" y="16510"/>
                  </a:lnTo>
                  <a:lnTo>
                    <a:pt x="505460" y="16510"/>
                  </a:lnTo>
                  <a:lnTo>
                    <a:pt x="505460" y="17780"/>
                  </a:lnTo>
                  <a:lnTo>
                    <a:pt x="506730" y="17780"/>
                  </a:lnTo>
                  <a:lnTo>
                    <a:pt x="506730" y="19050"/>
                  </a:lnTo>
                  <a:lnTo>
                    <a:pt x="508000" y="19050"/>
                  </a:lnTo>
                  <a:lnTo>
                    <a:pt x="508000" y="20320"/>
                  </a:lnTo>
                  <a:lnTo>
                    <a:pt x="509270" y="20320"/>
                  </a:lnTo>
                  <a:lnTo>
                    <a:pt x="509270" y="21590"/>
                  </a:lnTo>
                  <a:lnTo>
                    <a:pt x="648970" y="21590"/>
                  </a:lnTo>
                  <a:lnTo>
                    <a:pt x="648970" y="20320"/>
                  </a:lnTo>
                  <a:lnTo>
                    <a:pt x="650240" y="20320"/>
                  </a:lnTo>
                  <a:lnTo>
                    <a:pt x="650240" y="19050"/>
                  </a:lnTo>
                  <a:lnTo>
                    <a:pt x="650227" y="17780"/>
                  </a:lnTo>
                  <a:lnTo>
                    <a:pt x="651510" y="17780"/>
                  </a:lnTo>
                  <a:lnTo>
                    <a:pt x="651510" y="16510"/>
                  </a:lnTo>
                  <a:lnTo>
                    <a:pt x="652780" y="16510"/>
                  </a:lnTo>
                  <a:lnTo>
                    <a:pt x="652780" y="13970"/>
                  </a:lnTo>
                  <a:lnTo>
                    <a:pt x="654050" y="13970"/>
                  </a:lnTo>
                  <a:lnTo>
                    <a:pt x="654050" y="12700"/>
                  </a:lnTo>
                  <a:lnTo>
                    <a:pt x="654050" y="11430"/>
                  </a:lnTo>
                  <a:lnTo>
                    <a:pt x="655320" y="11430"/>
                  </a:lnTo>
                  <a:lnTo>
                    <a:pt x="655320" y="10160"/>
                  </a:lnTo>
                  <a:lnTo>
                    <a:pt x="656590" y="10160"/>
                  </a:lnTo>
                  <a:lnTo>
                    <a:pt x="656590" y="7620"/>
                  </a:lnTo>
                  <a:lnTo>
                    <a:pt x="657860" y="7620"/>
                  </a:lnTo>
                  <a:lnTo>
                    <a:pt x="657860" y="6350"/>
                  </a:lnTo>
                  <a:lnTo>
                    <a:pt x="657860" y="5080"/>
                  </a:lnTo>
                  <a:lnTo>
                    <a:pt x="659130" y="5080"/>
                  </a:lnTo>
                  <a:lnTo>
                    <a:pt x="659130" y="3810"/>
                  </a:lnTo>
                  <a:lnTo>
                    <a:pt x="659130" y="2540"/>
                  </a:lnTo>
                  <a:lnTo>
                    <a:pt x="660400" y="2540"/>
                  </a:lnTo>
                  <a:lnTo>
                    <a:pt x="660400" y="1270"/>
                  </a:lnTo>
                  <a:lnTo>
                    <a:pt x="661670" y="1270"/>
                  </a:lnTo>
                  <a:lnTo>
                    <a:pt x="661670" y="0"/>
                  </a:lnTo>
                  <a:close/>
                </a:path>
              </a:pathLst>
            </a:custGeom>
            <a:solidFill>
              <a:srgbClr val="006100"/>
            </a:solidFill>
          </p:spPr>
          <p:txBody>
            <a:bodyPr wrap="square" lIns="0" tIns="0" rIns="0" bIns="0" rtlCol="0"/>
            <a:lstStyle/>
            <a:p>
              <a:endParaRPr/>
            </a:p>
          </p:txBody>
        </p:sp>
        <p:sp>
          <p:nvSpPr>
            <p:cNvPr id="432" name="object 432"/>
            <p:cNvSpPr/>
            <p:nvPr/>
          </p:nvSpPr>
          <p:spPr>
            <a:xfrm>
              <a:off x="6507480" y="4076699"/>
              <a:ext cx="674370" cy="20320"/>
            </a:xfrm>
            <a:custGeom>
              <a:avLst/>
              <a:gdLst/>
              <a:ahLst/>
              <a:cxnLst/>
              <a:rect l="l" t="t" r="r" b="b"/>
              <a:pathLst>
                <a:path w="674370" h="20320">
                  <a:moveTo>
                    <a:pt x="483870" y="15252"/>
                  </a:moveTo>
                  <a:lnTo>
                    <a:pt x="5067" y="15252"/>
                  </a:lnTo>
                  <a:lnTo>
                    <a:pt x="5067" y="16510"/>
                  </a:lnTo>
                  <a:lnTo>
                    <a:pt x="3810" y="16510"/>
                  </a:lnTo>
                  <a:lnTo>
                    <a:pt x="3810" y="17780"/>
                  </a:lnTo>
                  <a:lnTo>
                    <a:pt x="2540" y="17780"/>
                  </a:lnTo>
                  <a:lnTo>
                    <a:pt x="2540" y="19050"/>
                  </a:lnTo>
                  <a:lnTo>
                    <a:pt x="0" y="19050"/>
                  </a:lnTo>
                  <a:lnTo>
                    <a:pt x="0" y="20320"/>
                  </a:lnTo>
                  <a:lnTo>
                    <a:pt x="478790" y="20320"/>
                  </a:lnTo>
                  <a:lnTo>
                    <a:pt x="478790" y="19050"/>
                  </a:lnTo>
                  <a:lnTo>
                    <a:pt x="480060" y="19050"/>
                  </a:lnTo>
                  <a:lnTo>
                    <a:pt x="480060" y="17780"/>
                  </a:lnTo>
                  <a:lnTo>
                    <a:pt x="481330" y="17780"/>
                  </a:lnTo>
                  <a:lnTo>
                    <a:pt x="481330" y="16510"/>
                  </a:lnTo>
                  <a:lnTo>
                    <a:pt x="483870" y="16510"/>
                  </a:lnTo>
                  <a:lnTo>
                    <a:pt x="483870" y="15252"/>
                  </a:lnTo>
                  <a:close/>
                </a:path>
                <a:path w="674370" h="20320">
                  <a:moveTo>
                    <a:pt x="491490" y="8902"/>
                  </a:moveTo>
                  <a:lnTo>
                    <a:pt x="12700" y="8902"/>
                  </a:lnTo>
                  <a:lnTo>
                    <a:pt x="12700" y="10160"/>
                  </a:lnTo>
                  <a:lnTo>
                    <a:pt x="11417" y="10160"/>
                  </a:lnTo>
                  <a:lnTo>
                    <a:pt x="11417" y="11430"/>
                  </a:lnTo>
                  <a:lnTo>
                    <a:pt x="10160" y="11430"/>
                  </a:lnTo>
                  <a:lnTo>
                    <a:pt x="10160" y="12700"/>
                  </a:lnTo>
                  <a:lnTo>
                    <a:pt x="8890" y="12700"/>
                  </a:lnTo>
                  <a:lnTo>
                    <a:pt x="8890" y="13970"/>
                  </a:lnTo>
                  <a:lnTo>
                    <a:pt x="6350" y="13970"/>
                  </a:lnTo>
                  <a:lnTo>
                    <a:pt x="6350" y="15240"/>
                  </a:lnTo>
                  <a:lnTo>
                    <a:pt x="485140" y="15240"/>
                  </a:lnTo>
                  <a:lnTo>
                    <a:pt x="485140" y="13970"/>
                  </a:lnTo>
                  <a:lnTo>
                    <a:pt x="486410" y="13970"/>
                  </a:lnTo>
                  <a:lnTo>
                    <a:pt x="486410" y="12700"/>
                  </a:lnTo>
                  <a:lnTo>
                    <a:pt x="487680" y="12700"/>
                  </a:lnTo>
                  <a:lnTo>
                    <a:pt x="487680" y="11430"/>
                  </a:lnTo>
                  <a:lnTo>
                    <a:pt x="490220" y="11430"/>
                  </a:lnTo>
                  <a:lnTo>
                    <a:pt x="490220" y="10160"/>
                  </a:lnTo>
                  <a:lnTo>
                    <a:pt x="491490" y="10160"/>
                  </a:lnTo>
                  <a:lnTo>
                    <a:pt x="491490" y="8902"/>
                  </a:lnTo>
                  <a:close/>
                </a:path>
                <a:path w="674370" h="20320">
                  <a:moveTo>
                    <a:pt x="499110" y="2552"/>
                  </a:moveTo>
                  <a:lnTo>
                    <a:pt x="21590" y="2552"/>
                  </a:lnTo>
                  <a:lnTo>
                    <a:pt x="21590" y="3810"/>
                  </a:lnTo>
                  <a:lnTo>
                    <a:pt x="19050" y="3810"/>
                  </a:lnTo>
                  <a:lnTo>
                    <a:pt x="19050" y="5080"/>
                  </a:lnTo>
                  <a:lnTo>
                    <a:pt x="17767" y="5080"/>
                  </a:lnTo>
                  <a:lnTo>
                    <a:pt x="17767" y="6350"/>
                  </a:lnTo>
                  <a:lnTo>
                    <a:pt x="16510" y="6350"/>
                  </a:lnTo>
                  <a:lnTo>
                    <a:pt x="16510" y="7620"/>
                  </a:lnTo>
                  <a:lnTo>
                    <a:pt x="15240" y="7620"/>
                  </a:lnTo>
                  <a:lnTo>
                    <a:pt x="15240" y="8890"/>
                  </a:lnTo>
                  <a:lnTo>
                    <a:pt x="492760" y="8890"/>
                  </a:lnTo>
                  <a:lnTo>
                    <a:pt x="492760" y="7620"/>
                  </a:lnTo>
                  <a:lnTo>
                    <a:pt x="494030" y="7620"/>
                  </a:lnTo>
                  <a:lnTo>
                    <a:pt x="494030" y="6350"/>
                  </a:lnTo>
                  <a:lnTo>
                    <a:pt x="496570" y="6350"/>
                  </a:lnTo>
                  <a:lnTo>
                    <a:pt x="496570" y="5080"/>
                  </a:lnTo>
                  <a:lnTo>
                    <a:pt x="497840" y="5080"/>
                  </a:lnTo>
                  <a:lnTo>
                    <a:pt x="497840" y="3810"/>
                  </a:lnTo>
                  <a:lnTo>
                    <a:pt x="499110" y="3810"/>
                  </a:lnTo>
                  <a:lnTo>
                    <a:pt x="499110" y="2552"/>
                  </a:lnTo>
                  <a:close/>
                </a:path>
                <a:path w="674370" h="20320">
                  <a:moveTo>
                    <a:pt x="502920" y="0"/>
                  </a:moveTo>
                  <a:lnTo>
                    <a:pt x="24117" y="0"/>
                  </a:lnTo>
                  <a:lnTo>
                    <a:pt x="24117" y="1270"/>
                  </a:lnTo>
                  <a:lnTo>
                    <a:pt x="22860" y="1270"/>
                  </a:lnTo>
                  <a:lnTo>
                    <a:pt x="22860" y="2540"/>
                  </a:lnTo>
                  <a:lnTo>
                    <a:pt x="500380" y="2540"/>
                  </a:lnTo>
                  <a:lnTo>
                    <a:pt x="500380" y="1270"/>
                  </a:lnTo>
                  <a:lnTo>
                    <a:pt x="502920" y="1270"/>
                  </a:lnTo>
                  <a:lnTo>
                    <a:pt x="502920" y="0"/>
                  </a:lnTo>
                  <a:close/>
                </a:path>
                <a:path w="674370" h="20320">
                  <a:moveTo>
                    <a:pt x="665480" y="15252"/>
                  </a:moveTo>
                  <a:lnTo>
                    <a:pt x="547370" y="15252"/>
                  </a:lnTo>
                  <a:lnTo>
                    <a:pt x="547370" y="16510"/>
                  </a:lnTo>
                  <a:lnTo>
                    <a:pt x="548640" y="16510"/>
                  </a:lnTo>
                  <a:lnTo>
                    <a:pt x="548640" y="19050"/>
                  </a:lnTo>
                  <a:lnTo>
                    <a:pt x="549910" y="19050"/>
                  </a:lnTo>
                  <a:lnTo>
                    <a:pt x="549910" y="20320"/>
                  </a:lnTo>
                  <a:lnTo>
                    <a:pt x="662940" y="20320"/>
                  </a:lnTo>
                  <a:lnTo>
                    <a:pt x="662940" y="19050"/>
                  </a:lnTo>
                  <a:lnTo>
                    <a:pt x="664210" y="19050"/>
                  </a:lnTo>
                  <a:lnTo>
                    <a:pt x="664210" y="16510"/>
                  </a:lnTo>
                  <a:lnTo>
                    <a:pt x="665480" y="16510"/>
                  </a:lnTo>
                  <a:lnTo>
                    <a:pt x="665480" y="15252"/>
                  </a:lnTo>
                  <a:close/>
                </a:path>
                <a:path w="674370" h="20320">
                  <a:moveTo>
                    <a:pt x="669290" y="8902"/>
                  </a:moveTo>
                  <a:lnTo>
                    <a:pt x="542290" y="8902"/>
                  </a:lnTo>
                  <a:lnTo>
                    <a:pt x="542290" y="10160"/>
                  </a:lnTo>
                  <a:lnTo>
                    <a:pt x="543560" y="10160"/>
                  </a:lnTo>
                  <a:lnTo>
                    <a:pt x="543560" y="12700"/>
                  </a:lnTo>
                  <a:lnTo>
                    <a:pt x="544830" y="12700"/>
                  </a:lnTo>
                  <a:lnTo>
                    <a:pt x="544830" y="13970"/>
                  </a:lnTo>
                  <a:lnTo>
                    <a:pt x="546100" y="13970"/>
                  </a:lnTo>
                  <a:lnTo>
                    <a:pt x="546100" y="15240"/>
                  </a:lnTo>
                  <a:lnTo>
                    <a:pt x="665480" y="15240"/>
                  </a:lnTo>
                  <a:lnTo>
                    <a:pt x="665480" y="13970"/>
                  </a:lnTo>
                  <a:lnTo>
                    <a:pt x="666750" y="13970"/>
                  </a:lnTo>
                  <a:lnTo>
                    <a:pt x="666750" y="12700"/>
                  </a:lnTo>
                  <a:lnTo>
                    <a:pt x="668020" y="12700"/>
                  </a:lnTo>
                  <a:lnTo>
                    <a:pt x="668020" y="10160"/>
                  </a:lnTo>
                  <a:lnTo>
                    <a:pt x="669290" y="10160"/>
                  </a:lnTo>
                  <a:lnTo>
                    <a:pt x="669290" y="8902"/>
                  </a:lnTo>
                  <a:close/>
                </a:path>
                <a:path w="674370" h="20320">
                  <a:moveTo>
                    <a:pt x="673100" y="2552"/>
                  </a:moveTo>
                  <a:lnTo>
                    <a:pt x="537210" y="2552"/>
                  </a:lnTo>
                  <a:lnTo>
                    <a:pt x="537210" y="3810"/>
                  </a:lnTo>
                  <a:lnTo>
                    <a:pt x="538480" y="3810"/>
                  </a:lnTo>
                  <a:lnTo>
                    <a:pt x="538480" y="5080"/>
                  </a:lnTo>
                  <a:lnTo>
                    <a:pt x="538480" y="6350"/>
                  </a:lnTo>
                  <a:lnTo>
                    <a:pt x="539750" y="6350"/>
                  </a:lnTo>
                  <a:lnTo>
                    <a:pt x="539750" y="7620"/>
                  </a:lnTo>
                  <a:lnTo>
                    <a:pt x="541020" y="7620"/>
                  </a:lnTo>
                  <a:lnTo>
                    <a:pt x="541020" y="8890"/>
                  </a:lnTo>
                  <a:lnTo>
                    <a:pt x="669290" y="8890"/>
                  </a:lnTo>
                  <a:lnTo>
                    <a:pt x="669290" y="7620"/>
                  </a:lnTo>
                  <a:lnTo>
                    <a:pt x="670547" y="7620"/>
                  </a:lnTo>
                  <a:lnTo>
                    <a:pt x="670547" y="6350"/>
                  </a:lnTo>
                  <a:lnTo>
                    <a:pt x="670547" y="5080"/>
                  </a:lnTo>
                  <a:lnTo>
                    <a:pt x="671830" y="5080"/>
                  </a:lnTo>
                  <a:lnTo>
                    <a:pt x="671830" y="3810"/>
                  </a:lnTo>
                  <a:lnTo>
                    <a:pt x="673100" y="3810"/>
                  </a:lnTo>
                  <a:lnTo>
                    <a:pt x="673100" y="2552"/>
                  </a:lnTo>
                  <a:close/>
                </a:path>
                <a:path w="674370" h="20320">
                  <a:moveTo>
                    <a:pt x="674370" y="0"/>
                  </a:moveTo>
                  <a:lnTo>
                    <a:pt x="534670" y="0"/>
                  </a:lnTo>
                  <a:lnTo>
                    <a:pt x="534670" y="1270"/>
                  </a:lnTo>
                  <a:lnTo>
                    <a:pt x="535940" y="1270"/>
                  </a:lnTo>
                  <a:lnTo>
                    <a:pt x="535940" y="2540"/>
                  </a:lnTo>
                  <a:lnTo>
                    <a:pt x="673100" y="2540"/>
                  </a:lnTo>
                  <a:lnTo>
                    <a:pt x="673100" y="1270"/>
                  </a:lnTo>
                  <a:lnTo>
                    <a:pt x="674370" y="1270"/>
                  </a:lnTo>
                  <a:lnTo>
                    <a:pt x="674370" y="0"/>
                  </a:lnTo>
                  <a:close/>
                </a:path>
              </a:pathLst>
            </a:custGeom>
            <a:solidFill>
              <a:srgbClr val="006200"/>
            </a:solidFill>
          </p:spPr>
          <p:txBody>
            <a:bodyPr wrap="square" lIns="0" tIns="0" rIns="0" bIns="0" rtlCol="0"/>
            <a:lstStyle/>
            <a:p>
              <a:endParaRPr/>
            </a:p>
          </p:txBody>
        </p:sp>
        <p:sp>
          <p:nvSpPr>
            <p:cNvPr id="433" name="object 433"/>
            <p:cNvSpPr/>
            <p:nvPr/>
          </p:nvSpPr>
          <p:spPr>
            <a:xfrm>
              <a:off x="6480810" y="4097019"/>
              <a:ext cx="688340" cy="21590"/>
            </a:xfrm>
            <a:custGeom>
              <a:avLst/>
              <a:gdLst/>
              <a:ahLst/>
              <a:cxnLst/>
              <a:rect l="l" t="t" r="r" b="b"/>
              <a:pathLst>
                <a:path w="688340" h="21589">
                  <a:moveTo>
                    <a:pt x="477520" y="20332"/>
                  </a:moveTo>
                  <a:lnTo>
                    <a:pt x="0" y="20332"/>
                  </a:lnTo>
                  <a:lnTo>
                    <a:pt x="0" y="21590"/>
                  </a:lnTo>
                  <a:lnTo>
                    <a:pt x="477520" y="21590"/>
                  </a:lnTo>
                  <a:lnTo>
                    <a:pt x="477520" y="20332"/>
                  </a:lnTo>
                  <a:close/>
                </a:path>
                <a:path w="688340" h="21589">
                  <a:moveTo>
                    <a:pt x="486410" y="13982"/>
                  </a:moveTo>
                  <a:lnTo>
                    <a:pt x="7620" y="13982"/>
                  </a:lnTo>
                  <a:lnTo>
                    <a:pt x="7620" y="15240"/>
                  </a:lnTo>
                  <a:lnTo>
                    <a:pt x="6350" y="15240"/>
                  </a:lnTo>
                  <a:lnTo>
                    <a:pt x="6350" y="16510"/>
                  </a:lnTo>
                  <a:lnTo>
                    <a:pt x="5080" y="16510"/>
                  </a:lnTo>
                  <a:lnTo>
                    <a:pt x="5080" y="17780"/>
                  </a:lnTo>
                  <a:lnTo>
                    <a:pt x="3810" y="17780"/>
                  </a:lnTo>
                  <a:lnTo>
                    <a:pt x="3810" y="19050"/>
                  </a:lnTo>
                  <a:lnTo>
                    <a:pt x="1270" y="19050"/>
                  </a:lnTo>
                  <a:lnTo>
                    <a:pt x="1270" y="20320"/>
                  </a:lnTo>
                  <a:lnTo>
                    <a:pt x="480060" y="20320"/>
                  </a:lnTo>
                  <a:lnTo>
                    <a:pt x="480060" y="19050"/>
                  </a:lnTo>
                  <a:lnTo>
                    <a:pt x="481330" y="19050"/>
                  </a:lnTo>
                  <a:lnTo>
                    <a:pt x="481330" y="17780"/>
                  </a:lnTo>
                  <a:lnTo>
                    <a:pt x="482600" y="17780"/>
                  </a:lnTo>
                  <a:lnTo>
                    <a:pt x="482600" y="16510"/>
                  </a:lnTo>
                  <a:lnTo>
                    <a:pt x="483870" y="16510"/>
                  </a:lnTo>
                  <a:lnTo>
                    <a:pt x="483870" y="15240"/>
                  </a:lnTo>
                  <a:lnTo>
                    <a:pt x="486410" y="15240"/>
                  </a:lnTo>
                  <a:lnTo>
                    <a:pt x="486410" y="13982"/>
                  </a:lnTo>
                  <a:close/>
                </a:path>
                <a:path w="688340" h="21589">
                  <a:moveTo>
                    <a:pt x="494030" y="7632"/>
                  </a:moveTo>
                  <a:lnTo>
                    <a:pt x="16510" y="7632"/>
                  </a:lnTo>
                  <a:lnTo>
                    <a:pt x="16510" y="8890"/>
                  </a:lnTo>
                  <a:lnTo>
                    <a:pt x="13970" y="8890"/>
                  </a:lnTo>
                  <a:lnTo>
                    <a:pt x="13970" y="10160"/>
                  </a:lnTo>
                  <a:lnTo>
                    <a:pt x="12700" y="10160"/>
                  </a:lnTo>
                  <a:lnTo>
                    <a:pt x="12700" y="11430"/>
                  </a:lnTo>
                  <a:lnTo>
                    <a:pt x="11430" y="11430"/>
                  </a:lnTo>
                  <a:lnTo>
                    <a:pt x="11430" y="12700"/>
                  </a:lnTo>
                  <a:lnTo>
                    <a:pt x="10160" y="12700"/>
                  </a:lnTo>
                  <a:lnTo>
                    <a:pt x="10160" y="13970"/>
                  </a:lnTo>
                  <a:lnTo>
                    <a:pt x="487680" y="13970"/>
                  </a:lnTo>
                  <a:lnTo>
                    <a:pt x="487680" y="12700"/>
                  </a:lnTo>
                  <a:lnTo>
                    <a:pt x="488950" y="12700"/>
                  </a:lnTo>
                  <a:lnTo>
                    <a:pt x="488950" y="11430"/>
                  </a:lnTo>
                  <a:lnTo>
                    <a:pt x="490220" y="11430"/>
                  </a:lnTo>
                  <a:lnTo>
                    <a:pt x="490220" y="10160"/>
                  </a:lnTo>
                  <a:lnTo>
                    <a:pt x="492760" y="10160"/>
                  </a:lnTo>
                  <a:lnTo>
                    <a:pt x="492760" y="8890"/>
                  </a:lnTo>
                  <a:lnTo>
                    <a:pt x="494030" y="8890"/>
                  </a:lnTo>
                  <a:lnTo>
                    <a:pt x="494030" y="7632"/>
                  </a:lnTo>
                  <a:close/>
                </a:path>
                <a:path w="688340" h="21589">
                  <a:moveTo>
                    <a:pt x="501650" y="1282"/>
                  </a:moveTo>
                  <a:lnTo>
                    <a:pt x="24130" y="1282"/>
                  </a:lnTo>
                  <a:lnTo>
                    <a:pt x="24130" y="2540"/>
                  </a:lnTo>
                  <a:lnTo>
                    <a:pt x="22860" y="2540"/>
                  </a:lnTo>
                  <a:lnTo>
                    <a:pt x="22860" y="3810"/>
                  </a:lnTo>
                  <a:lnTo>
                    <a:pt x="20320" y="3810"/>
                  </a:lnTo>
                  <a:lnTo>
                    <a:pt x="20320" y="5080"/>
                  </a:lnTo>
                  <a:lnTo>
                    <a:pt x="19050" y="5080"/>
                  </a:lnTo>
                  <a:lnTo>
                    <a:pt x="19050" y="6350"/>
                  </a:lnTo>
                  <a:lnTo>
                    <a:pt x="17780" y="6350"/>
                  </a:lnTo>
                  <a:lnTo>
                    <a:pt x="17780" y="7620"/>
                  </a:lnTo>
                  <a:lnTo>
                    <a:pt x="495300" y="7620"/>
                  </a:lnTo>
                  <a:lnTo>
                    <a:pt x="495300" y="6350"/>
                  </a:lnTo>
                  <a:lnTo>
                    <a:pt x="496570" y="6350"/>
                  </a:lnTo>
                  <a:lnTo>
                    <a:pt x="496570" y="5080"/>
                  </a:lnTo>
                  <a:lnTo>
                    <a:pt x="499110" y="5080"/>
                  </a:lnTo>
                  <a:lnTo>
                    <a:pt x="499110" y="3810"/>
                  </a:lnTo>
                  <a:lnTo>
                    <a:pt x="500380" y="3810"/>
                  </a:lnTo>
                  <a:lnTo>
                    <a:pt x="500380" y="2540"/>
                  </a:lnTo>
                  <a:lnTo>
                    <a:pt x="501650" y="2540"/>
                  </a:lnTo>
                  <a:lnTo>
                    <a:pt x="501650" y="1282"/>
                  </a:lnTo>
                  <a:close/>
                </a:path>
                <a:path w="688340" h="21589">
                  <a:moveTo>
                    <a:pt x="502920" y="0"/>
                  </a:moveTo>
                  <a:lnTo>
                    <a:pt x="25387" y="0"/>
                  </a:lnTo>
                  <a:lnTo>
                    <a:pt x="25387" y="1270"/>
                  </a:lnTo>
                  <a:lnTo>
                    <a:pt x="502920" y="1270"/>
                  </a:lnTo>
                  <a:lnTo>
                    <a:pt x="502920" y="0"/>
                  </a:lnTo>
                  <a:close/>
                </a:path>
                <a:path w="688340" h="21589">
                  <a:moveTo>
                    <a:pt x="676910" y="20332"/>
                  </a:moveTo>
                  <a:lnTo>
                    <a:pt x="594360" y="20332"/>
                  </a:lnTo>
                  <a:lnTo>
                    <a:pt x="594360" y="21590"/>
                  </a:lnTo>
                  <a:lnTo>
                    <a:pt x="676910" y="21590"/>
                  </a:lnTo>
                  <a:lnTo>
                    <a:pt x="676910" y="20332"/>
                  </a:lnTo>
                  <a:close/>
                </a:path>
                <a:path w="688340" h="21589">
                  <a:moveTo>
                    <a:pt x="684517" y="7632"/>
                  </a:moveTo>
                  <a:lnTo>
                    <a:pt x="584200" y="7632"/>
                  </a:lnTo>
                  <a:lnTo>
                    <a:pt x="584200" y="8890"/>
                  </a:lnTo>
                  <a:lnTo>
                    <a:pt x="585470" y="8890"/>
                  </a:lnTo>
                  <a:lnTo>
                    <a:pt x="585470" y="11430"/>
                  </a:lnTo>
                  <a:lnTo>
                    <a:pt x="586740" y="11430"/>
                  </a:lnTo>
                  <a:lnTo>
                    <a:pt x="586740" y="12700"/>
                  </a:lnTo>
                  <a:lnTo>
                    <a:pt x="588010" y="12700"/>
                  </a:lnTo>
                  <a:lnTo>
                    <a:pt x="588010" y="13970"/>
                  </a:lnTo>
                  <a:lnTo>
                    <a:pt x="589280" y="13970"/>
                  </a:lnTo>
                  <a:lnTo>
                    <a:pt x="589280" y="15240"/>
                  </a:lnTo>
                  <a:lnTo>
                    <a:pt x="590550" y="15240"/>
                  </a:lnTo>
                  <a:lnTo>
                    <a:pt x="590550" y="16510"/>
                  </a:lnTo>
                  <a:lnTo>
                    <a:pt x="590550" y="17780"/>
                  </a:lnTo>
                  <a:lnTo>
                    <a:pt x="591820" y="17780"/>
                  </a:lnTo>
                  <a:lnTo>
                    <a:pt x="591820" y="19050"/>
                  </a:lnTo>
                  <a:lnTo>
                    <a:pt x="593090" y="19050"/>
                  </a:lnTo>
                  <a:lnTo>
                    <a:pt x="593090" y="20320"/>
                  </a:lnTo>
                  <a:lnTo>
                    <a:pt x="678180" y="20320"/>
                  </a:lnTo>
                  <a:lnTo>
                    <a:pt x="678180" y="19050"/>
                  </a:lnTo>
                  <a:lnTo>
                    <a:pt x="678167" y="17780"/>
                  </a:lnTo>
                  <a:lnTo>
                    <a:pt x="679450" y="17780"/>
                  </a:lnTo>
                  <a:lnTo>
                    <a:pt x="679450" y="16510"/>
                  </a:lnTo>
                  <a:lnTo>
                    <a:pt x="680720" y="16510"/>
                  </a:lnTo>
                  <a:lnTo>
                    <a:pt x="680720" y="15240"/>
                  </a:lnTo>
                  <a:lnTo>
                    <a:pt x="680720" y="13970"/>
                  </a:lnTo>
                  <a:lnTo>
                    <a:pt x="681990" y="13970"/>
                  </a:lnTo>
                  <a:lnTo>
                    <a:pt x="681990" y="12700"/>
                  </a:lnTo>
                  <a:lnTo>
                    <a:pt x="681990" y="11430"/>
                  </a:lnTo>
                  <a:lnTo>
                    <a:pt x="683260" y="11430"/>
                  </a:lnTo>
                  <a:lnTo>
                    <a:pt x="683260" y="8890"/>
                  </a:lnTo>
                  <a:lnTo>
                    <a:pt x="684517" y="8890"/>
                  </a:lnTo>
                  <a:lnTo>
                    <a:pt x="684517" y="7632"/>
                  </a:lnTo>
                  <a:close/>
                </a:path>
                <a:path w="688340" h="21589">
                  <a:moveTo>
                    <a:pt x="688340" y="1282"/>
                  </a:moveTo>
                  <a:lnTo>
                    <a:pt x="579120" y="1282"/>
                  </a:lnTo>
                  <a:lnTo>
                    <a:pt x="579120" y="2540"/>
                  </a:lnTo>
                  <a:lnTo>
                    <a:pt x="580390" y="2540"/>
                  </a:lnTo>
                  <a:lnTo>
                    <a:pt x="580390" y="5080"/>
                  </a:lnTo>
                  <a:lnTo>
                    <a:pt x="581660" y="5080"/>
                  </a:lnTo>
                  <a:lnTo>
                    <a:pt x="581660" y="6350"/>
                  </a:lnTo>
                  <a:lnTo>
                    <a:pt x="582930" y="6350"/>
                  </a:lnTo>
                  <a:lnTo>
                    <a:pt x="582930" y="7620"/>
                  </a:lnTo>
                  <a:lnTo>
                    <a:pt x="685800" y="7620"/>
                  </a:lnTo>
                  <a:lnTo>
                    <a:pt x="685800" y="6350"/>
                  </a:lnTo>
                  <a:lnTo>
                    <a:pt x="685800" y="5080"/>
                  </a:lnTo>
                  <a:lnTo>
                    <a:pt x="687070" y="5080"/>
                  </a:lnTo>
                  <a:lnTo>
                    <a:pt x="687070" y="2540"/>
                  </a:lnTo>
                  <a:lnTo>
                    <a:pt x="688340" y="2540"/>
                  </a:lnTo>
                  <a:lnTo>
                    <a:pt x="688340" y="1282"/>
                  </a:lnTo>
                  <a:close/>
                </a:path>
                <a:path w="688340" h="21589">
                  <a:moveTo>
                    <a:pt x="688340" y="0"/>
                  </a:moveTo>
                  <a:lnTo>
                    <a:pt x="577850" y="0"/>
                  </a:lnTo>
                  <a:lnTo>
                    <a:pt x="577850" y="1270"/>
                  </a:lnTo>
                  <a:lnTo>
                    <a:pt x="688340" y="1270"/>
                  </a:lnTo>
                  <a:lnTo>
                    <a:pt x="688340" y="0"/>
                  </a:lnTo>
                  <a:close/>
                </a:path>
              </a:pathLst>
            </a:custGeom>
            <a:solidFill>
              <a:srgbClr val="006300"/>
            </a:solidFill>
          </p:spPr>
          <p:txBody>
            <a:bodyPr wrap="square" lIns="0" tIns="0" rIns="0" bIns="0" rtlCol="0"/>
            <a:lstStyle/>
            <a:p>
              <a:endParaRPr/>
            </a:p>
          </p:txBody>
        </p:sp>
        <p:sp>
          <p:nvSpPr>
            <p:cNvPr id="434" name="object 434"/>
            <p:cNvSpPr/>
            <p:nvPr/>
          </p:nvSpPr>
          <p:spPr>
            <a:xfrm>
              <a:off x="6455410" y="4118609"/>
              <a:ext cx="702310" cy="20320"/>
            </a:xfrm>
            <a:custGeom>
              <a:avLst/>
              <a:gdLst/>
              <a:ahLst/>
              <a:cxnLst/>
              <a:rect l="l" t="t" r="r" b="b"/>
              <a:pathLst>
                <a:path w="702309" h="20320">
                  <a:moveTo>
                    <a:pt x="480060" y="17792"/>
                  </a:moveTo>
                  <a:lnTo>
                    <a:pt x="1270" y="17792"/>
                  </a:lnTo>
                  <a:lnTo>
                    <a:pt x="1270" y="19050"/>
                  </a:lnTo>
                  <a:lnTo>
                    <a:pt x="0" y="19050"/>
                  </a:lnTo>
                  <a:lnTo>
                    <a:pt x="0" y="20320"/>
                  </a:lnTo>
                  <a:lnTo>
                    <a:pt x="477520" y="20320"/>
                  </a:lnTo>
                  <a:lnTo>
                    <a:pt x="477520" y="19050"/>
                  </a:lnTo>
                  <a:lnTo>
                    <a:pt x="480060" y="19050"/>
                  </a:lnTo>
                  <a:lnTo>
                    <a:pt x="480060" y="17792"/>
                  </a:lnTo>
                  <a:close/>
                </a:path>
                <a:path w="702309" h="20320">
                  <a:moveTo>
                    <a:pt x="487680" y="11442"/>
                  </a:moveTo>
                  <a:lnTo>
                    <a:pt x="10160" y="11442"/>
                  </a:lnTo>
                  <a:lnTo>
                    <a:pt x="10160" y="12700"/>
                  </a:lnTo>
                  <a:lnTo>
                    <a:pt x="7620" y="12700"/>
                  </a:lnTo>
                  <a:lnTo>
                    <a:pt x="7620" y="13970"/>
                  </a:lnTo>
                  <a:lnTo>
                    <a:pt x="6350" y="13970"/>
                  </a:lnTo>
                  <a:lnTo>
                    <a:pt x="6350" y="15240"/>
                  </a:lnTo>
                  <a:lnTo>
                    <a:pt x="5080" y="15240"/>
                  </a:lnTo>
                  <a:lnTo>
                    <a:pt x="5080" y="16510"/>
                  </a:lnTo>
                  <a:lnTo>
                    <a:pt x="3810" y="16510"/>
                  </a:lnTo>
                  <a:lnTo>
                    <a:pt x="3810" y="17780"/>
                  </a:lnTo>
                  <a:lnTo>
                    <a:pt x="481330" y="17780"/>
                  </a:lnTo>
                  <a:lnTo>
                    <a:pt x="481330" y="16510"/>
                  </a:lnTo>
                  <a:lnTo>
                    <a:pt x="482600" y="16510"/>
                  </a:lnTo>
                  <a:lnTo>
                    <a:pt x="482600" y="15240"/>
                  </a:lnTo>
                  <a:lnTo>
                    <a:pt x="483870" y="15240"/>
                  </a:lnTo>
                  <a:lnTo>
                    <a:pt x="483870" y="13970"/>
                  </a:lnTo>
                  <a:lnTo>
                    <a:pt x="486410" y="13970"/>
                  </a:lnTo>
                  <a:lnTo>
                    <a:pt x="486410" y="12700"/>
                  </a:lnTo>
                  <a:lnTo>
                    <a:pt x="487680" y="12700"/>
                  </a:lnTo>
                  <a:lnTo>
                    <a:pt x="487680" y="11442"/>
                  </a:lnTo>
                  <a:close/>
                </a:path>
                <a:path w="702309" h="20320">
                  <a:moveTo>
                    <a:pt x="495300" y="5092"/>
                  </a:moveTo>
                  <a:lnTo>
                    <a:pt x="17780" y="5092"/>
                  </a:lnTo>
                  <a:lnTo>
                    <a:pt x="17780" y="6350"/>
                  </a:lnTo>
                  <a:lnTo>
                    <a:pt x="16510" y="6350"/>
                  </a:lnTo>
                  <a:lnTo>
                    <a:pt x="16510" y="7620"/>
                  </a:lnTo>
                  <a:lnTo>
                    <a:pt x="13970" y="7620"/>
                  </a:lnTo>
                  <a:lnTo>
                    <a:pt x="13970" y="8890"/>
                  </a:lnTo>
                  <a:lnTo>
                    <a:pt x="12700" y="8890"/>
                  </a:lnTo>
                  <a:lnTo>
                    <a:pt x="12700" y="10160"/>
                  </a:lnTo>
                  <a:lnTo>
                    <a:pt x="11430" y="10160"/>
                  </a:lnTo>
                  <a:lnTo>
                    <a:pt x="11430" y="11430"/>
                  </a:lnTo>
                  <a:lnTo>
                    <a:pt x="488950" y="11430"/>
                  </a:lnTo>
                  <a:lnTo>
                    <a:pt x="488950" y="10160"/>
                  </a:lnTo>
                  <a:lnTo>
                    <a:pt x="490220" y="10160"/>
                  </a:lnTo>
                  <a:lnTo>
                    <a:pt x="490220" y="8890"/>
                  </a:lnTo>
                  <a:lnTo>
                    <a:pt x="492760" y="8890"/>
                  </a:lnTo>
                  <a:lnTo>
                    <a:pt x="492760" y="7620"/>
                  </a:lnTo>
                  <a:lnTo>
                    <a:pt x="494030" y="7620"/>
                  </a:lnTo>
                  <a:lnTo>
                    <a:pt x="494030" y="6350"/>
                  </a:lnTo>
                  <a:lnTo>
                    <a:pt x="495300" y="6350"/>
                  </a:lnTo>
                  <a:lnTo>
                    <a:pt x="495300" y="5092"/>
                  </a:lnTo>
                  <a:close/>
                </a:path>
                <a:path w="702309" h="20320">
                  <a:moveTo>
                    <a:pt x="501650" y="0"/>
                  </a:moveTo>
                  <a:lnTo>
                    <a:pt x="24130" y="0"/>
                  </a:lnTo>
                  <a:lnTo>
                    <a:pt x="24130" y="1270"/>
                  </a:lnTo>
                  <a:lnTo>
                    <a:pt x="22860" y="1270"/>
                  </a:lnTo>
                  <a:lnTo>
                    <a:pt x="22860" y="2540"/>
                  </a:lnTo>
                  <a:lnTo>
                    <a:pt x="20320" y="2540"/>
                  </a:lnTo>
                  <a:lnTo>
                    <a:pt x="20320" y="3810"/>
                  </a:lnTo>
                  <a:lnTo>
                    <a:pt x="19050" y="3810"/>
                  </a:lnTo>
                  <a:lnTo>
                    <a:pt x="19050" y="5080"/>
                  </a:lnTo>
                  <a:lnTo>
                    <a:pt x="496570" y="5080"/>
                  </a:lnTo>
                  <a:lnTo>
                    <a:pt x="496570" y="3810"/>
                  </a:lnTo>
                  <a:lnTo>
                    <a:pt x="499110" y="3810"/>
                  </a:lnTo>
                  <a:lnTo>
                    <a:pt x="499110" y="2540"/>
                  </a:lnTo>
                  <a:lnTo>
                    <a:pt x="500380" y="2540"/>
                  </a:lnTo>
                  <a:lnTo>
                    <a:pt x="500380" y="1270"/>
                  </a:lnTo>
                  <a:lnTo>
                    <a:pt x="501650" y="1270"/>
                  </a:lnTo>
                  <a:lnTo>
                    <a:pt x="501650" y="0"/>
                  </a:lnTo>
                  <a:close/>
                </a:path>
                <a:path w="702309" h="20320">
                  <a:moveTo>
                    <a:pt x="694690" y="11442"/>
                  </a:moveTo>
                  <a:lnTo>
                    <a:pt x="629920" y="11442"/>
                  </a:lnTo>
                  <a:lnTo>
                    <a:pt x="629920" y="13970"/>
                  </a:lnTo>
                  <a:lnTo>
                    <a:pt x="631190" y="13970"/>
                  </a:lnTo>
                  <a:lnTo>
                    <a:pt x="631190" y="15240"/>
                  </a:lnTo>
                  <a:lnTo>
                    <a:pt x="632460" y="15240"/>
                  </a:lnTo>
                  <a:lnTo>
                    <a:pt x="632460" y="16510"/>
                  </a:lnTo>
                  <a:lnTo>
                    <a:pt x="633730" y="16510"/>
                  </a:lnTo>
                  <a:lnTo>
                    <a:pt x="633730" y="17780"/>
                  </a:lnTo>
                  <a:lnTo>
                    <a:pt x="635000" y="17780"/>
                  </a:lnTo>
                  <a:lnTo>
                    <a:pt x="635000" y="19050"/>
                  </a:lnTo>
                  <a:lnTo>
                    <a:pt x="635000" y="20320"/>
                  </a:lnTo>
                  <a:lnTo>
                    <a:pt x="690867" y="20320"/>
                  </a:lnTo>
                  <a:lnTo>
                    <a:pt x="690867" y="19050"/>
                  </a:lnTo>
                  <a:lnTo>
                    <a:pt x="692150" y="19050"/>
                  </a:lnTo>
                  <a:lnTo>
                    <a:pt x="692150" y="17780"/>
                  </a:lnTo>
                  <a:lnTo>
                    <a:pt x="692150" y="16510"/>
                  </a:lnTo>
                  <a:lnTo>
                    <a:pt x="693420" y="16510"/>
                  </a:lnTo>
                  <a:lnTo>
                    <a:pt x="693420" y="15240"/>
                  </a:lnTo>
                  <a:lnTo>
                    <a:pt x="693420" y="13970"/>
                  </a:lnTo>
                  <a:lnTo>
                    <a:pt x="694690" y="13970"/>
                  </a:lnTo>
                  <a:lnTo>
                    <a:pt x="694690" y="11442"/>
                  </a:lnTo>
                  <a:close/>
                </a:path>
                <a:path w="702309" h="20320">
                  <a:moveTo>
                    <a:pt x="698500" y="5092"/>
                  </a:moveTo>
                  <a:lnTo>
                    <a:pt x="624840" y="5092"/>
                  </a:lnTo>
                  <a:lnTo>
                    <a:pt x="624840" y="7620"/>
                  </a:lnTo>
                  <a:lnTo>
                    <a:pt x="626110" y="7620"/>
                  </a:lnTo>
                  <a:lnTo>
                    <a:pt x="626110" y="8890"/>
                  </a:lnTo>
                  <a:lnTo>
                    <a:pt x="627380" y="8890"/>
                  </a:lnTo>
                  <a:lnTo>
                    <a:pt x="627380" y="10160"/>
                  </a:lnTo>
                  <a:lnTo>
                    <a:pt x="628650" y="10160"/>
                  </a:lnTo>
                  <a:lnTo>
                    <a:pt x="628650" y="11430"/>
                  </a:lnTo>
                  <a:lnTo>
                    <a:pt x="695947" y="11430"/>
                  </a:lnTo>
                  <a:lnTo>
                    <a:pt x="695947" y="10160"/>
                  </a:lnTo>
                  <a:lnTo>
                    <a:pt x="697230" y="10160"/>
                  </a:lnTo>
                  <a:lnTo>
                    <a:pt x="697230" y="8890"/>
                  </a:lnTo>
                  <a:lnTo>
                    <a:pt x="697230" y="7620"/>
                  </a:lnTo>
                  <a:lnTo>
                    <a:pt x="698500" y="7620"/>
                  </a:lnTo>
                  <a:lnTo>
                    <a:pt x="698500" y="5092"/>
                  </a:lnTo>
                  <a:close/>
                </a:path>
                <a:path w="702309" h="20320">
                  <a:moveTo>
                    <a:pt x="702310" y="0"/>
                  </a:moveTo>
                  <a:lnTo>
                    <a:pt x="621030" y="0"/>
                  </a:lnTo>
                  <a:lnTo>
                    <a:pt x="621030" y="1270"/>
                  </a:lnTo>
                  <a:lnTo>
                    <a:pt x="621030" y="2540"/>
                  </a:lnTo>
                  <a:lnTo>
                    <a:pt x="622300" y="2540"/>
                  </a:lnTo>
                  <a:lnTo>
                    <a:pt x="622300" y="3810"/>
                  </a:lnTo>
                  <a:lnTo>
                    <a:pt x="623570" y="3810"/>
                  </a:lnTo>
                  <a:lnTo>
                    <a:pt x="623570" y="5080"/>
                  </a:lnTo>
                  <a:lnTo>
                    <a:pt x="699770" y="5080"/>
                  </a:lnTo>
                  <a:lnTo>
                    <a:pt x="699770" y="3810"/>
                  </a:lnTo>
                  <a:lnTo>
                    <a:pt x="699770" y="2540"/>
                  </a:lnTo>
                  <a:lnTo>
                    <a:pt x="701040" y="2540"/>
                  </a:lnTo>
                  <a:lnTo>
                    <a:pt x="701040" y="1270"/>
                  </a:lnTo>
                  <a:lnTo>
                    <a:pt x="702310" y="1270"/>
                  </a:lnTo>
                  <a:lnTo>
                    <a:pt x="702310" y="0"/>
                  </a:lnTo>
                  <a:close/>
                </a:path>
              </a:pathLst>
            </a:custGeom>
            <a:solidFill>
              <a:srgbClr val="006400"/>
            </a:solidFill>
          </p:spPr>
          <p:txBody>
            <a:bodyPr wrap="square" lIns="0" tIns="0" rIns="0" bIns="0" rtlCol="0"/>
            <a:lstStyle/>
            <a:p>
              <a:endParaRPr/>
            </a:p>
          </p:txBody>
        </p:sp>
        <p:sp>
          <p:nvSpPr>
            <p:cNvPr id="435" name="object 435"/>
            <p:cNvSpPr/>
            <p:nvPr/>
          </p:nvSpPr>
          <p:spPr>
            <a:xfrm>
              <a:off x="6403340" y="4138929"/>
              <a:ext cx="741680" cy="41910"/>
            </a:xfrm>
            <a:custGeom>
              <a:avLst/>
              <a:gdLst/>
              <a:ahLst/>
              <a:cxnLst/>
              <a:rect l="l" t="t" r="r" b="b"/>
              <a:pathLst>
                <a:path w="741679" h="41910">
                  <a:moveTo>
                    <a:pt x="483870" y="35572"/>
                  </a:moveTo>
                  <a:lnTo>
                    <a:pt x="6350" y="35572"/>
                  </a:lnTo>
                  <a:lnTo>
                    <a:pt x="6350" y="36830"/>
                  </a:lnTo>
                  <a:lnTo>
                    <a:pt x="3810" y="36830"/>
                  </a:lnTo>
                  <a:lnTo>
                    <a:pt x="3810" y="38100"/>
                  </a:lnTo>
                  <a:lnTo>
                    <a:pt x="2540" y="38100"/>
                  </a:lnTo>
                  <a:lnTo>
                    <a:pt x="2540" y="39370"/>
                  </a:lnTo>
                  <a:lnTo>
                    <a:pt x="1270" y="39370"/>
                  </a:lnTo>
                  <a:lnTo>
                    <a:pt x="1270" y="40640"/>
                  </a:lnTo>
                  <a:lnTo>
                    <a:pt x="0" y="40640"/>
                  </a:lnTo>
                  <a:lnTo>
                    <a:pt x="0" y="41910"/>
                  </a:lnTo>
                  <a:lnTo>
                    <a:pt x="477520" y="41910"/>
                  </a:lnTo>
                  <a:lnTo>
                    <a:pt x="477520" y="40640"/>
                  </a:lnTo>
                  <a:lnTo>
                    <a:pt x="478790" y="40640"/>
                  </a:lnTo>
                  <a:lnTo>
                    <a:pt x="478790" y="39370"/>
                  </a:lnTo>
                  <a:lnTo>
                    <a:pt x="480060" y="39370"/>
                  </a:lnTo>
                  <a:lnTo>
                    <a:pt x="480060" y="38100"/>
                  </a:lnTo>
                  <a:lnTo>
                    <a:pt x="482600" y="38100"/>
                  </a:lnTo>
                  <a:lnTo>
                    <a:pt x="482600" y="36830"/>
                  </a:lnTo>
                  <a:lnTo>
                    <a:pt x="483870" y="36830"/>
                  </a:lnTo>
                  <a:lnTo>
                    <a:pt x="483870" y="35572"/>
                  </a:lnTo>
                  <a:close/>
                </a:path>
                <a:path w="741679" h="41910">
                  <a:moveTo>
                    <a:pt x="491490" y="29222"/>
                  </a:moveTo>
                  <a:lnTo>
                    <a:pt x="13970" y="29222"/>
                  </a:lnTo>
                  <a:lnTo>
                    <a:pt x="13970" y="30480"/>
                  </a:lnTo>
                  <a:lnTo>
                    <a:pt x="12700" y="30480"/>
                  </a:lnTo>
                  <a:lnTo>
                    <a:pt x="12700" y="31750"/>
                  </a:lnTo>
                  <a:lnTo>
                    <a:pt x="10160" y="31750"/>
                  </a:lnTo>
                  <a:lnTo>
                    <a:pt x="10160" y="33020"/>
                  </a:lnTo>
                  <a:lnTo>
                    <a:pt x="8890" y="33020"/>
                  </a:lnTo>
                  <a:lnTo>
                    <a:pt x="8890" y="34290"/>
                  </a:lnTo>
                  <a:lnTo>
                    <a:pt x="7620" y="34290"/>
                  </a:lnTo>
                  <a:lnTo>
                    <a:pt x="7620" y="35560"/>
                  </a:lnTo>
                  <a:lnTo>
                    <a:pt x="485140" y="35560"/>
                  </a:lnTo>
                  <a:lnTo>
                    <a:pt x="485140" y="34290"/>
                  </a:lnTo>
                  <a:lnTo>
                    <a:pt x="486410" y="34290"/>
                  </a:lnTo>
                  <a:lnTo>
                    <a:pt x="486410" y="33020"/>
                  </a:lnTo>
                  <a:lnTo>
                    <a:pt x="488950" y="33020"/>
                  </a:lnTo>
                  <a:lnTo>
                    <a:pt x="488950" y="31750"/>
                  </a:lnTo>
                  <a:lnTo>
                    <a:pt x="490220" y="31750"/>
                  </a:lnTo>
                  <a:lnTo>
                    <a:pt x="490220" y="30480"/>
                  </a:lnTo>
                  <a:lnTo>
                    <a:pt x="491490" y="30480"/>
                  </a:lnTo>
                  <a:lnTo>
                    <a:pt x="491490" y="29222"/>
                  </a:lnTo>
                  <a:close/>
                </a:path>
                <a:path w="741679" h="41910">
                  <a:moveTo>
                    <a:pt x="500380" y="22872"/>
                  </a:moveTo>
                  <a:lnTo>
                    <a:pt x="21590" y="22872"/>
                  </a:lnTo>
                  <a:lnTo>
                    <a:pt x="21590" y="24130"/>
                  </a:lnTo>
                  <a:lnTo>
                    <a:pt x="20320" y="24130"/>
                  </a:lnTo>
                  <a:lnTo>
                    <a:pt x="20320" y="25400"/>
                  </a:lnTo>
                  <a:lnTo>
                    <a:pt x="19050" y="25400"/>
                  </a:lnTo>
                  <a:lnTo>
                    <a:pt x="19050" y="26670"/>
                  </a:lnTo>
                  <a:lnTo>
                    <a:pt x="16510" y="26670"/>
                  </a:lnTo>
                  <a:lnTo>
                    <a:pt x="16510" y="27940"/>
                  </a:lnTo>
                  <a:lnTo>
                    <a:pt x="15240" y="27940"/>
                  </a:lnTo>
                  <a:lnTo>
                    <a:pt x="15240" y="29210"/>
                  </a:lnTo>
                  <a:lnTo>
                    <a:pt x="492760" y="29210"/>
                  </a:lnTo>
                  <a:lnTo>
                    <a:pt x="492760" y="27940"/>
                  </a:lnTo>
                  <a:lnTo>
                    <a:pt x="495300" y="27940"/>
                  </a:lnTo>
                  <a:lnTo>
                    <a:pt x="495300" y="26670"/>
                  </a:lnTo>
                  <a:lnTo>
                    <a:pt x="496570" y="26670"/>
                  </a:lnTo>
                  <a:lnTo>
                    <a:pt x="496570" y="25400"/>
                  </a:lnTo>
                  <a:lnTo>
                    <a:pt x="497840" y="25400"/>
                  </a:lnTo>
                  <a:lnTo>
                    <a:pt x="497840" y="24130"/>
                  </a:lnTo>
                  <a:lnTo>
                    <a:pt x="500380" y="24130"/>
                  </a:lnTo>
                  <a:lnTo>
                    <a:pt x="500380" y="22872"/>
                  </a:lnTo>
                  <a:close/>
                </a:path>
                <a:path w="741679" h="41910">
                  <a:moveTo>
                    <a:pt x="508000" y="16522"/>
                  </a:moveTo>
                  <a:lnTo>
                    <a:pt x="29210" y="16522"/>
                  </a:lnTo>
                  <a:lnTo>
                    <a:pt x="29210" y="17780"/>
                  </a:lnTo>
                  <a:lnTo>
                    <a:pt x="27940" y="17780"/>
                  </a:lnTo>
                  <a:lnTo>
                    <a:pt x="27940" y="19050"/>
                  </a:lnTo>
                  <a:lnTo>
                    <a:pt x="26670" y="19050"/>
                  </a:lnTo>
                  <a:lnTo>
                    <a:pt x="26670" y="20320"/>
                  </a:lnTo>
                  <a:lnTo>
                    <a:pt x="25400" y="20320"/>
                  </a:lnTo>
                  <a:lnTo>
                    <a:pt x="25400" y="21590"/>
                  </a:lnTo>
                  <a:lnTo>
                    <a:pt x="22860" y="21590"/>
                  </a:lnTo>
                  <a:lnTo>
                    <a:pt x="22860" y="22860"/>
                  </a:lnTo>
                  <a:lnTo>
                    <a:pt x="501650" y="22860"/>
                  </a:lnTo>
                  <a:lnTo>
                    <a:pt x="501650" y="21590"/>
                  </a:lnTo>
                  <a:lnTo>
                    <a:pt x="502920" y="21590"/>
                  </a:lnTo>
                  <a:lnTo>
                    <a:pt x="502920" y="20320"/>
                  </a:lnTo>
                  <a:lnTo>
                    <a:pt x="504190" y="20320"/>
                  </a:lnTo>
                  <a:lnTo>
                    <a:pt x="504190" y="19050"/>
                  </a:lnTo>
                  <a:lnTo>
                    <a:pt x="506730" y="19050"/>
                  </a:lnTo>
                  <a:lnTo>
                    <a:pt x="506730" y="17780"/>
                  </a:lnTo>
                  <a:lnTo>
                    <a:pt x="508000" y="17780"/>
                  </a:lnTo>
                  <a:lnTo>
                    <a:pt x="508000" y="16522"/>
                  </a:lnTo>
                  <a:close/>
                </a:path>
                <a:path w="741679" h="41910">
                  <a:moveTo>
                    <a:pt x="515620" y="10172"/>
                  </a:moveTo>
                  <a:lnTo>
                    <a:pt x="38100" y="10172"/>
                  </a:lnTo>
                  <a:lnTo>
                    <a:pt x="38100" y="11430"/>
                  </a:lnTo>
                  <a:lnTo>
                    <a:pt x="35560" y="11430"/>
                  </a:lnTo>
                  <a:lnTo>
                    <a:pt x="35560" y="12700"/>
                  </a:lnTo>
                  <a:lnTo>
                    <a:pt x="34290" y="12700"/>
                  </a:lnTo>
                  <a:lnTo>
                    <a:pt x="34290" y="13970"/>
                  </a:lnTo>
                  <a:lnTo>
                    <a:pt x="33020" y="13970"/>
                  </a:lnTo>
                  <a:lnTo>
                    <a:pt x="33020" y="15240"/>
                  </a:lnTo>
                  <a:lnTo>
                    <a:pt x="31750" y="15240"/>
                  </a:lnTo>
                  <a:lnTo>
                    <a:pt x="31750" y="16510"/>
                  </a:lnTo>
                  <a:lnTo>
                    <a:pt x="509270" y="16510"/>
                  </a:lnTo>
                  <a:lnTo>
                    <a:pt x="509270" y="15240"/>
                  </a:lnTo>
                  <a:lnTo>
                    <a:pt x="510540" y="15240"/>
                  </a:lnTo>
                  <a:lnTo>
                    <a:pt x="510540" y="13970"/>
                  </a:lnTo>
                  <a:lnTo>
                    <a:pt x="513080" y="13970"/>
                  </a:lnTo>
                  <a:lnTo>
                    <a:pt x="513080" y="12700"/>
                  </a:lnTo>
                  <a:lnTo>
                    <a:pt x="514350" y="12700"/>
                  </a:lnTo>
                  <a:lnTo>
                    <a:pt x="514350" y="11430"/>
                  </a:lnTo>
                  <a:lnTo>
                    <a:pt x="515620" y="11430"/>
                  </a:lnTo>
                  <a:lnTo>
                    <a:pt x="515620" y="10172"/>
                  </a:lnTo>
                  <a:close/>
                </a:path>
                <a:path w="741679" h="41910">
                  <a:moveTo>
                    <a:pt x="523240" y="3822"/>
                  </a:moveTo>
                  <a:lnTo>
                    <a:pt x="45720" y="3822"/>
                  </a:lnTo>
                  <a:lnTo>
                    <a:pt x="45720" y="5080"/>
                  </a:lnTo>
                  <a:lnTo>
                    <a:pt x="44450" y="5080"/>
                  </a:lnTo>
                  <a:lnTo>
                    <a:pt x="44450" y="6350"/>
                  </a:lnTo>
                  <a:lnTo>
                    <a:pt x="43180" y="6350"/>
                  </a:lnTo>
                  <a:lnTo>
                    <a:pt x="43180" y="7620"/>
                  </a:lnTo>
                  <a:lnTo>
                    <a:pt x="40640" y="7620"/>
                  </a:lnTo>
                  <a:lnTo>
                    <a:pt x="40640" y="8890"/>
                  </a:lnTo>
                  <a:lnTo>
                    <a:pt x="39370" y="8890"/>
                  </a:lnTo>
                  <a:lnTo>
                    <a:pt x="39370" y="10160"/>
                  </a:lnTo>
                  <a:lnTo>
                    <a:pt x="516890" y="10160"/>
                  </a:lnTo>
                  <a:lnTo>
                    <a:pt x="516890" y="8890"/>
                  </a:lnTo>
                  <a:lnTo>
                    <a:pt x="519430" y="8890"/>
                  </a:lnTo>
                  <a:lnTo>
                    <a:pt x="519430" y="7620"/>
                  </a:lnTo>
                  <a:lnTo>
                    <a:pt x="520700" y="7620"/>
                  </a:lnTo>
                  <a:lnTo>
                    <a:pt x="520700" y="6350"/>
                  </a:lnTo>
                  <a:lnTo>
                    <a:pt x="521970" y="6350"/>
                  </a:lnTo>
                  <a:lnTo>
                    <a:pt x="521970" y="5080"/>
                  </a:lnTo>
                  <a:lnTo>
                    <a:pt x="523240" y="5080"/>
                  </a:lnTo>
                  <a:lnTo>
                    <a:pt x="523240" y="3822"/>
                  </a:lnTo>
                  <a:close/>
                </a:path>
                <a:path w="741679" h="41910">
                  <a:moveTo>
                    <a:pt x="528320" y="0"/>
                  </a:moveTo>
                  <a:lnTo>
                    <a:pt x="50800" y="0"/>
                  </a:lnTo>
                  <a:lnTo>
                    <a:pt x="50800" y="1270"/>
                  </a:lnTo>
                  <a:lnTo>
                    <a:pt x="49530" y="1270"/>
                  </a:lnTo>
                  <a:lnTo>
                    <a:pt x="49530" y="2540"/>
                  </a:lnTo>
                  <a:lnTo>
                    <a:pt x="46990" y="2540"/>
                  </a:lnTo>
                  <a:lnTo>
                    <a:pt x="46990" y="3810"/>
                  </a:lnTo>
                  <a:lnTo>
                    <a:pt x="525780" y="3810"/>
                  </a:lnTo>
                  <a:lnTo>
                    <a:pt x="525780" y="2540"/>
                  </a:lnTo>
                  <a:lnTo>
                    <a:pt x="527050" y="2540"/>
                  </a:lnTo>
                  <a:lnTo>
                    <a:pt x="527050" y="1270"/>
                  </a:lnTo>
                  <a:lnTo>
                    <a:pt x="528320" y="1270"/>
                  </a:lnTo>
                  <a:lnTo>
                    <a:pt x="528320" y="0"/>
                  </a:lnTo>
                  <a:close/>
                </a:path>
                <a:path w="741679" h="41910">
                  <a:moveTo>
                    <a:pt x="725170" y="29222"/>
                  </a:moveTo>
                  <a:lnTo>
                    <a:pt x="711200" y="29222"/>
                  </a:lnTo>
                  <a:lnTo>
                    <a:pt x="711200" y="30480"/>
                  </a:lnTo>
                  <a:lnTo>
                    <a:pt x="712470" y="30480"/>
                  </a:lnTo>
                  <a:lnTo>
                    <a:pt x="712470" y="31750"/>
                  </a:lnTo>
                  <a:lnTo>
                    <a:pt x="713740" y="31750"/>
                  </a:lnTo>
                  <a:lnTo>
                    <a:pt x="713740" y="33020"/>
                  </a:lnTo>
                  <a:lnTo>
                    <a:pt x="715010" y="33020"/>
                  </a:lnTo>
                  <a:lnTo>
                    <a:pt x="715010" y="34290"/>
                  </a:lnTo>
                  <a:lnTo>
                    <a:pt x="716280" y="34290"/>
                  </a:lnTo>
                  <a:lnTo>
                    <a:pt x="716280" y="35560"/>
                  </a:lnTo>
                  <a:lnTo>
                    <a:pt x="716280" y="36830"/>
                  </a:lnTo>
                  <a:lnTo>
                    <a:pt x="717550" y="36830"/>
                  </a:lnTo>
                  <a:lnTo>
                    <a:pt x="717550" y="38100"/>
                  </a:lnTo>
                  <a:lnTo>
                    <a:pt x="718820" y="38100"/>
                  </a:lnTo>
                  <a:lnTo>
                    <a:pt x="718820" y="39370"/>
                  </a:lnTo>
                  <a:lnTo>
                    <a:pt x="720090" y="39370"/>
                  </a:lnTo>
                  <a:lnTo>
                    <a:pt x="720090" y="38100"/>
                  </a:lnTo>
                  <a:lnTo>
                    <a:pt x="721360" y="38100"/>
                  </a:lnTo>
                  <a:lnTo>
                    <a:pt x="721360" y="36830"/>
                  </a:lnTo>
                  <a:lnTo>
                    <a:pt x="721360" y="35560"/>
                  </a:lnTo>
                  <a:lnTo>
                    <a:pt x="722630" y="35560"/>
                  </a:lnTo>
                  <a:lnTo>
                    <a:pt x="722630" y="34290"/>
                  </a:lnTo>
                  <a:lnTo>
                    <a:pt x="722630" y="33020"/>
                  </a:lnTo>
                  <a:lnTo>
                    <a:pt x="723887" y="33020"/>
                  </a:lnTo>
                  <a:lnTo>
                    <a:pt x="723887" y="31750"/>
                  </a:lnTo>
                  <a:lnTo>
                    <a:pt x="723887" y="30480"/>
                  </a:lnTo>
                  <a:lnTo>
                    <a:pt x="725170" y="30480"/>
                  </a:lnTo>
                  <a:lnTo>
                    <a:pt x="725170" y="29222"/>
                  </a:lnTo>
                  <a:close/>
                </a:path>
                <a:path w="741679" h="41910">
                  <a:moveTo>
                    <a:pt x="728967" y="22872"/>
                  </a:moveTo>
                  <a:lnTo>
                    <a:pt x="706120" y="22872"/>
                  </a:lnTo>
                  <a:lnTo>
                    <a:pt x="706120" y="24130"/>
                  </a:lnTo>
                  <a:lnTo>
                    <a:pt x="707390" y="24130"/>
                  </a:lnTo>
                  <a:lnTo>
                    <a:pt x="707390" y="25400"/>
                  </a:lnTo>
                  <a:lnTo>
                    <a:pt x="708660" y="25400"/>
                  </a:lnTo>
                  <a:lnTo>
                    <a:pt x="708660" y="26670"/>
                  </a:lnTo>
                  <a:lnTo>
                    <a:pt x="709930" y="26670"/>
                  </a:lnTo>
                  <a:lnTo>
                    <a:pt x="709930" y="27940"/>
                  </a:lnTo>
                  <a:lnTo>
                    <a:pt x="711200" y="27940"/>
                  </a:lnTo>
                  <a:lnTo>
                    <a:pt x="711200" y="29210"/>
                  </a:lnTo>
                  <a:lnTo>
                    <a:pt x="726440" y="29210"/>
                  </a:lnTo>
                  <a:lnTo>
                    <a:pt x="726440" y="27940"/>
                  </a:lnTo>
                  <a:lnTo>
                    <a:pt x="726440" y="26670"/>
                  </a:lnTo>
                  <a:lnTo>
                    <a:pt x="727710" y="26670"/>
                  </a:lnTo>
                  <a:lnTo>
                    <a:pt x="727710" y="25400"/>
                  </a:lnTo>
                  <a:lnTo>
                    <a:pt x="727710" y="24130"/>
                  </a:lnTo>
                  <a:lnTo>
                    <a:pt x="728967" y="24130"/>
                  </a:lnTo>
                  <a:lnTo>
                    <a:pt x="728967" y="22872"/>
                  </a:lnTo>
                  <a:close/>
                </a:path>
                <a:path w="741679" h="41910">
                  <a:moveTo>
                    <a:pt x="741680" y="0"/>
                  </a:moveTo>
                  <a:lnTo>
                    <a:pt x="688340" y="0"/>
                  </a:lnTo>
                  <a:lnTo>
                    <a:pt x="688340" y="1270"/>
                  </a:lnTo>
                  <a:lnTo>
                    <a:pt x="689610" y="1270"/>
                  </a:lnTo>
                  <a:lnTo>
                    <a:pt x="689610" y="2540"/>
                  </a:lnTo>
                  <a:lnTo>
                    <a:pt x="690880" y="2540"/>
                  </a:lnTo>
                  <a:lnTo>
                    <a:pt x="690880" y="3810"/>
                  </a:lnTo>
                  <a:lnTo>
                    <a:pt x="692150" y="3810"/>
                  </a:lnTo>
                  <a:lnTo>
                    <a:pt x="692150" y="5080"/>
                  </a:lnTo>
                  <a:lnTo>
                    <a:pt x="692150" y="6350"/>
                  </a:lnTo>
                  <a:lnTo>
                    <a:pt x="693420" y="6350"/>
                  </a:lnTo>
                  <a:lnTo>
                    <a:pt x="693420" y="7620"/>
                  </a:lnTo>
                  <a:lnTo>
                    <a:pt x="694690" y="7620"/>
                  </a:lnTo>
                  <a:lnTo>
                    <a:pt x="694690" y="8890"/>
                  </a:lnTo>
                  <a:lnTo>
                    <a:pt x="695960" y="8890"/>
                  </a:lnTo>
                  <a:lnTo>
                    <a:pt x="695960" y="10160"/>
                  </a:lnTo>
                  <a:lnTo>
                    <a:pt x="697230" y="10160"/>
                  </a:lnTo>
                  <a:lnTo>
                    <a:pt x="697230" y="11430"/>
                  </a:lnTo>
                  <a:lnTo>
                    <a:pt x="697230" y="12700"/>
                  </a:lnTo>
                  <a:lnTo>
                    <a:pt x="698500" y="12700"/>
                  </a:lnTo>
                  <a:lnTo>
                    <a:pt x="698500" y="13970"/>
                  </a:lnTo>
                  <a:lnTo>
                    <a:pt x="699770" y="13970"/>
                  </a:lnTo>
                  <a:lnTo>
                    <a:pt x="699770" y="15240"/>
                  </a:lnTo>
                  <a:lnTo>
                    <a:pt x="701040" y="15240"/>
                  </a:lnTo>
                  <a:lnTo>
                    <a:pt x="701040" y="16510"/>
                  </a:lnTo>
                  <a:lnTo>
                    <a:pt x="702310" y="16510"/>
                  </a:lnTo>
                  <a:lnTo>
                    <a:pt x="702310" y="17780"/>
                  </a:lnTo>
                  <a:lnTo>
                    <a:pt x="702310" y="19050"/>
                  </a:lnTo>
                  <a:lnTo>
                    <a:pt x="703580" y="19050"/>
                  </a:lnTo>
                  <a:lnTo>
                    <a:pt x="703580" y="20320"/>
                  </a:lnTo>
                  <a:lnTo>
                    <a:pt x="704850" y="20320"/>
                  </a:lnTo>
                  <a:lnTo>
                    <a:pt x="704850" y="21590"/>
                  </a:lnTo>
                  <a:lnTo>
                    <a:pt x="706120" y="21590"/>
                  </a:lnTo>
                  <a:lnTo>
                    <a:pt x="706120" y="22860"/>
                  </a:lnTo>
                  <a:lnTo>
                    <a:pt x="730237" y="22860"/>
                  </a:lnTo>
                  <a:lnTo>
                    <a:pt x="730250" y="21590"/>
                  </a:lnTo>
                  <a:lnTo>
                    <a:pt x="730250" y="20320"/>
                  </a:lnTo>
                  <a:lnTo>
                    <a:pt x="731520" y="20320"/>
                  </a:lnTo>
                  <a:lnTo>
                    <a:pt x="731520" y="19050"/>
                  </a:lnTo>
                  <a:lnTo>
                    <a:pt x="731520" y="17780"/>
                  </a:lnTo>
                  <a:lnTo>
                    <a:pt x="732790" y="17780"/>
                  </a:lnTo>
                  <a:lnTo>
                    <a:pt x="732790" y="16510"/>
                  </a:lnTo>
                  <a:lnTo>
                    <a:pt x="732790" y="15240"/>
                  </a:lnTo>
                  <a:lnTo>
                    <a:pt x="734060" y="15240"/>
                  </a:lnTo>
                  <a:lnTo>
                    <a:pt x="734060" y="13970"/>
                  </a:lnTo>
                  <a:lnTo>
                    <a:pt x="735330" y="13970"/>
                  </a:lnTo>
                  <a:lnTo>
                    <a:pt x="735330" y="12700"/>
                  </a:lnTo>
                  <a:lnTo>
                    <a:pt x="735330" y="11430"/>
                  </a:lnTo>
                  <a:lnTo>
                    <a:pt x="736600" y="11430"/>
                  </a:lnTo>
                  <a:lnTo>
                    <a:pt x="736600" y="10160"/>
                  </a:lnTo>
                  <a:lnTo>
                    <a:pt x="736600" y="8890"/>
                  </a:lnTo>
                  <a:lnTo>
                    <a:pt x="737870" y="8890"/>
                  </a:lnTo>
                  <a:lnTo>
                    <a:pt x="737870" y="7620"/>
                  </a:lnTo>
                  <a:lnTo>
                    <a:pt x="737870" y="6350"/>
                  </a:lnTo>
                  <a:lnTo>
                    <a:pt x="739140" y="6350"/>
                  </a:lnTo>
                  <a:lnTo>
                    <a:pt x="739140" y="5080"/>
                  </a:lnTo>
                  <a:lnTo>
                    <a:pt x="740410" y="5080"/>
                  </a:lnTo>
                  <a:lnTo>
                    <a:pt x="740410" y="3810"/>
                  </a:lnTo>
                  <a:lnTo>
                    <a:pt x="740410" y="2540"/>
                  </a:lnTo>
                  <a:lnTo>
                    <a:pt x="741680" y="2540"/>
                  </a:lnTo>
                  <a:lnTo>
                    <a:pt x="741680" y="1270"/>
                  </a:lnTo>
                  <a:lnTo>
                    <a:pt x="741680" y="0"/>
                  </a:lnTo>
                  <a:close/>
                </a:path>
              </a:pathLst>
            </a:custGeom>
            <a:solidFill>
              <a:srgbClr val="006600"/>
            </a:solidFill>
          </p:spPr>
          <p:txBody>
            <a:bodyPr wrap="square" lIns="0" tIns="0" rIns="0" bIns="0" rtlCol="0"/>
            <a:lstStyle/>
            <a:p>
              <a:endParaRPr/>
            </a:p>
          </p:txBody>
        </p:sp>
        <p:sp>
          <p:nvSpPr>
            <p:cNvPr id="436" name="object 436"/>
            <p:cNvSpPr/>
            <p:nvPr/>
          </p:nvSpPr>
          <p:spPr>
            <a:xfrm>
              <a:off x="6375400" y="4180852"/>
              <a:ext cx="504190" cy="21590"/>
            </a:xfrm>
            <a:custGeom>
              <a:avLst/>
              <a:gdLst/>
              <a:ahLst/>
              <a:cxnLst/>
              <a:rect l="l" t="t" r="r" b="b"/>
              <a:pathLst>
                <a:path w="504190" h="21589">
                  <a:moveTo>
                    <a:pt x="480060" y="19050"/>
                  </a:moveTo>
                  <a:lnTo>
                    <a:pt x="2540" y="19050"/>
                  </a:lnTo>
                  <a:lnTo>
                    <a:pt x="2540" y="20307"/>
                  </a:lnTo>
                  <a:lnTo>
                    <a:pt x="0" y="20307"/>
                  </a:lnTo>
                  <a:lnTo>
                    <a:pt x="0" y="21577"/>
                  </a:lnTo>
                  <a:lnTo>
                    <a:pt x="478790" y="21577"/>
                  </a:lnTo>
                  <a:lnTo>
                    <a:pt x="478790" y="20307"/>
                  </a:lnTo>
                  <a:lnTo>
                    <a:pt x="480060" y="20307"/>
                  </a:lnTo>
                  <a:lnTo>
                    <a:pt x="480060" y="19050"/>
                  </a:lnTo>
                  <a:close/>
                </a:path>
                <a:path w="504190" h="21589">
                  <a:moveTo>
                    <a:pt x="487680" y="12700"/>
                  </a:moveTo>
                  <a:lnTo>
                    <a:pt x="10160" y="12700"/>
                  </a:lnTo>
                  <a:lnTo>
                    <a:pt x="10160" y="13957"/>
                  </a:lnTo>
                  <a:lnTo>
                    <a:pt x="8890" y="13957"/>
                  </a:lnTo>
                  <a:lnTo>
                    <a:pt x="8890" y="15227"/>
                  </a:lnTo>
                  <a:lnTo>
                    <a:pt x="6350" y="15227"/>
                  </a:lnTo>
                  <a:lnTo>
                    <a:pt x="6350" y="16497"/>
                  </a:lnTo>
                  <a:lnTo>
                    <a:pt x="5080" y="16497"/>
                  </a:lnTo>
                  <a:lnTo>
                    <a:pt x="5080" y="17767"/>
                  </a:lnTo>
                  <a:lnTo>
                    <a:pt x="3810" y="17767"/>
                  </a:lnTo>
                  <a:lnTo>
                    <a:pt x="3810" y="19037"/>
                  </a:lnTo>
                  <a:lnTo>
                    <a:pt x="481330" y="19037"/>
                  </a:lnTo>
                  <a:lnTo>
                    <a:pt x="481330" y="17767"/>
                  </a:lnTo>
                  <a:lnTo>
                    <a:pt x="482600" y="17767"/>
                  </a:lnTo>
                  <a:lnTo>
                    <a:pt x="482600" y="16497"/>
                  </a:lnTo>
                  <a:lnTo>
                    <a:pt x="485140" y="16497"/>
                  </a:lnTo>
                  <a:lnTo>
                    <a:pt x="485140" y="15227"/>
                  </a:lnTo>
                  <a:lnTo>
                    <a:pt x="486410" y="15227"/>
                  </a:lnTo>
                  <a:lnTo>
                    <a:pt x="486410" y="13957"/>
                  </a:lnTo>
                  <a:lnTo>
                    <a:pt x="487680" y="13957"/>
                  </a:lnTo>
                  <a:lnTo>
                    <a:pt x="487680" y="12700"/>
                  </a:lnTo>
                  <a:close/>
                </a:path>
                <a:path w="504190" h="21589">
                  <a:moveTo>
                    <a:pt x="495300" y="6350"/>
                  </a:moveTo>
                  <a:lnTo>
                    <a:pt x="17780" y="6350"/>
                  </a:lnTo>
                  <a:lnTo>
                    <a:pt x="17780" y="7607"/>
                  </a:lnTo>
                  <a:lnTo>
                    <a:pt x="16510" y="7607"/>
                  </a:lnTo>
                  <a:lnTo>
                    <a:pt x="16510" y="8877"/>
                  </a:lnTo>
                  <a:lnTo>
                    <a:pt x="15240" y="8877"/>
                  </a:lnTo>
                  <a:lnTo>
                    <a:pt x="15240" y="10147"/>
                  </a:lnTo>
                  <a:lnTo>
                    <a:pt x="12700" y="10147"/>
                  </a:lnTo>
                  <a:lnTo>
                    <a:pt x="12700" y="11417"/>
                  </a:lnTo>
                  <a:lnTo>
                    <a:pt x="11430" y="11417"/>
                  </a:lnTo>
                  <a:lnTo>
                    <a:pt x="11430" y="12687"/>
                  </a:lnTo>
                  <a:lnTo>
                    <a:pt x="488950" y="12687"/>
                  </a:lnTo>
                  <a:lnTo>
                    <a:pt x="488950" y="11417"/>
                  </a:lnTo>
                  <a:lnTo>
                    <a:pt x="491490" y="11417"/>
                  </a:lnTo>
                  <a:lnTo>
                    <a:pt x="491490" y="10147"/>
                  </a:lnTo>
                  <a:lnTo>
                    <a:pt x="492760" y="10147"/>
                  </a:lnTo>
                  <a:lnTo>
                    <a:pt x="492760" y="8877"/>
                  </a:lnTo>
                  <a:lnTo>
                    <a:pt x="494030" y="8877"/>
                  </a:lnTo>
                  <a:lnTo>
                    <a:pt x="494030" y="7607"/>
                  </a:lnTo>
                  <a:lnTo>
                    <a:pt x="495300" y="7607"/>
                  </a:lnTo>
                  <a:lnTo>
                    <a:pt x="495300" y="6350"/>
                  </a:lnTo>
                  <a:close/>
                </a:path>
                <a:path w="504190" h="21589">
                  <a:moveTo>
                    <a:pt x="504190" y="0"/>
                  </a:moveTo>
                  <a:lnTo>
                    <a:pt x="25400" y="0"/>
                  </a:lnTo>
                  <a:lnTo>
                    <a:pt x="25400" y="1257"/>
                  </a:lnTo>
                  <a:lnTo>
                    <a:pt x="24130" y="1257"/>
                  </a:lnTo>
                  <a:lnTo>
                    <a:pt x="24130" y="2527"/>
                  </a:lnTo>
                  <a:lnTo>
                    <a:pt x="22860" y="2527"/>
                  </a:lnTo>
                  <a:lnTo>
                    <a:pt x="22860" y="3797"/>
                  </a:lnTo>
                  <a:lnTo>
                    <a:pt x="21590" y="3797"/>
                  </a:lnTo>
                  <a:lnTo>
                    <a:pt x="21590" y="5067"/>
                  </a:lnTo>
                  <a:lnTo>
                    <a:pt x="19050" y="5067"/>
                  </a:lnTo>
                  <a:lnTo>
                    <a:pt x="19050" y="6337"/>
                  </a:lnTo>
                  <a:lnTo>
                    <a:pt x="497840" y="6337"/>
                  </a:lnTo>
                  <a:lnTo>
                    <a:pt x="497840" y="5067"/>
                  </a:lnTo>
                  <a:lnTo>
                    <a:pt x="499110" y="5067"/>
                  </a:lnTo>
                  <a:lnTo>
                    <a:pt x="499110" y="3797"/>
                  </a:lnTo>
                  <a:lnTo>
                    <a:pt x="500380" y="3797"/>
                  </a:lnTo>
                  <a:lnTo>
                    <a:pt x="500380" y="2527"/>
                  </a:lnTo>
                  <a:lnTo>
                    <a:pt x="501650" y="2527"/>
                  </a:lnTo>
                  <a:lnTo>
                    <a:pt x="501650" y="1257"/>
                  </a:lnTo>
                  <a:lnTo>
                    <a:pt x="504190" y="1257"/>
                  </a:lnTo>
                  <a:lnTo>
                    <a:pt x="504190" y="0"/>
                  </a:lnTo>
                  <a:close/>
                </a:path>
              </a:pathLst>
            </a:custGeom>
            <a:solidFill>
              <a:srgbClr val="006700"/>
            </a:solidFill>
          </p:spPr>
          <p:txBody>
            <a:bodyPr wrap="square" lIns="0" tIns="0" rIns="0" bIns="0" rtlCol="0"/>
            <a:lstStyle/>
            <a:p>
              <a:endParaRPr/>
            </a:p>
          </p:txBody>
        </p:sp>
        <p:sp>
          <p:nvSpPr>
            <p:cNvPr id="437" name="object 437"/>
            <p:cNvSpPr/>
            <p:nvPr/>
          </p:nvSpPr>
          <p:spPr>
            <a:xfrm>
              <a:off x="6348730" y="4202429"/>
              <a:ext cx="502920" cy="21590"/>
            </a:xfrm>
            <a:custGeom>
              <a:avLst/>
              <a:gdLst/>
              <a:ahLst/>
              <a:cxnLst/>
              <a:rect l="l" t="t" r="r" b="b"/>
              <a:pathLst>
                <a:path w="502920" h="21589">
                  <a:moveTo>
                    <a:pt x="482600" y="16522"/>
                  </a:moveTo>
                  <a:lnTo>
                    <a:pt x="5080" y="16522"/>
                  </a:lnTo>
                  <a:lnTo>
                    <a:pt x="5080" y="17780"/>
                  </a:lnTo>
                  <a:lnTo>
                    <a:pt x="2540" y="17780"/>
                  </a:lnTo>
                  <a:lnTo>
                    <a:pt x="2540" y="19050"/>
                  </a:lnTo>
                  <a:lnTo>
                    <a:pt x="1270" y="19050"/>
                  </a:lnTo>
                  <a:lnTo>
                    <a:pt x="1270" y="20320"/>
                  </a:lnTo>
                  <a:lnTo>
                    <a:pt x="0" y="20320"/>
                  </a:lnTo>
                  <a:lnTo>
                    <a:pt x="0" y="21590"/>
                  </a:lnTo>
                  <a:lnTo>
                    <a:pt x="477520" y="21590"/>
                  </a:lnTo>
                  <a:lnTo>
                    <a:pt x="477520" y="20320"/>
                  </a:lnTo>
                  <a:lnTo>
                    <a:pt x="480060" y="20320"/>
                  </a:lnTo>
                  <a:lnTo>
                    <a:pt x="480060" y="19050"/>
                  </a:lnTo>
                  <a:lnTo>
                    <a:pt x="481330" y="19050"/>
                  </a:lnTo>
                  <a:lnTo>
                    <a:pt x="481330" y="17780"/>
                  </a:lnTo>
                  <a:lnTo>
                    <a:pt x="482600" y="17780"/>
                  </a:lnTo>
                  <a:lnTo>
                    <a:pt x="482600" y="16522"/>
                  </a:lnTo>
                  <a:close/>
                </a:path>
                <a:path w="502920" h="21589">
                  <a:moveTo>
                    <a:pt x="490220" y="10172"/>
                  </a:moveTo>
                  <a:lnTo>
                    <a:pt x="12700" y="10172"/>
                  </a:lnTo>
                  <a:lnTo>
                    <a:pt x="12700" y="11430"/>
                  </a:lnTo>
                  <a:lnTo>
                    <a:pt x="11430" y="11430"/>
                  </a:lnTo>
                  <a:lnTo>
                    <a:pt x="11430" y="12700"/>
                  </a:lnTo>
                  <a:lnTo>
                    <a:pt x="10160" y="12700"/>
                  </a:lnTo>
                  <a:lnTo>
                    <a:pt x="10160" y="13970"/>
                  </a:lnTo>
                  <a:lnTo>
                    <a:pt x="7620" y="13970"/>
                  </a:lnTo>
                  <a:lnTo>
                    <a:pt x="7620" y="15240"/>
                  </a:lnTo>
                  <a:lnTo>
                    <a:pt x="6350" y="15240"/>
                  </a:lnTo>
                  <a:lnTo>
                    <a:pt x="6350" y="16510"/>
                  </a:lnTo>
                  <a:lnTo>
                    <a:pt x="483870" y="16510"/>
                  </a:lnTo>
                  <a:lnTo>
                    <a:pt x="483870" y="15240"/>
                  </a:lnTo>
                  <a:lnTo>
                    <a:pt x="486410" y="15240"/>
                  </a:lnTo>
                  <a:lnTo>
                    <a:pt x="486410" y="13970"/>
                  </a:lnTo>
                  <a:lnTo>
                    <a:pt x="487680" y="13970"/>
                  </a:lnTo>
                  <a:lnTo>
                    <a:pt x="487680" y="12700"/>
                  </a:lnTo>
                  <a:lnTo>
                    <a:pt x="488950" y="12700"/>
                  </a:lnTo>
                  <a:lnTo>
                    <a:pt x="488950" y="11430"/>
                  </a:lnTo>
                  <a:lnTo>
                    <a:pt x="490220" y="11430"/>
                  </a:lnTo>
                  <a:lnTo>
                    <a:pt x="490220" y="10172"/>
                  </a:lnTo>
                  <a:close/>
                </a:path>
                <a:path w="502920" h="21589">
                  <a:moveTo>
                    <a:pt x="499110" y="3822"/>
                  </a:moveTo>
                  <a:lnTo>
                    <a:pt x="20320" y="3822"/>
                  </a:lnTo>
                  <a:lnTo>
                    <a:pt x="20320" y="5080"/>
                  </a:lnTo>
                  <a:lnTo>
                    <a:pt x="19050" y="5080"/>
                  </a:lnTo>
                  <a:lnTo>
                    <a:pt x="19050" y="6350"/>
                  </a:lnTo>
                  <a:lnTo>
                    <a:pt x="17780" y="6350"/>
                  </a:lnTo>
                  <a:lnTo>
                    <a:pt x="17780" y="7620"/>
                  </a:lnTo>
                  <a:lnTo>
                    <a:pt x="16510" y="7620"/>
                  </a:lnTo>
                  <a:lnTo>
                    <a:pt x="16510" y="8890"/>
                  </a:lnTo>
                  <a:lnTo>
                    <a:pt x="13970" y="8890"/>
                  </a:lnTo>
                  <a:lnTo>
                    <a:pt x="13970" y="10160"/>
                  </a:lnTo>
                  <a:lnTo>
                    <a:pt x="492760" y="10160"/>
                  </a:lnTo>
                  <a:lnTo>
                    <a:pt x="492760" y="8890"/>
                  </a:lnTo>
                  <a:lnTo>
                    <a:pt x="494030" y="8890"/>
                  </a:lnTo>
                  <a:lnTo>
                    <a:pt x="494030" y="7620"/>
                  </a:lnTo>
                  <a:lnTo>
                    <a:pt x="495300" y="7620"/>
                  </a:lnTo>
                  <a:lnTo>
                    <a:pt x="495300" y="6350"/>
                  </a:lnTo>
                  <a:lnTo>
                    <a:pt x="496570" y="6350"/>
                  </a:lnTo>
                  <a:lnTo>
                    <a:pt x="496570" y="5080"/>
                  </a:lnTo>
                  <a:lnTo>
                    <a:pt x="499110" y="5080"/>
                  </a:lnTo>
                  <a:lnTo>
                    <a:pt x="499110" y="3822"/>
                  </a:lnTo>
                  <a:close/>
                </a:path>
                <a:path w="502920" h="21589">
                  <a:moveTo>
                    <a:pt x="502920" y="0"/>
                  </a:moveTo>
                  <a:lnTo>
                    <a:pt x="25400" y="0"/>
                  </a:lnTo>
                  <a:lnTo>
                    <a:pt x="25400" y="1270"/>
                  </a:lnTo>
                  <a:lnTo>
                    <a:pt x="24130" y="1270"/>
                  </a:lnTo>
                  <a:lnTo>
                    <a:pt x="24130" y="2540"/>
                  </a:lnTo>
                  <a:lnTo>
                    <a:pt x="22860" y="2540"/>
                  </a:lnTo>
                  <a:lnTo>
                    <a:pt x="22860" y="3810"/>
                  </a:lnTo>
                  <a:lnTo>
                    <a:pt x="500380" y="3810"/>
                  </a:lnTo>
                  <a:lnTo>
                    <a:pt x="500380" y="2540"/>
                  </a:lnTo>
                  <a:lnTo>
                    <a:pt x="501650" y="2540"/>
                  </a:lnTo>
                  <a:lnTo>
                    <a:pt x="501650" y="1270"/>
                  </a:lnTo>
                  <a:lnTo>
                    <a:pt x="502920" y="1270"/>
                  </a:lnTo>
                  <a:lnTo>
                    <a:pt x="502920" y="0"/>
                  </a:lnTo>
                  <a:close/>
                </a:path>
              </a:pathLst>
            </a:custGeom>
            <a:solidFill>
              <a:srgbClr val="006800"/>
            </a:solidFill>
          </p:spPr>
          <p:txBody>
            <a:bodyPr wrap="square" lIns="0" tIns="0" rIns="0" bIns="0" rtlCol="0"/>
            <a:lstStyle/>
            <a:p>
              <a:endParaRPr/>
            </a:p>
          </p:txBody>
        </p:sp>
        <p:sp>
          <p:nvSpPr>
            <p:cNvPr id="438" name="object 438"/>
            <p:cNvSpPr/>
            <p:nvPr/>
          </p:nvSpPr>
          <p:spPr>
            <a:xfrm>
              <a:off x="6323330" y="4224019"/>
              <a:ext cx="501650" cy="20320"/>
            </a:xfrm>
            <a:custGeom>
              <a:avLst/>
              <a:gdLst/>
              <a:ahLst/>
              <a:cxnLst/>
              <a:rect l="l" t="t" r="r" b="b"/>
              <a:pathLst>
                <a:path w="501650" h="20320">
                  <a:moveTo>
                    <a:pt x="483870" y="13982"/>
                  </a:moveTo>
                  <a:lnTo>
                    <a:pt x="6350" y="13982"/>
                  </a:lnTo>
                  <a:lnTo>
                    <a:pt x="6350" y="15240"/>
                  </a:lnTo>
                  <a:lnTo>
                    <a:pt x="5080" y="15240"/>
                  </a:lnTo>
                  <a:lnTo>
                    <a:pt x="5080" y="16510"/>
                  </a:lnTo>
                  <a:lnTo>
                    <a:pt x="2540" y="16510"/>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1330" y="17780"/>
                  </a:lnTo>
                  <a:lnTo>
                    <a:pt x="481330" y="16510"/>
                  </a:lnTo>
                  <a:lnTo>
                    <a:pt x="482600" y="16510"/>
                  </a:lnTo>
                  <a:lnTo>
                    <a:pt x="482600" y="15240"/>
                  </a:lnTo>
                  <a:lnTo>
                    <a:pt x="483870" y="15240"/>
                  </a:lnTo>
                  <a:lnTo>
                    <a:pt x="483870" y="13982"/>
                  </a:lnTo>
                  <a:close/>
                </a:path>
                <a:path w="501650" h="20320">
                  <a:moveTo>
                    <a:pt x="492760" y="7632"/>
                  </a:moveTo>
                  <a:lnTo>
                    <a:pt x="13970" y="7632"/>
                  </a:lnTo>
                  <a:lnTo>
                    <a:pt x="13970" y="8890"/>
                  </a:lnTo>
                  <a:lnTo>
                    <a:pt x="12700" y="8890"/>
                  </a:lnTo>
                  <a:lnTo>
                    <a:pt x="12700" y="10160"/>
                  </a:lnTo>
                  <a:lnTo>
                    <a:pt x="11430" y="10160"/>
                  </a:lnTo>
                  <a:lnTo>
                    <a:pt x="11430" y="11430"/>
                  </a:lnTo>
                  <a:lnTo>
                    <a:pt x="8890" y="11430"/>
                  </a:lnTo>
                  <a:lnTo>
                    <a:pt x="8890" y="12700"/>
                  </a:lnTo>
                  <a:lnTo>
                    <a:pt x="7620" y="12700"/>
                  </a:lnTo>
                  <a:lnTo>
                    <a:pt x="7620" y="13970"/>
                  </a:lnTo>
                  <a:lnTo>
                    <a:pt x="485140" y="13970"/>
                  </a:lnTo>
                  <a:lnTo>
                    <a:pt x="485140" y="12700"/>
                  </a:lnTo>
                  <a:lnTo>
                    <a:pt x="487680" y="12700"/>
                  </a:lnTo>
                  <a:lnTo>
                    <a:pt x="487680" y="11430"/>
                  </a:lnTo>
                  <a:lnTo>
                    <a:pt x="488950" y="11430"/>
                  </a:lnTo>
                  <a:lnTo>
                    <a:pt x="488950" y="10160"/>
                  </a:lnTo>
                  <a:lnTo>
                    <a:pt x="490220" y="10160"/>
                  </a:lnTo>
                  <a:lnTo>
                    <a:pt x="490220" y="8890"/>
                  </a:lnTo>
                  <a:lnTo>
                    <a:pt x="492760" y="8890"/>
                  </a:lnTo>
                  <a:lnTo>
                    <a:pt x="492760" y="7632"/>
                  </a:lnTo>
                  <a:close/>
                </a:path>
                <a:path w="501650" h="20320">
                  <a:moveTo>
                    <a:pt x="500380" y="1282"/>
                  </a:moveTo>
                  <a:lnTo>
                    <a:pt x="21590" y="1282"/>
                  </a:lnTo>
                  <a:lnTo>
                    <a:pt x="21590" y="2540"/>
                  </a:lnTo>
                  <a:lnTo>
                    <a:pt x="20320" y="2540"/>
                  </a:lnTo>
                  <a:lnTo>
                    <a:pt x="20320" y="3810"/>
                  </a:lnTo>
                  <a:lnTo>
                    <a:pt x="19050" y="3810"/>
                  </a:lnTo>
                  <a:lnTo>
                    <a:pt x="19050" y="5080"/>
                  </a:lnTo>
                  <a:lnTo>
                    <a:pt x="17780" y="5080"/>
                  </a:lnTo>
                  <a:lnTo>
                    <a:pt x="17780" y="6350"/>
                  </a:lnTo>
                  <a:lnTo>
                    <a:pt x="15240" y="6350"/>
                  </a:lnTo>
                  <a:lnTo>
                    <a:pt x="15240" y="7620"/>
                  </a:lnTo>
                  <a:lnTo>
                    <a:pt x="494030" y="7620"/>
                  </a:lnTo>
                  <a:lnTo>
                    <a:pt x="494030" y="6350"/>
                  </a:lnTo>
                  <a:lnTo>
                    <a:pt x="495300" y="6350"/>
                  </a:lnTo>
                  <a:lnTo>
                    <a:pt x="495300" y="5080"/>
                  </a:lnTo>
                  <a:lnTo>
                    <a:pt x="496570" y="5080"/>
                  </a:lnTo>
                  <a:lnTo>
                    <a:pt x="496570" y="3810"/>
                  </a:lnTo>
                  <a:lnTo>
                    <a:pt x="499110" y="3810"/>
                  </a:lnTo>
                  <a:lnTo>
                    <a:pt x="499110" y="2540"/>
                  </a:lnTo>
                  <a:lnTo>
                    <a:pt x="500380" y="2540"/>
                  </a:lnTo>
                  <a:lnTo>
                    <a:pt x="500380" y="1282"/>
                  </a:lnTo>
                  <a:close/>
                </a:path>
                <a:path w="501650" h="20320">
                  <a:moveTo>
                    <a:pt x="501650" y="0"/>
                  </a:moveTo>
                  <a:lnTo>
                    <a:pt x="24130" y="0"/>
                  </a:lnTo>
                  <a:lnTo>
                    <a:pt x="24130" y="1270"/>
                  </a:lnTo>
                  <a:lnTo>
                    <a:pt x="501650" y="1270"/>
                  </a:lnTo>
                  <a:lnTo>
                    <a:pt x="501650" y="0"/>
                  </a:lnTo>
                  <a:close/>
                </a:path>
              </a:pathLst>
            </a:custGeom>
            <a:solidFill>
              <a:srgbClr val="006900"/>
            </a:solidFill>
          </p:spPr>
          <p:txBody>
            <a:bodyPr wrap="square" lIns="0" tIns="0" rIns="0" bIns="0" rtlCol="0"/>
            <a:lstStyle/>
            <a:p>
              <a:endParaRPr/>
            </a:p>
          </p:txBody>
        </p:sp>
        <p:sp>
          <p:nvSpPr>
            <p:cNvPr id="439" name="object 439"/>
            <p:cNvSpPr/>
            <p:nvPr/>
          </p:nvSpPr>
          <p:spPr>
            <a:xfrm>
              <a:off x="6297930" y="4244352"/>
              <a:ext cx="501650" cy="20320"/>
            </a:xfrm>
            <a:custGeom>
              <a:avLst/>
              <a:gdLst/>
              <a:ahLst/>
              <a:cxnLst/>
              <a:rect l="l" t="t" r="r" b="b"/>
              <a:pathLst>
                <a:path w="501650" h="20320">
                  <a:moveTo>
                    <a:pt x="477520" y="19050"/>
                  </a:moveTo>
                  <a:lnTo>
                    <a:pt x="0" y="19050"/>
                  </a:lnTo>
                  <a:lnTo>
                    <a:pt x="0" y="20307"/>
                  </a:lnTo>
                  <a:lnTo>
                    <a:pt x="477520" y="20307"/>
                  </a:lnTo>
                  <a:lnTo>
                    <a:pt x="477520" y="19050"/>
                  </a:lnTo>
                  <a:close/>
                </a:path>
                <a:path w="501650" h="20320">
                  <a:moveTo>
                    <a:pt x="485140" y="12700"/>
                  </a:moveTo>
                  <a:lnTo>
                    <a:pt x="7620" y="12700"/>
                  </a:lnTo>
                  <a:lnTo>
                    <a:pt x="7620" y="13957"/>
                  </a:lnTo>
                  <a:lnTo>
                    <a:pt x="6350" y="13957"/>
                  </a:lnTo>
                  <a:lnTo>
                    <a:pt x="6350" y="15227"/>
                  </a:lnTo>
                  <a:lnTo>
                    <a:pt x="5080" y="15227"/>
                  </a:lnTo>
                  <a:lnTo>
                    <a:pt x="5080" y="16497"/>
                  </a:lnTo>
                  <a:lnTo>
                    <a:pt x="2540" y="16497"/>
                  </a:lnTo>
                  <a:lnTo>
                    <a:pt x="2540" y="17767"/>
                  </a:lnTo>
                  <a:lnTo>
                    <a:pt x="1270" y="17767"/>
                  </a:lnTo>
                  <a:lnTo>
                    <a:pt x="1270" y="19037"/>
                  </a:lnTo>
                  <a:lnTo>
                    <a:pt x="478790" y="19037"/>
                  </a:lnTo>
                  <a:lnTo>
                    <a:pt x="478790" y="17767"/>
                  </a:lnTo>
                  <a:lnTo>
                    <a:pt x="481330" y="17767"/>
                  </a:lnTo>
                  <a:lnTo>
                    <a:pt x="481330" y="16497"/>
                  </a:lnTo>
                  <a:lnTo>
                    <a:pt x="482600" y="16497"/>
                  </a:lnTo>
                  <a:lnTo>
                    <a:pt x="482600" y="15227"/>
                  </a:lnTo>
                  <a:lnTo>
                    <a:pt x="483870" y="15227"/>
                  </a:lnTo>
                  <a:lnTo>
                    <a:pt x="483870" y="13957"/>
                  </a:lnTo>
                  <a:lnTo>
                    <a:pt x="485140" y="13957"/>
                  </a:lnTo>
                  <a:lnTo>
                    <a:pt x="485140" y="12700"/>
                  </a:lnTo>
                  <a:close/>
                </a:path>
                <a:path w="501650" h="20320">
                  <a:moveTo>
                    <a:pt x="494030" y="6350"/>
                  </a:moveTo>
                  <a:lnTo>
                    <a:pt x="15240" y="6350"/>
                  </a:lnTo>
                  <a:lnTo>
                    <a:pt x="15240" y="7607"/>
                  </a:lnTo>
                  <a:lnTo>
                    <a:pt x="13970" y="7607"/>
                  </a:lnTo>
                  <a:lnTo>
                    <a:pt x="13970" y="8877"/>
                  </a:lnTo>
                  <a:lnTo>
                    <a:pt x="12700" y="8877"/>
                  </a:lnTo>
                  <a:lnTo>
                    <a:pt x="12700" y="10147"/>
                  </a:lnTo>
                  <a:lnTo>
                    <a:pt x="11430" y="10147"/>
                  </a:lnTo>
                  <a:lnTo>
                    <a:pt x="11430" y="11417"/>
                  </a:lnTo>
                  <a:lnTo>
                    <a:pt x="8890" y="11417"/>
                  </a:lnTo>
                  <a:lnTo>
                    <a:pt x="8890" y="12687"/>
                  </a:lnTo>
                  <a:lnTo>
                    <a:pt x="487680" y="12687"/>
                  </a:lnTo>
                  <a:lnTo>
                    <a:pt x="487680" y="11417"/>
                  </a:lnTo>
                  <a:lnTo>
                    <a:pt x="488950" y="11417"/>
                  </a:lnTo>
                  <a:lnTo>
                    <a:pt x="488950" y="10147"/>
                  </a:lnTo>
                  <a:lnTo>
                    <a:pt x="490220" y="10147"/>
                  </a:lnTo>
                  <a:lnTo>
                    <a:pt x="490220" y="8877"/>
                  </a:lnTo>
                  <a:lnTo>
                    <a:pt x="491490" y="8877"/>
                  </a:lnTo>
                  <a:lnTo>
                    <a:pt x="491490" y="7607"/>
                  </a:lnTo>
                  <a:lnTo>
                    <a:pt x="494030" y="7607"/>
                  </a:lnTo>
                  <a:lnTo>
                    <a:pt x="494030" y="6350"/>
                  </a:lnTo>
                  <a:close/>
                </a:path>
                <a:path w="501650" h="20320">
                  <a:moveTo>
                    <a:pt x="501650" y="0"/>
                  </a:moveTo>
                  <a:lnTo>
                    <a:pt x="24130" y="0"/>
                  </a:lnTo>
                  <a:lnTo>
                    <a:pt x="24130" y="1257"/>
                  </a:lnTo>
                  <a:lnTo>
                    <a:pt x="21590" y="1257"/>
                  </a:lnTo>
                  <a:lnTo>
                    <a:pt x="21590" y="2527"/>
                  </a:lnTo>
                  <a:lnTo>
                    <a:pt x="20320" y="2527"/>
                  </a:lnTo>
                  <a:lnTo>
                    <a:pt x="20320" y="3797"/>
                  </a:lnTo>
                  <a:lnTo>
                    <a:pt x="19050" y="3797"/>
                  </a:lnTo>
                  <a:lnTo>
                    <a:pt x="19050" y="5067"/>
                  </a:lnTo>
                  <a:lnTo>
                    <a:pt x="17780" y="5067"/>
                  </a:lnTo>
                  <a:lnTo>
                    <a:pt x="17780" y="6337"/>
                  </a:lnTo>
                  <a:lnTo>
                    <a:pt x="495300" y="6337"/>
                  </a:lnTo>
                  <a:lnTo>
                    <a:pt x="495300" y="5067"/>
                  </a:lnTo>
                  <a:lnTo>
                    <a:pt x="496570" y="5067"/>
                  </a:lnTo>
                  <a:lnTo>
                    <a:pt x="496570" y="3797"/>
                  </a:lnTo>
                  <a:lnTo>
                    <a:pt x="497840" y="3797"/>
                  </a:lnTo>
                  <a:lnTo>
                    <a:pt x="497840" y="2527"/>
                  </a:lnTo>
                  <a:lnTo>
                    <a:pt x="500380" y="2527"/>
                  </a:lnTo>
                  <a:lnTo>
                    <a:pt x="500380" y="1257"/>
                  </a:lnTo>
                  <a:lnTo>
                    <a:pt x="501650" y="1257"/>
                  </a:lnTo>
                  <a:lnTo>
                    <a:pt x="501650" y="0"/>
                  </a:lnTo>
                  <a:close/>
                </a:path>
              </a:pathLst>
            </a:custGeom>
            <a:solidFill>
              <a:srgbClr val="006A00"/>
            </a:solidFill>
          </p:spPr>
          <p:txBody>
            <a:bodyPr wrap="square" lIns="0" tIns="0" rIns="0" bIns="0" rtlCol="0"/>
            <a:lstStyle/>
            <a:p>
              <a:endParaRPr/>
            </a:p>
          </p:txBody>
        </p:sp>
        <p:sp>
          <p:nvSpPr>
            <p:cNvPr id="440" name="object 440"/>
            <p:cNvSpPr/>
            <p:nvPr/>
          </p:nvSpPr>
          <p:spPr>
            <a:xfrm>
              <a:off x="6271260" y="4264659"/>
              <a:ext cx="502920" cy="21590"/>
            </a:xfrm>
            <a:custGeom>
              <a:avLst/>
              <a:gdLst/>
              <a:ahLst/>
              <a:cxnLst/>
              <a:rect l="l" t="t" r="r" b="b"/>
              <a:pathLst>
                <a:path w="502920" h="21589">
                  <a:moveTo>
                    <a:pt x="480060" y="17792"/>
                  </a:moveTo>
                  <a:lnTo>
                    <a:pt x="2540" y="17792"/>
                  </a:lnTo>
                  <a:lnTo>
                    <a:pt x="2540" y="19050"/>
                  </a:lnTo>
                  <a:lnTo>
                    <a:pt x="1270" y="19050"/>
                  </a:lnTo>
                  <a:lnTo>
                    <a:pt x="1270" y="20320"/>
                  </a:lnTo>
                  <a:lnTo>
                    <a:pt x="0" y="20320"/>
                  </a:lnTo>
                  <a:lnTo>
                    <a:pt x="0" y="21590"/>
                  </a:lnTo>
                  <a:lnTo>
                    <a:pt x="477520" y="21590"/>
                  </a:lnTo>
                  <a:lnTo>
                    <a:pt x="477520" y="20320"/>
                  </a:lnTo>
                  <a:lnTo>
                    <a:pt x="478790" y="20320"/>
                  </a:lnTo>
                  <a:lnTo>
                    <a:pt x="478790" y="19050"/>
                  </a:lnTo>
                  <a:lnTo>
                    <a:pt x="480060" y="19050"/>
                  </a:lnTo>
                  <a:lnTo>
                    <a:pt x="480060" y="17792"/>
                  </a:lnTo>
                  <a:close/>
                </a:path>
                <a:path w="502920" h="21589">
                  <a:moveTo>
                    <a:pt x="488950" y="11442"/>
                  </a:moveTo>
                  <a:lnTo>
                    <a:pt x="10160" y="11442"/>
                  </a:lnTo>
                  <a:lnTo>
                    <a:pt x="10160" y="12700"/>
                  </a:lnTo>
                  <a:lnTo>
                    <a:pt x="8890" y="12700"/>
                  </a:lnTo>
                  <a:lnTo>
                    <a:pt x="8890" y="13970"/>
                  </a:lnTo>
                  <a:lnTo>
                    <a:pt x="7620" y="13970"/>
                  </a:lnTo>
                  <a:lnTo>
                    <a:pt x="7620" y="15240"/>
                  </a:lnTo>
                  <a:lnTo>
                    <a:pt x="6350" y="15240"/>
                  </a:lnTo>
                  <a:lnTo>
                    <a:pt x="6350" y="16510"/>
                  </a:lnTo>
                  <a:lnTo>
                    <a:pt x="3810" y="16510"/>
                  </a:lnTo>
                  <a:lnTo>
                    <a:pt x="3810" y="17780"/>
                  </a:lnTo>
                  <a:lnTo>
                    <a:pt x="482600" y="17780"/>
                  </a:lnTo>
                  <a:lnTo>
                    <a:pt x="482600" y="16510"/>
                  </a:lnTo>
                  <a:lnTo>
                    <a:pt x="483870" y="16510"/>
                  </a:lnTo>
                  <a:lnTo>
                    <a:pt x="483870" y="15240"/>
                  </a:lnTo>
                  <a:lnTo>
                    <a:pt x="485140" y="15240"/>
                  </a:lnTo>
                  <a:lnTo>
                    <a:pt x="485140" y="13970"/>
                  </a:lnTo>
                  <a:lnTo>
                    <a:pt x="486410" y="13970"/>
                  </a:lnTo>
                  <a:lnTo>
                    <a:pt x="486410" y="12700"/>
                  </a:lnTo>
                  <a:lnTo>
                    <a:pt x="488950" y="12700"/>
                  </a:lnTo>
                  <a:lnTo>
                    <a:pt x="488950" y="11442"/>
                  </a:lnTo>
                  <a:close/>
                </a:path>
                <a:path w="502920" h="21589">
                  <a:moveTo>
                    <a:pt x="496570" y="5092"/>
                  </a:moveTo>
                  <a:lnTo>
                    <a:pt x="19050" y="5092"/>
                  </a:lnTo>
                  <a:lnTo>
                    <a:pt x="19050" y="6350"/>
                  </a:lnTo>
                  <a:lnTo>
                    <a:pt x="16510" y="6350"/>
                  </a:lnTo>
                  <a:lnTo>
                    <a:pt x="16510" y="7620"/>
                  </a:lnTo>
                  <a:lnTo>
                    <a:pt x="15240" y="7620"/>
                  </a:lnTo>
                  <a:lnTo>
                    <a:pt x="15240" y="8890"/>
                  </a:lnTo>
                  <a:lnTo>
                    <a:pt x="13970" y="8890"/>
                  </a:lnTo>
                  <a:lnTo>
                    <a:pt x="13970" y="10160"/>
                  </a:lnTo>
                  <a:lnTo>
                    <a:pt x="12700" y="10160"/>
                  </a:lnTo>
                  <a:lnTo>
                    <a:pt x="12700" y="11430"/>
                  </a:lnTo>
                  <a:lnTo>
                    <a:pt x="490220" y="11430"/>
                  </a:lnTo>
                  <a:lnTo>
                    <a:pt x="490220" y="10160"/>
                  </a:lnTo>
                  <a:lnTo>
                    <a:pt x="491490" y="10160"/>
                  </a:lnTo>
                  <a:lnTo>
                    <a:pt x="491490" y="8890"/>
                  </a:lnTo>
                  <a:lnTo>
                    <a:pt x="492760" y="8890"/>
                  </a:lnTo>
                  <a:lnTo>
                    <a:pt x="492760" y="7620"/>
                  </a:lnTo>
                  <a:lnTo>
                    <a:pt x="495300" y="7620"/>
                  </a:lnTo>
                  <a:lnTo>
                    <a:pt x="495300" y="6350"/>
                  </a:lnTo>
                  <a:lnTo>
                    <a:pt x="496570" y="6350"/>
                  </a:lnTo>
                  <a:lnTo>
                    <a:pt x="496570" y="5092"/>
                  </a:lnTo>
                  <a:close/>
                </a:path>
                <a:path w="502920" h="21589">
                  <a:moveTo>
                    <a:pt x="502920" y="0"/>
                  </a:moveTo>
                  <a:lnTo>
                    <a:pt x="25400" y="0"/>
                  </a:lnTo>
                  <a:lnTo>
                    <a:pt x="25400" y="1270"/>
                  </a:lnTo>
                  <a:lnTo>
                    <a:pt x="22860" y="1270"/>
                  </a:lnTo>
                  <a:lnTo>
                    <a:pt x="22860" y="2540"/>
                  </a:lnTo>
                  <a:lnTo>
                    <a:pt x="21590" y="2540"/>
                  </a:lnTo>
                  <a:lnTo>
                    <a:pt x="21590" y="3810"/>
                  </a:lnTo>
                  <a:lnTo>
                    <a:pt x="20320" y="3810"/>
                  </a:lnTo>
                  <a:lnTo>
                    <a:pt x="20320" y="5080"/>
                  </a:lnTo>
                  <a:lnTo>
                    <a:pt x="497840" y="5080"/>
                  </a:lnTo>
                  <a:lnTo>
                    <a:pt x="497840" y="3810"/>
                  </a:lnTo>
                  <a:lnTo>
                    <a:pt x="499110" y="3810"/>
                  </a:lnTo>
                  <a:lnTo>
                    <a:pt x="499110" y="2540"/>
                  </a:lnTo>
                  <a:lnTo>
                    <a:pt x="501650" y="2540"/>
                  </a:lnTo>
                  <a:lnTo>
                    <a:pt x="501650" y="1270"/>
                  </a:lnTo>
                  <a:lnTo>
                    <a:pt x="502920" y="1270"/>
                  </a:lnTo>
                  <a:lnTo>
                    <a:pt x="502920" y="0"/>
                  </a:lnTo>
                  <a:close/>
                </a:path>
              </a:pathLst>
            </a:custGeom>
            <a:solidFill>
              <a:srgbClr val="006B00"/>
            </a:solidFill>
          </p:spPr>
          <p:txBody>
            <a:bodyPr wrap="square" lIns="0" tIns="0" rIns="0" bIns="0" rtlCol="0"/>
            <a:lstStyle/>
            <a:p>
              <a:endParaRPr/>
            </a:p>
          </p:txBody>
        </p:sp>
        <p:sp>
          <p:nvSpPr>
            <p:cNvPr id="441" name="object 441"/>
            <p:cNvSpPr/>
            <p:nvPr/>
          </p:nvSpPr>
          <p:spPr>
            <a:xfrm>
              <a:off x="6243320" y="4286250"/>
              <a:ext cx="504190" cy="21590"/>
            </a:xfrm>
            <a:custGeom>
              <a:avLst/>
              <a:gdLst/>
              <a:ahLst/>
              <a:cxnLst/>
              <a:rect l="l" t="t" r="r" b="b"/>
              <a:pathLst>
                <a:path w="504190" h="21589">
                  <a:moveTo>
                    <a:pt x="485140" y="15252"/>
                  </a:moveTo>
                  <a:lnTo>
                    <a:pt x="6350" y="15252"/>
                  </a:lnTo>
                  <a:lnTo>
                    <a:pt x="6350" y="16510"/>
                  </a:lnTo>
                  <a:lnTo>
                    <a:pt x="5080" y="16510"/>
                  </a:lnTo>
                  <a:lnTo>
                    <a:pt x="5080" y="17780"/>
                  </a:lnTo>
                  <a:lnTo>
                    <a:pt x="3810" y="17780"/>
                  </a:lnTo>
                  <a:lnTo>
                    <a:pt x="3810" y="19050"/>
                  </a:lnTo>
                  <a:lnTo>
                    <a:pt x="1270" y="19050"/>
                  </a:lnTo>
                  <a:lnTo>
                    <a:pt x="1270" y="20320"/>
                  </a:lnTo>
                  <a:lnTo>
                    <a:pt x="0" y="20320"/>
                  </a:lnTo>
                  <a:lnTo>
                    <a:pt x="0" y="21590"/>
                  </a:lnTo>
                  <a:lnTo>
                    <a:pt x="477520" y="21590"/>
                  </a:lnTo>
                  <a:lnTo>
                    <a:pt x="477520" y="20320"/>
                  </a:lnTo>
                  <a:lnTo>
                    <a:pt x="480060" y="20320"/>
                  </a:lnTo>
                  <a:lnTo>
                    <a:pt x="480060" y="19050"/>
                  </a:lnTo>
                  <a:lnTo>
                    <a:pt x="481330" y="19050"/>
                  </a:lnTo>
                  <a:lnTo>
                    <a:pt x="481330" y="17780"/>
                  </a:lnTo>
                  <a:lnTo>
                    <a:pt x="482600" y="17780"/>
                  </a:lnTo>
                  <a:lnTo>
                    <a:pt x="482600" y="16510"/>
                  </a:lnTo>
                  <a:lnTo>
                    <a:pt x="485140" y="16510"/>
                  </a:lnTo>
                  <a:lnTo>
                    <a:pt x="485140" y="15252"/>
                  </a:lnTo>
                  <a:close/>
                </a:path>
                <a:path w="504190" h="21589">
                  <a:moveTo>
                    <a:pt x="492760" y="8902"/>
                  </a:moveTo>
                  <a:lnTo>
                    <a:pt x="13970" y="8902"/>
                  </a:lnTo>
                  <a:lnTo>
                    <a:pt x="13970" y="10160"/>
                  </a:lnTo>
                  <a:lnTo>
                    <a:pt x="12700" y="10160"/>
                  </a:lnTo>
                  <a:lnTo>
                    <a:pt x="12700" y="11430"/>
                  </a:lnTo>
                  <a:lnTo>
                    <a:pt x="11430" y="11430"/>
                  </a:lnTo>
                  <a:lnTo>
                    <a:pt x="11430" y="12700"/>
                  </a:lnTo>
                  <a:lnTo>
                    <a:pt x="10160" y="12700"/>
                  </a:lnTo>
                  <a:lnTo>
                    <a:pt x="10160" y="13970"/>
                  </a:lnTo>
                  <a:lnTo>
                    <a:pt x="7620" y="13970"/>
                  </a:lnTo>
                  <a:lnTo>
                    <a:pt x="7620" y="15240"/>
                  </a:lnTo>
                  <a:lnTo>
                    <a:pt x="486410" y="15240"/>
                  </a:lnTo>
                  <a:lnTo>
                    <a:pt x="486410" y="13970"/>
                  </a:lnTo>
                  <a:lnTo>
                    <a:pt x="487680" y="13970"/>
                  </a:lnTo>
                  <a:lnTo>
                    <a:pt x="487680" y="12700"/>
                  </a:lnTo>
                  <a:lnTo>
                    <a:pt x="488950" y="12700"/>
                  </a:lnTo>
                  <a:lnTo>
                    <a:pt x="488950" y="11430"/>
                  </a:lnTo>
                  <a:lnTo>
                    <a:pt x="491490" y="11430"/>
                  </a:lnTo>
                  <a:lnTo>
                    <a:pt x="491490" y="10160"/>
                  </a:lnTo>
                  <a:lnTo>
                    <a:pt x="492760" y="10160"/>
                  </a:lnTo>
                  <a:lnTo>
                    <a:pt x="492760" y="8902"/>
                  </a:lnTo>
                  <a:close/>
                </a:path>
                <a:path w="504190" h="21589">
                  <a:moveTo>
                    <a:pt x="500380" y="2552"/>
                  </a:moveTo>
                  <a:lnTo>
                    <a:pt x="22860" y="2552"/>
                  </a:lnTo>
                  <a:lnTo>
                    <a:pt x="22860" y="3810"/>
                  </a:lnTo>
                  <a:lnTo>
                    <a:pt x="20320" y="3810"/>
                  </a:lnTo>
                  <a:lnTo>
                    <a:pt x="20320" y="5080"/>
                  </a:lnTo>
                  <a:lnTo>
                    <a:pt x="19050" y="5080"/>
                  </a:lnTo>
                  <a:lnTo>
                    <a:pt x="19050" y="6350"/>
                  </a:lnTo>
                  <a:lnTo>
                    <a:pt x="17780" y="6350"/>
                  </a:lnTo>
                  <a:lnTo>
                    <a:pt x="17780" y="7620"/>
                  </a:lnTo>
                  <a:lnTo>
                    <a:pt x="16510" y="7620"/>
                  </a:lnTo>
                  <a:lnTo>
                    <a:pt x="16510" y="8890"/>
                  </a:lnTo>
                  <a:lnTo>
                    <a:pt x="494030" y="8890"/>
                  </a:lnTo>
                  <a:lnTo>
                    <a:pt x="494030" y="7620"/>
                  </a:lnTo>
                  <a:lnTo>
                    <a:pt x="495300" y="7620"/>
                  </a:lnTo>
                  <a:lnTo>
                    <a:pt x="495300" y="6350"/>
                  </a:lnTo>
                  <a:lnTo>
                    <a:pt x="497840" y="6350"/>
                  </a:lnTo>
                  <a:lnTo>
                    <a:pt x="497840" y="5080"/>
                  </a:lnTo>
                  <a:lnTo>
                    <a:pt x="499110" y="5080"/>
                  </a:lnTo>
                  <a:lnTo>
                    <a:pt x="499110" y="3810"/>
                  </a:lnTo>
                  <a:lnTo>
                    <a:pt x="500380" y="3810"/>
                  </a:lnTo>
                  <a:lnTo>
                    <a:pt x="500380" y="2552"/>
                  </a:lnTo>
                  <a:close/>
                </a:path>
                <a:path w="504190" h="21589">
                  <a:moveTo>
                    <a:pt x="504190" y="0"/>
                  </a:moveTo>
                  <a:lnTo>
                    <a:pt x="25400" y="0"/>
                  </a:lnTo>
                  <a:lnTo>
                    <a:pt x="25400" y="1270"/>
                  </a:lnTo>
                  <a:lnTo>
                    <a:pt x="24130" y="1270"/>
                  </a:lnTo>
                  <a:lnTo>
                    <a:pt x="24130" y="2540"/>
                  </a:lnTo>
                  <a:lnTo>
                    <a:pt x="501650" y="2540"/>
                  </a:lnTo>
                  <a:lnTo>
                    <a:pt x="501650" y="1270"/>
                  </a:lnTo>
                  <a:lnTo>
                    <a:pt x="504190" y="1270"/>
                  </a:lnTo>
                  <a:lnTo>
                    <a:pt x="504190" y="0"/>
                  </a:lnTo>
                  <a:close/>
                </a:path>
              </a:pathLst>
            </a:custGeom>
            <a:solidFill>
              <a:srgbClr val="006C00"/>
            </a:solidFill>
          </p:spPr>
          <p:txBody>
            <a:bodyPr wrap="square" lIns="0" tIns="0" rIns="0" bIns="0" rtlCol="0"/>
            <a:lstStyle/>
            <a:p>
              <a:endParaRPr/>
            </a:p>
          </p:txBody>
        </p:sp>
        <p:sp>
          <p:nvSpPr>
            <p:cNvPr id="442" name="object 442"/>
            <p:cNvSpPr/>
            <p:nvPr/>
          </p:nvSpPr>
          <p:spPr>
            <a:xfrm>
              <a:off x="6217920" y="4307852"/>
              <a:ext cx="501650" cy="20320"/>
            </a:xfrm>
            <a:custGeom>
              <a:avLst/>
              <a:gdLst/>
              <a:ahLst/>
              <a:cxnLst/>
              <a:rect l="l" t="t" r="r" b="b"/>
              <a:pathLst>
                <a:path w="501650" h="20320">
                  <a:moveTo>
                    <a:pt x="477520" y="19050"/>
                  </a:moveTo>
                  <a:lnTo>
                    <a:pt x="0" y="19050"/>
                  </a:lnTo>
                  <a:lnTo>
                    <a:pt x="0" y="20307"/>
                  </a:lnTo>
                  <a:lnTo>
                    <a:pt x="477520" y="20307"/>
                  </a:lnTo>
                  <a:lnTo>
                    <a:pt x="477520" y="19050"/>
                  </a:lnTo>
                  <a:close/>
                </a:path>
                <a:path w="501650" h="20320">
                  <a:moveTo>
                    <a:pt x="486410" y="12700"/>
                  </a:moveTo>
                  <a:lnTo>
                    <a:pt x="7620" y="12700"/>
                  </a:lnTo>
                  <a:lnTo>
                    <a:pt x="7620" y="13957"/>
                  </a:lnTo>
                  <a:lnTo>
                    <a:pt x="6350" y="13957"/>
                  </a:lnTo>
                  <a:lnTo>
                    <a:pt x="6350" y="15227"/>
                  </a:lnTo>
                  <a:lnTo>
                    <a:pt x="5080" y="15227"/>
                  </a:lnTo>
                  <a:lnTo>
                    <a:pt x="5080" y="16497"/>
                  </a:lnTo>
                  <a:lnTo>
                    <a:pt x="3810" y="16497"/>
                  </a:lnTo>
                  <a:lnTo>
                    <a:pt x="3810" y="17767"/>
                  </a:lnTo>
                  <a:lnTo>
                    <a:pt x="1270" y="17767"/>
                  </a:lnTo>
                  <a:lnTo>
                    <a:pt x="1270" y="19037"/>
                  </a:lnTo>
                  <a:lnTo>
                    <a:pt x="480060" y="19037"/>
                  </a:lnTo>
                  <a:lnTo>
                    <a:pt x="480060" y="17767"/>
                  </a:lnTo>
                  <a:lnTo>
                    <a:pt x="481330" y="17767"/>
                  </a:lnTo>
                  <a:lnTo>
                    <a:pt x="481330" y="16497"/>
                  </a:lnTo>
                  <a:lnTo>
                    <a:pt x="482600" y="16497"/>
                  </a:lnTo>
                  <a:lnTo>
                    <a:pt x="482600" y="15227"/>
                  </a:lnTo>
                  <a:lnTo>
                    <a:pt x="483870" y="15227"/>
                  </a:lnTo>
                  <a:lnTo>
                    <a:pt x="483870" y="13957"/>
                  </a:lnTo>
                  <a:lnTo>
                    <a:pt x="486410" y="13957"/>
                  </a:lnTo>
                  <a:lnTo>
                    <a:pt x="486410" y="12700"/>
                  </a:lnTo>
                  <a:close/>
                </a:path>
                <a:path w="501650" h="20320">
                  <a:moveTo>
                    <a:pt x="494030" y="6350"/>
                  </a:moveTo>
                  <a:lnTo>
                    <a:pt x="16510" y="6350"/>
                  </a:lnTo>
                  <a:lnTo>
                    <a:pt x="16510" y="7607"/>
                  </a:lnTo>
                  <a:lnTo>
                    <a:pt x="13970" y="7607"/>
                  </a:lnTo>
                  <a:lnTo>
                    <a:pt x="13970" y="8877"/>
                  </a:lnTo>
                  <a:lnTo>
                    <a:pt x="12700" y="8877"/>
                  </a:lnTo>
                  <a:lnTo>
                    <a:pt x="12700" y="10147"/>
                  </a:lnTo>
                  <a:lnTo>
                    <a:pt x="11430" y="10147"/>
                  </a:lnTo>
                  <a:lnTo>
                    <a:pt x="11430" y="11417"/>
                  </a:lnTo>
                  <a:lnTo>
                    <a:pt x="10160" y="11417"/>
                  </a:lnTo>
                  <a:lnTo>
                    <a:pt x="10160" y="12687"/>
                  </a:lnTo>
                  <a:lnTo>
                    <a:pt x="487680" y="12687"/>
                  </a:lnTo>
                  <a:lnTo>
                    <a:pt x="487680" y="11417"/>
                  </a:lnTo>
                  <a:lnTo>
                    <a:pt x="488950" y="11417"/>
                  </a:lnTo>
                  <a:lnTo>
                    <a:pt x="488950" y="10147"/>
                  </a:lnTo>
                  <a:lnTo>
                    <a:pt x="490220" y="10147"/>
                  </a:lnTo>
                  <a:lnTo>
                    <a:pt x="490220" y="8877"/>
                  </a:lnTo>
                  <a:lnTo>
                    <a:pt x="492760" y="8877"/>
                  </a:lnTo>
                  <a:lnTo>
                    <a:pt x="492760" y="7607"/>
                  </a:lnTo>
                  <a:lnTo>
                    <a:pt x="494030" y="7607"/>
                  </a:lnTo>
                  <a:lnTo>
                    <a:pt x="494030" y="6350"/>
                  </a:lnTo>
                  <a:close/>
                </a:path>
                <a:path w="501650" h="20320">
                  <a:moveTo>
                    <a:pt x="501650" y="0"/>
                  </a:moveTo>
                  <a:lnTo>
                    <a:pt x="24130" y="0"/>
                  </a:lnTo>
                  <a:lnTo>
                    <a:pt x="24130" y="1257"/>
                  </a:lnTo>
                  <a:lnTo>
                    <a:pt x="22860" y="1257"/>
                  </a:lnTo>
                  <a:lnTo>
                    <a:pt x="22860" y="2527"/>
                  </a:lnTo>
                  <a:lnTo>
                    <a:pt x="20320" y="2527"/>
                  </a:lnTo>
                  <a:lnTo>
                    <a:pt x="20320" y="3797"/>
                  </a:lnTo>
                  <a:lnTo>
                    <a:pt x="19050" y="3797"/>
                  </a:lnTo>
                  <a:lnTo>
                    <a:pt x="19050" y="5067"/>
                  </a:lnTo>
                  <a:lnTo>
                    <a:pt x="17780" y="5067"/>
                  </a:lnTo>
                  <a:lnTo>
                    <a:pt x="17780" y="6337"/>
                  </a:lnTo>
                  <a:lnTo>
                    <a:pt x="495300" y="6337"/>
                  </a:lnTo>
                  <a:lnTo>
                    <a:pt x="495300" y="5067"/>
                  </a:lnTo>
                  <a:lnTo>
                    <a:pt x="496570" y="5067"/>
                  </a:lnTo>
                  <a:lnTo>
                    <a:pt x="496570" y="3797"/>
                  </a:lnTo>
                  <a:lnTo>
                    <a:pt x="499110" y="3797"/>
                  </a:lnTo>
                  <a:lnTo>
                    <a:pt x="499110" y="2527"/>
                  </a:lnTo>
                  <a:lnTo>
                    <a:pt x="500380" y="2527"/>
                  </a:lnTo>
                  <a:lnTo>
                    <a:pt x="500380" y="1257"/>
                  </a:lnTo>
                  <a:lnTo>
                    <a:pt x="501650" y="1257"/>
                  </a:lnTo>
                  <a:lnTo>
                    <a:pt x="501650" y="0"/>
                  </a:lnTo>
                  <a:close/>
                </a:path>
              </a:pathLst>
            </a:custGeom>
            <a:solidFill>
              <a:srgbClr val="006D00"/>
            </a:solidFill>
          </p:spPr>
          <p:txBody>
            <a:bodyPr wrap="square" lIns="0" tIns="0" rIns="0" bIns="0" rtlCol="0"/>
            <a:lstStyle/>
            <a:p>
              <a:endParaRPr/>
            </a:p>
          </p:txBody>
        </p:sp>
        <p:sp>
          <p:nvSpPr>
            <p:cNvPr id="443" name="object 443"/>
            <p:cNvSpPr/>
            <p:nvPr/>
          </p:nvSpPr>
          <p:spPr>
            <a:xfrm>
              <a:off x="6191250" y="4328159"/>
              <a:ext cx="502920" cy="21590"/>
            </a:xfrm>
            <a:custGeom>
              <a:avLst/>
              <a:gdLst/>
              <a:ahLst/>
              <a:cxnLst/>
              <a:rect l="l" t="t" r="r" b="b"/>
              <a:pathLst>
                <a:path w="502920" h="21589">
                  <a:moveTo>
                    <a:pt x="481330" y="17792"/>
                  </a:moveTo>
                  <a:lnTo>
                    <a:pt x="2540" y="17792"/>
                  </a:lnTo>
                  <a:lnTo>
                    <a:pt x="2540" y="19050"/>
                  </a:lnTo>
                  <a:lnTo>
                    <a:pt x="1270" y="19050"/>
                  </a:lnTo>
                  <a:lnTo>
                    <a:pt x="1270" y="20320"/>
                  </a:lnTo>
                  <a:lnTo>
                    <a:pt x="0" y="20320"/>
                  </a:lnTo>
                  <a:lnTo>
                    <a:pt x="0" y="21590"/>
                  </a:lnTo>
                  <a:lnTo>
                    <a:pt x="477520" y="21590"/>
                  </a:lnTo>
                  <a:lnTo>
                    <a:pt x="477520" y="20320"/>
                  </a:lnTo>
                  <a:lnTo>
                    <a:pt x="478790" y="20320"/>
                  </a:lnTo>
                  <a:lnTo>
                    <a:pt x="478790" y="19050"/>
                  </a:lnTo>
                  <a:lnTo>
                    <a:pt x="481330" y="19050"/>
                  </a:lnTo>
                  <a:lnTo>
                    <a:pt x="481330" y="17792"/>
                  </a:lnTo>
                  <a:close/>
                </a:path>
                <a:path w="502920" h="21589">
                  <a:moveTo>
                    <a:pt x="488950" y="11442"/>
                  </a:moveTo>
                  <a:lnTo>
                    <a:pt x="11430" y="11442"/>
                  </a:lnTo>
                  <a:lnTo>
                    <a:pt x="11430" y="12700"/>
                  </a:lnTo>
                  <a:lnTo>
                    <a:pt x="8890" y="12700"/>
                  </a:lnTo>
                  <a:lnTo>
                    <a:pt x="8890" y="13970"/>
                  </a:lnTo>
                  <a:lnTo>
                    <a:pt x="7620" y="13970"/>
                  </a:lnTo>
                  <a:lnTo>
                    <a:pt x="7620" y="15240"/>
                  </a:lnTo>
                  <a:lnTo>
                    <a:pt x="6350" y="15240"/>
                  </a:lnTo>
                  <a:lnTo>
                    <a:pt x="6350" y="16510"/>
                  </a:lnTo>
                  <a:lnTo>
                    <a:pt x="5080" y="16510"/>
                  </a:lnTo>
                  <a:lnTo>
                    <a:pt x="5080" y="17780"/>
                  </a:lnTo>
                  <a:lnTo>
                    <a:pt x="482600" y="17780"/>
                  </a:lnTo>
                  <a:lnTo>
                    <a:pt x="482600" y="16510"/>
                  </a:lnTo>
                  <a:lnTo>
                    <a:pt x="483870" y="16510"/>
                  </a:lnTo>
                  <a:lnTo>
                    <a:pt x="483870" y="15240"/>
                  </a:lnTo>
                  <a:lnTo>
                    <a:pt x="485140" y="15240"/>
                  </a:lnTo>
                  <a:lnTo>
                    <a:pt x="485140" y="13970"/>
                  </a:lnTo>
                  <a:lnTo>
                    <a:pt x="487680" y="13970"/>
                  </a:lnTo>
                  <a:lnTo>
                    <a:pt x="487680" y="12700"/>
                  </a:lnTo>
                  <a:lnTo>
                    <a:pt x="488950" y="12700"/>
                  </a:lnTo>
                  <a:lnTo>
                    <a:pt x="488950" y="11442"/>
                  </a:lnTo>
                  <a:close/>
                </a:path>
                <a:path w="502920" h="21589">
                  <a:moveTo>
                    <a:pt x="496570" y="5092"/>
                  </a:moveTo>
                  <a:lnTo>
                    <a:pt x="19050" y="5092"/>
                  </a:lnTo>
                  <a:lnTo>
                    <a:pt x="19050" y="6350"/>
                  </a:lnTo>
                  <a:lnTo>
                    <a:pt x="17780" y="6350"/>
                  </a:lnTo>
                  <a:lnTo>
                    <a:pt x="17780" y="7620"/>
                  </a:lnTo>
                  <a:lnTo>
                    <a:pt x="15240" y="7620"/>
                  </a:lnTo>
                  <a:lnTo>
                    <a:pt x="15240" y="8890"/>
                  </a:lnTo>
                  <a:lnTo>
                    <a:pt x="13970" y="8890"/>
                  </a:lnTo>
                  <a:lnTo>
                    <a:pt x="13970" y="10160"/>
                  </a:lnTo>
                  <a:lnTo>
                    <a:pt x="12700" y="10160"/>
                  </a:lnTo>
                  <a:lnTo>
                    <a:pt x="12700" y="11430"/>
                  </a:lnTo>
                  <a:lnTo>
                    <a:pt x="490220" y="11430"/>
                  </a:lnTo>
                  <a:lnTo>
                    <a:pt x="490220" y="10160"/>
                  </a:lnTo>
                  <a:lnTo>
                    <a:pt x="491490" y="10160"/>
                  </a:lnTo>
                  <a:lnTo>
                    <a:pt x="491490" y="8890"/>
                  </a:lnTo>
                  <a:lnTo>
                    <a:pt x="494030" y="8890"/>
                  </a:lnTo>
                  <a:lnTo>
                    <a:pt x="494030" y="7620"/>
                  </a:lnTo>
                  <a:lnTo>
                    <a:pt x="495300" y="7620"/>
                  </a:lnTo>
                  <a:lnTo>
                    <a:pt x="495300" y="6350"/>
                  </a:lnTo>
                  <a:lnTo>
                    <a:pt x="496570" y="6350"/>
                  </a:lnTo>
                  <a:lnTo>
                    <a:pt x="496570" y="5092"/>
                  </a:lnTo>
                  <a:close/>
                </a:path>
                <a:path w="502920" h="21589">
                  <a:moveTo>
                    <a:pt x="502920" y="0"/>
                  </a:moveTo>
                  <a:lnTo>
                    <a:pt x="25400" y="0"/>
                  </a:lnTo>
                  <a:lnTo>
                    <a:pt x="25400" y="1270"/>
                  </a:lnTo>
                  <a:lnTo>
                    <a:pt x="24130" y="1270"/>
                  </a:lnTo>
                  <a:lnTo>
                    <a:pt x="24130" y="2540"/>
                  </a:lnTo>
                  <a:lnTo>
                    <a:pt x="21590" y="2540"/>
                  </a:lnTo>
                  <a:lnTo>
                    <a:pt x="21590" y="3810"/>
                  </a:lnTo>
                  <a:lnTo>
                    <a:pt x="20320" y="3810"/>
                  </a:lnTo>
                  <a:lnTo>
                    <a:pt x="20320" y="5080"/>
                  </a:lnTo>
                  <a:lnTo>
                    <a:pt x="497840" y="5080"/>
                  </a:lnTo>
                  <a:lnTo>
                    <a:pt x="497840" y="3810"/>
                  </a:lnTo>
                  <a:lnTo>
                    <a:pt x="500380" y="3810"/>
                  </a:lnTo>
                  <a:lnTo>
                    <a:pt x="500380" y="2540"/>
                  </a:lnTo>
                  <a:lnTo>
                    <a:pt x="501650" y="2540"/>
                  </a:lnTo>
                  <a:lnTo>
                    <a:pt x="501650" y="1270"/>
                  </a:lnTo>
                  <a:lnTo>
                    <a:pt x="502920" y="1270"/>
                  </a:lnTo>
                  <a:lnTo>
                    <a:pt x="502920" y="0"/>
                  </a:lnTo>
                  <a:close/>
                </a:path>
              </a:pathLst>
            </a:custGeom>
            <a:solidFill>
              <a:srgbClr val="006E00"/>
            </a:solidFill>
          </p:spPr>
          <p:txBody>
            <a:bodyPr wrap="square" lIns="0" tIns="0" rIns="0" bIns="0" rtlCol="0"/>
            <a:lstStyle/>
            <a:p>
              <a:endParaRPr/>
            </a:p>
          </p:txBody>
        </p:sp>
        <p:sp>
          <p:nvSpPr>
            <p:cNvPr id="444" name="object 444"/>
            <p:cNvSpPr/>
            <p:nvPr/>
          </p:nvSpPr>
          <p:spPr>
            <a:xfrm>
              <a:off x="6165850" y="4349750"/>
              <a:ext cx="501650" cy="20320"/>
            </a:xfrm>
            <a:custGeom>
              <a:avLst/>
              <a:gdLst/>
              <a:ahLst/>
              <a:cxnLst/>
              <a:rect l="l" t="t" r="r" b="b"/>
              <a:pathLst>
                <a:path w="501650" h="20320">
                  <a:moveTo>
                    <a:pt x="482600" y="15252"/>
                  </a:moveTo>
                  <a:lnTo>
                    <a:pt x="3810" y="15252"/>
                  </a:lnTo>
                  <a:lnTo>
                    <a:pt x="3810" y="16510"/>
                  </a:lnTo>
                  <a:lnTo>
                    <a:pt x="2540" y="16510"/>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1330" y="17780"/>
                  </a:lnTo>
                  <a:lnTo>
                    <a:pt x="481330" y="16510"/>
                  </a:lnTo>
                  <a:lnTo>
                    <a:pt x="482600" y="16510"/>
                  </a:lnTo>
                  <a:lnTo>
                    <a:pt x="482600" y="15252"/>
                  </a:lnTo>
                  <a:close/>
                </a:path>
                <a:path w="501650" h="20320">
                  <a:moveTo>
                    <a:pt x="490220" y="8902"/>
                  </a:moveTo>
                  <a:lnTo>
                    <a:pt x="12700" y="8902"/>
                  </a:lnTo>
                  <a:lnTo>
                    <a:pt x="12700" y="10160"/>
                  </a:lnTo>
                  <a:lnTo>
                    <a:pt x="10160" y="10160"/>
                  </a:lnTo>
                  <a:lnTo>
                    <a:pt x="10160" y="11430"/>
                  </a:lnTo>
                  <a:lnTo>
                    <a:pt x="8890" y="11430"/>
                  </a:lnTo>
                  <a:lnTo>
                    <a:pt x="8890" y="12700"/>
                  </a:lnTo>
                  <a:lnTo>
                    <a:pt x="7620" y="12700"/>
                  </a:lnTo>
                  <a:lnTo>
                    <a:pt x="7620" y="13970"/>
                  </a:lnTo>
                  <a:lnTo>
                    <a:pt x="6350" y="13970"/>
                  </a:lnTo>
                  <a:lnTo>
                    <a:pt x="6350" y="15240"/>
                  </a:lnTo>
                  <a:lnTo>
                    <a:pt x="483870" y="15240"/>
                  </a:lnTo>
                  <a:lnTo>
                    <a:pt x="483870" y="13970"/>
                  </a:lnTo>
                  <a:lnTo>
                    <a:pt x="485140" y="13970"/>
                  </a:lnTo>
                  <a:lnTo>
                    <a:pt x="485140" y="12700"/>
                  </a:lnTo>
                  <a:lnTo>
                    <a:pt x="487680" y="12700"/>
                  </a:lnTo>
                  <a:lnTo>
                    <a:pt x="487680" y="11430"/>
                  </a:lnTo>
                  <a:lnTo>
                    <a:pt x="488950" y="11430"/>
                  </a:lnTo>
                  <a:lnTo>
                    <a:pt x="488950" y="10160"/>
                  </a:lnTo>
                  <a:lnTo>
                    <a:pt x="490220" y="10160"/>
                  </a:lnTo>
                  <a:lnTo>
                    <a:pt x="490220" y="8902"/>
                  </a:lnTo>
                  <a:close/>
                </a:path>
                <a:path w="501650" h="20320">
                  <a:moveTo>
                    <a:pt x="497840" y="2552"/>
                  </a:moveTo>
                  <a:lnTo>
                    <a:pt x="20320" y="2552"/>
                  </a:lnTo>
                  <a:lnTo>
                    <a:pt x="20320" y="3810"/>
                  </a:lnTo>
                  <a:lnTo>
                    <a:pt x="19050" y="3810"/>
                  </a:lnTo>
                  <a:lnTo>
                    <a:pt x="19050" y="5080"/>
                  </a:lnTo>
                  <a:lnTo>
                    <a:pt x="17780" y="5080"/>
                  </a:lnTo>
                  <a:lnTo>
                    <a:pt x="17780" y="6350"/>
                  </a:lnTo>
                  <a:lnTo>
                    <a:pt x="15240" y="6350"/>
                  </a:lnTo>
                  <a:lnTo>
                    <a:pt x="15240" y="7620"/>
                  </a:lnTo>
                  <a:lnTo>
                    <a:pt x="13970" y="7620"/>
                  </a:lnTo>
                  <a:lnTo>
                    <a:pt x="13970" y="8890"/>
                  </a:lnTo>
                  <a:lnTo>
                    <a:pt x="491490" y="8890"/>
                  </a:lnTo>
                  <a:lnTo>
                    <a:pt x="491490" y="7620"/>
                  </a:lnTo>
                  <a:lnTo>
                    <a:pt x="494030" y="7620"/>
                  </a:lnTo>
                  <a:lnTo>
                    <a:pt x="494030" y="6350"/>
                  </a:lnTo>
                  <a:lnTo>
                    <a:pt x="495300" y="6350"/>
                  </a:lnTo>
                  <a:lnTo>
                    <a:pt x="495300" y="5080"/>
                  </a:lnTo>
                  <a:lnTo>
                    <a:pt x="496570" y="5080"/>
                  </a:lnTo>
                  <a:lnTo>
                    <a:pt x="496570" y="3810"/>
                  </a:lnTo>
                  <a:lnTo>
                    <a:pt x="497840" y="3810"/>
                  </a:lnTo>
                  <a:lnTo>
                    <a:pt x="497840" y="2552"/>
                  </a:lnTo>
                  <a:close/>
                </a:path>
                <a:path w="501650" h="20320">
                  <a:moveTo>
                    <a:pt x="501650" y="0"/>
                  </a:moveTo>
                  <a:lnTo>
                    <a:pt x="24130" y="0"/>
                  </a:lnTo>
                  <a:lnTo>
                    <a:pt x="24130" y="1270"/>
                  </a:lnTo>
                  <a:lnTo>
                    <a:pt x="21590" y="1270"/>
                  </a:lnTo>
                  <a:lnTo>
                    <a:pt x="21590" y="2540"/>
                  </a:lnTo>
                  <a:lnTo>
                    <a:pt x="500380" y="2540"/>
                  </a:lnTo>
                  <a:lnTo>
                    <a:pt x="500380" y="1270"/>
                  </a:lnTo>
                  <a:lnTo>
                    <a:pt x="501650" y="1270"/>
                  </a:lnTo>
                  <a:lnTo>
                    <a:pt x="501650" y="0"/>
                  </a:lnTo>
                  <a:close/>
                </a:path>
              </a:pathLst>
            </a:custGeom>
            <a:solidFill>
              <a:srgbClr val="006F00"/>
            </a:solidFill>
          </p:spPr>
          <p:txBody>
            <a:bodyPr wrap="square" lIns="0" tIns="0" rIns="0" bIns="0" rtlCol="0"/>
            <a:lstStyle/>
            <a:p>
              <a:endParaRPr/>
            </a:p>
          </p:txBody>
        </p:sp>
        <p:sp>
          <p:nvSpPr>
            <p:cNvPr id="445" name="object 445"/>
            <p:cNvSpPr/>
            <p:nvPr/>
          </p:nvSpPr>
          <p:spPr>
            <a:xfrm>
              <a:off x="6137910" y="4370069"/>
              <a:ext cx="504190" cy="21590"/>
            </a:xfrm>
            <a:custGeom>
              <a:avLst/>
              <a:gdLst/>
              <a:ahLst/>
              <a:cxnLst/>
              <a:rect l="l" t="t" r="r" b="b"/>
              <a:pathLst>
                <a:path w="504190" h="21589">
                  <a:moveTo>
                    <a:pt x="478790" y="20332"/>
                  </a:moveTo>
                  <a:lnTo>
                    <a:pt x="0" y="20332"/>
                  </a:lnTo>
                  <a:lnTo>
                    <a:pt x="0" y="21590"/>
                  </a:lnTo>
                  <a:lnTo>
                    <a:pt x="478790" y="21590"/>
                  </a:lnTo>
                  <a:lnTo>
                    <a:pt x="478790" y="20332"/>
                  </a:lnTo>
                  <a:close/>
                </a:path>
                <a:path w="504190" h="21589">
                  <a:moveTo>
                    <a:pt x="486410" y="13982"/>
                  </a:moveTo>
                  <a:lnTo>
                    <a:pt x="8890" y="13982"/>
                  </a:lnTo>
                  <a:lnTo>
                    <a:pt x="8890" y="15240"/>
                  </a:lnTo>
                  <a:lnTo>
                    <a:pt x="6350" y="15240"/>
                  </a:lnTo>
                  <a:lnTo>
                    <a:pt x="6350" y="16510"/>
                  </a:lnTo>
                  <a:lnTo>
                    <a:pt x="5080" y="16510"/>
                  </a:lnTo>
                  <a:lnTo>
                    <a:pt x="5080" y="17780"/>
                  </a:lnTo>
                  <a:lnTo>
                    <a:pt x="3810" y="17780"/>
                  </a:lnTo>
                  <a:lnTo>
                    <a:pt x="3810" y="19050"/>
                  </a:lnTo>
                  <a:lnTo>
                    <a:pt x="2540" y="19050"/>
                  </a:lnTo>
                  <a:lnTo>
                    <a:pt x="2540" y="20320"/>
                  </a:lnTo>
                  <a:lnTo>
                    <a:pt x="480060" y="20320"/>
                  </a:lnTo>
                  <a:lnTo>
                    <a:pt x="480060" y="19050"/>
                  </a:lnTo>
                  <a:lnTo>
                    <a:pt x="481330" y="19050"/>
                  </a:lnTo>
                  <a:lnTo>
                    <a:pt x="481330" y="17780"/>
                  </a:lnTo>
                  <a:lnTo>
                    <a:pt x="482587" y="17780"/>
                  </a:lnTo>
                  <a:lnTo>
                    <a:pt x="482587" y="16510"/>
                  </a:lnTo>
                  <a:lnTo>
                    <a:pt x="485140" y="16510"/>
                  </a:lnTo>
                  <a:lnTo>
                    <a:pt x="485140" y="15240"/>
                  </a:lnTo>
                  <a:lnTo>
                    <a:pt x="486410" y="15240"/>
                  </a:lnTo>
                  <a:lnTo>
                    <a:pt x="486410" y="13982"/>
                  </a:lnTo>
                  <a:close/>
                </a:path>
                <a:path w="504190" h="21589">
                  <a:moveTo>
                    <a:pt x="494030" y="7632"/>
                  </a:moveTo>
                  <a:lnTo>
                    <a:pt x="16510" y="7632"/>
                  </a:lnTo>
                  <a:lnTo>
                    <a:pt x="16510" y="8890"/>
                  </a:lnTo>
                  <a:lnTo>
                    <a:pt x="15240" y="8890"/>
                  </a:lnTo>
                  <a:lnTo>
                    <a:pt x="15240" y="10160"/>
                  </a:lnTo>
                  <a:lnTo>
                    <a:pt x="12700" y="10160"/>
                  </a:lnTo>
                  <a:lnTo>
                    <a:pt x="12700" y="11430"/>
                  </a:lnTo>
                  <a:lnTo>
                    <a:pt x="11430" y="11430"/>
                  </a:lnTo>
                  <a:lnTo>
                    <a:pt x="11430" y="12700"/>
                  </a:lnTo>
                  <a:lnTo>
                    <a:pt x="10160" y="12700"/>
                  </a:lnTo>
                  <a:lnTo>
                    <a:pt x="10160" y="13970"/>
                  </a:lnTo>
                  <a:lnTo>
                    <a:pt x="487680" y="13970"/>
                  </a:lnTo>
                  <a:lnTo>
                    <a:pt x="487680" y="12700"/>
                  </a:lnTo>
                  <a:lnTo>
                    <a:pt x="488937" y="12700"/>
                  </a:lnTo>
                  <a:lnTo>
                    <a:pt x="488937" y="11430"/>
                  </a:lnTo>
                  <a:lnTo>
                    <a:pt x="491490" y="11430"/>
                  </a:lnTo>
                  <a:lnTo>
                    <a:pt x="491490" y="10160"/>
                  </a:lnTo>
                  <a:lnTo>
                    <a:pt x="492760" y="10160"/>
                  </a:lnTo>
                  <a:lnTo>
                    <a:pt x="492760" y="8890"/>
                  </a:lnTo>
                  <a:lnTo>
                    <a:pt x="494030" y="8890"/>
                  </a:lnTo>
                  <a:lnTo>
                    <a:pt x="494030" y="7632"/>
                  </a:lnTo>
                  <a:close/>
                </a:path>
                <a:path w="504190" h="21589">
                  <a:moveTo>
                    <a:pt x="502920" y="1282"/>
                  </a:moveTo>
                  <a:lnTo>
                    <a:pt x="24130" y="1282"/>
                  </a:lnTo>
                  <a:lnTo>
                    <a:pt x="24130" y="2540"/>
                  </a:lnTo>
                  <a:lnTo>
                    <a:pt x="22860" y="2540"/>
                  </a:lnTo>
                  <a:lnTo>
                    <a:pt x="22860" y="3810"/>
                  </a:lnTo>
                  <a:lnTo>
                    <a:pt x="21590" y="3810"/>
                  </a:lnTo>
                  <a:lnTo>
                    <a:pt x="21590" y="5080"/>
                  </a:lnTo>
                  <a:lnTo>
                    <a:pt x="19050" y="5080"/>
                  </a:lnTo>
                  <a:lnTo>
                    <a:pt x="19050" y="6350"/>
                  </a:lnTo>
                  <a:lnTo>
                    <a:pt x="17780" y="6350"/>
                  </a:lnTo>
                  <a:lnTo>
                    <a:pt x="17780" y="7620"/>
                  </a:lnTo>
                  <a:lnTo>
                    <a:pt x="496570" y="7620"/>
                  </a:lnTo>
                  <a:lnTo>
                    <a:pt x="496570" y="6350"/>
                  </a:lnTo>
                  <a:lnTo>
                    <a:pt x="497840" y="6350"/>
                  </a:lnTo>
                  <a:lnTo>
                    <a:pt x="497840" y="5080"/>
                  </a:lnTo>
                  <a:lnTo>
                    <a:pt x="499110" y="5080"/>
                  </a:lnTo>
                  <a:lnTo>
                    <a:pt x="499110" y="3810"/>
                  </a:lnTo>
                  <a:lnTo>
                    <a:pt x="500380" y="3810"/>
                  </a:lnTo>
                  <a:lnTo>
                    <a:pt x="500380" y="2540"/>
                  </a:lnTo>
                  <a:lnTo>
                    <a:pt x="502920" y="2540"/>
                  </a:lnTo>
                  <a:lnTo>
                    <a:pt x="502920" y="1282"/>
                  </a:lnTo>
                  <a:close/>
                </a:path>
                <a:path w="504190" h="21589">
                  <a:moveTo>
                    <a:pt x="504190" y="0"/>
                  </a:moveTo>
                  <a:lnTo>
                    <a:pt x="25400" y="0"/>
                  </a:lnTo>
                  <a:lnTo>
                    <a:pt x="25400" y="1270"/>
                  </a:lnTo>
                  <a:lnTo>
                    <a:pt x="504190" y="1270"/>
                  </a:lnTo>
                  <a:lnTo>
                    <a:pt x="504190" y="0"/>
                  </a:lnTo>
                  <a:close/>
                </a:path>
              </a:pathLst>
            </a:custGeom>
            <a:solidFill>
              <a:srgbClr val="007000"/>
            </a:solidFill>
          </p:spPr>
          <p:txBody>
            <a:bodyPr wrap="square" lIns="0" tIns="0" rIns="0" bIns="0" rtlCol="0"/>
            <a:lstStyle/>
            <a:p>
              <a:endParaRPr/>
            </a:p>
          </p:txBody>
        </p:sp>
        <p:sp>
          <p:nvSpPr>
            <p:cNvPr id="446" name="object 446"/>
            <p:cNvSpPr/>
            <p:nvPr/>
          </p:nvSpPr>
          <p:spPr>
            <a:xfrm>
              <a:off x="6112510" y="4391659"/>
              <a:ext cx="501650" cy="20320"/>
            </a:xfrm>
            <a:custGeom>
              <a:avLst/>
              <a:gdLst/>
              <a:ahLst/>
              <a:cxnLst/>
              <a:rect l="l" t="t" r="r" b="b"/>
              <a:pathLst>
                <a:path w="501650" h="20320">
                  <a:moveTo>
                    <a:pt x="480060" y="17792"/>
                  </a:moveTo>
                  <a:lnTo>
                    <a:pt x="2540" y="17792"/>
                  </a:lnTo>
                  <a:lnTo>
                    <a:pt x="2540" y="19050"/>
                  </a:lnTo>
                  <a:lnTo>
                    <a:pt x="0" y="19050"/>
                  </a:lnTo>
                  <a:lnTo>
                    <a:pt x="0" y="20320"/>
                  </a:lnTo>
                  <a:lnTo>
                    <a:pt x="478790" y="20320"/>
                  </a:lnTo>
                  <a:lnTo>
                    <a:pt x="478790" y="19050"/>
                  </a:lnTo>
                  <a:lnTo>
                    <a:pt x="480060" y="19050"/>
                  </a:lnTo>
                  <a:lnTo>
                    <a:pt x="480060" y="17792"/>
                  </a:lnTo>
                  <a:close/>
                </a:path>
                <a:path w="501650" h="20320">
                  <a:moveTo>
                    <a:pt x="487680" y="11442"/>
                  </a:moveTo>
                  <a:lnTo>
                    <a:pt x="10160" y="11442"/>
                  </a:lnTo>
                  <a:lnTo>
                    <a:pt x="10160" y="12700"/>
                  </a:lnTo>
                  <a:lnTo>
                    <a:pt x="8890" y="12700"/>
                  </a:lnTo>
                  <a:lnTo>
                    <a:pt x="8890" y="13970"/>
                  </a:lnTo>
                  <a:lnTo>
                    <a:pt x="6350" y="13970"/>
                  </a:lnTo>
                  <a:lnTo>
                    <a:pt x="6350" y="15240"/>
                  </a:lnTo>
                  <a:lnTo>
                    <a:pt x="5080" y="15240"/>
                  </a:lnTo>
                  <a:lnTo>
                    <a:pt x="5080" y="16510"/>
                  </a:lnTo>
                  <a:lnTo>
                    <a:pt x="3810" y="16510"/>
                  </a:lnTo>
                  <a:lnTo>
                    <a:pt x="3810" y="17780"/>
                  </a:lnTo>
                  <a:lnTo>
                    <a:pt x="481330" y="17780"/>
                  </a:lnTo>
                  <a:lnTo>
                    <a:pt x="481330" y="16510"/>
                  </a:lnTo>
                  <a:lnTo>
                    <a:pt x="482587" y="16510"/>
                  </a:lnTo>
                  <a:lnTo>
                    <a:pt x="482587" y="15240"/>
                  </a:lnTo>
                  <a:lnTo>
                    <a:pt x="485140" y="15240"/>
                  </a:lnTo>
                  <a:lnTo>
                    <a:pt x="485140" y="13970"/>
                  </a:lnTo>
                  <a:lnTo>
                    <a:pt x="486410" y="13970"/>
                  </a:lnTo>
                  <a:lnTo>
                    <a:pt x="486410" y="12700"/>
                  </a:lnTo>
                  <a:lnTo>
                    <a:pt x="487680" y="12700"/>
                  </a:lnTo>
                  <a:lnTo>
                    <a:pt x="487680" y="11442"/>
                  </a:lnTo>
                  <a:close/>
                </a:path>
                <a:path w="501650" h="20320">
                  <a:moveTo>
                    <a:pt x="495287" y="5092"/>
                  </a:moveTo>
                  <a:lnTo>
                    <a:pt x="17780" y="5092"/>
                  </a:lnTo>
                  <a:lnTo>
                    <a:pt x="17780" y="6350"/>
                  </a:lnTo>
                  <a:lnTo>
                    <a:pt x="16510" y="6350"/>
                  </a:lnTo>
                  <a:lnTo>
                    <a:pt x="16510" y="7620"/>
                  </a:lnTo>
                  <a:lnTo>
                    <a:pt x="15240" y="7620"/>
                  </a:lnTo>
                  <a:lnTo>
                    <a:pt x="15240" y="8890"/>
                  </a:lnTo>
                  <a:lnTo>
                    <a:pt x="12700" y="8890"/>
                  </a:lnTo>
                  <a:lnTo>
                    <a:pt x="12700" y="10160"/>
                  </a:lnTo>
                  <a:lnTo>
                    <a:pt x="11430" y="10160"/>
                  </a:lnTo>
                  <a:lnTo>
                    <a:pt x="11430" y="11430"/>
                  </a:lnTo>
                  <a:lnTo>
                    <a:pt x="488937" y="11430"/>
                  </a:lnTo>
                  <a:lnTo>
                    <a:pt x="488937" y="10160"/>
                  </a:lnTo>
                  <a:lnTo>
                    <a:pt x="491490" y="10160"/>
                  </a:lnTo>
                  <a:lnTo>
                    <a:pt x="491490" y="8890"/>
                  </a:lnTo>
                  <a:lnTo>
                    <a:pt x="492760" y="8890"/>
                  </a:lnTo>
                  <a:lnTo>
                    <a:pt x="492760" y="7620"/>
                  </a:lnTo>
                  <a:lnTo>
                    <a:pt x="494030" y="7620"/>
                  </a:lnTo>
                  <a:lnTo>
                    <a:pt x="494030" y="6350"/>
                  </a:lnTo>
                  <a:lnTo>
                    <a:pt x="495287" y="6350"/>
                  </a:lnTo>
                  <a:lnTo>
                    <a:pt x="495287" y="5092"/>
                  </a:lnTo>
                  <a:close/>
                </a:path>
                <a:path w="501650" h="20320">
                  <a:moveTo>
                    <a:pt x="501637" y="0"/>
                  </a:moveTo>
                  <a:lnTo>
                    <a:pt x="24130" y="0"/>
                  </a:lnTo>
                  <a:lnTo>
                    <a:pt x="24130" y="1270"/>
                  </a:lnTo>
                  <a:lnTo>
                    <a:pt x="22860" y="1270"/>
                  </a:lnTo>
                  <a:lnTo>
                    <a:pt x="22860" y="2540"/>
                  </a:lnTo>
                  <a:lnTo>
                    <a:pt x="21590" y="2540"/>
                  </a:lnTo>
                  <a:lnTo>
                    <a:pt x="21590" y="3810"/>
                  </a:lnTo>
                  <a:lnTo>
                    <a:pt x="19050" y="3810"/>
                  </a:lnTo>
                  <a:lnTo>
                    <a:pt x="19050" y="5080"/>
                  </a:lnTo>
                  <a:lnTo>
                    <a:pt x="497840" y="5080"/>
                  </a:lnTo>
                  <a:lnTo>
                    <a:pt x="497840" y="3810"/>
                  </a:lnTo>
                  <a:lnTo>
                    <a:pt x="499110" y="3810"/>
                  </a:lnTo>
                  <a:lnTo>
                    <a:pt x="499110" y="2540"/>
                  </a:lnTo>
                  <a:lnTo>
                    <a:pt x="500380" y="2540"/>
                  </a:lnTo>
                  <a:lnTo>
                    <a:pt x="500380" y="1270"/>
                  </a:lnTo>
                  <a:lnTo>
                    <a:pt x="501637" y="1270"/>
                  </a:lnTo>
                  <a:lnTo>
                    <a:pt x="501637" y="0"/>
                  </a:lnTo>
                  <a:close/>
                </a:path>
              </a:pathLst>
            </a:custGeom>
            <a:solidFill>
              <a:srgbClr val="007100"/>
            </a:solidFill>
          </p:spPr>
          <p:txBody>
            <a:bodyPr wrap="square" lIns="0" tIns="0" rIns="0" bIns="0" rtlCol="0"/>
            <a:lstStyle/>
            <a:p>
              <a:endParaRPr/>
            </a:p>
          </p:txBody>
        </p:sp>
        <p:sp>
          <p:nvSpPr>
            <p:cNvPr id="447" name="object 447"/>
            <p:cNvSpPr/>
            <p:nvPr/>
          </p:nvSpPr>
          <p:spPr>
            <a:xfrm>
              <a:off x="6085840" y="4411979"/>
              <a:ext cx="502920" cy="21590"/>
            </a:xfrm>
            <a:custGeom>
              <a:avLst/>
              <a:gdLst/>
              <a:ahLst/>
              <a:cxnLst/>
              <a:rect l="l" t="t" r="r" b="b"/>
              <a:pathLst>
                <a:path w="502920" h="21589">
                  <a:moveTo>
                    <a:pt x="482600" y="16522"/>
                  </a:moveTo>
                  <a:lnTo>
                    <a:pt x="5080" y="16522"/>
                  </a:lnTo>
                  <a:lnTo>
                    <a:pt x="5080" y="17780"/>
                  </a:lnTo>
                  <a:lnTo>
                    <a:pt x="2540" y="17780"/>
                  </a:lnTo>
                  <a:lnTo>
                    <a:pt x="2540" y="19050"/>
                  </a:lnTo>
                  <a:lnTo>
                    <a:pt x="1270" y="19050"/>
                  </a:lnTo>
                  <a:lnTo>
                    <a:pt x="1270" y="20320"/>
                  </a:lnTo>
                  <a:lnTo>
                    <a:pt x="0" y="20320"/>
                  </a:lnTo>
                  <a:lnTo>
                    <a:pt x="0" y="21590"/>
                  </a:lnTo>
                  <a:lnTo>
                    <a:pt x="477507" y="21590"/>
                  </a:lnTo>
                  <a:lnTo>
                    <a:pt x="477507" y="20320"/>
                  </a:lnTo>
                  <a:lnTo>
                    <a:pt x="480060" y="20320"/>
                  </a:lnTo>
                  <a:lnTo>
                    <a:pt x="480060" y="19050"/>
                  </a:lnTo>
                  <a:lnTo>
                    <a:pt x="481330" y="19050"/>
                  </a:lnTo>
                  <a:lnTo>
                    <a:pt x="481330" y="17780"/>
                  </a:lnTo>
                  <a:lnTo>
                    <a:pt x="482600" y="17780"/>
                  </a:lnTo>
                  <a:lnTo>
                    <a:pt x="482600" y="16522"/>
                  </a:lnTo>
                  <a:close/>
                </a:path>
                <a:path w="502920" h="21589">
                  <a:moveTo>
                    <a:pt x="490207" y="10172"/>
                  </a:moveTo>
                  <a:lnTo>
                    <a:pt x="12700" y="10172"/>
                  </a:lnTo>
                  <a:lnTo>
                    <a:pt x="12700" y="11430"/>
                  </a:lnTo>
                  <a:lnTo>
                    <a:pt x="11430" y="11430"/>
                  </a:lnTo>
                  <a:lnTo>
                    <a:pt x="11430" y="12700"/>
                  </a:lnTo>
                  <a:lnTo>
                    <a:pt x="10160" y="12700"/>
                  </a:lnTo>
                  <a:lnTo>
                    <a:pt x="10160" y="13970"/>
                  </a:lnTo>
                  <a:lnTo>
                    <a:pt x="7620" y="13970"/>
                  </a:lnTo>
                  <a:lnTo>
                    <a:pt x="7620" y="15240"/>
                  </a:lnTo>
                  <a:lnTo>
                    <a:pt x="6350" y="15240"/>
                  </a:lnTo>
                  <a:lnTo>
                    <a:pt x="6350" y="16510"/>
                  </a:lnTo>
                  <a:lnTo>
                    <a:pt x="483857" y="16510"/>
                  </a:lnTo>
                  <a:lnTo>
                    <a:pt x="483857" y="15240"/>
                  </a:lnTo>
                  <a:lnTo>
                    <a:pt x="486410" y="15240"/>
                  </a:lnTo>
                  <a:lnTo>
                    <a:pt x="486410" y="13970"/>
                  </a:lnTo>
                  <a:lnTo>
                    <a:pt x="487680" y="13970"/>
                  </a:lnTo>
                  <a:lnTo>
                    <a:pt x="487680" y="12700"/>
                  </a:lnTo>
                  <a:lnTo>
                    <a:pt x="488950" y="12700"/>
                  </a:lnTo>
                  <a:lnTo>
                    <a:pt x="488950" y="11430"/>
                  </a:lnTo>
                  <a:lnTo>
                    <a:pt x="490207" y="11430"/>
                  </a:lnTo>
                  <a:lnTo>
                    <a:pt x="490207" y="10172"/>
                  </a:lnTo>
                  <a:close/>
                </a:path>
                <a:path w="502920" h="21589">
                  <a:moveTo>
                    <a:pt x="499110" y="3822"/>
                  </a:moveTo>
                  <a:lnTo>
                    <a:pt x="20320" y="3822"/>
                  </a:lnTo>
                  <a:lnTo>
                    <a:pt x="20320" y="5080"/>
                  </a:lnTo>
                  <a:lnTo>
                    <a:pt x="19050" y="5080"/>
                  </a:lnTo>
                  <a:lnTo>
                    <a:pt x="19050" y="6350"/>
                  </a:lnTo>
                  <a:lnTo>
                    <a:pt x="17780" y="6350"/>
                  </a:lnTo>
                  <a:lnTo>
                    <a:pt x="17780" y="7620"/>
                  </a:lnTo>
                  <a:lnTo>
                    <a:pt x="16510" y="7620"/>
                  </a:lnTo>
                  <a:lnTo>
                    <a:pt x="16510" y="8890"/>
                  </a:lnTo>
                  <a:lnTo>
                    <a:pt x="13970" y="8890"/>
                  </a:lnTo>
                  <a:lnTo>
                    <a:pt x="13970" y="10160"/>
                  </a:lnTo>
                  <a:lnTo>
                    <a:pt x="492760" y="10160"/>
                  </a:lnTo>
                  <a:lnTo>
                    <a:pt x="492760" y="8890"/>
                  </a:lnTo>
                  <a:lnTo>
                    <a:pt x="494030" y="8890"/>
                  </a:lnTo>
                  <a:lnTo>
                    <a:pt x="494030" y="7620"/>
                  </a:lnTo>
                  <a:lnTo>
                    <a:pt x="495300" y="7620"/>
                  </a:lnTo>
                  <a:lnTo>
                    <a:pt x="495300" y="6350"/>
                  </a:lnTo>
                  <a:lnTo>
                    <a:pt x="496557" y="6350"/>
                  </a:lnTo>
                  <a:lnTo>
                    <a:pt x="496557" y="5080"/>
                  </a:lnTo>
                  <a:lnTo>
                    <a:pt x="499110" y="5080"/>
                  </a:lnTo>
                  <a:lnTo>
                    <a:pt x="499110" y="3822"/>
                  </a:lnTo>
                  <a:close/>
                </a:path>
                <a:path w="502920" h="21589">
                  <a:moveTo>
                    <a:pt x="502907" y="0"/>
                  </a:moveTo>
                  <a:lnTo>
                    <a:pt x="25400" y="0"/>
                  </a:lnTo>
                  <a:lnTo>
                    <a:pt x="25400" y="1270"/>
                  </a:lnTo>
                  <a:lnTo>
                    <a:pt x="24130" y="1270"/>
                  </a:lnTo>
                  <a:lnTo>
                    <a:pt x="24130" y="2540"/>
                  </a:lnTo>
                  <a:lnTo>
                    <a:pt x="22860" y="2540"/>
                  </a:lnTo>
                  <a:lnTo>
                    <a:pt x="22860" y="3810"/>
                  </a:lnTo>
                  <a:lnTo>
                    <a:pt x="500380" y="3810"/>
                  </a:lnTo>
                  <a:lnTo>
                    <a:pt x="500380" y="2540"/>
                  </a:lnTo>
                  <a:lnTo>
                    <a:pt x="501650" y="2540"/>
                  </a:lnTo>
                  <a:lnTo>
                    <a:pt x="501650" y="1270"/>
                  </a:lnTo>
                  <a:lnTo>
                    <a:pt x="502907" y="1270"/>
                  </a:lnTo>
                  <a:lnTo>
                    <a:pt x="502907" y="0"/>
                  </a:lnTo>
                  <a:close/>
                </a:path>
              </a:pathLst>
            </a:custGeom>
            <a:solidFill>
              <a:srgbClr val="007200"/>
            </a:solidFill>
          </p:spPr>
          <p:txBody>
            <a:bodyPr wrap="square" lIns="0" tIns="0" rIns="0" bIns="0" rtlCol="0"/>
            <a:lstStyle/>
            <a:p>
              <a:endParaRPr/>
            </a:p>
          </p:txBody>
        </p:sp>
        <p:sp>
          <p:nvSpPr>
            <p:cNvPr id="448" name="object 448"/>
            <p:cNvSpPr/>
            <p:nvPr/>
          </p:nvSpPr>
          <p:spPr>
            <a:xfrm>
              <a:off x="6060440" y="4433569"/>
              <a:ext cx="501650" cy="20320"/>
            </a:xfrm>
            <a:custGeom>
              <a:avLst/>
              <a:gdLst/>
              <a:ahLst/>
              <a:cxnLst/>
              <a:rect l="l" t="t" r="r" b="b"/>
              <a:pathLst>
                <a:path w="501650" h="20320">
                  <a:moveTo>
                    <a:pt x="483857" y="13982"/>
                  </a:moveTo>
                  <a:lnTo>
                    <a:pt x="6350" y="13982"/>
                  </a:lnTo>
                  <a:lnTo>
                    <a:pt x="6350" y="15240"/>
                  </a:lnTo>
                  <a:lnTo>
                    <a:pt x="5080" y="15240"/>
                  </a:lnTo>
                  <a:lnTo>
                    <a:pt x="5080" y="16510"/>
                  </a:lnTo>
                  <a:lnTo>
                    <a:pt x="2540" y="16510"/>
                  </a:lnTo>
                  <a:lnTo>
                    <a:pt x="2540" y="17780"/>
                  </a:lnTo>
                  <a:lnTo>
                    <a:pt x="1270" y="17780"/>
                  </a:lnTo>
                  <a:lnTo>
                    <a:pt x="1270" y="19050"/>
                  </a:lnTo>
                  <a:lnTo>
                    <a:pt x="0" y="19050"/>
                  </a:lnTo>
                  <a:lnTo>
                    <a:pt x="0" y="20320"/>
                  </a:lnTo>
                  <a:lnTo>
                    <a:pt x="477507" y="20320"/>
                  </a:lnTo>
                  <a:lnTo>
                    <a:pt x="477507" y="19050"/>
                  </a:lnTo>
                  <a:lnTo>
                    <a:pt x="478790" y="19050"/>
                  </a:lnTo>
                  <a:lnTo>
                    <a:pt x="478790" y="17780"/>
                  </a:lnTo>
                  <a:lnTo>
                    <a:pt x="481330" y="17780"/>
                  </a:lnTo>
                  <a:lnTo>
                    <a:pt x="481330" y="16510"/>
                  </a:lnTo>
                  <a:lnTo>
                    <a:pt x="482600" y="16510"/>
                  </a:lnTo>
                  <a:lnTo>
                    <a:pt x="482600" y="15240"/>
                  </a:lnTo>
                  <a:lnTo>
                    <a:pt x="483857" y="15240"/>
                  </a:lnTo>
                  <a:lnTo>
                    <a:pt x="483857" y="13982"/>
                  </a:lnTo>
                  <a:close/>
                </a:path>
                <a:path w="501650" h="20320">
                  <a:moveTo>
                    <a:pt x="492760" y="7632"/>
                  </a:moveTo>
                  <a:lnTo>
                    <a:pt x="13970" y="7632"/>
                  </a:lnTo>
                  <a:lnTo>
                    <a:pt x="13970" y="8890"/>
                  </a:lnTo>
                  <a:lnTo>
                    <a:pt x="12700" y="8890"/>
                  </a:lnTo>
                  <a:lnTo>
                    <a:pt x="12700" y="10160"/>
                  </a:lnTo>
                  <a:lnTo>
                    <a:pt x="11430" y="10160"/>
                  </a:lnTo>
                  <a:lnTo>
                    <a:pt x="11430" y="11430"/>
                  </a:lnTo>
                  <a:lnTo>
                    <a:pt x="8890" y="11430"/>
                  </a:lnTo>
                  <a:lnTo>
                    <a:pt x="8890" y="12700"/>
                  </a:lnTo>
                  <a:lnTo>
                    <a:pt x="7620" y="12700"/>
                  </a:lnTo>
                  <a:lnTo>
                    <a:pt x="7620" y="13970"/>
                  </a:lnTo>
                  <a:lnTo>
                    <a:pt x="486410" y="13970"/>
                  </a:lnTo>
                  <a:lnTo>
                    <a:pt x="486410" y="12700"/>
                  </a:lnTo>
                  <a:lnTo>
                    <a:pt x="487680" y="12700"/>
                  </a:lnTo>
                  <a:lnTo>
                    <a:pt x="487680" y="11430"/>
                  </a:lnTo>
                  <a:lnTo>
                    <a:pt x="488950" y="11430"/>
                  </a:lnTo>
                  <a:lnTo>
                    <a:pt x="488950" y="10160"/>
                  </a:lnTo>
                  <a:lnTo>
                    <a:pt x="490207" y="10160"/>
                  </a:lnTo>
                  <a:lnTo>
                    <a:pt x="490207" y="8890"/>
                  </a:lnTo>
                  <a:lnTo>
                    <a:pt x="492760" y="8890"/>
                  </a:lnTo>
                  <a:lnTo>
                    <a:pt x="492760" y="7632"/>
                  </a:lnTo>
                  <a:close/>
                </a:path>
                <a:path w="501650" h="20320">
                  <a:moveTo>
                    <a:pt x="500380" y="1282"/>
                  </a:moveTo>
                  <a:lnTo>
                    <a:pt x="21590" y="1282"/>
                  </a:lnTo>
                  <a:lnTo>
                    <a:pt x="21590" y="2540"/>
                  </a:lnTo>
                  <a:lnTo>
                    <a:pt x="20320" y="2540"/>
                  </a:lnTo>
                  <a:lnTo>
                    <a:pt x="20320" y="3810"/>
                  </a:lnTo>
                  <a:lnTo>
                    <a:pt x="19050" y="3810"/>
                  </a:lnTo>
                  <a:lnTo>
                    <a:pt x="19050" y="5080"/>
                  </a:lnTo>
                  <a:lnTo>
                    <a:pt x="17780" y="5080"/>
                  </a:lnTo>
                  <a:lnTo>
                    <a:pt x="17780" y="6350"/>
                  </a:lnTo>
                  <a:lnTo>
                    <a:pt x="15240" y="6350"/>
                  </a:lnTo>
                  <a:lnTo>
                    <a:pt x="15240" y="7620"/>
                  </a:lnTo>
                  <a:lnTo>
                    <a:pt x="494030" y="7620"/>
                  </a:lnTo>
                  <a:lnTo>
                    <a:pt x="494030" y="6350"/>
                  </a:lnTo>
                  <a:lnTo>
                    <a:pt x="495300" y="6350"/>
                  </a:lnTo>
                  <a:lnTo>
                    <a:pt x="495300" y="5080"/>
                  </a:lnTo>
                  <a:lnTo>
                    <a:pt x="496557" y="5080"/>
                  </a:lnTo>
                  <a:lnTo>
                    <a:pt x="496557" y="3810"/>
                  </a:lnTo>
                  <a:lnTo>
                    <a:pt x="499110" y="3810"/>
                  </a:lnTo>
                  <a:lnTo>
                    <a:pt x="499110" y="2540"/>
                  </a:lnTo>
                  <a:lnTo>
                    <a:pt x="500380" y="2540"/>
                  </a:lnTo>
                  <a:lnTo>
                    <a:pt x="500380" y="1282"/>
                  </a:lnTo>
                  <a:close/>
                </a:path>
                <a:path w="501650" h="20320">
                  <a:moveTo>
                    <a:pt x="501650" y="0"/>
                  </a:moveTo>
                  <a:lnTo>
                    <a:pt x="24130" y="0"/>
                  </a:lnTo>
                  <a:lnTo>
                    <a:pt x="24130" y="1270"/>
                  </a:lnTo>
                  <a:lnTo>
                    <a:pt x="501650" y="1270"/>
                  </a:lnTo>
                  <a:lnTo>
                    <a:pt x="501650" y="0"/>
                  </a:lnTo>
                  <a:close/>
                </a:path>
              </a:pathLst>
            </a:custGeom>
            <a:solidFill>
              <a:srgbClr val="007300"/>
            </a:solidFill>
          </p:spPr>
          <p:txBody>
            <a:bodyPr wrap="square" lIns="0" tIns="0" rIns="0" bIns="0" rtlCol="0"/>
            <a:lstStyle/>
            <a:p>
              <a:endParaRPr/>
            </a:p>
          </p:txBody>
        </p:sp>
        <p:sp>
          <p:nvSpPr>
            <p:cNvPr id="449" name="object 449"/>
            <p:cNvSpPr/>
            <p:nvPr/>
          </p:nvSpPr>
          <p:spPr>
            <a:xfrm>
              <a:off x="6033770" y="4453902"/>
              <a:ext cx="502920" cy="21590"/>
            </a:xfrm>
            <a:custGeom>
              <a:avLst/>
              <a:gdLst/>
              <a:ahLst/>
              <a:cxnLst/>
              <a:rect l="l" t="t" r="r" b="b"/>
              <a:pathLst>
                <a:path w="502920" h="21589">
                  <a:moveTo>
                    <a:pt x="478777" y="19050"/>
                  </a:moveTo>
                  <a:lnTo>
                    <a:pt x="1270" y="19050"/>
                  </a:lnTo>
                  <a:lnTo>
                    <a:pt x="1270" y="20307"/>
                  </a:lnTo>
                  <a:lnTo>
                    <a:pt x="0" y="20307"/>
                  </a:lnTo>
                  <a:lnTo>
                    <a:pt x="0" y="21577"/>
                  </a:lnTo>
                  <a:lnTo>
                    <a:pt x="477520" y="21577"/>
                  </a:lnTo>
                  <a:lnTo>
                    <a:pt x="477520" y="20307"/>
                  </a:lnTo>
                  <a:lnTo>
                    <a:pt x="478777" y="20307"/>
                  </a:lnTo>
                  <a:lnTo>
                    <a:pt x="478777" y="19050"/>
                  </a:lnTo>
                  <a:close/>
                </a:path>
                <a:path w="502920" h="21589">
                  <a:moveTo>
                    <a:pt x="486410" y="12700"/>
                  </a:moveTo>
                  <a:lnTo>
                    <a:pt x="8890" y="12700"/>
                  </a:lnTo>
                  <a:lnTo>
                    <a:pt x="8890" y="13957"/>
                  </a:lnTo>
                  <a:lnTo>
                    <a:pt x="7620" y="13957"/>
                  </a:lnTo>
                  <a:lnTo>
                    <a:pt x="7620" y="15227"/>
                  </a:lnTo>
                  <a:lnTo>
                    <a:pt x="6350" y="15227"/>
                  </a:lnTo>
                  <a:lnTo>
                    <a:pt x="6350" y="16497"/>
                  </a:lnTo>
                  <a:lnTo>
                    <a:pt x="3810" y="16497"/>
                  </a:lnTo>
                  <a:lnTo>
                    <a:pt x="3810" y="17767"/>
                  </a:lnTo>
                  <a:lnTo>
                    <a:pt x="2540" y="17767"/>
                  </a:lnTo>
                  <a:lnTo>
                    <a:pt x="2540" y="19037"/>
                  </a:lnTo>
                  <a:lnTo>
                    <a:pt x="480060" y="19037"/>
                  </a:lnTo>
                  <a:lnTo>
                    <a:pt x="480060" y="17767"/>
                  </a:lnTo>
                  <a:lnTo>
                    <a:pt x="482600" y="17767"/>
                  </a:lnTo>
                  <a:lnTo>
                    <a:pt x="482600" y="16497"/>
                  </a:lnTo>
                  <a:lnTo>
                    <a:pt x="483870" y="16497"/>
                  </a:lnTo>
                  <a:lnTo>
                    <a:pt x="483870" y="15227"/>
                  </a:lnTo>
                  <a:lnTo>
                    <a:pt x="485127" y="15227"/>
                  </a:lnTo>
                  <a:lnTo>
                    <a:pt x="485127" y="13957"/>
                  </a:lnTo>
                  <a:lnTo>
                    <a:pt x="486410" y="13957"/>
                  </a:lnTo>
                  <a:lnTo>
                    <a:pt x="486410" y="12700"/>
                  </a:lnTo>
                  <a:close/>
                </a:path>
                <a:path w="502920" h="21589">
                  <a:moveTo>
                    <a:pt x="495300" y="6350"/>
                  </a:moveTo>
                  <a:lnTo>
                    <a:pt x="16510" y="6350"/>
                  </a:lnTo>
                  <a:lnTo>
                    <a:pt x="16510" y="7607"/>
                  </a:lnTo>
                  <a:lnTo>
                    <a:pt x="15240" y="7607"/>
                  </a:lnTo>
                  <a:lnTo>
                    <a:pt x="15240" y="8877"/>
                  </a:lnTo>
                  <a:lnTo>
                    <a:pt x="13970" y="8877"/>
                  </a:lnTo>
                  <a:lnTo>
                    <a:pt x="13970" y="10147"/>
                  </a:lnTo>
                  <a:lnTo>
                    <a:pt x="12700" y="10147"/>
                  </a:lnTo>
                  <a:lnTo>
                    <a:pt x="12700" y="11417"/>
                  </a:lnTo>
                  <a:lnTo>
                    <a:pt x="10160" y="11417"/>
                  </a:lnTo>
                  <a:lnTo>
                    <a:pt x="10160" y="12687"/>
                  </a:lnTo>
                  <a:lnTo>
                    <a:pt x="488950" y="12687"/>
                  </a:lnTo>
                  <a:lnTo>
                    <a:pt x="488950" y="11417"/>
                  </a:lnTo>
                  <a:lnTo>
                    <a:pt x="490220" y="11417"/>
                  </a:lnTo>
                  <a:lnTo>
                    <a:pt x="490220" y="10147"/>
                  </a:lnTo>
                  <a:lnTo>
                    <a:pt x="491477" y="10147"/>
                  </a:lnTo>
                  <a:lnTo>
                    <a:pt x="491477" y="8877"/>
                  </a:lnTo>
                  <a:lnTo>
                    <a:pt x="492760" y="8877"/>
                  </a:lnTo>
                  <a:lnTo>
                    <a:pt x="492760" y="7607"/>
                  </a:lnTo>
                  <a:lnTo>
                    <a:pt x="495300" y="7607"/>
                  </a:lnTo>
                  <a:lnTo>
                    <a:pt x="495300" y="6350"/>
                  </a:lnTo>
                  <a:close/>
                </a:path>
                <a:path w="502920" h="21589">
                  <a:moveTo>
                    <a:pt x="502920" y="0"/>
                  </a:moveTo>
                  <a:lnTo>
                    <a:pt x="25400" y="0"/>
                  </a:lnTo>
                  <a:lnTo>
                    <a:pt x="25400" y="1257"/>
                  </a:lnTo>
                  <a:lnTo>
                    <a:pt x="22860" y="1257"/>
                  </a:lnTo>
                  <a:lnTo>
                    <a:pt x="22860" y="2527"/>
                  </a:lnTo>
                  <a:lnTo>
                    <a:pt x="21590" y="2527"/>
                  </a:lnTo>
                  <a:lnTo>
                    <a:pt x="21590" y="3797"/>
                  </a:lnTo>
                  <a:lnTo>
                    <a:pt x="20320" y="3797"/>
                  </a:lnTo>
                  <a:lnTo>
                    <a:pt x="20320" y="5067"/>
                  </a:lnTo>
                  <a:lnTo>
                    <a:pt x="19050" y="5067"/>
                  </a:lnTo>
                  <a:lnTo>
                    <a:pt x="19050" y="6337"/>
                  </a:lnTo>
                  <a:lnTo>
                    <a:pt x="496570" y="6337"/>
                  </a:lnTo>
                  <a:lnTo>
                    <a:pt x="496570" y="5067"/>
                  </a:lnTo>
                  <a:lnTo>
                    <a:pt x="497827" y="5067"/>
                  </a:lnTo>
                  <a:lnTo>
                    <a:pt x="497827" y="3797"/>
                  </a:lnTo>
                  <a:lnTo>
                    <a:pt x="499110" y="3797"/>
                  </a:lnTo>
                  <a:lnTo>
                    <a:pt x="499110" y="2527"/>
                  </a:lnTo>
                  <a:lnTo>
                    <a:pt x="501650" y="2527"/>
                  </a:lnTo>
                  <a:lnTo>
                    <a:pt x="501650" y="1257"/>
                  </a:lnTo>
                  <a:lnTo>
                    <a:pt x="502920" y="1257"/>
                  </a:lnTo>
                  <a:lnTo>
                    <a:pt x="502920" y="0"/>
                  </a:lnTo>
                  <a:close/>
                </a:path>
              </a:pathLst>
            </a:custGeom>
            <a:solidFill>
              <a:srgbClr val="007400"/>
            </a:solidFill>
          </p:spPr>
          <p:txBody>
            <a:bodyPr wrap="square" lIns="0" tIns="0" rIns="0" bIns="0" rtlCol="0"/>
            <a:lstStyle/>
            <a:p>
              <a:endParaRPr/>
            </a:p>
          </p:txBody>
        </p:sp>
        <p:sp>
          <p:nvSpPr>
            <p:cNvPr id="450" name="object 450"/>
            <p:cNvSpPr/>
            <p:nvPr/>
          </p:nvSpPr>
          <p:spPr>
            <a:xfrm>
              <a:off x="6008370" y="4475479"/>
              <a:ext cx="501650" cy="20320"/>
            </a:xfrm>
            <a:custGeom>
              <a:avLst/>
              <a:gdLst/>
              <a:ahLst/>
              <a:cxnLst/>
              <a:rect l="l" t="t" r="r" b="b"/>
              <a:pathLst>
                <a:path w="501650" h="20320">
                  <a:moveTo>
                    <a:pt x="480060" y="16522"/>
                  </a:moveTo>
                  <a:lnTo>
                    <a:pt x="2540" y="16522"/>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0060" y="17780"/>
                  </a:lnTo>
                  <a:lnTo>
                    <a:pt x="480060" y="16522"/>
                  </a:lnTo>
                  <a:close/>
                </a:path>
                <a:path w="501650" h="20320">
                  <a:moveTo>
                    <a:pt x="488937" y="10172"/>
                  </a:moveTo>
                  <a:lnTo>
                    <a:pt x="10160" y="10172"/>
                  </a:lnTo>
                  <a:lnTo>
                    <a:pt x="10160" y="11430"/>
                  </a:lnTo>
                  <a:lnTo>
                    <a:pt x="8890" y="11430"/>
                  </a:lnTo>
                  <a:lnTo>
                    <a:pt x="8890" y="12700"/>
                  </a:lnTo>
                  <a:lnTo>
                    <a:pt x="7620" y="12700"/>
                  </a:lnTo>
                  <a:lnTo>
                    <a:pt x="7620" y="13970"/>
                  </a:lnTo>
                  <a:lnTo>
                    <a:pt x="6350" y="13970"/>
                  </a:lnTo>
                  <a:lnTo>
                    <a:pt x="6350" y="15240"/>
                  </a:lnTo>
                  <a:lnTo>
                    <a:pt x="3810" y="15240"/>
                  </a:lnTo>
                  <a:lnTo>
                    <a:pt x="3810" y="16510"/>
                  </a:lnTo>
                  <a:lnTo>
                    <a:pt x="482587" y="16510"/>
                  </a:lnTo>
                  <a:lnTo>
                    <a:pt x="482587" y="15240"/>
                  </a:lnTo>
                  <a:lnTo>
                    <a:pt x="483870" y="15240"/>
                  </a:lnTo>
                  <a:lnTo>
                    <a:pt x="483870" y="13970"/>
                  </a:lnTo>
                  <a:lnTo>
                    <a:pt x="485140" y="13970"/>
                  </a:lnTo>
                  <a:lnTo>
                    <a:pt x="485140" y="12700"/>
                  </a:lnTo>
                  <a:lnTo>
                    <a:pt x="486410" y="12700"/>
                  </a:lnTo>
                  <a:lnTo>
                    <a:pt x="486410" y="11430"/>
                  </a:lnTo>
                  <a:lnTo>
                    <a:pt x="488937" y="11430"/>
                  </a:lnTo>
                  <a:lnTo>
                    <a:pt x="488937" y="10172"/>
                  </a:lnTo>
                  <a:close/>
                </a:path>
                <a:path w="501650" h="20320">
                  <a:moveTo>
                    <a:pt x="496570" y="3822"/>
                  </a:moveTo>
                  <a:lnTo>
                    <a:pt x="19050" y="3822"/>
                  </a:lnTo>
                  <a:lnTo>
                    <a:pt x="19050" y="5080"/>
                  </a:lnTo>
                  <a:lnTo>
                    <a:pt x="16510" y="5080"/>
                  </a:lnTo>
                  <a:lnTo>
                    <a:pt x="16510" y="6350"/>
                  </a:lnTo>
                  <a:lnTo>
                    <a:pt x="15240" y="6350"/>
                  </a:lnTo>
                  <a:lnTo>
                    <a:pt x="15240" y="7620"/>
                  </a:lnTo>
                  <a:lnTo>
                    <a:pt x="13970" y="7620"/>
                  </a:lnTo>
                  <a:lnTo>
                    <a:pt x="13970" y="8890"/>
                  </a:lnTo>
                  <a:lnTo>
                    <a:pt x="12700" y="8890"/>
                  </a:lnTo>
                  <a:lnTo>
                    <a:pt x="12700" y="10160"/>
                  </a:lnTo>
                  <a:lnTo>
                    <a:pt x="490220" y="10160"/>
                  </a:lnTo>
                  <a:lnTo>
                    <a:pt x="490220" y="8890"/>
                  </a:lnTo>
                  <a:lnTo>
                    <a:pt x="491490" y="8890"/>
                  </a:lnTo>
                  <a:lnTo>
                    <a:pt x="491490" y="7620"/>
                  </a:lnTo>
                  <a:lnTo>
                    <a:pt x="492760" y="7620"/>
                  </a:lnTo>
                  <a:lnTo>
                    <a:pt x="492760" y="6350"/>
                  </a:lnTo>
                  <a:lnTo>
                    <a:pt x="495300" y="6350"/>
                  </a:lnTo>
                  <a:lnTo>
                    <a:pt x="495300" y="5080"/>
                  </a:lnTo>
                  <a:lnTo>
                    <a:pt x="496570" y="5080"/>
                  </a:lnTo>
                  <a:lnTo>
                    <a:pt x="496570" y="3822"/>
                  </a:lnTo>
                  <a:close/>
                </a:path>
                <a:path w="501650" h="20320">
                  <a:moveTo>
                    <a:pt x="501650" y="0"/>
                  </a:moveTo>
                  <a:lnTo>
                    <a:pt x="22860" y="0"/>
                  </a:lnTo>
                  <a:lnTo>
                    <a:pt x="22860" y="1270"/>
                  </a:lnTo>
                  <a:lnTo>
                    <a:pt x="21590" y="1270"/>
                  </a:lnTo>
                  <a:lnTo>
                    <a:pt x="21590" y="2540"/>
                  </a:lnTo>
                  <a:lnTo>
                    <a:pt x="20320" y="2540"/>
                  </a:lnTo>
                  <a:lnTo>
                    <a:pt x="20320" y="3810"/>
                  </a:lnTo>
                  <a:lnTo>
                    <a:pt x="497827" y="3810"/>
                  </a:lnTo>
                  <a:lnTo>
                    <a:pt x="497827" y="2540"/>
                  </a:lnTo>
                  <a:lnTo>
                    <a:pt x="499110" y="2540"/>
                  </a:lnTo>
                  <a:lnTo>
                    <a:pt x="499110" y="1270"/>
                  </a:lnTo>
                  <a:lnTo>
                    <a:pt x="501650" y="1270"/>
                  </a:lnTo>
                  <a:lnTo>
                    <a:pt x="501650" y="0"/>
                  </a:lnTo>
                  <a:close/>
                </a:path>
              </a:pathLst>
            </a:custGeom>
            <a:solidFill>
              <a:srgbClr val="007500"/>
            </a:solidFill>
          </p:spPr>
          <p:txBody>
            <a:bodyPr wrap="square" lIns="0" tIns="0" rIns="0" bIns="0" rtlCol="0"/>
            <a:lstStyle/>
            <a:p>
              <a:endParaRPr/>
            </a:p>
          </p:txBody>
        </p:sp>
        <p:sp>
          <p:nvSpPr>
            <p:cNvPr id="451" name="object 451"/>
            <p:cNvSpPr/>
            <p:nvPr/>
          </p:nvSpPr>
          <p:spPr>
            <a:xfrm>
              <a:off x="5980430" y="4495800"/>
              <a:ext cx="504190" cy="21590"/>
            </a:xfrm>
            <a:custGeom>
              <a:avLst/>
              <a:gdLst/>
              <a:ahLst/>
              <a:cxnLst/>
              <a:rect l="l" t="t" r="r" b="b"/>
              <a:pathLst>
                <a:path w="504189" h="21589">
                  <a:moveTo>
                    <a:pt x="485127" y="15252"/>
                  </a:moveTo>
                  <a:lnTo>
                    <a:pt x="6350" y="15252"/>
                  </a:lnTo>
                  <a:lnTo>
                    <a:pt x="6350" y="16510"/>
                  </a:lnTo>
                  <a:lnTo>
                    <a:pt x="5080" y="16510"/>
                  </a:lnTo>
                  <a:lnTo>
                    <a:pt x="5080" y="17780"/>
                  </a:lnTo>
                  <a:lnTo>
                    <a:pt x="3810" y="17780"/>
                  </a:lnTo>
                  <a:lnTo>
                    <a:pt x="3810" y="19050"/>
                  </a:lnTo>
                  <a:lnTo>
                    <a:pt x="1270" y="19050"/>
                  </a:lnTo>
                  <a:lnTo>
                    <a:pt x="1270" y="20320"/>
                  </a:lnTo>
                  <a:lnTo>
                    <a:pt x="0" y="20320"/>
                  </a:lnTo>
                  <a:lnTo>
                    <a:pt x="0" y="21590"/>
                  </a:lnTo>
                  <a:lnTo>
                    <a:pt x="478777" y="21590"/>
                  </a:lnTo>
                  <a:lnTo>
                    <a:pt x="478777" y="20320"/>
                  </a:lnTo>
                  <a:lnTo>
                    <a:pt x="480060" y="20320"/>
                  </a:lnTo>
                  <a:lnTo>
                    <a:pt x="480060" y="19050"/>
                  </a:lnTo>
                  <a:lnTo>
                    <a:pt x="481330" y="19050"/>
                  </a:lnTo>
                  <a:lnTo>
                    <a:pt x="481330" y="17780"/>
                  </a:lnTo>
                  <a:lnTo>
                    <a:pt x="482600" y="17780"/>
                  </a:lnTo>
                  <a:lnTo>
                    <a:pt x="482600" y="16510"/>
                  </a:lnTo>
                  <a:lnTo>
                    <a:pt x="485127" y="16510"/>
                  </a:lnTo>
                  <a:lnTo>
                    <a:pt x="485127" y="15252"/>
                  </a:lnTo>
                  <a:close/>
                </a:path>
                <a:path w="504189" h="21589">
                  <a:moveTo>
                    <a:pt x="492760" y="8902"/>
                  </a:moveTo>
                  <a:lnTo>
                    <a:pt x="13970" y="8902"/>
                  </a:lnTo>
                  <a:lnTo>
                    <a:pt x="13970" y="10160"/>
                  </a:lnTo>
                  <a:lnTo>
                    <a:pt x="12700" y="10160"/>
                  </a:lnTo>
                  <a:lnTo>
                    <a:pt x="12700" y="11430"/>
                  </a:lnTo>
                  <a:lnTo>
                    <a:pt x="11430" y="11430"/>
                  </a:lnTo>
                  <a:lnTo>
                    <a:pt x="11430" y="12700"/>
                  </a:lnTo>
                  <a:lnTo>
                    <a:pt x="10160" y="12700"/>
                  </a:lnTo>
                  <a:lnTo>
                    <a:pt x="10160" y="13970"/>
                  </a:lnTo>
                  <a:lnTo>
                    <a:pt x="7620" y="13970"/>
                  </a:lnTo>
                  <a:lnTo>
                    <a:pt x="7620" y="15240"/>
                  </a:lnTo>
                  <a:lnTo>
                    <a:pt x="486410" y="15240"/>
                  </a:lnTo>
                  <a:lnTo>
                    <a:pt x="486410" y="13970"/>
                  </a:lnTo>
                  <a:lnTo>
                    <a:pt x="487680" y="13970"/>
                  </a:lnTo>
                  <a:lnTo>
                    <a:pt x="487680" y="12700"/>
                  </a:lnTo>
                  <a:lnTo>
                    <a:pt x="488950" y="12700"/>
                  </a:lnTo>
                  <a:lnTo>
                    <a:pt x="488950" y="11430"/>
                  </a:lnTo>
                  <a:lnTo>
                    <a:pt x="491477" y="11430"/>
                  </a:lnTo>
                  <a:lnTo>
                    <a:pt x="491477" y="10160"/>
                  </a:lnTo>
                  <a:lnTo>
                    <a:pt x="492760" y="10160"/>
                  </a:lnTo>
                  <a:lnTo>
                    <a:pt x="492760" y="8902"/>
                  </a:lnTo>
                  <a:close/>
                </a:path>
                <a:path w="504189" h="21589">
                  <a:moveTo>
                    <a:pt x="500380" y="2552"/>
                  </a:moveTo>
                  <a:lnTo>
                    <a:pt x="22860" y="2552"/>
                  </a:lnTo>
                  <a:lnTo>
                    <a:pt x="22860" y="3810"/>
                  </a:lnTo>
                  <a:lnTo>
                    <a:pt x="20320" y="3810"/>
                  </a:lnTo>
                  <a:lnTo>
                    <a:pt x="20320" y="5080"/>
                  </a:lnTo>
                  <a:lnTo>
                    <a:pt x="19050" y="5080"/>
                  </a:lnTo>
                  <a:lnTo>
                    <a:pt x="19050" y="6350"/>
                  </a:lnTo>
                  <a:lnTo>
                    <a:pt x="17780" y="6350"/>
                  </a:lnTo>
                  <a:lnTo>
                    <a:pt x="17780" y="7620"/>
                  </a:lnTo>
                  <a:lnTo>
                    <a:pt x="16510" y="7620"/>
                  </a:lnTo>
                  <a:lnTo>
                    <a:pt x="16510" y="8890"/>
                  </a:lnTo>
                  <a:lnTo>
                    <a:pt x="494030" y="8890"/>
                  </a:lnTo>
                  <a:lnTo>
                    <a:pt x="494030" y="7620"/>
                  </a:lnTo>
                  <a:lnTo>
                    <a:pt x="495300" y="7620"/>
                  </a:lnTo>
                  <a:lnTo>
                    <a:pt x="495300" y="6350"/>
                  </a:lnTo>
                  <a:lnTo>
                    <a:pt x="497827" y="6350"/>
                  </a:lnTo>
                  <a:lnTo>
                    <a:pt x="497827" y="5080"/>
                  </a:lnTo>
                  <a:lnTo>
                    <a:pt x="499110" y="5080"/>
                  </a:lnTo>
                  <a:lnTo>
                    <a:pt x="499110" y="3810"/>
                  </a:lnTo>
                  <a:lnTo>
                    <a:pt x="500380" y="3810"/>
                  </a:lnTo>
                  <a:lnTo>
                    <a:pt x="500380" y="2552"/>
                  </a:lnTo>
                  <a:close/>
                </a:path>
                <a:path w="504189" h="21589">
                  <a:moveTo>
                    <a:pt x="504177" y="0"/>
                  </a:moveTo>
                  <a:lnTo>
                    <a:pt x="25400" y="0"/>
                  </a:lnTo>
                  <a:lnTo>
                    <a:pt x="25400" y="1270"/>
                  </a:lnTo>
                  <a:lnTo>
                    <a:pt x="24130" y="1270"/>
                  </a:lnTo>
                  <a:lnTo>
                    <a:pt x="24130" y="2540"/>
                  </a:lnTo>
                  <a:lnTo>
                    <a:pt x="501650" y="2540"/>
                  </a:lnTo>
                  <a:lnTo>
                    <a:pt x="501650" y="1270"/>
                  </a:lnTo>
                  <a:lnTo>
                    <a:pt x="504177" y="1270"/>
                  </a:lnTo>
                  <a:lnTo>
                    <a:pt x="504177" y="0"/>
                  </a:lnTo>
                  <a:close/>
                </a:path>
              </a:pathLst>
            </a:custGeom>
            <a:solidFill>
              <a:srgbClr val="007600"/>
            </a:solidFill>
          </p:spPr>
          <p:txBody>
            <a:bodyPr wrap="square" lIns="0" tIns="0" rIns="0" bIns="0" rtlCol="0"/>
            <a:lstStyle/>
            <a:p>
              <a:endParaRPr/>
            </a:p>
          </p:txBody>
        </p:sp>
        <p:sp>
          <p:nvSpPr>
            <p:cNvPr id="452" name="object 452"/>
            <p:cNvSpPr/>
            <p:nvPr/>
          </p:nvSpPr>
          <p:spPr>
            <a:xfrm>
              <a:off x="5955030" y="4517402"/>
              <a:ext cx="501650" cy="20320"/>
            </a:xfrm>
            <a:custGeom>
              <a:avLst/>
              <a:gdLst/>
              <a:ahLst/>
              <a:cxnLst/>
              <a:rect l="l" t="t" r="r" b="b"/>
              <a:pathLst>
                <a:path w="501650" h="20320">
                  <a:moveTo>
                    <a:pt x="477520" y="19050"/>
                  </a:moveTo>
                  <a:lnTo>
                    <a:pt x="0" y="19050"/>
                  </a:lnTo>
                  <a:lnTo>
                    <a:pt x="0" y="20307"/>
                  </a:lnTo>
                  <a:lnTo>
                    <a:pt x="477520" y="20307"/>
                  </a:lnTo>
                  <a:lnTo>
                    <a:pt x="477520" y="19050"/>
                  </a:lnTo>
                  <a:close/>
                </a:path>
                <a:path w="501650" h="20320">
                  <a:moveTo>
                    <a:pt x="486410" y="12700"/>
                  </a:moveTo>
                  <a:lnTo>
                    <a:pt x="7620" y="12700"/>
                  </a:lnTo>
                  <a:lnTo>
                    <a:pt x="7620" y="13957"/>
                  </a:lnTo>
                  <a:lnTo>
                    <a:pt x="6350" y="13957"/>
                  </a:lnTo>
                  <a:lnTo>
                    <a:pt x="6350" y="15227"/>
                  </a:lnTo>
                  <a:lnTo>
                    <a:pt x="5080" y="15227"/>
                  </a:lnTo>
                  <a:lnTo>
                    <a:pt x="5080" y="16497"/>
                  </a:lnTo>
                  <a:lnTo>
                    <a:pt x="3810" y="16497"/>
                  </a:lnTo>
                  <a:lnTo>
                    <a:pt x="3810" y="17767"/>
                  </a:lnTo>
                  <a:lnTo>
                    <a:pt x="1270" y="17767"/>
                  </a:lnTo>
                  <a:lnTo>
                    <a:pt x="1270" y="19037"/>
                  </a:lnTo>
                  <a:lnTo>
                    <a:pt x="480060" y="19037"/>
                  </a:lnTo>
                  <a:lnTo>
                    <a:pt x="480060" y="17767"/>
                  </a:lnTo>
                  <a:lnTo>
                    <a:pt x="481330" y="17767"/>
                  </a:lnTo>
                  <a:lnTo>
                    <a:pt x="481330" y="16497"/>
                  </a:lnTo>
                  <a:lnTo>
                    <a:pt x="482600" y="16497"/>
                  </a:lnTo>
                  <a:lnTo>
                    <a:pt x="482600" y="15227"/>
                  </a:lnTo>
                  <a:lnTo>
                    <a:pt x="483870" y="15227"/>
                  </a:lnTo>
                  <a:lnTo>
                    <a:pt x="483870" y="13957"/>
                  </a:lnTo>
                  <a:lnTo>
                    <a:pt x="486410" y="13957"/>
                  </a:lnTo>
                  <a:lnTo>
                    <a:pt x="486410" y="12700"/>
                  </a:lnTo>
                  <a:close/>
                </a:path>
                <a:path w="501650" h="20320">
                  <a:moveTo>
                    <a:pt x="494030" y="6350"/>
                  </a:moveTo>
                  <a:lnTo>
                    <a:pt x="16510" y="6350"/>
                  </a:lnTo>
                  <a:lnTo>
                    <a:pt x="16510" y="7607"/>
                  </a:lnTo>
                  <a:lnTo>
                    <a:pt x="13970" y="7607"/>
                  </a:lnTo>
                  <a:lnTo>
                    <a:pt x="13970" y="8877"/>
                  </a:lnTo>
                  <a:lnTo>
                    <a:pt x="12700" y="8877"/>
                  </a:lnTo>
                  <a:lnTo>
                    <a:pt x="12700" y="10147"/>
                  </a:lnTo>
                  <a:lnTo>
                    <a:pt x="11430" y="10147"/>
                  </a:lnTo>
                  <a:lnTo>
                    <a:pt x="11430" y="11417"/>
                  </a:lnTo>
                  <a:lnTo>
                    <a:pt x="10160" y="11417"/>
                  </a:lnTo>
                  <a:lnTo>
                    <a:pt x="10160" y="12687"/>
                  </a:lnTo>
                  <a:lnTo>
                    <a:pt x="487680" y="12687"/>
                  </a:lnTo>
                  <a:lnTo>
                    <a:pt x="487680" y="11417"/>
                  </a:lnTo>
                  <a:lnTo>
                    <a:pt x="488950" y="11417"/>
                  </a:lnTo>
                  <a:lnTo>
                    <a:pt x="488950" y="10147"/>
                  </a:lnTo>
                  <a:lnTo>
                    <a:pt x="490220" y="10147"/>
                  </a:lnTo>
                  <a:lnTo>
                    <a:pt x="490220" y="8877"/>
                  </a:lnTo>
                  <a:lnTo>
                    <a:pt x="492760" y="8877"/>
                  </a:lnTo>
                  <a:lnTo>
                    <a:pt x="492760" y="7607"/>
                  </a:lnTo>
                  <a:lnTo>
                    <a:pt x="494030" y="7607"/>
                  </a:lnTo>
                  <a:lnTo>
                    <a:pt x="494030" y="6350"/>
                  </a:lnTo>
                  <a:close/>
                </a:path>
                <a:path w="501650" h="20320">
                  <a:moveTo>
                    <a:pt x="501650" y="0"/>
                  </a:moveTo>
                  <a:lnTo>
                    <a:pt x="24130" y="0"/>
                  </a:lnTo>
                  <a:lnTo>
                    <a:pt x="24130" y="1257"/>
                  </a:lnTo>
                  <a:lnTo>
                    <a:pt x="22860" y="1257"/>
                  </a:lnTo>
                  <a:lnTo>
                    <a:pt x="22860" y="2527"/>
                  </a:lnTo>
                  <a:lnTo>
                    <a:pt x="20320" y="2527"/>
                  </a:lnTo>
                  <a:lnTo>
                    <a:pt x="20320" y="3797"/>
                  </a:lnTo>
                  <a:lnTo>
                    <a:pt x="19050" y="3797"/>
                  </a:lnTo>
                  <a:lnTo>
                    <a:pt x="19050" y="5067"/>
                  </a:lnTo>
                  <a:lnTo>
                    <a:pt x="17780" y="5067"/>
                  </a:lnTo>
                  <a:lnTo>
                    <a:pt x="17780" y="6337"/>
                  </a:lnTo>
                  <a:lnTo>
                    <a:pt x="495300" y="6337"/>
                  </a:lnTo>
                  <a:lnTo>
                    <a:pt x="495300" y="5067"/>
                  </a:lnTo>
                  <a:lnTo>
                    <a:pt x="496570" y="5067"/>
                  </a:lnTo>
                  <a:lnTo>
                    <a:pt x="496570" y="3797"/>
                  </a:lnTo>
                  <a:lnTo>
                    <a:pt x="499110" y="3797"/>
                  </a:lnTo>
                  <a:lnTo>
                    <a:pt x="499110" y="2527"/>
                  </a:lnTo>
                  <a:lnTo>
                    <a:pt x="500380" y="2527"/>
                  </a:lnTo>
                  <a:lnTo>
                    <a:pt x="500380" y="1257"/>
                  </a:lnTo>
                  <a:lnTo>
                    <a:pt x="501650" y="1257"/>
                  </a:lnTo>
                  <a:lnTo>
                    <a:pt x="501650" y="0"/>
                  </a:lnTo>
                  <a:close/>
                </a:path>
              </a:pathLst>
            </a:custGeom>
            <a:solidFill>
              <a:srgbClr val="007700"/>
            </a:solidFill>
          </p:spPr>
          <p:txBody>
            <a:bodyPr wrap="square" lIns="0" tIns="0" rIns="0" bIns="0" rtlCol="0"/>
            <a:lstStyle/>
            <a:p>
              <a:endParaRPr/>
            </a:p>
          </p:txBody>
        </p:sp>
        <p:sp>
          <p:nvSpPr>
            <p:cNvPr id="453" name="object 453"/>
            <p:cNvSpPr/>
            <p:nvPr/>
          </p:nvSpPr>
          <p:spPr>
            <a:xfrm>
              <a:off x="5928360" y="4537709"/>
              <a:ext cx="502920" cy="21590"/>
            </a:xfrm>
            <a:custGeom>
              <a:avLst/>
              <a:gdLst/>
              <a:ahLst/>
              <a:cxnLst/>
              <a:rect l="l" t="t" r="r" b="b"/>
              <a:pathLst>
                <a:path w="502920" h="21589">
                  <a:moveTo>
                    <a:pt x="481330" y="17792"/>
                  </a:moveTo>
                  <a:lnTo>
                    <a:pt x="2540" y="17792"/>
                  </a:lnTo>
                  <a:lnTo>
                    <a:pt x="2540" y="19050"/>
                  </a:lnTo>
                  <a:lnTo>
                    <a:pt x="1270" y="19050"/>
                  </a:lnTo>
                  <a:lnTo>
                    <a:pt x="1270" y="20320"/>
                  </a:lnTo>
                  <a:lnTo>
                    <a:pt x="0" y="20320"/>
                  </a:lnTo>
                  <a:lnTo>
                    <a:pt x="0" y="21590"/>
                  </a:lnTo>
                  <a:lnTo>
                    <a:pt x="477520" y="21590"/>
                  </a:lnTo>
                  <a:lnTo>
                    <a:pt x="477520" y="20320"/>
                  </a:lnTo>
                  <a:lnTo>
                    <a:pt x="478790" y="20320"/>
                  </a:lnTo>
                  <a:lnTo>
                    <a:pt x="478790" y="19050"/>
                  </a:lnTo>
                  <a:lnTo>
                    <a:pt x="481330" y="19050"/>
                  </a:lnTo>
                  <a:lnTo>
                    <a:pt x="481330" y="17792"/>
                  </a:lnTo>
                  <a:close/>
                </a:path>
                <a:path w="502920" h="21589">
                  <a:moveTo>
                    <a:pt x="488950" y="11442"/>
                  </a:moveTo>
                  <a:lnTo>
                    <a:pt x="11430" y="11442"/>
                  </a:lnTo>
                  <a:lnTo>
                    <a:pt x="11430" y="12700"/>
                  </a:lnTo>
                  <a:lnTo>
                    <a:pt x="8890" y="12700"/>
                  </a:lnTo>
                  <a:lnTo>
                    <a:pt x="8890" y="13970"/>
                  </a:lnTo>
                  <a:lnTo>
                    <a:pt x="7620" y="13970"/>
                  </a:lnTo>
                  <a:lnTo>
                    <a:pt x="7620" y="15240"/>
                  </a:lnTo>
                  <a:lnTo>
                    <a:pt x="6350" y="15240"/>
                  </a:lnTo>
                  <a:lnTo>
                    <a:pt x="6350" y="16510"/>
                  </a:lnTo>
                  <a:lnTo>
                    <a:pt x="5080" y="16510"/>
                  </a:lnTo>
                  <a:lnTo>
                    <a:pt x="5080" y="17780"/>
                  </a:lnTo>
                  <a:lnTo>
                    <a:pt x="482600" y="17780"/>
                  </a:lnTo>
                  <a:lnTo>
                    <a:pt x="482600" y="16510"/>
                  </a:lnTo>
                  <a:lnTo>
                    <a:pt x="483870" y="16510"/>
                  </a:lnTo>
                  <a:lnTo>
                    <a:pt x="483870" y="15240"/>
                  </a:lnTo>
                  <a:lnTo>
                    <a:pt x="485140" y="15240"/>
                  </a:lnTo>
                  <a:lnTo>
                    <a:pt x="485140" y="13970"/>
                  </a:lnTo>
                  <a:lnTo>
                    <a:pt x="487680" y="13970"/>
                  </a:lnTo>
                  <a:lnTo>
                    <a:pt x="487680" y="12700"/>
                  </a:lnTo>
                  <a:lnTo>
                    <a:pt x="488950" y="12700"/>
                  </a:lnTo>
                  <a:lnTo>
                    <a:pt x="488950" y="11442"/>
                  </a:lnTo>
                  <a:close/>
                </a:path>
                <a:path w="502920" h="21589">
                  <a:moveTo>
                    <a:pt x="496570" y="5092"/>
                  </a:moveTo>
                  <a:lnTo>
                    <a:pt x="19050" y="5092"/>
                  </a:lnTo>
                  <a:lnTo>
                    <a:pt x="19050" y="6350"/>
                  </a:lnTo>
                  <a:lnTo>
                    <a:pt x="17780" y="6350"/>
                  </a:lnTo>
                  <a:lnTo>
                    <a:pt x="17780" y="7620"/>
                  </a:lnTo>
                  <a:lnTo>
                    <a:pt x="15240" y="7620"/>
                  </a:lnTo>
                  <a:lnTo>
                    <a:pt x="15240" y="8890"/>
                  </a:lnTo>
                  <a:lnTo>
                    <a:pt x="13970" y="8890"/>
                  </a:lnTo>
                  <a:lnTo>
                    <a:pt x="13970" y="10160"/>
                  </a:lnTo>
                  <a:lnTo>
                    <a:pt x="12700" y="10160"/>
                  </a:lnTo>
                  <a:lnTo>
                    <a:pt x="12700" y="11430"/>
                  </a:lnTo>
                  <a:lnTo>
                    <a:pt x="490220" y="11430"/>
                  </a:lnTo>
                  <a:lnTo>
                    <a:pt x="490220" y="10160"/>
                  </a:lnTo>
                  <a:lnTo>
                    <a:pt x="491490" y="10160"/>
                  </a:lnTo>
                  <a:lnTo>
                    <a:pt x="491490" y="8890"/>
                  </a:lnTo>
                  <a:lnTo>
                    <a:pt x="494030" y="8890"/>
                  </a:lnTo>
                  <a:lnTo>
                    <a:pt x="494030" y="7620"/>
                  </a:lnTo>
                  <a:lnTo>
                    <a:pt x="495300" y="7620"/>
                  </a:lnTo>
                  <a:lnTo>
                    <a:pt x="495300" y="6350"/>
                  </a:lnTo>
                  <a:lnTo>
                    <a:pt x="496570" y="6350"/>
                  </a:lnTo>
                  <a:lnTo>
                    <a:pt x="496570" y="5092"/>
                  </a:lnTo>
                  <a:close/>
                </a:path>
                <a:path w="502920" h="21589">
                  <a:moveTo>
                    <a:pt x="502920" y="0"/>
                  </a:moveTo>
                  <a:lnTo>
                    <a:pt x="25400" y="0"/>
                  </a:lnTo>
                  <a:lnTo>
                    <a:pt x="25400" y="1270"/>
                  </a:lnTo>
                  <a:lnTo>
                    <a:pt x="24130" y="1270"/>
                  </a:lnTo>
                  <a:lnTo>
                    <a:pt x="24130" y="2540"/>
                  </a:lnTo>
                  <a:lnTo>
                    <a:pt x="21590" y="2540"/>
                  </a:lnTo>
                  <a:lnTo>
                    <a:pt x="21590" y="3810"/>
                  </a:lnTo>
                  <a:lnTo>
                    <a:pt x="20320" y="3810"/>
                  </a:lnTo>
                  <a:lnTo>
                    <a:pt x="20320" y="5080"/>
                  </a:lnTo>
                  <a:lnTo>
                    <a:pt x="497840" y="5080"/>
                  </a:lnTo>
                  <a:lnTo>
                    <a:pt x="497840" y="3810"/>
                  </a:lnTo>
                  <a:lnTo>
                    <a:pt x="500380" y="3810"/>
                  </a:lnTo>
                  <a:lnTo>
                    <a:pt x="500380" y="2540"/>
                  </a:lnTo>
                  <a:lnTo>
                    <a:pt x="501650" y="2540"/>
                  </a:lnTo>
                  <a:lnTo>
                    <a:pt x="501650" y="1270"/>
                  </a:lnTo>
                  <a:lnTo>
                    <a:pt x="502920" y="1270"/>
                  </a:lnTo>
                  <a:lnTo>
                    <a:pt x="502920" y="0"/>
                  </a:lnTo>
                  <a:close/>
                </a:path>
              </a:pathLst>
            </a:custGeom>
            <a:solidFill>
              <a:srgbClr val="007800"/>
            </a:solidFill>
          </p:spPr>
          <p:txBody>
            <a:bodyPr wrap="square" lIns="0" tIns="0" rIns="0" bIns="0" rtlCol="0"/>
            <a:lstStyle/>
            <a:p>
              <a:endParaRPr/>
            </a:p>
          </p:txBody>
        </p:sp>
        <p:sp>
          <p:nvSpPr>
            <p:cNvPr id="454" name="object 454"/>
            <p:cNvSpPr/>
            <p:nvPr/>
          </p:nvSpPr>
          <p:spPr>
            <a:xfrm>
              <a:off x="5902960" y="4559300"/>
              <a:ext cx="501650" cy="20320"/>
            </a:xfrm>
            <a:custGeom>
              <a:avLst/>
              <a:gdLst/>
              <a:ahLst/>
              <a:cxnLst/>
              <a:rect l="l" t="t" r="r" b="b"/>
              <a:pathLst>
                <a:path w="501650" h="20320">
                  <a:moveTo>
                    <a:pt x="482600" y="15252"/>
                  </a:moveTo>
                  <a:lnTo>
                    <a:pt x="3810" y="15252"/>
                  </a:lnTo>
                  <a:lnTo>
                    <a:pt x="3810" y="16510"/>
                  </a:lnTo>
                  <a:lnTo>
                    <a:pt x="2540" y="16510"/>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1330" y="17780"/>
                  </a:lnTo>
                  <a:lnTo>
                    <a:pt x="481330" y="16510"/>
                  </a:lnTo>
                  <a:lnTo>
                    <a:pt x="482600" y="16510"/>
                  </a:lnTo>
                  <a:lnTo>
                    <a:pt x="482600" y="15252"/>
                  </a:lnTo>
                  <a:close/>
                </a:path>
                <a:path w="501650" h="20320">
                  <a:moveTo>
                    <a:pt x="490220" y="8902"/>
                  </a:moveTo>
                  <a:lnTo>
                    <a:pt x="12700" y="8902"/>
                  </a:lnTo>
                  <a:lnTo>
                    <a:pt x="12700" y="10160"/>
                  </a:lnTo>
                  <a:lnTo>
                    <a:pt x="10160" y="10160"/>
                  </a:lnTo>
                  <a:lnTo>
                    <a:pt x="10160" y="11430"/>
                  </a:lnTo>
                  <a:lnTo>
                    <a:pt x="8890" y="11430"/>
                  </a:lnTo>
                  <a:lnTo>
                    <a:pt x="8890" y="12700"/>
                  </a:lnTo>
                  <a:lnTo>
                    <a:pt x="7620" y="12700"/>
                  </a:lnTo>
                  <a:lnTo>
                    <a:pt x="7620" y="13970"/>
                  </a:lnTo>
                  <a:lnTo>
                    <a:pt x="6350" y="13970"/>
                  </a:lnTo>
                  <a:lnTo>
                    <a:pt x="6350" y="15240"/>
                  </a:lnTo>
                  <a:lnTo>
                    <a:pt x="483870" y="15240"/>
                  </a:lnTo>
                  <a:lnTo>
                    <a:pt x="483870" y="13970"/>
                  </a:lnTo>
                  <a:lnTo>
                    <a:pt x="485140" y="13970"/>
                  </a:lnTo>
                  <a:lnTo>
                    <a:pt x="485140" y="12700"/>
                  </a:lnTo>
                  <a:lnTo>
                    <a:pt x="487680" y="12700"/>
                  </a:lnTo>
                  <a:lnTo>
                    <a:pt x="487680" y="11430"/>
                  </a:lnTo>
                  <a:lnTo>
                    <a:pt x="488950" y="11430"/>
                  </a:lnTo>
                  <a:lnTo>
                    <a:pt x="488950" y="10160"/>
                  </a:lnTo>
                  <a:lnTo>
                    <a:pt x="490220" y="10160"/>
                  </a:lnTo>
                  <a:lnTo>
                    <a:pt x="490220" y="8902"/>
                  </a:lnTo>
                  <a:close/>
                </a:path>
                <a:path w="501650" h="20320">
                  <a:moveTo>
                    <a:pt x="497840" y="2552"/>
                  </a:moveTo>
                  <a:lnTo>
                    <a:pt x="20320" y="2552"/>
                  </a:lnTo>
                  <a:lnTo>
                    <a:pt x="20320" y="3810"/>
                  </a:lnTo>
                  <a:lnTo>
                    <a:pt x="19050" y="3810"/>
                  </a:lnTo>
                  <a:lnTo>
                    <a:pt x="19050" y="5080"/>
                  </a:lnTo>
                  <a:lnTo>
                    <a:pt x="17780" y="5080"/>
                  </a:lnTo>
                  <a:lnTo>
                    <a:pt x="17780" y="6350"/>
                  </a:lnTo>
                  <a:lnTo>
                    <a:pt x="15240" y="6350"/>
                  </a:lnTo>
                  <a:lnTo>
                    <a:pt x="15240" y="7620"/>
                  </a:lnTo>
                  <a:lnTo>
                    <a:pt x="13970" y="7620"/>
                  </a:lnTo>
                  <a:lnTo>
                    <a:pt x="13970" y="8890"/>
                  </a:lnTo>
                  <a:lnTo>
                    <a:pt x="491490" y="8890"/>
                  </a:lnTo>
                  <a:lnTo>
                    <a:pt x="491490" y="7620"/>
                  </a:lnTo>
                  <a:lnTo>
                    <a:pt x="494030" y="7620"/>
                  </a:lnTo>
                  <a:lnTo>
                    <a:pt x="494030" y="6350"/>
                  </a:lnTo>
                  <a:lnTo>
                    <a:pt x="495300" y="6350"/>
                  </a:lnTo>
                  <a:lnTo>
                    <a:pt x="495300" y="5080"/>
                  </a:lnTo>
                  <a:lnTo>
                    <a:pt x="496570" y="5080"/>
                  </a:lnTo>
                  <a:lnTo>
                    <a:pt x="496570" y="3810"/>
                  </a:lnTo>
                  <a:lnTo>
                    <a:pt x="497840" y="3810"/>
                  </a:lnTo>
                  <a:lnTo>
                    <a:pt x="497840" y="2552"/>
                  </a:lnTo>
                  <a:close/>
                </a:path>
                <a:path w="501650" h="20320">
                  <a:moveTo>
                    <a:pt x="501650" y="0"/>
                  </a:moveTo>
                  <a:lnTo>
                    <a:pt x="24130" y="0"/>
                  </a:lnTo>
                  <a:lnTo>
                    <a:pt x="24130" y="1270"/>
                  </a:lnTo>
                  <a:lnTo>
                    <a:pt x="21590" y="1270"/>
                  </a:lnTo>
                  <a:lnTo>
                    <a:pt x="21590" y="2540"/>
                  </a:lnTo>
                  <a:lnTo>
                    <a:pt x="500380" y="2540"/>
                  </a:lnTo>
                  <a:lnTo>
                    <a:pt x="500380" y="1270"/>
                  </a:lnTo>
                  <a:lnTo>
                    <a:pt x="501650" y="1270"/>
                  </a:lnTo>
                  <a:lnTo>
                    <a:pt x="501650" y="0"/>
                  </a:lnTo>
                  <a:close/>
                </a:path>
              </a:pathLst>
            </a:custGeom>
            <a:solidFill>
              <a:srgbClr val="007900"/>
            </a:solidFill>
          </p:spPr>
          <p:txBody>
            <a:bodyPr wrap="square" lIns="0" tIns="0" rIns="0" bIns="0" rtlCol="0"/>
            <a:lstStyle/>
            <a:p>
              <a:endParaRPr/>
            </a:p>
          </p:txBody>
        </p:sp>
        <p:sp>
          <p:nvSpPr>
            <p:cNvPr id="455" name="object 455"/>
            <p:cNvSpPr/>
            <p:nvPr/>
          </p:nvSpPr>
          <p:spPr>
            <a:xfrm>
              <a:off x="5875020" y="4579619"/>
              <a:ext cx="504190" cy="21590"/>
            </a:xfrm>
            <a:custGeom>
              <a:avLst/>
              <a:gdLst/>
              <a:ahLst/>
              <a:cxnLst/>
              <a:rect l="l" t="t" r="r" b="b"/>
              <a:pathLst>
                <a:path w="504189" h="21589">
                  <a:moveTo>
                    <a:pt x="478790" y="20332"/>
                  </a:moveTo>
                  <a:lnTo>
                    <a:pt x="0" y="20332"/>
                  </a:lnTo>
                  <a:lnTo>
                    <a:pt x="0" y="21590"/>
                  </a:lnTo>
                  <a:lnTo>
                    <a:pt x="478790" y="21590"/>
                  </a:lnTo>
                  <a:lnTo>
                    <a:pt x="478790" y="20332"/>
                  </a:lnTo>
                  <a:close/>
                </a:path>
                <a:path w="504189" h="21589">
                  <a:moveTo>
                    <a:pt x="486410" y="13982"/>
                  </a:moveTo>
                  <a:lnTo>
                    <a:pt x="8890" y="13982"/>
                  </a:lnTo>
                  <a:lnTo>
                    <a:pt x="8890" y="15240"/>
                  </a:lnTo>
                  <a:lnTo>
                    <a:pt x="6350" y="15240"/>
                  </a:lnTo>
                  <a:lnTo>
                    <a:pt x="6350" y="16510"/>
                  </a:lnTo>
                  <a:lnTo>
                    <a:pt x="5080" y="16510"/>
                  </a:lnTo>
                  <a:lnTo>
                    <a:pt x="5080" y="17780"/>
                  </a:lnTo>
                  <a:lnTo>
                    <a:pt x="3810" y="17780"/>
                  </a:lnTo>
                  <a:lnTo>
                    <a:pt x="3810" y="19050"/>
                  </a:lnTo>
                  <a:lnTo>
                    <a:pt x="2540" y="19050"/>
                  </a:lnTo>
                  <a:lnTo>
                    <a:pt x="2540" y="20320"/>
                  </a:lnTo>
                  <a:lnTo>
                    <a:pt x="480060" y="20320"/>
                  </a:lnTo>
                  <a:lnTo>
                    <a:pt x="480060" y="19050"/>
                  </a:lnTo>
                  <a:lnTo>
                    <a:pt x="481330" y="19050"/>
                  </a:lnTo>
                  <a:lnTo>
                    <a:pt x="481330" y="17780"/>
                  </a:lnTo>
                  <a:lnTo>
                    <a:pt x="482600" y="17780"/>
                  </a:lnTo>
                  <a:lnTo>
                    <a:pt x="482600" y="16510"/>
                  </a:lnTo>
                  <a:lnTo>
                    <a:pt x="485140" y="16510"/>
                  </a:lnTo>
                  <a:lnTo>
                    <a:pt x="485140" y="15240"/>
                  </a:lnTo>
                  <a:lnTo>
                    <a:pt x="486410" y="15240"/>
                  </a:lnTo>
                  <a:lnTo>
                    <a:pt x="486410" y="13982"/>
                  </a:lnTo>
                  <a:close/>
                </a:path>
                <a:path w="504189" h="21589">
                  <a:moveTo>
                    <a:pt x="494030" y="7632"/>
                  </a:moveTo>
                  <a:lnTo>
                    <a:pt x="16510" y="7632"/>
                  </a:lnTo>
                  <a:lnTo>
                    <a:pt x="16510" y="8890"/>
                  </a:lnTo>
                  <a:lnTo>
                    <a:pt x="15240" y="8890"/>
                  </a:lnTo>
                  <a:lnTo>
                    <a:pt x="15240" y="10160"/>
                  </a:lnTo>
                  <a:lnTo>
                    <a:pt x="12700" y="10160"/>
                  </a:lnTo>
                  <a:lnTo>
                    <a:pt x="12700" y="11430"/>
                  </a:lnTo>
                  <a:lnTo>
                    <a:pt x="11430" y="11430"/>
                  </a:lnTo>
                  <a:lnTo>
                    <a:pt x="11430" y="12700"/>
                  </a:lnTo>
                  <a:lnTo>
                    <a:pt x="10160" y="12700"/>
                  </a:lnTo>
                  <a:lnTo>
                    <a:pt x="10160" y="13970"/>
                  </a:lnTo>
                  <a:lnTo>
                    <a:pt x="487680" y="13970"/>
                  </a:lnTo>
                  <a:lnTo>
                    <a:pt x="487680" y="12700"/>
                  </a:lnTo>
                  <a:lnTo>
                    <a:pt x="488950" y="12700"/>
                  </a:lnTo>
                  <a:lnTo>
                    <a:pt x="488950" y="11430"/>
                  </a:lnTo>
                  <a:lnTo>
                    <a:pt x="491490" y="11430"/>
                  </a:lnTo>
                  <a:lnTo>
                    <a:pt x="491490" y="10160"/>
                  </a:lnTo>
                  <a:lnTo>
                    <a:pt x="492760" y="10160"/>
                  </a:lnTo>
                  <a:lnTo>
                    <a:pt x="492760" y="8890"/>
                  </a:lnTo>
                  <a:lnTo>
                    <a:pt x="494030" y="8890"/>
                  </a:lnTo>
                  <a:lnTo>
                    <a:pt x="494030" y="7632"/>
                  </a:lnTo>
                  <a:close/>
                </a:path>
                <a:path w="504189" h="21589">
                  <a:moveTo>
                    <a:pt x="502920" y="1282"/>
                  </a:moveTo>
                  <a:lnTo>
                    <a:pt x="24130" y="1282"/>
                  </a:lnTo>
                  <a:lnTo>
                    <a:pt x="24130" y="2540"/>
                  </a:lnTo>
                  <a:lnTo>
                    <a:pt x="22860" y="2540"/>
                  </a:lnTo>
                  <a:lnTo>
                    <a:pt x="22860" y="3810"/>
                  </a:lnTo>
                  <a:lnTo>
                    <a:pt x="21590" y="3810"/>
                  </a:lnTo>
                  <a:lnTo>
                    <a:pt x="21590" y="5080"/>
                  </a:lnTo>
                  <a:lnTo>
                    <a:pt x="19050" y="5080"/>
                  </a:lnTo>
                  <a:lnTo>
                    <a:pt x="19050" y="6350"/>
                  </a:lnTo>
                  <a:lnTo>
                    <a:pt x="17780" y="6350"/>
                  </a:lnTo>
                  <a:lnTo>
                    <a:pt x="17780" y="7620"/>
                  </a:lnTo>
                  <a:lnTo>
                    <a:pt x="496570" y="7620"/>
                  </a:lnTo>
                  <a:lnTo>
                    <a:pt x="496570" y="6350"/>
                  </a:lnTo>
                  <a:lnTo>
                    <a:pt x="497840" y="6350"/>
                  </a:lnTo>
                  <a:lnTo>
                    <a:pt x="497840" y="5080"/>
                  </a:lnTo>
                  <a:lnTo>
                    <a:pt x="499110" y="5080"/>
                  </a:lnTo>
                  <a:lnTo>
                    <a:pt x="499110" y="3810"/>
                  </a:lnTo>
                  <a:lnTo>
                    <a:pt x="500380" y="3810"/>
                  </a:lnTo>
                  <a:lnTo>
                    <a:pt x="500380" y="2540"/>
                  </a:lnTo>
                  <a:lnTo>
                    <a:pt x="502920" y="2540"/>
                  </a:lnTo>
                  <a:lnTo>
                    <a:pt x="502920" y="1282"/>
                  </a:lnTo>
                  <a:close/>
                </a:path>
                <a:path w="504189" h="21589">
                  <a:moveTo>
                    <a:pt x="504190" y="0"/>
                  </a:moveTo>
                  <a:lnTo>
                    <a:pt x="25400" y="0"/>
                  </a:lnTo>
                  <a:lnTo>
                    <a:pt x="25400" y="1270"/>
                  </a:lnTo>
                  <a:lnTo>
                    <a:pt x="504190" y="1270"/>
                  </a:lnTo>
                  <a:lnTo>
                    <a:pt x="504190" y="0"/>
                  </a:lnTo>
                  <a:close/>
                </a:path>
              </a:pathLst>
            </a:custGeom>
            <a:solidFill>
              <a:srgbClr val="007A00"/>
            </a:solidFill>
          </p:spPr>
          <p:txBody>
            <a:bodyPr wrap="square" lIns="0" tIns="0" rIns="0" bIns="0" rtlCol="0"/>
            <a:lstStyle/>
            <a:p>
              <a:endParaRPr/>
            </a:p>
          </p:txBody>
        </p:sp>
        <p:sp>
          <p:nvSpPr>
            <p:cNvPr id="456" name="object 456"/>
            <p:cNvSpPr/>
            <p:nvPr/>
          </p:nvSpPr>
          <p:spPr>
            <a:xfrm>
              <a:off x="5849620" y="4601209"/>
              <a:ext cx="501650" cy="20320"/>
            </a:xfrm>
            <a:custGeom>
              <a:avLst/>
              <a:gdLst/>
              <a:ahLst/>
              <a:cxnLst/>
              <a:rect l="l" t="t" r="r" b="b"/>
              <a:pathLst>
                <a:path w="501650" h="20320">
                  <a:moveTo>
                    <a:pt x="480060" y="17792"/>
                  </a:moveTo>
                  <a:lnTo>
                    <a:pt x="2540" y="17792"/>
                  </a:lnTo>
                  <a:lnTo>
                    <a:pt x="2540" y="19050"/>
                  </a:lnTo>
                  <a:lnTo>
                    <a:pt x="0" y="19050"/>
                  </a:lnTo>
                  <a:lnTo>
                    <a:pt x="0" y="20320"/>
                  </a:lnTo>
                  <a:lnTo>
                    <a:pt x="478790" y="20320"/>
                  </a:lnTo>
                  <a:lnTo>
                    <a:pt x="478790" y="19050"/>
                  </a:lnTo>
                  <a:lnTo>
                    <a:pt x="480060" y="19050"/>
                  </a:lnTo>
                  <a:lnTo>
                    <a:pt x="480060" y="17792"/>
                  </a:lnTo>
                  <a:close/>
                </a:path>
                <a:path w="501650" h="20320">
                  <a:moveTo>
                    <a:pt x="487680" y="11442"/>
                  </a:moveTo>
                  <a:lnTo>
                    <a:pt x="10160" y="11442"/>
                  </a:lnTo>
                  <a:lnTo>
                    <a:pt x="10160" y="12700"/>
                  </a:lnTo>
                  <a:lnTo>
                    <a:pt x="8890" y="12700"/>
                  </a:lnTo>
                  <a:lnTo>
                    <a:pt x="8890" y="13970"/>
                  </a:lnTo>
                  <a:lnTo>
                    <a:pt x="6350" y="13970"/>
                  </a:lnTo>
                  <a:lnTo>
                    <a:pt x="6350" y="15240"/>
                  </a:lnTo>
                  <a:lnTo>
                    <a:pt x="5080" y="15240"/>
                  </a:lnTo>
                  <a:lnTo>
                    <a:pt x="5080" y="16510"/>
                  </a:lnTo>
                  <a:lnTo>
                    <a:pt x="3810" y="16510"/>
                  </a:lnTo>
                  <a:lnTo>
                    <a:pt x="3810" y="17780"/>
                  </a:lnTo>
                  <a:lnTo>
                    <a:pt x="481330" y="17780"/>
                  </a:lnTo>
                  <a:lnTo>
                    <a:pt x="481330" y="16510"/>
                  </a:lnTo>
                  <a:lnTo>
                    <a:pt x="482600" y="16510"/>
                  </a:lnTo>
                  <a:lnTo>
                    <a:pt x="482600" y="15240"/>
                  </a:lnTo>
                  <a:lnTo>
                    <a:pt x="485140" y="15240"/>
                  </a:lnTo>
                  <a:lnTo>
                    <a:pt x="485140" y="13970"/>
                  </a:lnTo>
                  <a:lnTo>
                    <a:pt x="486410" y="13970"/>
                  </a:lnTo>
                  <a:lnTo>
                    <a:pt x="486410" y="12700"/>
                  </a:lnTo>
                  <a:lnTo>
                    <a:pt x="487680" y="12700"/>
                  </a:lnTo>
                  <a:lnTo>
                    <a:pt x="487680" y="11442"/>
                  </a:lnTo>
                  <a:close/>
                </a:path>
                <a:path w="501650" h="20320">
                  <a:moveTo>
                    <a:pt x="495300" y="5092"/>
                  </a:moveTo>
                  <a:lnTo>
                    <a:pt x="17780" y="5092"/>
                  </a:lnTo>
                  <a:lnTo>
                    <a:pt x="17780" y="6350"/>
                  </a:lnTo>
                  <a:lnTo>
                    <a:pt x="16510" y="6350"/>
                  </a:lnTo>
                  <a:lnTo>
                    <a:pt x="16510" y="7620"/>
                  </a:lnTo>
                  <a:lnTo>
                    <a:pt x="15240" y="7620"/>
                  </a:lnTo>
                  <a:lnTo>
                    <a:pt x="15240" y="8890"/>
                  </a:lnTo>
                  <a:lnTo>
                    <a:pt x="12700" y="8890"/>
                  </a:lnTo>
                  <a:lnTo>
                    <a:pt x="12700" y="10160"/>
                  </a:lnTo>
                  <a:lnTo>
                    <a:pt x="11430" y="10160"/>
                  </a:lnTo>
                  <a:lnTo>
                    <a:pt x="11430" y="11430"/>
                  </a:lnTo>
                  <a:lnTo>
                    <a:pt x="488950" y="11430"/>
                  </a:lnTo>
                  <a:lnTo>
                    <a:pt x="488950" y="10160"/>
                  </a:lnTo>
                  <a:lnTo>
                    <a:pt x="491490" y="10160"/>
                  </a:lnTo>
                  <a:lnTo>
                    <a:pt x="491490" y="8890"/>
                  </a:lnTo>
                  <a:lnTo>
                    <a:pt x="492760" y="8890"/>
                  </a:lnTo>
                  <a:lnTo>
                    <a:pt x="492760" y="7620"/>
                  </a:lnTo>
                  <a:lnTo>
                    <a:pt x="494030" y="7620"/>
                  </a:lnTo>
                  <a:lnTo>
                    <a:pt x="494030" y="6350"/>
                  </a:lnTo>
                  <a:lnTo>
                    <a:pt x="495300" y="6350"/>
                  </a:lnTo>
                  <a:lnTo>
                    <a:pt x="495300" y="5092"/>
                  </a:lnTo>
                  <a:close/>
                </a:path>
                <a:path w="501650" h="20320">
                  <a:moveTo>
                    <a:pt x="501650" y="0"/>
                  </a:moveTo>
                  <a:lnTo>
                    <a:pt x="24130" y="0"/>
                  </a:lnTo>
                  <a:lnTo>
                    <a:pt x="24130" y="1270"/>
                  </a:lnTo>
                  <a:lnTo>
                    <a:pt x="22860" y="1270"/>
                  </a:lnTo>
                  <a:lnTo>
                    <a:pt x="22860" y="2540"/>
                  </a:lnTo>
                  <a:lnTo>
                    <a:pt x="21590" y="2540"/>
                  </a:lnTo>
                  <a:lnTo>
                    <a:pt x="21590" y="3810"/>
                  </a:lnTo>
                  <a:lnTo>
                    <a:pt x="19050" y="3810"/>
                  </a:lnTo>
                  <a:lnTo>
                    <a:pt x="19050" y="5080"/>
                  </a:lnTo>
                  <a:lnTo>
                    <a:pt x="497840" y="5080"/>
                  </a:lnTo>
                  <a:lnTo>
                    <a:pt x="497840" y="3810"/>
                  </a:lnTo>
                  <a:lnTo>
                    <a:pt x="499110" y="3810"/>
                  </a:lnTo>
                  <a:lnTo>
                    <a:pt x="499110" y="2540"/>
                  </a:lnTo>
                  <a:lnTo>
                    <a:pt x="500380" y="2540"/>
                  </a:lnTo>
                  <a:lnTo>
                    <a:pt x="500380" y="1270"/>
                  </a:lnTo>
                  <a:lnTo>
                    <a:pt x="501650" y="1270"/>
                  </a:lnTo>
                  <a:lnTo>
                    <a:pt x="501650" y="0"/>
                  </a:lnTo>
                  <a:close/>
                </a:path>
              </a:pathLst>
            </a:custGeom>
            <a:solidFill>
              <a:srgbClr val="007B00"/>
            </a:solidFill>
          </p:spPr>
          <p:txBody>
            <a:bodyPr wrap="square" lIns="0" tIns="0" rIns="0" bIns="0" rtlCol="0"/>
            <a:lstStyle/>
            <a:p>
              <a:endParaRPr/>
            </a:p>
          </p:txBody>
        </p:sp>
        <p:sp>
          <p:nvSpPr>
            <p:cNvPr id="457" name="object 457"/>
            <p:cNvSpPr/>
            <p:nvPr/>
          </p:nvSpPr>
          <p:spPr>
            <a:xfrm>
              <a:off x="5822950" y="4621530"/>
              <a:ext cx="502920" cy="21590"/>
            </a:xfrm>
            <a:custGeom>
              <a:avLst/>
              <a:gdLst/>
              <a:ahLst/>
              <a:cxnLst/>
              <a:rect l="l" t="t" r="r" b="b"/>
              <a:pathLst>
                <a:path w="502920" h="21589">
                  <a:moveTo>
                    <a:pt x="482600" y="16522"/>
                  </a:moveTo>
                  <a:lnTo>
                    <a:pt x="5080" y="16522"/>
                  </a:lnTo>
                  <a:lnTo>
                    <a:pt x="5080" y="17780"/>
                  </a:lnTo>
                  <a:lnTo>
                    <a:pt x="2540" y="17780"/>
                  </a:lnTo>
                  <a:lnTo>
                    <a:pt x="2540" y="19050"/>
                  </a:lnTo>
                  <a:lnTo>
                    <a:pt x="1270" y="19050"/>
                  </a:lnTo>
                  <a:lnTo>
                    <a:pt x="1270" y="20320"/>
                  </a:lnTo>
                  <a:lnTo>
                    <a:pt x="0" y="20320"/>
                  </a:lnTo>
                  <a:lnTo>
                    <a:pt x="0" y="21590"/>
                  </a:lnTo>
                  <a:lnTo>
                    <a:pt x="477520" y="21590"/>
                  </a:lnTo>
                  <a:lnTo>
                    <a:pt x="477520" y="20320"/>
                  </a:lnTo>
                  <a:lnTo>
                    <a:pt x="480060" y="20320"/>
                  </a:lnTo>
                  <a:lnTo>
                    <a:pt x="480060" y="19050"/>
                  </a:lnTo>
                  <a:lnTo>
                    <a:pt x="481330" y="19050"/>
                  </a:lnTo>
                  <a:lnTo>
                    <a:pt x="481330" y="17780"/>
                  </a:lnTo>
                  <a:lnTo>
                    <a:pt x="482600" y="17780"/>
                  </a:lnTo>
                  <a:lnTo>
                    <a:pt x="482600" y="16522"/>
                  </a:lnTo>
                  <a:close/>
                </a:path>
                <a:path w="502920" h="21589">
                  <a:moveTo>
                    <a:pt x="490220" y="10172"/>
                  </a:moveTo>
                  <a:lnTo>
                    <a:pt x="12700" y="10172"/>
                  </a:lnTo>
                  <a:lnTo>
                    <a:pt x="12700" y="11430"/>
                  </a:lnTo>
                  <a:lnTo>
                    <a:pt x="11430" y="11430"/>
                  </a:lnTo>
                  <a:lnTo>
                    <a:pt x="11430" y="12700"/>
                  </a:lnTo>
                  <a:lnTo>
                    <a:pt x="10160" y="12700"/>
                  </a:lnTo>
                  <a:lnTo>
                    <a:pt x="10160" y="13970"/>
                  </a:lnTo>
                  <a:lnTo>
                    <a:pt x="7620" y="13970"/>
                  </a:lnTo>
                  <a:lnTo>
                    <a:pt x="7620" y="15240"/>
                  </a:lnTo>
                  <a:lnTo>
                    <a:pt x="6350" y="15240"/>
                  </a:lnTo>
                  <a:lnTo>
                    <a:pt x="6350" y="16510"/>
                  </a:lnTo>
                  <a:lnTo>
                    <a:pt x="483870" y="16510"/>
                  </a:lnTo>
                  <a:lnTo>
                    <a:pt x="483870" y="15240"/>
                  </a:lnTo>
                  <a:lnTo>
                    <a:pt x="486410" y="15240"/>
                  </a:lnTo>
                  <a:lnTo>
                    <a:pt x="486410" y="13970"/>
                  </a:lnTo>
                  <a:lnTo>
                    <a:pt x="487680" y="13970"/>
                  </a:lnTo>
                  <a:lnTo>
                    <a:pt x="487680" y="12700"/>
                  </a:lnTo>
                  <a:lnTo>
                    <a:pt x="488950" y="12700"/>
                  </a:lnTo>
                  <a:lnTo>
                    <a:pt x="488950" y="11430"/>
                  </a:lnTo>
                  <a:lnTo>
                    <a:pt x="490220" y="11430"/>
                  </a:lnTo>
                  <a:lnTo>
                    <a:pt x="490220" y="10172"/>
                  </a:lnTo>
                  <a:close/>
                </a:path>
                <a:path w="502920" h="21589">
                  <a:moveTo>
                    <a:pt x="499110" y="3822"/>
                  </a:moveTo>
                  <a:lnTo>
                    <a:pt x="20320" y="3822"/>
                  </a:lnTo>
                  <a:lnTo>
                    <a:pt x="20320" y="5080"/>
                  </a:lnTo>
                  <a:lnTo>
                    <a:pt x="19050" y="5080"/>
                  </a:lnTo>
                  <a:lnTo>
                    <a:pt x="19050" y="6350"/>
                  </a:lnTo>
                  <a:lnTo>
                    <a:pt x="17780" y="6350"/>
                  </a:lnTo>
                  <a:lnTo>
                    <a:pt x="17780" y="7620"/>
                  </a:lnTo>
                  <a:lnTo>
                    <a:pt x="16510" y="7620"/>
                  </a:lnTo>
                  <a:lnTo>
                    <a:pt x="16510" y="8890"/>
                  </a:lnTo>
                  <a:lnTo>
                    <a:pt x="13970" y="8890"/>
                  </a:lnTo>
                  <a:lnTo>
                    <a:pt x="13970" y="10160"/>
                  </a:lnTo>
                  <a:lnTo>
                    <a:pt x="492760" y="10160"/>
                  </a:lnTo>
                  <a:lnTo>
                    <a:pt x="492760" y="8890"/>
                  </a:lnTo>
                  <a:lnTo>
                    <a:pt x="494030" y="8890"/>
                  </a:lnTo>
                  <a:lnTo>
                    <a:pt x="494030" y="7620"/>
                  </a:lnTo>
                  <a:lnTo>
                    <a:pt x="495300" y="7620"/>
                  </a:lnTo>
                  <a:lnTo>
                    <a:pt x="495300" y="6350"/>
                  </a:lnTo>
                  <a:lnTo>
                    <a:pt x="496570" y="6350"/>
                  </a:lnTo>
                  <a:lnTo>
                    <a:pt x="496570" y="5080"/>
                  </a:lnTo>
                  <a:lnTo>
                    <a:pt x="499110" y="5080"/>
                  </a:lnTo>
                  <a:lnTo>
                    <a:pt x="499110" y="3822"/>
                  </a:lnTo>
                  <a:close/>
                </a:path>
                <a:path w="502920" h="21589">
                  <a:moveTo>
                    <a:pt x="502920" y="0"/>
                  </a:moveTo>
                  <a:lnTo>
                    <a:pt x="25400" y="0"/>
                  </a:lnTo>
                  <a:lnTo>
                    <a:pt x="25400" y="1270"/>
                  </a:lnTo>
                  <a:lnTo>
                    <a:pt x="24130" y="1270"/>
                  </a:lnTo>
                  <a:lnTo>
                    <a:pt x="24130" y="2540"/>
                  </a:lnTo>
                  <a:lnTo>
                    <a:pt x="22860" y="2540"/>
                  </a:lnTo>
                  <a:lnTo>
                    <a:pt x="22860" y="3810"/>
                  </a:lnTo>
                  <a:lnTo>
                    <a:pt x="500380" y="3810"/>
                  </a:lnTo>
                  <a:lnTo>
                    <a:pt x="500380" y="2540"/>
                  </a:lnTo>
                  <a:lnTo>
                    <a:pt x="501650" y="2540"/>
                  </a:lnTo>
                  <a:lnTo>
                    <a:pt x="501650" y="1270"/>
                  </a:lnTo>
                  <a:lnTo>
                    <a:pt x="502920" y="1270"/>
                  </a:lnTo>
                  <a:lnTo>
                    <a:pt x="502920" y="0"/>
                  </a:lnTo>
                  <a:close/>
                </a:path>
              </a:pathLst>
            </a:custGeom>
            <a:solidFill>
              <a:srgbClr val="007C00"/>
            </a:solidFill>
          </p:spPr>
          <p:txBody>
            <a:bodyPr wrap="square" lIns="0" tIns="0" rIns="0" bIns="0" rtlCol="0"/>
            <a:lstStyle/>
            <a:p>
              <a:endParaRPr/>
            </a:p>
          </p:txBody>
        </p:sp>
        <p:sp>
          <p:nvSpPr>
            <p:cNvPr id="458" name="object 458"/>
            <p:cNvSpPr/>
            <p:nvPr/>
          </p:nvSpPr>
          <p:spPr>
            <a:xfrm>
              <a:off x="5797550" y="4643119"/>
              <a:ext cx="501650" cy="20320"/>
            </a:xfrm>
            <a:custGeom>
              <a:avLst/>
              <a:gdLst/>
              <a:ahLst/>
              <a:cxnLst/>
              <a:rect l="l" t="t" r="r" b="b"/>
              <a:pathLst>
                <a:path w="501650" h="20320">
                  <a:moveTo>
                    <a:pt x="483870" y="13982"/>
                  </a:moveTo>
                  <a:lnTo>
                    <a:pt x="6350" y="13982"/>
                  </a:lnTo>
                  <a:lnTo>
                    <a:pt x="6350" y="15240"/>
                  </a:lnTo>
                  <a:lnTo>
                    <a:pt x="5080" y="15240"/>
                  </a:lnTo>
                  <a:lnTo>
                    <a:pt x="5080" y="16510"/>
                  </a:lnTo>
                  <a:lnTo>
                    <a:pt x="2540" y="16510"/>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1330" y="17780"/>
                  </a:lnTo>
                  <a:lnTo>
                    <a:pt x="481330" y="16510"/>
                  </a:lnTo>
                  <a:lnTo>
                    <a:pt x="482600" y="16510"/>
                  </a:lnTo>
                  <a:lnTo>
                    <a:pt x="482600" y="15240"/>
                  </a:lnTo>
                  <a:lnTo>
                    <a:pt x="483870" y="15240"/>
                  </a:lnTo>
                  <a:lnTo>
                    <a:pt x="483870" y="13982"/>
                  </a:lnTo>
                  <a:close/>
                </a:path>
                <a:path w="501650" h="20320">
                  <a:moveTo>
                    <a:pt x="492760" y="7632"/>
                  </a:moveTo>
                  <a:lnTo>
                    <a:pt x="13970" y="7632"/>
                  </a:lnTo>
                  <a:lnTo>
                    <a:pt x="13970" y="8890"/>
                  </a:lnTo>
                  <a:lnTo>
                    <a:pt x="12700" y="8890"/>
                  </a:lnTo>
                  <a:lnTo>
                    <a:pt x="12700" y="10160"/>
                  </a:lnTo>
                  <a:lnTo>
                    <a:pt x="11430" y="10160"/>
                  </a:lnTo>
                  <a:lnTo>
                    <a:pt x="11430" y="11430"/>
                  </a:lnTo>
                  <a:lnTo>
                    <a:pt x="8890" y="11430"/>
                  </a:lnTo>
                  <a:lnTo>
                    <a:pt x="8890" y="12700"/>
                  </a:lnTo>
                  <a:lnTo>
                    <a:pt x="7620" y="12700"/>
                  </a:lnTo>
                  <a:lnTo>
                    <a:pt x="7620" y="13970"/>
                  </a:lnTo>
                  <a:lnTo>
                    <a:pt x="486410" y="13970"/>
                  </a:lnTo>
                  <a:lnTo>
                    <a:pt x="486410" y="12700"/>
                  </a:lnTo>
                  <a:lnTo>
                    <a:pt x="487680" y="12700"/>
                  </a:lnTo>
                  <a:lnTo>
                    <a:pt x="487680" y="11430"/>
                  </a:lnTo>
                  <a:lnTo>
                    <a:pt x="488950" y="11430"/>
                  </a:lnTo>
                  <a:lnTo>
                    <a:pt x="488950" y="10160"/>
                  </a:lnTo>
                  <a:lnTo>
                    <a:pt x="490220" y="10160"/>
                  </a:lnTo>
                  <a:lnTo>
                    <a:pt x="490220" y="8890"/>
                  </a:lnTo>
                  <a:lnTo>
                    <a:pt x="492760" y="8890"/>
                  </a:lnTo>
                  <a:lnTo>
                    <a:pt x="492760" y="7632"/>
                  </a:lnTo>
                  <a:close/>
                </a:path>
                <a:path w="501650" h="20320">
                  <a:moveTo>
                    <a:pt x="500380" y="1282"/>
                  </a:moveTo>
                  <a:lnTo>
                    <a:pt x="21590" y="1282"/>
                  </a:lnTo>
                  <a:lnTo>
                    <a:pt x="21590" y="2540"/>
                  </a:lnTo>
                  <a:lnTo>
                    <a:pt x="20320" y="2540"/>
                  </a:lnTo>
                  <a:lnTo>
                    <a:pt x="20320" y="3810"/>
                  </a:lnTo>
                  <a:lnTo>
                    <a:pt x="19050" y="3810"/>
                  </a:lnTo>
                  <a:lnTo>
                    <a:pt x="19050" y="5080"/>
                  </a:lnTo>
                  <a:lnTo>
                    <a:pt x="17780" y="5080"/>
                  </a:lnTo>
                  <a:lnTo>
                    <a:pt x="17780" y="6350"/>
                  </a:lnTo>
                  <a:lnTo>
                    <a:pt x="15240" y="6350"/>
                  </a:lnTo>
                  <a:lnTo>
                    <a:pt x="15240" y="7620"/>
                  </a:lnTo>
                  <a:lnTo>
                    <a:pt x="494030" y="7620"/>
                  </a:lnTo>
                  <a:lnTo>
                    <a:pt x="494030" y="6350"/>
                  </a:lnTo>
                  <a:lnTo>
                    <a:pt x="495300" y="6350"/>
                  </a:lnTo>
                  <a:lnTo>
                    <a:pt x="495300" y="5080"/>
                  </a:lnTo>
                  <a:lnTo>
                    <a:pt x="496570" y="5080"/>
                  </a:lnTo>
                  <a:lnTo>
                    <a:pt x="496570" y="3810"/>
                  </a:lnTo>
                  <a:lnTo>
                    <a:pt x="499110" y="3810"/>
                  </a:lnTo>
                  <a:lnTo>
                    <a:pt x="499110" y="2540"/>
                  </a:lnTo>
                  <a:lnTo>
                    <a:pt x="500380" y="2540"/>
                  </a:lnTo>
                  <a:lnTo>
                    <a:pt x="500380" y="1282"/>
                  </a:lnTo>
                  <a:close/>
                </a:path>
                <a:path w="501650" h="20320">
                  <a:moveTo>
                    <a:pt x="501650" y="0"/>
                  </a:moveTo>
                  <a:lnTo>
                    <a:pt x="24130" y="0"/>
                  </a:lnTo>
                  <a:lnTo>
                    <a:pt x="24130" y="1270"/>
                  </a:lnTo>
                  <a:lnTo>
                    <a:pt x="501650" y="1270"/>
                  </a:lnTo>
                  <a:lnTo>
                    <a:pt x="501650" y="0"/>
                  </a:lnTo>
                  <a:close/>
                </a:path>
              </a:pathLst>
            </a:custGeom>
            <a:solidFill>
              <a:srgbClr val="007D00"/>
            </a:solidFill>
          </p:spPr>
          <p:txBody>
            <a:bodyPr wrap="square" lIns="0" tIns="0" rIns="0" bIns="0" rtlCol="0"/>
            <a:lstStyle/>
            <a:p>
              <a:endParaRPr/>
            </a:p>
          </p:txBody>
        </p:sp>
        <p:sp>
          <p:nvSpPr>
            <p:cNvPr id="459" name="object 459"/>
            <p:cNvSpPr/>
            <p:nvPr/>
          </p:nvSpPr>
          <p:spPr>
            <a:xfrm>
              <a:off x="5770880" y="4663452"/>
              <a:ext cx="502920" cy="21590"/>
            </a:xfrm>
            <a:custGeom>
              <a:avLst/>
              <a:gdLst/>
              <a:ahLst/>
              <a:cxnLst/>
              <a:rect l="l" t="t" r="r" b="b"/>
              <a:pathLst>
                <a:path w="502920" h="21589">
                  <a:moveTo>
                    <a:pt x="478790" y="19050"/>
                  </a:moveTo>
                  <a:lnTo>
                    <a:pt x="1270" y="19050"/>
                  </a:lnTo>
                  <a:lnTo>
                    <a:pt x="1270" y="20307"/>
                  </a:lnTo>
                  <a:lnTo>
                    <a:pt x="0" y="20307"/>
                  </a:lnTo>
                  <a:lnTo>
                    <a:pt x="0" y="21577"/>
                  </a:lnTo>
                  <a:lnTo>
                    <a:pt x="477520" y="21577"/>
                  </a:lnTo>
                  <a:lnTo>
                    <a:pt x="477520" y="20307"/>
                  </a:lnTo>
                  <a:lnTo>
                    <a:pt x="478790" y="20307"/>
                  </a:lnTo>
                  <a:lnTo>
                    <a:pt x="478790" y="19050"/>
                  </a:lnTo>
                  <a:close/>
                </a:path>
                <a:path w="502920" h="21589">
                  <a:moveTo>
                    <a:pt x="486410" y="12700"/>
                  </a:moveTo>
                  <a:lnTo>
                    <a:pt x="8890" y="12700"/>
                  </a:lnTo>
                  <a:lnTo>
                    <a:pt x="8890" y="13957"/>
                  </a:lnTo>
                  <a:lnTo>
                    <a:pt x="7620" y="13957"/>
                  </a:lnTo>
                  <a:lnTo>
                    <a:pt x="7620" y="15227"/>
                  </a:lnTo>
                  <a:lnTo>
                    <a:pt x="6350" y="15227"/>
                  </a:lnTo>
                  <a:lnTo>
                    <a:pt x="6350" y="16497"/>
                  </a:lnTo>
                  <a:lnTo>
                    <a:pt x="3810" y="16497"/>
                  </a:lnTo>
                  <a:lnTo>
                    <a:pt x="3810" y="17767"/>
                  </a:lnTo>
                  <a:lnTo>
                    <a:pt x="2540" y="17767"/>
                  </a:lnTo>
                  <a:lnTo>
                    <a:pt x="2540" y="19037"/>
                  </a:lnTo>
                  <a:lnTo>
                    <a:pt x="480060" y="19037"/>
                  </a:lnTo>
                  <a:lnTo>
                    <a:pt x="480060" y="17767"/>
                  </a:lnTo>
                  <a:lnTo>
                    <a:pt x="482600" y="17767"/>
                  </a:lnTo>
                  <a:lnTo>
                    <a:pt x="482600" y="16497"/>
                  </a:lnTo>
                  <a:lnTo>
                    <a:pt x="483870" y="16497"/>
                  </a:lnTo>
                  <a:lnTo>
                    <a:pt x="483870" y="15227"/>
                  </a:lnTo>
                  <a:lnTo>
                    <a:pt x="485140" y="15227"/>
                  </a:lnTo>
                  <a:lnTo>
                    <a:pt x="485140" y="13957"/>
                  </a:lnTo>
                  <a:lnTo>
                    <a:pt x="486410" y="13957"/>
                  </a:lnTo>
                  <a:lnTo>
                    <a:pt x="486410" y="12700"/>
                  </a:lnTo>
                  <a:close/>
                </a:path>
                <a:path w="502920" h="21589">
                  <a:moveTo>
                    <a:pt x="495300" y="6350"/>
                  </a:moveTo>
                  <a:lnTo>
                    <a:pt x="16510" y="6350"/>
                  </a:lnTo>
                  <a:lnTo>
                    <a:pt x="16510" y="7607"/>
                  </a:lnTo>
                  <a:lnTo>
                    <a:pt x="15240" y="7607"/>
                  </a:lnTo>
                  <a:lnTo>
                    <a:pt x="15240" y="8877"/>
                  </a:lnTo>
                  <a:lnTo>
                    <a:pt x="13970" y="8877"/>
                  </a:lnTo>
                  <a:lnTo>
                    <a:pt x="13970" y="10147"/>
                  </a:lnTo>
                  <a:lnTo>
                    <a:pt x="12700" y="10147"/>
                  </a:lnTo>
                  <a:lnTo>
                    <a:pt x="12700" y="11417"/>
                  </a:lnTo>
                  <a:lnTo>
                    <a:pt x="10160" y="11417"/>
                  </a:lnTo>
                  <a:lnTo>
                    <a:pt x="10160" y="12687"/>
                  </a:lnTo>
                  <a:lnTo>
                    <a:pt x="488950" y="12687"/>
                  </a:lnTo>
                  <a:lnTo>
                    <a:pt x="488950" y="11417"/>
                  </a:lnTo>
                  <a:lnTo>
                    <a:pt x="490220" y="11417"/>
                  </a:lnTo>
                  <a:lnTo>
                    <a:pt x="490220" y="10147"/>
                  </a:lnTo>
                  <a:lnTo>
                    <a:pt x="491490" y="10147"/>
                  </a:lnTo>
                  <a:lnTo>
                    <a:pt x="491490" y="8877"/>
                  </a:lnTo>
                  <a:lnTo>
                    <a:pt x="492760" y="8877"/>
                  </a:lnTo>
                  <a:lnTo>
                    <a:pt x="492760" y="7607"/>
                  </a:lnTo>
                  <a:lnTo>
                    <a:pt x="495300" y="7607"/>
                  </a:lnTo>
                  <a:lnTo>
                    <a:pt x="495300" y="6350"/>
                  </a:lnTo>
                  <a:close/>
                </a:path>
                <a:path w="502920" h="21589">
                  <a:moveTo>
                    <a:pt x="502920" y="0"/>
                  </a:moveTo>
                  <a:lnTo>
                    <a:pt x="25400" y="0"/>
                  </a:lnTo>
                  <a:lnTo>
                    <a:pt x="25400" y="1257"/>
                  </a:lnTo>
                  <a:lnTo>
                    <a:pt x="22860" y="1257"/>
                  </a:lnTo>
                  <a:lnTo>
                    <a:pt x="22860" y="2527"/>
                  </a:lnTo>
                  <a:lnTo>
                    <a:pt x="21590" y="2527"/>
                  </a:lnTo>
                  <a:lnTo>
                    <a:pt x="21590" y="3797"/>
                  </a:lnTo>
                  <a:lnTo>
                    <a:pt x="20320" y="3797"/>
                  </a:lnTo>
                  <a:lnTo>
                    <a:pt x="20320" y="5067"/>
                  </a:lnTo>
                  <a:lnTo>
                    <a:pt x="19050" y="5067"/>
                  </a:lnTo>
                  <a:lnTo>
                    <a:pt x="19050" y="6337"/>
                  </a:lnTo>
                  <a:lnTo>
                    <a:pt x="496570" y="6337"/>
                  </a:lnTo>
                  <a:lnTo>
                    <a:pt x="496570" y="5067"/>
                  </a:lnTo>
                  <a:lnTo>
                    <a:pt x="497840" y="5067"/>
                  </a:lnTo>
                  <a:lnTo>
                    <a:pt x="497840" y="3797"/>
                  </a:lnTo>
                  <a:lnTo>
                    <a:pt x="499110" y="3797"/>
                  </a:lnTo>
                  <a:lnTo>
                    <a:pt x="499110" y="2527"/>
                  </a:lnTo>
                  <a:lnTo>
                    <a:pt x="501650" y="2527"/>
                  </a:lnTo>
                  <a:lnTo>
                    <a:pt x="501650" y="1257"/>
                  </a:lnTo>
                  <a:lnTo>
                    <a:pt x="502920" y="1257"/>
                  </a:lnTo>
                  <a:lnTo>
                    <a:pt x="502920" y="0"/>
                  </a:lnTo>
                  <a:close/>
                </a:path>
              </a:pathLst>
            </a:custGeom>
            <a:solidFill>
              <a:srgbClr val="007E00"/>
            </a:solidFill>
          </p:spPr>
          <p:txBody>
            <a:bodyPr wrap="square" lIns="0" tIns="0" rIns="0" bIns="0" rtlCol="0"/>
            <a:lstStyle/>
            <a:p>
              <a:endParaRPr/>
            </a:p>
          </p:txBody>
        </p:sp>
        <p:sp>
          <p:nvSpPr>
            <p:cNvPr id="460" name="object 460"/>
            <p:cNvSpPr/>
            <p:nvPr/>
          </p:nvSpPr>
          <p:spPr>
            <a:xfrm>
              <a:off x="5745480" y="4685030"/>
              <a:ext cx="501650" cy="20320"/>
            </a:xfrm>
            <a:custGeom>
              <a:avLst/>
              <a:gdLst/>
              <a:ahLst/>
              <a:cxnLst/>
              <a:rect l="l" t="t" r="r" b="b"/>
              <a:pathLst>
                <a:path w="501650" h="20320">
                  <a:moveTo>
                    <a:pt x="480060" y="16522"/>
                  </a:moveTo>
                  <a:lnTo>
                    <a:pt x="2540" y="16522"/>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0060" y="17780"/>
                  </a:lnTo>
                  <a:lnTo>
                    <a:pt x="480060" y="16522"/>
                  </a:lnTo>
                  <a:close/>
                </a:path>
                <a:path w="501650" h="20320">
                  <a:moveTo>
                    <a:pt x="488950" y="10172"/>
                  </a:moveTo>
                  <a:lnTo>
                    <a:pt x="10160" y="10172"/>
                  </a:lnTo>
                  <a:lnTo>
                    <a:pt x="10160" y="11430"/>
                  </a:lnTo>
                  <a:lnTo>
                    <a:pt x="8890" y="11430"/>
                  </a:lnTo>
                  <a:lnTo>
                    <a:pt x="8890" y="12700"/>
                  </a:lnTo>
                  <a:lnTo>
                    <a:pt x="7620" y="12700"/>
                  </a:lnTo>
                  <a:lnTo>
                    <a:pt x="7620" y="13970"/>
                  </a:lnTo>
                  <a:lnTo>
                    <a:pt x="6350" y="13970"/>
                  </a:lnTo>
                  <a:lnTo>
                    <a:pt x="6350" y="15240"/>
                  </a:lnTo>
                  <a:lnTo>
                    <a:pt x="3810" y="15240"/>
                  </a:lnTo>
                  <a:lnTo>
                    <a:pt x="3810" y="16510"/>
                  </a:lnTo>
                  <a:lnTo>
                    <a:pt x="482600" y="16510"/>
                  </a:lnTo>
                  <a:lnTo>
                    <a:pt x="482600" y="15240"/>
                  </a:lnTo>
                  <a:lnTo>
                    <a:pt x="483870" y="15240"/>
                  </a:lnTo>
                  <a:lnTo>
                    <a:pt x="483870" y="13970"/>
                  </a:lnTo>
                  <a:lnTo>
                    <a:pt x="485140" y="13970"/>
                  </a:lnTo>
                  <a:lnTo>
                    <a:pt x="485140" y="12700"/>
                  </a:lnTo>
                  <a:lnTo>
                    <a:pt x="486410" y="12700"/>
                  </a:lnTo>
                  <a:lnTo>
                    <a:pt x="486410" y="11430"/>
                  </a:lnTo>
                  <a:lnTo>
                    <a:pt x="488950" y="11430"/>
                  </a:lnTo>
                  <a:lnTo>
                    <a:pt x="488950" y="10172"/>
                  </a:lnTo>
                  <a:close/>
                </a:path>
                <a:path w="501650" h="20320">
                  <a:moveTo>
                    <a:pt x="496570" y="3822"/>
                  </a:moveTo>
                  <a:lnTo>
                    <a:pt x="19050" y="3822"/>
                  </a:lnTo>
                  <a:lnTo>
                    <a:pt x="19050" y="5080"/>
                  </a:lnTo>
                  <a:lnTo>
                    <a:pt x="16510" y="5080"/>
                  </a:lnTo>
                  <a:lnTo>
                    <a:pt x="16510" y="6350"/>
                  </a:lnTo>
                  <a:lnTo>
                    <a:pt x="15240" y="6350"/>
                  </a:lnTo>
                  <a:lnTo>
                    <a:pt x="15240" y="7620"/>
                  </a:lnTo>
                  <a:lnTo>
                    <a:pt x="13970" y="7620"/>
                  </a:lnTo>
                  <a:lnTo>
                    <a:pt x="13970" y="8890"/>
                  </a:lnTo>
                  <a:lnTo>
                    <a:pt x="12700" y="8890"/>
                  </a:lnTo>
                  <a:lnTo>
                    <a:pt x="12700" y="10160"/>
                  </a:lnTo>
                  <a:lnTo>
                    <a:pt x="490220" y="10160"/>
                  </a:lnTo>
                  <a:lnTo>
                    <a:pt x="490220" y="8890"/>
                  </a:lnTo>
                  <a:lnTo>
                    <a:pt x="491490" y="8890"/>
                  </a:lnTo>
                  <a:lnTo>
                    <a:pt x="491490" y="7620"/>
                  </a:lnTo>
                  <a:lnTo>
                    <a:pt x="492760" y="7620"/>
                  </a:lnTo>
                  <a:lnTo>
                    <a:pt x="492760" y="6350"/>
                  </a:lnTo>
                  <a:lnTo>
                    <a:pt x="495300" y="6350"/>
                  </a:lnTo>
                  <a:lnTo>
                    <a:pt x="495300" y="5080"/>
                  </a:lnTo>
                  <a:lnTo>
                    <a:pt x="496570" y="5080"/>
                  </a:lnTo>
                  <a:lnTo>
                    <a:pt x="496570" y="3822"/>
                  </a:lnTo>
                  <a:close/>
                </a:path>
                <a:path w="501650" h="20320">
                  <a:moveTo>
                    <a:pt x="501650" y="0"/>
                  </a:moveTo>
                  <a:lnTo>
                    <a:pt x="22860" y="0"/>
                  </a:lnTo>
                  <a:lnTo>
                    <a:pt x="22860" y="1270"/>
                  </a:lnTo>
                  <a:lnTo>
                    <a:pt x="21590" y="1270"/>
                  </a:lnTo>
                  <a:lnTo>
                    <a:pt x="21590" y="2540"/>
                  </a:lnTo>
                  <a:lnTo>
                    <a:pt x="20320" y="2540"/>
                  </a:lnTo>
                  <a:lnTo>
                    <a:pt x="20320" y="3810"/>
                  </a:lnTo>
                  <a:lnTo>
                    <a:pt x="497840" y="3810"/>
                  </a:lnTo>
                  <a:lnTo>
                    <a:pt x="497840" y="2540"/>
                  </a:lnTo>
                  <a:lnTo>
                    <a:pt x="499110" y="2540"/>
                  </a:lnTo>
                  <a:lnTo>
                    <a:pt x="499110" y="1270"/>
                  </a:lnTo>
                  <a:lnTo>
                    <a:pt x="501650" y="1270"/>
                  </a:lnTo>
                  <a:lnTo>
                    <a:pt x="501650" y="0"/>
                  </a:lnTo>
                  <a:close/>
                </a:path>
              </a:pathLst>
            </a:custGeom>
            <a:solidFill>
              <a:srgbClr val="007F00"/>
            </a:solidFill>
          </p:spPr>
          <p:txBody>
            <a:bodyPr wrap="square" lIns="0" tIns="0" rIns="0" bIns="0" rtlCol="0"/>
            <a:lstStyle/>
            <a:p>
              <a:endParaRPr/>
            </a:p>
          </p:txBody>
        </p:sp>
        <p:sp>
          <p:nvSpPr>
            <p:cNvPr id="461" name="object 461"/>
            <p:cNvSpPr/>
            <p:nvPr/>
          </p:nvSpPr>
          <p:spPr>
            <a:xfrm>
              <a:off x="5717540" y="4705350"/>
              <a:ext cx="504190" cy="21590"/>
            </a:xfrm>
            <a:custGeom>
              <a:avLst/>
              <a:gdLst/>
              <a:ahLst/>
              <a:cxnLst/>
              <a:rect l="l" t="t" r="r" b="b"/>
              <a:pathLst>
                <a:path w="504189" h="21589">
                  <a:moveTo>
                    <a:pt x="485140" y="15252"/>
                  </a:moveTo>
                  <a:lnTo>
                    <a:pt x="6350" y="15252"/>
                  </a:lnTo>
                  <a:lnTo>
                    <a:pt x="6350" y="16510"/>
                  </a:lnTo>
                  <a:lnTo>
                    <a:pt x="5080" y="16510"/>
                  </a:lnTo>
                  <a:lnTo>
                    <a:pt x="5080" y="17780"/>
                  </a:lnTo>
                  <a:lnTo>
                    <a:pt x="3810" y="17780"/>
                  </a:lnTo>
                  <a:lnTo>
                    <a:pt x="3810" y="19050"/>
                  </a:lnTo>
                  <a:lnTo>
                    <a:pt x="1270" y="19050"/>
                  </a:lnTo>
                  <a:lnTo>
                    <a:pt x="1270" y="20320"/>
                  </a:lnTo>
                  <a:lnTo>
                    <a:pt x="0" y="20320"/>
                  </a:lnTo>
                  <a:lnTo>
                    <a:pt x="0" y="21590"/>
                  </a:lnTo>
                  <a:lnTo>
                    <a:pt x="478790" y="21590"/>
                  </a:lnTo>
                  <a:lnTo>
                    <a:pt x="478790" y="20320"/>
                  </a:lnTo>
                  <a:lnTo>
                    <a:pt x="480060" y="20320"/>
                  </a:lnTo>
                  <a:lnTo>
                    <a:pt x="480060" y="19050"/>
                  </a:lnTo>
                  <a:lnTo>
                    <a:pt x="481330" y="19050"/>
                  </a:lnTo>
                  <a:lnTo>
                    <a:pt x="481330" y="17780"/>
                  </a:lnTo>
                  <a:lnTo>
                    <a:pt x="482600" y="17780"/>
                  </a:lnTo>
                  <a:lnTo>
                    <a:pt x="482600" y="16510"/>
                  </a:lnTo>
                  <a:lnTo>
                    <a:pt x="485140" y="16510"/>
                  </a:lnTo>
                  <a:lnTo>
                    <a:pt x="485140" y="15252"/>
                  </a:lnTo>
                  <a:close/>
                </a:path>
                <a:path w="504189" h="21589">
                  <a:moveTo>
                    <a:pt x="492760" y="8902"/>
                  </a:moveTo>
                  <a:lnTo>
                    <a:pt x="13970" y="8902"/>
                  </a:lnTo>
                  <a:lnTo>
                    <a:pt x="13970" y="10160"/>
                  </a:lnTo>
                  <a:lnTo>
                    <a:pt x="12700" y="10160"/>
                  </a:lnTo>
                  <a:lnTo>
                    <a:pt x="12700" y="11430"/>
                  </a:lnTo>
                  <a:lnTo>
                    <a:pt x="11430" y="11430"/>
                  </a:lnTo>
                  <a:lnTo>
                    <a:pt x="11430" y="12700"/>
                  </a:lnTo>
                  <a:lnTo>
                    <a:pt x="10160" y="12700"/>
                  </a:lnTo>
                  <a:lnTo>
                    <a:pt x="10160" y="13970"/>
                  </a:lnTo>
                  <a:lnTo>
                    <a:pt x="7620" y="13970"/>
                  </a:lnTo>
                  <a:lnTo>
                    <a:pt x="7620" y="15240"/>
                  </a:lnTo>
                  <a:lnTo>
                    <a:pt x="486410" y="15240"/>
                  </a:lnTo>
                  <a:lnTo>
                    <a:pt x="486410" y="13970"/>
                  </a:lnTo>
                  <a:lnTo>
                    <a:pt x="487680" y="13970"/>
                  </a:lnTo>
                  <a:lnTo>
                    <a:pt x="487680" y="12700"/>
                  </a:lnTo>
                  <a:lnTo>
                    <a:pt x="488950" y="12700"/>
                  </a:lnTo>
                  <a:lnTo>
                    <a:pt x="488950" y="11430"/>
                  </a:lnTo>
                  <a:lnTo>
                    <a:pt x="491490" y="11430"/>
                  </a:lnTo>
                  <a:lnTo>
                    <a:pt x="491490" y="10160"/>
                  </a:lnTo>
                  <a:lnTo>
                    <a:pt x="492760" y="10160"/>
                  </a:lnTo>
                  <a:lnTo>
                    <a:pt x="492760" y="8902"/>
                  </a:lnTo>
                  <a:close/>
                </a:path>
                <a:path w="504189" h="21589">
                  <a:moveTo>
                    <a:pt x="500380" y="2552"/>
                  </a:moveTo>
                  <a:lnTo>
                    <a:pt x="22860" y="2552"/>
                  </a:lnTo>
                  <a:lnTo>
                    <a:pt x="22860" y="3810"/>
                  </a:lnTo>
                  <a:lnTo>
                    <a:pt x="21590" y="3810"/>
                  </a:lnTo>
                  <a:lnTo>
                    <a:pt x="21590" y="5080"/>
                  </a:lnTo>
                  <a:lnTo>
                    <a:pt x="19050" y="5080"/>
                  </a:lnTo>
                  <a:lnTo>
                    <a:pt x="19050" y="6350"/>
                  </a:lnTo>
                  <a:lnTo>
                    <a:pt x="17780" y="6350"/>
                  </a:lnTo>
                  <a:lnTo>
                    <a:pt x="17780" y="7620"/>
                  </a:lnTo>
                  <a:lnTo>
                    <a:pt x="16510" y="7620"/>
                  </a:lnTo>
                  <a:lnTo>
                    <a:pt x="16510" y="8890"/>
                  </a:lnTo>
                  <a:lnTo>
                    <a:pt x="494030" y="8890"/>
                  </a:lnTo>
                  <a:lnTo>
                    <a:pt x="494030" y="7620"/>
                  </a:lnTo>
                  <a:lnTo>
                    <a:pt x="495300" y="7620"/>
                  </a:lnTo>
                  <a:lnTo>
                    <a:pt x="495300" y="6350"/>
                  </a:lnTo>
                  <a:lnTo>
                    <a:pt x="497840" y="6350"/>
                  </a:lnTo>
                  <a:lnTo>
                    <a:pt x="497840" y="5080"/>
                  </a:lnTo>
                  <a:lnTo>
                    <a:pt x="499110" y="5080"/>
                  </a:lnTo>
                  <a:lnTo>
                    <a:pt x="499110" y="3810"/>
                  </a:lnTo>
                  <a:lnTo>
                    <a:pt x="500380" y="3810"/>
                  </a:lnTo>
                  <a:lnTo>
                    <a:pt x="500380" y="2552"/>
                  </a:lnTo>
                  <a:close/>
                </a:path>
                <a:path w="504189" h="21589">
                  <a:moveTo>
                    <a:pt x="504190" y="0"/>
                  </a:moveTo>
                  <a:lnTo>
                    <a:pt x="25400" y="0"/>
                  </a:lnTo>
                  <a:lnTo>
                    <a:pt x="25400" y="1270"/>
                  </a:lnTo>
                  <a:lnTo>
                    <a:pt x="24130" y="1270"/>
                  </a:lnTo>
                  <a:lnTo>
                    <a:pt x="24130" y="2540"/>
                  </a:lnTo>
                  <a:lnTo>
                    <a:pt x="501650" y="2540"/>
                  </a:lnTo>
                  <a:lnTo>
                    <a:pt x="501650" y="1270"/>
                  </a:lnTo>
                  <a:lnTo>
                    <a:pt x="504190" y="1270"/>
                  </a:lnTo>
                  <a:lnTo>
                    <a:pt x="504190" y="0"/>
                  </a:lnTo>
                  <a:close/>
                </a:path>
              </a:pathLst>
            </a:custGeom>
            <a:solidFill>
              <a:srgbClr val="008000"/>
            </a:solidFill>
          </p:spPr>
          <p:txBody>
            <a:bodyPr wrap="square" lIns="0" tIns="0" rIns="0" bIns="0" rtlCol="0"/>
            <a:lstStyle/>
            <a:p>
              <a:endParaRPr/>
            </a:p>
          </p:txBody>
        </p:sp>
        <p:sp>
          <p:nvSpPr>
            <p:cNvPr id="462" name="object 462"/>
            <p:cNvSpPr/>
            <p:nvPr/>
          </p:nvSpPr>
          <p:spPr>
            <a:xfrm>
              <a:off x="5690870" y="4728209"/>
              <a:ext cx="501650" cy="20320"/>
            </a:xfrm>
            <a:custGeom>
              <a:avLst/>
              <a:gdLst/>
              <a:ahLst/>
              <a:cxnLst/>
              <a:rect l="l" t="t" r="r" b="b"/>
              <a:pathLst>
                <a:path w="501650" h="20320">
                  <a:moveTo>
                    <a:pt x="478790" y="17792"/>
                  </a:moveTo>
                  <a:lnTo>
                    <a:pt x="1270" y="17792"/>
                  </a:lnTo>
                  <a:lnTo>
                    <a:pt x="1270" y="19050"/>
                  </a:lnTo>
                  <a:lnTo>
                    <a:pt x="0" y="19050"/>
                  </a:lnTo>
                  <a:lnTo>
                    <a:pt x="0" y="20320"/>
                  </a:lnTo>
                  <a:lnTo>
                    <a:pt x="477520" y="20320"/>
                  </a:lnTo>
                  <a:lnTo>
                    <a:pt x="477520" y="19050"/>
                  </a:lnTo>
                  <a:lnTo>
                    <a:pt x="478790" y="19050"/>
                  </a:lnTo>
                  <a:lnTo>
                    <a:pt x="478790" y="17792"/>
                  </a:lnTo>
                  <a:close/>
                </a:path>
                <a:path w="501650" h="20320">
                  <a:moveTo>
                    <a:pt x="487680" y="11442"/>
                  </a:moveTo>
                  <a:lnTo>
                    <a:pt x="8890" y="11442"/>
                  </a:lnTo>
                  <a:lnTo>
                    <a:pt x="8890" y="12700"/>
                  </a:lnTo>
                  <a:lnTo>
                    <a:pt x="7620" y="12700"/>
                  </a:lnTo>
                  <a:lnTo>
                    <a:pt x="7620" y="13970"/>
                  </a:lnTo>
                  <a:lnTo>
                    <a:pt x="6350" y="13970"/>
                  </a:lnTo>
                  <a:lnTo>
                    <a:pt x="6350" y="15240"/>
                  </a:lnTo>
                  <a:lnTo>
                    <a:pt x="5080" y="15240"/>
                  </a:lnTo>
                  <a:lnTo>
                    <a:pt x="5080" y="16510"/>
                  </a:lnTo>
                  <a:lnTo>
                    <a:pt x="2540" y="16510"/>
                  </a:lnTo>
                  <a:lnTo>
                    <a:pt x="2540" y="17780"/>
                  </a:lnTo>
                  <a:lnTo>
                    <a:pt x="481330" y="17780"/>
                  </a:lnTo>
                  <a:lnTo>
                    <a:pt x="481330" y="16510"/>
                  </a:lnTo>
                  <a:lnTo>
                    <a:pt x="482600" y="16510"/>
                  </a:lnTo>
                  <a:lnTo>
                    <a:pt x="482600" y="15240"/>
                  </a:lnTo>
                  <a:lnTo>
                    <a:pt x="483870" y="15240"/>
                  </a:lnTo>
                  <a:lnTo>
                    <a:pt x="483870" y="13970"/>
                  </a:lnTo>
                  <a:lnTo>
                    <a:pt x="485140" y="13970"/>
                  </a:lnTo>
                  <a:lnTo>
                    <a:pt x="485140" y="12700"/>
                  </a:lnTo>
                  <a:lnTo>
                    <a:pt x="487680" y="12700"/>
                  </a:lnTo>
                  <a:lnTo>
                    <a:pt x="487680" y="11442"/>
                  </a:lnTo>
                  <a:close/>
                </a:path>
                <a:path w="501650" h="20320">
                  <a:moveTo>
                    <a:pt x="495300" y="5092"/>
                  </a:moveTo>
                  <a:lnTo>
                    <a:pt x="17780" y="5092"/>
                  </a:lnTo>
                  <a:lnTo>
                    <a:pt x="17780" y="6350"/>
                  </a:lnTo>
                  <a:lnTo>
                    <a:pt x="15240" y="6350"/>
                  </a:lnTo>
                  <a:lnTo>
                    <a:pt x="15240" y="7620"/>
                  </a:lnTo>
                  <a:lnTo>
                    <a:pt x="13970" y="7620"/>
                  </a:lnTo>
                  <a:lnTo>
                    <a:pt x="13970" y="8890"/>
                  </a:lnTo>
                  <a:lnTo>
                    <a:pt x="12700" y="8890"/>
                  </a:lnTo>
                  <a:lnTo>
                    <a:pt x="12700" y="10160"/>
                  </a:lnTo>
                  <a:lnTo>
                    <a:pt x="11430" y="10160"/>
                  </a:lnTo>
                  <a:lnTo>
                    <a:pt x="11430" y="11430"/>
                  </a:lnTo>
                  <a:lnTo>
                    <a:pt x="488950" y="11430"/>
                  </a:lnTo>
                  <a:lnTo>
                    <a:pt x="488950" y="10160"/>
                  </a:lnTo>
                  <a:lnTo>
                    <a:pt x="490220" y="10160"/>
                  </a:lnTo>
                  <a:lnTo>
                    <a:pt x="490220" y="8890"/>
                  </a:lnTo>
                  <a:lnTo>
                    <a:pt x="491490" y="8890"/>
                  </a:lnTo>
                  <a:lnTo>
                    <a:pt x="491490" y="7620"/>
                  </a:lnTo>
                  <a:lnTo>
                    <a:pt x="494030" y="7620"/>
                  </a:lnTo>
                  <a:lnTo>
                    <a:pt x="494030" y="6350"/>
                  </a:lnTo>
                  <a:lnTo>
                    <a:pt x="495300" y="6350"/>
                  </a:lnTo>
                  <a:lnTo>
                    <a:pt x="495300" y="5092"/>
                  </a:lnTo>
                  <a:close/>
                </a:path>
                <a:path w="501650" h="20320">
                  <a:moveTo>
                    <a:pt x="501650" y="0"/>
                  </a:moveTo>
                  <a:lnTo>
                    <a:pt x="24130" y="0"/>
                  </a:lnTo>
                  <a:lnTo>
                    <a:pt x="24130" y="1270"/>
                  </a:lnTo>
                  <a:lnTo>
                    <a:pt x="21590" y="1270"/>
                  </a:lnTo>
                  <a:lnTo>
                    <a:pt x="21590" y="2540"/>
                  </a:lnTo>
                  <a:lnTo>
                    <a:pt x="20320" y="2540"/>
                  </a:lnTo>
                  <a:lnTo>
                    <a:pt x="20320" y="3810"/>
                  </a:lnTo>
                  <a:lnTo>
                    <a:pt x="19050" y="3810"/>
                  </a:lnTo>
                  <a:lnTo>
                    <a:pt x="19050" y="5080"/>
                  </a:lnTo>
                  <a:lnTo>
                    <a:pt x="496570" y="5080"/>
                  </a:lnTo>
                  <a:lnTo>
                    <a:pt x="496570" y="3810"/>
                  </a:lnTo>
                  <a:lnTo>
                    <a:pt x="497840" y="3810"/>
                  </a:lnTo>
                  <a:lnTo>
                    <a:pt x="497840" y="2540"/>
                  </a:lnTo>
                  <a:lnTo>
                    <a:pt x="500380" y="2540"/>
                  </a:lnTo>
                  <a:lnTo>
                    <a:pt x="500380" y="1270"/>
                  </a:lnTo>
                  <a:lnTo>
                    <a:pt x="501650" y="1270"/>
                  </a:lnTo>
                  <a:lnTo>
                    <a:pt x="501650" y="0"/>
                  </a:lnTo>
                  <a:close/>
                </a:path>
              </a:pathLst>
            </a:custGeom>
            <a:solidFill>
              <a:srgbClr val="008100"/>
            </a:solidFill>
          </p:spPr>
          <p:txBody>
            <a:bodyPr wrap="square" lIns="0" tIns="0" rIns="0" bIns="0" rtlCol="0"/>
            <a:lstStyle/>
            <a:p>
              <a:endParaRPr/>
            </a:p>
          </p:txBody>
        </p:sp>
        <p:sp>
          <p:nvSpPr>
            <p:cNvPr id="463" name="object 463"/>
            <p:cNvSpPr/>
            <p:nvPr/>
          </p:nvSpPr>
          <p:spPr>
            <a:xfrm>
              <a:off x="5665470" y="4748530"/>
              <a:ext cx="501650" cy="20320"/>
            </a:xfrm>
            <a:custGeom>
              <a:avLst/>
              <a:gdLst/>
              <a:ahLst/>
              <a:cxnLst/>
              <a:rect l="l" t="t" r="r" b="b"/>
              <a:pathLst>
                <a:path w="501650" h="20320">
                  <a:moveTo>
                    <a:pt x="481330" y="16522"/>
                  </a:moveTo>
                  <a:lnTo>
                    <a:pt x="2540" y="16522"/>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1330" y="17780"/>
                  </a:lnTo>
                  <a:lnTo>
                    <a:pt x="481330" y="16522"/>
                  </a:lnTo>
                  <a:close/>
                </a:path>
                <a:path w="501650" h="20320">
                  <a:moveTo>
                    <a:pt x="488950" y="10172"/>
                  </a:moveTo>
                  <a:lnTo>
                    <a:pt x="11430" y="10172"/>
                  </a:lnTo>
                  <a:lnTo>
                    <a:pt x="11430" y="11430"/>
                  </a:lnTo>
                  <a:lnTo>
                    <a:pt x="8890" y="11430"/>
                  </a:lnTo>
                  <a:lnTo>
                    <a:pt x="8890" y="12700"/>
                  </a:lnTo>
                  <a:lnTo>
                    <a:pt x="7620" y="12700"/>
                  </a:lnTo>
                  <a:lnTo>
                    <a:pt x="7620" y="13970"/>
                  </a:lnTo>
                  <a:lnTo>
                    <a:pt x="6350" y="13970"/>
                  </a:lnTo>
                  <a:lnTo>
                    <a:pt x="6350" y="15240"/>
                  </a:lnTo>
                  <a:lnTo>
                    <a:pt x="5080" y="15240"/>
                  </a:lnTo>
                  <a:lnTo>
                    <a:pt x="5080" y="16510"/>
                  </a:lnTo>
                  <a:lnTo>
                    <a:pt x="482600" y="16510"/>
                  </a:lnTo>
                  <a:lnTo>
                    <a:pt x="482600" y="15240"/>
                  </a:lnTo>
                  <a:lnTo>
                    <a:pt x="483870" y="15240"/>
                  </a:lnTo>
                  <a:lnTo>
                    <a:pt x="483870" y="13970"/>
                  </a:lnTo>
                  <a:lnTo>
                    <a:pt x="485140" y="13970"/>
                  </a:lnTo>
                  <a:lnTo>
                    <a:pt x="485140" y="12700"/>
                  </a:lnTo>
                  <a:lnTo>
                    <a:pt x="487680" y="12700"/>
                  </a:lnTo>
                  <a:lnTo>
                    <a:pt x="487680" y="11430"/>
                  </a:lnTo>
                  <a:lnTo>
                    <a:pt x="488950" y="11430"/>
                  </a:lnTo>
                  <a:lnTo>
                    <a:pt x="488950" y="10172"/>
                  </a:lnTo>
                  <a:close/>
                </a:path>
                <a:path w="501650" h="20320">
                  <a:moveTo>
                    <a:pt x="496570" y="3822"/>
                  </a:moveTo>
                  <a:lnTo>
                    <a:pt x="19050" y="3822"/>
                  </a:lnTo>
                  <a:lnTo>
                    <a:pt x="19050" y="5080"/>
                  </a:lnTo>
                  <a:lnTo>
                    <a:pt x="17780" y="5080"/>
                  </a:lnTo>
                  <a:lnTo>
                    <a:pt x="17780" y="6350"/>
                  </a:lnTo>
                  <a:lnTo>
                    <a:pt x="15240" y="6350"/>
                  </a:lnTo>
                  <a:lnTo>
                    <a:pt x="15240" y="7620"/>
                  </a:lnTo>
                  <a:lnTo>
                    <a:pt x="13970" y="7620"/>
                  </a:lnTo>
                  <a:lnTo>
                    <a:pt x="13970" y="8890"/>
                  </a:lnTo>
                  <a:lnTo>
                    <a:pt x="12700" y="8890"/>
                  </a:lnTo>
                  <a:lnTo>
                    <a:pt x="12700" y="10160"/>
                  </a:lnTo>
                  <a:lnTo>
                    <a:pt x="490220" y="10160"/>
                  </a:lnTo>
                  <a:lnTo>
                    <a:pt x="490220" y="8890"/>
                  </a:lnTo>
                  <a:lnTo>
                    <a:pt x="491490" y="8890"/>
                  </a:lnTo>
                  <a:lnTo>
                    <a:pt x="491490" y="7620"/>
                  </a:lnTo>
                  <a:lnTo>
                    <a:pt x="494030" y="7620"/>
                  </a:lnTo>
                  <a:lnTo>
                    <a:pt x="494030" y="6350"/>
                  </a:lnTo>
                  <a:lnTo>
                    <a:pt x="495300" y="6350"/>
                  </a:lnTo>
                  <a:lnTo>
                    <a:pt x="495300" y="5080"/>
                  </a:lnTo>
                  <a:lnTo>
                    <a:pt x="496570" y="5080"/>
                  </a:lnTo>
                  <a:lnTo>
                    <a:pt x="496570" y="3822"/>
                  </a:lnTo>
                  <a:close/>
                </a:path>
                <a:path w="501650" h="20320">
                  <a:moveTo>
                    <a:pt x="501650" y="0"/>
                  </a:moveTo>
                  <a:lnTo>
                    <a:pt x="24130" y="0"/>
                  </a:lnTo>
                  <a:lnTo>
                    <a:pt x="24130" y="1270"/>
                  </a:lnTo>
                  <a:lnTo>
                    <a:pt x="21590" y="1270"/>
                  </a:lnTo>
                  <a:lnTo>
                    <a:pt x="21590" y="2540"/>
                  </a:lnTo>
                  <a:lnTo>
                    <a:pt x="20320" y="2540"/>
                  </a:lnTo>
                  <a:lnTo>
                    <a:pt x="20320" y="3810"/>
                  </a:lnTo>
                  <a:lnTo>
                    <a:pt x="497840" y="3810"/>
                  </a:lnTo>
                  <a:lnTo>
                    <a:pt x="497840" y="2540"/>
                  </a:lnTo>
                  <a:lnTo>
                    <a:pt x="500380" y="2540"/>
                  </a:lnTo>
                  <a:lnTo>
                    <a:pt x="500380" y="1270"/>
                  </a:lnTo>
                  <a:lnTo>
                    <a:pt x="501650" y="1270"/>
                  </a:lnTo>
                  <a:lnTo>
                    <a:pt x="501650" y="0"/>
                  </a:lnTo>
                  <a:close/>
                </a:path>
              </a:pathLst>
            </a:custGeom>
            <a:solidFill>
              <a:srgbClr val="008200"/>
            </a:solidFill>
          </p:spPr>
          <p:txBody>
            <a:bodyPr wrap="square" lIns="0" tIns="0" rIns="0" bIns="0" rtlCol="0"/>
            <a:lstStyle/>
            <a:p>
              <a:endParaRPr/>
            </a:p>
          </p:txBody>
        </p:sp>
        <p:sp>
          <p:nvSpPr>
            <p:cNvPr id="464" name="object 464"/>
            <p:cNvSpPr/>
            <p:nvPr/>
          </p:nvSpPr>
          <p:spPr>
            <a:xfrm>
              <a:off x="5640070" y="4768850"/>
              <a:ext cx="501650" cy="20320"/>
            </a:xfrm>
            <a:custGeom>
              <a:avLst/>
              <a:gdLst/>
              <a:ahLst/>
              <a:cxnLst/>
              <a:rect l="l" t="t" r="r" b="b"/>
              <a:pathLst>
                <a:path w="501650" h="20320">
                  <a:moveTo>
                    <a:pt x="482587" y="15252"/>
                  </a:moveTo>
                  <a:lnTo>
                    <a:pt x="3810" y="15252"/>
                  </a:lnTo>
                  <a:lnTo>
                    <a:pt x="3810" y="16510"/>
                  </a:lnTo>
                  <a:lnTo>
                    <a:pt x="2540" y="16510"/>
                  </a:lnTo>
                  <a:lnTo>
                    <a:pt x="2540" y="17780"/>
                  </a:lnTo>
                  <a:lnTo>
                    <a:pt x="1270" y="17780"/>
                  </a:lnTo>
                  <a:lnTo>
                    <a:pt x="1270" y="19050"/>
                  </a:lnTo>
                  <a:lnTo>
                    <a:pt x="0" y="19050"/>
                  </a:lnTo>
                  <a:lnTo>
                    <a:pt x="0" y="20320"/>
                  </a:lnTo>
                  <a:lnTo>
                    <a:pt x="477520" y="20320"/>
                  </a:lnTo>
                  <a:lnTo>
                    <a:pt x="477520" y="19050"/>
                  </a:lnTo>
                  <a:lnTo>
                    <a:pt x="478790" y="19050"/>
                  </a:lnTo>
                  <a:lnTo>
                    <a:pt x="478790" y="17780"/>
                  </a:lnTo>
                  <a:lnTo>
                    <a:pt x="481330" y="17780"/>
                  </a:lnTo>
                  <a:lnTo>
                    <a:pt x="481330" y="16510"/>
                  </a:lnTo>
                  <a:lnTo>
                    <a:pt x="482587" y="16510"/>
                  </a:lnTo>
                  <a:lnTo>
                    <a:pt x="482587" y="15252"/>
                  </a:lnTo>
                  <a:close/>
                </a:path>
                <a:path w="501650" h="20320">
                  <a:moveTo>
                    <a:pt x="490220" y="8902"/>
                  </a:moveTo>
                  <a:lnTo>
                    <a:pt x="12700" y="8902"/>
                  </a:lnTo>
                  <a:lnTo>
                    <a:pt x="12700" y="10160"/>
                  </a:lnTo>
                  <a:lnTo>
                    <a:pt x="11430" y="10160"/>
                  </a:lnTo>
                  <a:lnTo>
                    <a:pt x="11430" y="11430"/>
                  </a:lnTo>
                  <a:lnTo>
                    <a:pt x="8890" y="11430"/>
                  </a:lnTo>
                  <a:lnTo>
                    <a:pt x="8890" y="12700"/>
                  </a:lnTo>
                  <a:lnTo>
                    <a:pt x="7620" y="12700"/>
                  </a:lnTo>
                  <a:lnTo>
                    <a:pt x="7620" y="13970"/>
                  </a:lnTo>
                  <a:lnTo>
                    <a:pt x="6350" y="13970"/>
                  </a:lnTo>
                  <a:lnTo>
                    <a:pt x="6350" y="15240"/>
                  </a:lnTo>
                  <a:lnTo>
                    <a:pt x="483870" y="15240"/>
                  </a:lnTo>
                  <a:lnTo>
                    <a:pt x="483870" y="13970"/>
                  </a:lnTo>
                  <a:lnTo>
                    <a:pt x="485140" y="13970"/>
                  </a:lnTo>
                  <a:lnTo>
                    <a:pt x="485140" y="12700"/>
                  </a:lnTo>
                  <a:lnTo>
                    <a:pt x="487680" y="12700"/>
                  </a:lnTo>
                  <a:lnTo>
                    <a:pt x="487680" y="11430"/>
                  </a:lnTo>
                  <a:lnTo>
                    <a:pt x="488950" y="11430"/>
                  </a:lnTo>
                  <a:lnTo>
                    <a:pt x="488950" y="10160"/>
                  </a:lnTo>
                  <a:lnTo>
                    <a:pt x="490220" y="10160"/>
                  </a:lnTo>
                  <a:lnTo>
                    <a:pt x="490220" y="8902"/>
                  </a:lnTo>
                  <a:close/>
                </a:path>
                <a:path w="501650" h="20320">
                  <a:moveTo>
                    <a:pt x="497840" y="2552"/>
                  </a:moveTo>
                  <a:lnTo>
                    <a:pt x="20320" y="2552"/>
                  </a:lnTo>
                  <a:lnTo>
                    <a:pt x="20320" y="3810"/>
                  </a:lnTo>
                  <a:lnTo>
                    <a:pt x="19050" y="3810"/>
                  </a:lnTo>
                  <a:lnTo>
                    <a:pt x="19050" y="5080"/>
                  </a:lnTo>
                  <a:lnTo>
                    <a:pt x="17780" y="5080"/>
                  </a:lnTo>
                  <a:lnTo>
                    <a:pt x="17780" y="6350"/>
                  </a:lnTo>
                  <a:lnTo>
                    <a:pt x="15240" y="6350"/>
                  </a:lnTo>
                  <a:lnTo>
                    <a:pt x="15240" y="7620"/>
                  </a:lnTo>
                  <a:lnTo>
                    <a:pt x="13970" y="7620"/>
                  </a:lnTo>
                  <a:lnTo>
                    <a:pt x="13970" y="8890"/>
                  </a:lnTo>
                  <a:lnTo>
                    <a:pt x="491490" y="8890"/>
                  </a:lnTo>
                  <a:lnTo>
                    <a:pt x="491490" y="7620"/>
                  </a:lnTo>
                  <a:lnTo>
                    <a:pt x="494030" y="7620"/>
                  </a:lnTo>
                  <a:lnTo>
                    <a:pt x="494030" y="6350"/>
                  </a:lnTo>
                  <a:lnTo>
                    <a:pt x="495300" y="6350"/>
                  </a:lnTo>
                  <a:lnTo>
                    <a:pt x="495300" y="5080"/>
                  </a:lnTo>
                  <a:lnTo>
                    <a:pt x="496570" y="5080"/>
                  </a:lnTo>
                  <a:lnTo>
                    <a:pt x="496570" y="3810"/>
                  </a:lnTo>
                  <a:lnTo>
                    <a:pt x="497840" y="3810"/>
                  </a:lnTo>
                  <a:lnTo>
                    <a:pt x="497840" y="2552"/>
                  </a:lnTo>
                  <a:close/>
                </a:path>
                <a:path w="501650" h="20320">
                  <a:moveTo>
                    <a:pt x="501650" y="0"/>
                  </a:moveTo>
                  <a:lnTo>
                    <a:pt x="24130" y="0"/>
                  </a:lnTo>
                  <a:lnTo>
                    <a:pt x="24130" y="1270"/>
                  </a:lnTo>
                  <a:lnTo>
                    <a:pt x="21590" y="1270"/>
                  </a:lnTo>
                  <a:lnTo>
                    <a:pt x="21590" y="2540"/>
                  </a:lnTo>
                  <a:lnTo>
                    <a:pt x="500380" y="2540"/>
                  </a:lnTo>
                  <a:lnTo>
                    <a:pt x="500380" y="1270"/>
                  </a:lnTo>
                  <a:lnTo>
                    <a:pt x="501650" y="1270"/>
                  </a:lnTo>
                  <a:lnTo>
                    <a:pt x="501650" y="0"/>
                  </a:lnTo>
                  <a:close/>
                </a:path>
              </a:pathLst>
            </a:custGeom>
            <a:solidFill>
              <a:srgbClr val="008300"/>
            </a:solidFill>
          </p:spPr>
          <p:txBody>
            <a:bodyPr wrap="square" lIns="0" tIns="0" rIns="0" bIns="0" rtlCol="0"/>
            <a:lstStyle/>
            <a:p>
              <a:endParaRPr/>
            </a:p>
          </p:txBody>
        </p:sp>
        <p:sp>
          <p:nvSpPr>
            <p:cNvPr id="465" name="object 465"/>
            <p:cNvSpPr/>
            <p:nvPr/>
          </p:nvSpPr>
          <p:spPr>
            <a:xfrm>
              <a:off x="5612130" y="4789169"/>
              <a:ext cx="504190" cy="21590"/>
            </a:xfrm>
            <a:custGeom>
              <a:avLst/>
              <a:gdLst/>
              <a:ahLst/>
              <a:cxnLst/>
              <a:rect l="l" t="t" r="r" b="b"/>
              <a:pathLst>
                <a:path w="504189" h="21589">
                  <a:moveTo>
                    <a:pt x="478777" y="20332"/>
                  </a:moveTo>
                  <a:lnTo>
                    <a:pt x="0" y="20332"/>
                  </a:lnTo>
                  <a:lnTo>
                    <a:pt x="0" y="21590"/>
                  </a:lnTo>
                  <a:lnTo>
                    <a:pt x="478777" y="21590"/>
                  </a:lnTo>
                  <a:lnTo>
                    <a:pt x="478777" y="20332"/>
                  </a:lnTo>
                  <a:close/>
                </a:path>
                <a:path w="504189" h="21589">
                  <a:moveTo>
                    <a:pt x="486410" y="13982"/>
                  </a:moveTo>
                  <a:lnTo>
                    <a:pt x="8890" y="13982"/>
                  </a:lnTo>
                  <a:lnTo>
                    <a:pt x="8890" y="15240"/>
                  </a:lnTo>
                  <a:lnTo>
                    <a:pt x="6350" y="15240"/>
                  </a:lnTo>
                  <a:lnTo>
                    <a:pt x="6350" y="16510"/>
                  </a:lnTo>
                  <a:lnTo>
                    <a:pt x="5080" y="16510"/>
                  </a:lnTo>
                  <a:lnTo>
                    <a:pt x="5080" y="17780"/>
                  </a:lnTo>
                  <a:lnTo>
                    <a:pt x="3810" y="17780"/>
                  </a:lnTo>
                  <a:lnTo>
                    <a:pt x="3810" y="19050"/>
                  </a:lnTo>
                  <a:lnTo>
                    <a:pt x="2540" y="19050"/>
                  </a:lnTo>
                  <a:lnTo>
                    <a:pt x="2540" y="20320"/>
                  </a:lnTo>
                  <a:lnTo>
                    <a:pt x="480060" y="20320"/>
                  </a:lnTo>
                  <a:lnTo>
                    <a:pt x="480060" y="19050"/>
                  </a:lnTo>
                  <a:lnTo>
                    <a:pt x="481330" y="19050"/>
                  </a:lnTo>
                  <a:lnTo>
                    <a:pt x="481330" y="17780"/>
                  </a:lnTo>
                  <a:lnTo>
                    <a:pt x="482600" y="17780"/>
                  </a:lnTo>
                  <a:lnTo>
                    <a:pt x="482600" y="16510"/>
                  </a:lnTo>
                  <a:lnTo>
                    <a:pt x="485127" y="16510"/>
                  </a:lnTo>
                  <a:lnTo>
                    <a:pt x="485127" y="15240"/>
                  </a:lnTo>
                  <a:lnTo>
                    <a:pt x="486410" y="15240"/>
                  </a:lnTo>
                  <a:lnTo>
                    <a:pt x="486410" y="13982"/>
                  </a:lnTo>
                  <a:close/>
                </a:path>
                <a:path w="504189" h="21589">
                  <a:moveTo>
                    <a:pt x="494030" y="7632"/>
                  </a:moveTo>
                  <a:lnTo>
                    <a:pt x="16510" y="7632"/>
                  </a:lnTo>
                  <a:lnTo>
                    <a:pt x="16510" y="8890"/>
                  </a:lnTo>
                  <a:lnTo>
                    <a:pt x="15240" y="8890"/>
                  </a:lnTo>
                  <a:lnTo>
                    <a:pt x="15240" y="10160"/>
                  </a:lnTo>
                  <a:lnTo>
                    <a:pt x="12700" y="10160"/>
                  </a:lnTo>
                  <a:lnTo>
                    <a:pt x="12700" y="11430"/>
                  </a:lnTo>
                  <a:lnTo>
                    <a:pt x="11430" y="11430"/>
                  </a:lnTo>
                  <a:lnTo>
                    <a:pt x="11430" y="12700"/>
                  </a:lnTo>
                  <a:lnTo>
                    <a:pt x="10160" y="12700"/>
                  </a:lnTo>
                  <a:lnTo>
                    <a:pt x="10160" y="13970"/>
                  </a:lnTo>
                  <a:lnTo>
                    <a:pt x="487680" y="13970"/>
                  </a:lnTo>
                  <a:lnTo>
                    <a:pt x="487680" y="12700"/>
                  </a:lnTo>
                  <a:lnTo>
                    <a:pt x="488950" y="12700"/>
                  </a:lnTo>
                  <a:lnTo>
                    <a:pt x="488950" y="11430"/>
                  </a:lnTo>
                  <a:lnTo>
                    <a:pt x="491477" y="11430"/>
                  </a:lnTo>
                  <a:lnTo>
                    <a:pt x="491477" y="10160"/>
                  </a:lnTo>
                  <a:lnTo>
                    <a:pt x="492760" y="10160"/>
                  </a:lnTo>
                  <a:lnTo>
                    <a:pt x="492760" y="8890"/>
                  </a:lnTo>
                  <a:lnTo>
                    <a:pt x="494030" y="8890"/>
                  </a:lnTo>
                  <a:lnTo>
                    <a:pt x="494030" y="7632"/>
                  </a:lnTo>
                  <a:close/>
                </a:path>
                <a:path w="504189" h="21589">
                  <a:moveTo>
                    <a:pt x="502920" y="1282"/>
                  </a:moveTo>
                  <a:lnTo>
                    <a:pt x="24130" y="1282"/>
                  </a:lnTo>
                  <a:lnTo>
                    <a:pt x="24130" y="2540"/>
                  </a:lnTo>
                  <a:lnTo>
                    <a:pt x="22860" y="2540"/>
                  </a:lnTo>
                  <a:lnTo>
                    <a:pt x="22860" y="3810"/>
                  </a:lnTo>
                  <a:lnTo>
                    <a:pt x="21590" y="3810"/>
                  </a:lnTo>
                  <a:lnTo>
                    <a:pt x="21590" y="5080"/>
                  </a:lnTo>
                  <a:lnTo>
                    <a:pt x="19050" y="5080"/>
                  </a:lnTo>
                  <a:lnTo>
                    <a:pt x="19050" y="6350"/>
                  </a:lnTo>
                  <a:lnTo>
                    <a:pt x="17780" y="6350"/>
                  </a:lnTo>
                  <a:lnTo>
                    <a:pt x="17780" y="7620"/>
                  </a:lnTo>
                  <a:lnTo>
                    <a:pt x="496570" y="7620"/>
                  </a:lnTo>
                  <a:lnTo>
                    <a:pt x="496570" y="6350"/>
                  </a:lnTo>
                  <a:lnTo>
                    <a:pt x="497827" y="6350"/>
                  </a:lnTo>
                  <a:lnTo>
                    <a:pt x="497827" y="5080"/>
                  </a:lnTo>
                  <a:lnTo>
                    <a:pt x="499110" y="5080"/>
                  </a:lnTo>
                  <a:lnTo>
                    <a:pt x="499110" y="3810"/>
                  </a:lnTo>
                  <a:lnTo>
                    <a:pt x="500380" y="3810"/>
                  </a:lnTo>
                  <a:lnTo>
                    <a:pt x="500380" y="2540"/>
                  </a:lnTo>
                  <a:lnTo>
                    <a:pt x="502920" y="2540"/>
                  </a:lnTo>
                  <a:lnTo>
                    <a:pt x="502920" y="1282"/>
                  </a:lnTo>
                  <a:close/>
                </a:path>
                <a:path w="504189" h="21589">
                  <a:moveTo>
                    <a:pt x="504177" y="0"/>
                  </a:moveTo>
                  <a:lnTo>
                    <a:pt x="25400" y="0"/>
                  </a:lnTo>
                  <a:lnTo>
                    <a:pt x="25400" y="1270"/>
                  </a:lnTo>
                  <a:lnTo>
                    <a:pt x="504177" y="1270"/>
                  </a:lnTo>
                  <a:lnTo>
                    <a:pt x="504177" y="0"/>
                  </a:lnTo>
                  <a:close/>
                </a:path>
              </a:pathLst>
            </a:custGeom>
            <a:solidFill>
              <a:srgbClr val="008400"/>
            </a:solidFill>
          </p:spPr>
          <p:txBody>
            <a:bodyPr wrap="square" lIns="0" tIns="0" rIns="0" bIns="0" rtlCol="0"/>
            <a:lstStyle/>
            <a:p>
              <a:endParaRPr/>
            </a:p>
          </p:txBody>
        </p:sp>
        <p:sp>
          <p:nvSpPr>
            <p:cNvPr id="466" name="object 466"/>
            <p:cNvSpPr/>
            <p:nvPr/>
          </p:nvSpPr>
          <p:spPr>
            <a:xfrm>
              <a:off x="5585460" y="4810759"/>
              <a:ext cx="502920" cy="21590"/>
            </a:xfrm>
            <a:custGeom>
              <a:avLst/>
              <a:gdLst/>
              <a:ahLst/>
              <a:cxnLst/>
              <a:rect l="l" t="t" r="r" b="b"/>
              <a:pathLst>
                <a:path w="502920" h="21589">
                  <a:moveTo>
                    <a:pt x="481330" y="17792"/>
                  </a:moveTo>
                  <a:lnTo>
                    <a:pt x="3810" y="17792"/>
                  </a:lnTo>
                  <a:lnTo>
                    <a:pt x="3810" y="19050"/>
                  </a:lnTo>
                  <a:lnTo>
                    <a:pt x="1270" y="19050"/>
                  </a:lnTo>
                  <a:lnTo>
                    <a:pt x="1270" y="20320"/>
                  </a:lnTo>
                  <a:lnTo>
                    <a:pt x="0" y="20320"/>
                  </a:lnTo>
                  <a:lnTo>
                    <a:pt x="0" y="21590"/>
                  </a:lnTo>
                  <a:lnTo>
                    <a:pt x="477520" y="21590"/>
                  </a:lnTo>
                  <a:lnTo>
                    <a:pt x="477520" y="20320"/>
                  </a:lnTo>
                  <a:lnTo>
                    <a:pt x="480047" y="20320"/>
                  </a:lnTo>
                  <a:lnTo>
                    <a:pt x="480047" y="19050"/>
                  </a:lnTo>
                  <a:lnTo>
                    <a:pt x="481330" y="19050"/>
                  </a:lnTo>
                  <a:lnTo>
                    <a:pt x="481330" y="17792"/>
                  </a:lnTo>
                  <a:close/>
                </a:path>
                <a:path w="502920" h="21589">
                  <a:moveTo>
                    <a:pt x="488950" y="11442"/>
                  </a:moveTo>
                  <a:lnTo>
                    <a:pt x="11430" y="11442"/>
                  </a:lnTo>
                  <a:lnTo>
                    <a:pt x="11430" y="12700"/>
                  </a:lnTo>
                  <a:lnTo>
                    <a:pt x="10160" y="12700"/>
                  </a:lnTo>
                  <a:lnTo>
                    <a:pt x="10160" y="13970"/>
                  </a:lnTo>
                  <a:lnTo>
                    <a:pt x="7620" y="13970"/>
                  </a:lnTo>
                  <a:lnTo>
                    <a:pt x="7620" y="15240"/>
                  </a:lnTo>
                  <a:lnTo>
                    <a:pt x="6350" y="15240"/>
                  </a:lnTo>
                  <a:lnTo>
                    <a:pt x="6350" y="16510"/>
                  </a:lnTo>
                  <a:lnTo>
                    <a:pt x="5080" y="16510"/>
                  </a:lnTo>
                  <a:lnTo>
                    <a:pt x="5080" y="17780"/>
                  </a:lnTo>
                  <a:lnTo>
                    <a:pt x="482600" y="17780"/>
                  </a:lnTo>
                  <a:lnTo>
                    <a:pt x="482600" y="16510"/>
                  </a:lnTo>
                  <a:lnTo>
                    <a:pt x="483870" y="16510"/>
                  </a:lnTo>
                  <a:lnTo>
                    <a:pt x="483870" y="15240"/>
                  </a:lnTo>
                  <a:lnTo>
                    <a:pt x="486397" y="15240"/>
                  </a:lnTo>
                  <a:lnTo>
                    <a:pt x="486397" y="13970"/>
                  </a:lnTo>
                  <a:lnTo>
                    <a:pt x="487680" y="13970"/>
                  </a:lnTo>
                  <a:lnTo>
                    <a:pt x="487680" y="12700"/>
                  </a:lnTo>
                  <a:lnTo>
                    <a:pt x="488950" y="12700"/>
                  </a:lnTo>
                  <a:lnTo>
                    <a:pt x="488950" y="11442"/>
                  </a:lnTo>
                  <a:close/>
                </a:path>
                <a:path w="502920" h="21589">
                  <a:moveTo>
                    <a:pt x="496570" y="5092"/>
                  </a:moveTo>
                  <a:lnTo>
                    <a:pt x="19050" y="5092"/>
                  </a:lnTo>
                  <a:lnTo>
                    <a:pt x="19050" y="6350"/>
                  </a:lnTo>
                  <a:lnTo>
                    <a:pt x="17780" y="6350"/>
                  </a:lnTo>
                  <a:lnTo>
                    <a:pt x="17780" y="7620"/>
                  </a:lnTo>
                  <a:lnTo>
                    <a:pt x="16510" y="7620"/>
                  </a:lnTo>
                  <a:lnTo>
                    <a:pt x="16510" y="8890"/>
                  </a:lnTo>
                  <a:lnTo>
                    <a:pt x="13970" y="8890"/>
                  </a:lnTo>
                  <a:lnTo>
                    <a:pt x="13970" y="10160"/>
                  </a:lnTo>
                  <a:lnTo>
                    <a:pt x="12700" y="10160"/>
                  </a:lnTo>
                  <a:lnTo>
                    <a:pt x="12700" y="11430"/>
                  </a:lnTo>
                  <a:lnTo>
                    <a:pt x="490220" y="11430"/>
                  </a:lnTo>
                  <a:lnTo>
                    <a:pt x="490220" y="10160"/>
                  </a:lnTo>
                  <a:lnTo>
                    <a:pt x="492747" y="10160"/>
                  </a:lnTo>
                  <a:lnTo>
                    <a:pt x="492747" y="8890"/>
                  </a:lnTo>
                  <a:lnTo>
                    <a:pt x="494030" y="8890"/>
                  </a:lnTo>
                  <a:lnTo>
                    <a:pt x="494030" y="7620"/>
                  </a:lnTo>
                  <a:lnTo>
                    <a:pt x="495300" y="7620"/>
                  </a:lnTo>
                  <a:lnTo>
                    <a:pt x="495300" y="6350"/>
                  </a:lnTo>
                  <a:lnTo>
                    <a:pt x="496570" y="6350"/>
                  </a:lnTo>
                  <a:lnTo>
                    <a:pt x="496570" y="5092"/>
                  </a:lnTo>
                  <a:close/>
                </a:path>
                <a:path w="502920" h="21589">
                  <a:moveTo>
                    <a:pt x="502920" y="0"/>
                  </a:moveTo>
                  <a:lnTo>
                    <a:pt x="25400" y="0"/>
                  </a:lnTo>
                  <a:lnTo>
                    <a:pt x="25400" y="1270"/>
                  </a:lnTo>
                  <a:lnTo>
                    <a:pt x="24130" y="1270"/>
                  </a:lnTo>
                  <a:lnTo>
                    <a:pt x="24130" y="2540"/>
                  </a:lnTo>
                  <a:lnTo>
                    <a:pt x="22860" y="2540"/>
                  </a:lnTo>
                  <a:lnTo>
                    <a:pt x="22860" y="3810"/>
                  </a:lnTo>
                  <a:lnTo>
                    <a:pt x="20320" y="3810"/>
                  </a:lnTo>
                  <a:lnTo>
                    <a:pt x="20320" y="5080"/>
                  </a:lnTo>
                  <a:lnTo>
                    <a:pt x="499097" y="5080"/>
                  </a:lnTo>
                  <a:lnTo>
                    <a:pt x="499097" y="3810"/>
                  </a:lnTo>
                  <a:lnTo>
                    <a:pt x="500380" y="3810"/>
                  </a:lnTo>
                  <a:lnTo>
                    <a:pt x="500380" y="2540"/>
                  </a:lnTo>
                  <a:lnTo>
                    <a:pt x="501650" y="2540"/>
                  </a:lnTo>
                  <a:lnTo>
                    <a:pt x="501650" y="1270"/>
                  </a:lnTo>
                  <a:lnTo>
                    <a:pt x="502920" y="1270"/>
                  </a:lnTo>
                  <a:lnTo>
                    <a:pt x="502920" y="0"/>
                  </a:lnTo>
                  <a:close/>
                </a:path>
              </a:pathLst>
            </a:custGeom>
            <a:solidFill>
              <a:srgbClr val="008500"/>
            </a:solidFill>
          </p:spPr>
          <p:txBody>
            <a:bodyPr wrap="square" lIns="0" tIns="0" rIns="0" bIns="0" rtlCol="0"/>
            <a:lstStyle/>
            <a:p>
              <a:endParaRPr/>
            </a:p>
          </p:txBody>
        </p:sp>
        <p:sp>
          <p:nvSpPr>
            <p:cNvPr id="467" name="object 467"/>
            <p:cNvSpPr/>
            <p:nvPr/>
          </p:nvSpPr>
          <p:spPr>
            <a:xfrm>
              <a:off x="5560060" y="4832350"/>
              <a:ext cx="501650" cy="20320"/>
            </a:xfrm>
            <a:custGeom>
              <a:avLst/>
              <a:gdLst/>
              <a:ahLst/>
              <a:cxnLst/>
              <a:rect l="l" t="t" r="r" b="b"/>
              <a:pathLst>
                <a:path w="501650" h="20320">
                  <a:moveTo>
                    <a:pt x="482600" y="15252"/>
                  </a:moveTo>
                  <a:lnTo>
                    <a:pt x="5080" y="15252"/>
                  </a:lnTo>
                  <a:lnTo>
                    <a:pt x="5080" y="16510"/>
                  </a:lnTo>
                  <a:lnTo>
                    <a:pt x="3810" y="16510"/>
                  </a:lnTo>
                  <a:lnTo>
                    <a:pt x="3810" y="17780"/>
                  </a:lnTo>
                  <a:lnTo>
                    <a:pt x="1270" y="17780"/>
                  </a:lnTo>
                  <a:lnTo>
                    <a:pt x="1270" y="19050"/>
                  </a:lnTo>
                  <a:lnTo>
                    <a:pt x="0" y="19050"/>
                  </a:lnTo>
                  <a:lnTo>
                    <a:pt x="0" y="20320"/>
                  </a:lnTo>
                  <a:lnTo>
                    <a:pt x="477520" y="20320"/>
                  </a:lnTo>
                  <a:lnTo>
                    <a:pt x="477520" y="19050"/>
                  </a:lnTo>
                  <a:lnTo>
                    <a:pt x="480047" y="19050"/>
                  </a:lnTo>
                  <a:lnTo>
                    <a:pt x="480047" y="17780"/>
                  </a:lnTo>
                  <a:lnTo>
                    <a:pt x="481330" y="17780"/>
                  </a:lnTo>
                  <a:lnTo>
                    <a:pt x="481330" y="16510"/>
                  </a:lnTo>
                  <a:lnTo>
                    <a:pt x="482600" y="16510"/>
                  </a:lnTo>
                  <a:lnTo>
                    <a:pt x="482600" y="15252"/>
                  </a:lnTo>
                  <a:close/>
                </a:path>
                <a:path w="501650" h="20320">
                  <a:moveTo>
                    <a:pt x="490220" y="8902"/>
                  </a:moveTo>
                  <a:lnTo>
                    <a:pt x="12700" y="8902"/>
                  </a:lnTo>
                  <a:lnTo>
                    <a:pt x="12700" y="10160"/>
                  </a:lnTo>
                  <a:lnTo>
                    <a:pt x="11430" y="10160"/>
                  </a:lnTo>
                  <a:lnTo>
                    <a:pt x="11430" y="11430"/>
                  </a:lnTo>
                  <a:lnTo>
                    <a:pt x="10160" y="11430"/>
                  </a:lnTo>
                  <a:lnTo>
                    <a:pt x="10160" y="12700"/>
                  </a:lnTo>
                  <a:lnTo>
                    <a:pt x="7620" y="12700"/>
                  </a:lnTo>
                  <a:lnTo>
                    <a:pt x="7620" y="13970"/>
                  </a:lnTo>
                  <a:lnTo>
                    <a:pt x="6350" y="13970"/>
                  </a:lnTo>
                  <a:lnTo>
                    <a:pt x="6350" y="15240"/>
                  </a:lnTo>
                  <a:lnTo>
                    <a:pt x="483870" y="15240"/>
                  </a:lnTo>
                  <a:lnTo>
                    <a:pt x="483870" y="13970"/>
                  </a:lnTo>
                  <a:lnTo>
                    <a:pt x="486397" y="13970"/>
                  </a:lnTo>
                  <a:lnTo>
                    <a:pt x="486397" y="12700"/>
                  </a:lnTo>
                  <a:lnTo>
                    <a:pt x="487680" y="12700"/>
                  </a:lnTo>
                  <a:lnTo>
                    <a:pt x="487680" y="11430"/>
                  </a:lnTo>
                  <a:lnTo>
                    <a:pt x="488950" y="11430"/>
                  </a:lnTo>
                  <a:lnTo>
                    <a:pt x="488950" y="10160"/>
                  </a:lnTo>
                  <a:lnTo>
                    <a:pt x="490220" y="10160"/>
                  </a:lnTo>
                  <a:lnTo>
                    <a:pt x="490220" y="8902"/>
                  </a:lnTo>
                  <a:close/>
                </a:path>
                <a:path w="501650" h="20320">
                  <a:moveTo>
                    <a:pt x="499097" y="2552"/>
                  </a:moveTo>
                  <a:lnTo>
                    <a:pt x="20320" y="2552"/>
                  </a:lnTo>
                  <a:lnTo>
                    <a:pt x="20320" y="3810"/>
                  </a:lnTo>
                  <a:lnTo>
                    <a:pt x="19050" y="3810"/>
                  </a:lnTo>
                  <a:lnTo>
                    <a:pt x="19050" y="5080"/>
                  </a:lnTo>
                  <a:lnTo>
                    <a:pt x="17780" y="5080"/>
                  </a:lnTo>
                  <a:lnTo>
                    <a:pt x="17780" y="6350"/>
                  </a:lnTo>
                  <a:lnTo>
                    <a:pt x="16510" y="6350"/>
                  </a:lnTo>
                  <a:lnTo>
                    <a:pt x="16510" y="7620"/>
                  </a:lnTo>
                  <a:lnTo>
                    <a:pt x="13970" y="7620"/>
                  </a:lnTo>
                  <a:lnTo>
                    <a:pt x="13970" y="8890"/>
                  </a:lnTo>
                  <a:lnTo>
                    <a:pt x="492747" y="8890"/>
                  </a:lnTo>
                  <a:lnTo>
                    <a:pt x="492747" y="7620"/>
                  </a:lnTo>
                  <a:lnTo>
                    <a:pt x="494030" y="7620"/>
                  </a:lnTo>
                  <a:lnTo>
                    <a:pt x="494030" y="6350"/>
                  </a:lnTo>
                  <a:lnTo>
                    <a:pt x="495300" y="6350"/>
                  </a:lnTo>
                  <a:lnTo>
                    <a:pt x="495300" y="5080"/>
                  </a:lnTo>
                  <a:lnTo>
                    <a:pt x="496570" y="5080"/>
                  </a:lnTo>
                  <a:lnTo>
                    <a:pt x="496570" y="3810"/>
                  </a:lnTo>
                  <a:lnTo>
                    <a:pt x="499097" y="3810"/>
                  </a:lnTo>
                  <a:lnTo>
                    <a:pt x="499097" y="2552"/>
                  </a:lnTo>
                  <a:close/>
                </a:path>
                <a:path w="501650" h="20320">
                  <a:moveTo>
                    <a:pt x="501650" y="0"/>
                  </a:moveTo>
                  <a:lnTo>
                    <a:pt x="24130" y="0"/>
                  </a:lnTo>
                  <a:lnTo>
                    <a:pt x="24130" y="1270"/>
                  </a:lnTo>
                  <a:lnTo>
                    <a:pt x="22860" y="1270"/>
                  </a:lnTo>
                  <a:lnTo>
                    <a:pt x="22860" y="2540"/>
                  </a:lnTo>
                  <a:lnTo>
                    <a:pt x="500380" y="2540"/>
                  </a:lnTo>
                  <a:lnTo>
                    <a:pt x="500380" y="1270"/>
                  </a:lnTo>
                  <a:lnTo>
                    <a:pt x="501650" y="1270"/>
                  </a:lnTo>
                  <a:lnTo>
                    <a:pt x="501650" y="0"/>
                  </a:lnTo>
                  <a:close/>
                </a:path>
              </a:pathLst>
            </a:custGeom>
            <a:solidFill>
              <a:srgbClr val="008600"/>
            </a:solidFill>
          </p:spPr>
          <p:txBody>
            <a:bodyPr wrap="square" lIns="0" tIns="0" rIns="0" bIns="0" rtlCol="0"/>
            <a:lstStyle/>
            <a:p>
              <a:endParaRPr/>
            </a:p>
          </p:txBody>
        </p:sp>
        <p:sp>
          <p:nvSpPr>
            <p:cNvPr id="468" name="object 468"/>
            <p:cNvSpPr/>
            <p:nvPr/>
          </p:nvSpPr>
          <p:spPr>
            <a:xfrm>
              <a:off x="5533390" y="4852669"/>
              <a:ext cx="502920" cy="21590"/>
            </a:xfrm>
            <a:custGeom>
              <a:avLst/>
              <a:gdLst/>
              <a:ahLst/>
              <a:cxnLst/>
              <a:rect l="l" t="t" r="r" b="b"/>
              <a:pathLst>
                <a:path w="502920" h="21589">
                  <a:moveTo>
                    <a:pt x="477520" y="20332"/>
                  </a:moveTo>
                  <a:lnTo>
                    <a:pt x="0" y="20332"/>
                  </a:lnTo>
                  <a:lnTo>
                    <a:pt x="0" y="21590"/>
                  </a:lnTo>
                  <a:lnTo>
                    <a:pt x="477520" y="21590"/>
                  </a:lnTo>
                  <a:lnTo>
                    <a:pt x="477520" y="20332"/>
                  </a:lnTo>
                  <a:close/>
                </a:path>
                <a:path w="502920" h="21589">
                  <a:moveTo>
                    <a:pt x="485140" y="13982"/>
                  </a:moveTo>
                  <a:lnTo>
                    <a:pt x="7620" y="13982"/>
                  </a:lnTo>
                  <a:lnTo>
                    <a:pt x="7620" y="15240"/>
                  </a:lnTo>
                  <a:lnTo>
                    <a:pt x="6350" y="15240"/>
                  </a:lnTo>
                  <a:lnTo>
                    <a:pt x="6350" y="16510"/>
                  </a:lnTo>
                  <a:lnTo>
                    <a:pt x="3810" y="16510"/>
                  </a:lnTo>
                  <a:lnTo>
                    <a:pt x="3810" y="17780"/>
                  </a:lnTo>
                  <a:lnTo>
                    <a:pt x="2540" y="17780"/>
                  </a:lnTo>
                  <a:lnTo>
                    <a:pt x="2540" y="19050"/>
                  </a:lnTo>
                  <a:lnTo>
                    <a:pt x="1270" y="19050"/>
                  </a:lnTo>
                  <a:lnTo>
                    <a:pt x="1270" y="20320"/>
                  </a:lnTo>
                  <a:lnTo>
                    <a:pt x="478790" y="20320"/>
                  </a:lnTo>
                  <a:lnTo>
                    <a:pt x="478790" y="19050"/>
                  </a:lnTo>
                  <a:lnTo>
                    <a:pt x="480060" y="19050"/>
                  </a:lnTo>
                  <a:lnTo>
                    <a:pt x="480060" y="17780"/>
                  </a:lnTo>
                  <a:lnTo>
                    <a:pt x="482600" y="17780"/>
                  </a:lnTo>
                  <a:lnTo>
                    <a:pt x="482600" y="16510"/>
                  </a:lnTo>
                  <a:lnTo>
                    <a:pt x="483870" y="16510"/>
                  </a:lnTo>
                  <a:lnTo>
                    <a:pt x="483870" y="15240"/>
                  </a:lnTo>
                  <a:lnTo>
                    <a:pt x="485140" y="15240"/>
                  </a:lnTo>
                  <a:lnTo>
                    <a:pt x="485140" y="13982"/>
                  </a:lnTo>
                  <a:close/>
                </a:path>
                <a:path w="502920" h="21589">
                  <a:moveTo>
                    <a:pt x="494017" y="7632"/>
                  </a:moveTo>
                  <a:lnTo>
                    <a:pt x="15240" y="7632"/>
                  </a:lnTo>
                  <a:lnTo>
                    <a:pt x="15240" y="8890"/>
                  </a:lnTo>
                  <a:lnTo>
                    <a:pt x="13970" y="8890"/>
                  </a:lnTo>
                  <a:lnTo>
                    <a:pt x="13970" y="10160"/>
                  </a:lnTo>
                  <a:lnTo>
                    <a:pt x="12700" y="10160"/>
                  </a:lnTo>
                  <a:lnTo>
                    <a:pt x="12700" y="11430"/>
                  </a:lnTo>
                  <a:lnTo>
                    <a:pt x="10160" y="11430"/>
                  </a:lnTo>
                  <a:lnTo>
                    <a:pt x="10160" y="12700"/>
                  </a:lnTo>
                  <a:lnTo>
                    <a:pt x="8890" y="12700"/>
                  </a:lnTo>
                  <a:lnTo>
                    <a:pt x="8890" y="13970"/>
                  </a:lnTo>
                  <a:lnTo>
                    <a:pt x="487667" y="13970"/>
                  </a:lnTo>
                  <a:lnTo>
                    <a:pt x="487667" y="12700"/>
                  </a:lnTo>
                  <a:lnTo>
                    <a:pt x="488950" y="12700"/>
                  </a:lnTo>
                  <a:lnTo>
                    <a:pt x="488950" y="11430"/>
                  </a:lnTo>
                  <a:lnTo>
                    <a:pt x="490220" y="11430"/>
                  </a:lnTo>
                  <a:lnTo>
                    <a:pt x="490220" y="10160"/>
                  </a:lnTo>
                  <a:lnTo>
                    <a:pt x="491490" y="10160"/>
                  </a:lnTo>
                  <a:lnTo>
                    <a:pt x="491490" y="8890"/>
                  </a:lnTo>
                  <a:lnTo>
                    <a:pt x="494017" y="8890"/>
                  </a:lnTo>
                  <a:lnTo>
                    <a:pt x="494017" y="7632"/>
                  </a:lnTo>
                  <a:close/>
                </a:path>
                <a:path w="502920" h="21589">
                  <a:moveTo>
                    <a:pt x="501650" y="1282"/>
                  </a:moveTo>
                  <a:lnTo>
                    <a:pt x="22860" y="1282"/>
                  </a:lnTo>
                  <a:lnTo>
                    <a:pt x="22860" y="2540"/>
                  </a:lnTo>
                  <a:lnTo>
                    <a:pt x="21590" y="2540"/>
                  </a:lnTo>
                  <a:lnTo>
                    <a:pt x="21590" y="3810"/>
                  </a:lnTo>
                  <a:lnTo>
                    <a:pt x="20320" y="3810"/>
                  </a:lnTo>
                  <a:lnTo>
                    <a:pt x="20320" y="5080"/>
                  </a:lnTo>
                  <a:lnTo>
                    <a:pt x="19050" y="5080"/>
                  </a:lnTo>
                  <a:lnTo>
                    <a:pt x="19050" y="6350"/>
                  </a:lnTo>
                  <a:lnTo>
                    <a:pt x="16510" y="6350"/>
                  </a:lnTo>
                  <a:lnTo>
                    <a:pt x="16510" y="7620"/>
                  </a:lnTo>
                  <a:lnTo>
                    <a:pt x="495300" y="7620"/>
                  </a:lnTo>
                  <a:lnTo>
                    <a:pt x="495300" y="6350"/>
                  </a:lnTo>
                  <a:lnTo>
                    <a:pt x="496570" y="6350"/>
                  </a:lnTo>
                  <a:lnTo>
                    <a:pt x="496570" y="5080"/>
                  </a:lnTo>
                  <a:lnTo>
                    <a:pt x="497840" y="5080"/>
                  </a:lnTo>
                  <a:lnTo>
                    <a:pt x="497840" y="3810"/>
                  </a:lnTo>
                  <a:lnTo>
                    <a:pt x="500367" y="3810"/>
                  </a:lnTo>
                  <a:lnTo>
                    <a:pt x="500367" y="2540"/>
                  </a:lnTo>
                  <a:lnTo>
                    <a:pt x="501650" y="2540"/>
                  </a:lnTo>
                  <a:lnTo>
                    <a:pt x="501650" y="1282"/>
                  </a:lnTo>
                  <a:close/>
                </a:path>
                <a:path w="502920" h="21589">
                  <a:moveTo>
                    <a:pt x="502920" y="0"/>
                  </a:moveTo>
                  <a:lnTo>
                    <a:pt x="25400" y="0"/>
                  </a:lnTo>
                  <a:lnTo>
                    <a:pt x="25400" y="1270"/>
                  </a:lnTo>
                  <a:lnTo>
                    <a:pt x="502920" y="1270"/>
                  </a:lnTo>
                  <a:lnTo>
                    <a:pt x="502920" y="0"/>
                  </a:lnTo>
                  <a:close/>
                </a:path>
              </a:pathLst>
            </a:custGeom>
            <a:solidFill>
              <a:srgbClr val="008700"/>
            </a:solidFill>
          </p:spPr>
          <p:txBody>
            <a:bodyPr wrap="square" lIns="0" tIns="0" rIns="0" bIns="0" rtlCol="0"/>
            <a:lstStyle/>
            <a:p>
              <a:endParaRPr/>
            </a:p>
          </p:txBody>
        </p:sp>
        <p:sp>
          <p:nvSpPr>
            <p:cNvPr id="469" name="object 469"/>
            <p:cNvSpPr/>
            <p:nvPr/>
          </p:nvSpPr>
          <p:spPr>
            <a:xfrm>
              <a:off x="5507990" y="4874259"/>
              <a:ext cx="501650" cy="20320"/>
            </a:xfrm>
            <a:custGeom>
              <a:avLst/>
              <a:gdLst/>
              <a:ahLst/>
              <a:cxnLst/>
              <a:rect l="l" t="t" r="r" b="b"/>
              <a:pathLst>
                <a:path w="501650" h="20320">
                  <a:moveTo>
                    <a:pt x="478790" y="17792"/>
                  </a:moveTo>
                  <a:lnTo>
                    <a:pt x="1270" y="17792"/>
                  </a:lnTo>
                  <a:lnTo>
                    <a:pt x="1270" y="19050"/>
                  </a:lnTo>
                  <a:lnTo>
                    <a:pt x="0" y="19050"/>
                  </a:lnTo>
                  <a:lnTo>
                    <a:pt x="0" y="20320"/>
                  </a:lnTo>
                  <a:lnTo>
                    <a:pt x="477520" y="20320"/>
                  </a:lnTo>
                  <a:lnTo>
                    <a:pt x="477520" y="19050"/>
                  </a:lnTo>
                  <a:lnTo>
                    <a:pt x="478790" y="19050"/>
                  </a:lnTo>
                  <a:lnTo>
                    <a:pt x="478790" y="17792"/>
                  </a:lnTo>
                  <a:close/>
                </a:path>
                <a:path w="501650" h="20320">
                  <a:moveTo>
                    <a:pt x="486410" y="11442"/>
                  </a:moveTo>
                  <a:lnTo>
                    <a:pt x="8890" y="11442"/>
                  </a:lnTo>
                  <a:lnTo>
                    <a:pt x="8890" y="12700"/>
                  </a:lnTo>
                  <a:lnTo>
                    <a:pt x="7620" y="12700"/>
                  </a:lnTo>
                  <a:lnTo>
                    <a:pt x="7620" y="13970"/>
                  </a:lnTo>
                  <a:lnTo>
                    <a:pt x="6350" y="13970"/>
                  </a:lnTo>
                  <a:lnTo>
                    <a:pt x="6350" y="15240"/>
                  </a:lnTo>
                  <a:lnTo>
                    <a:pt x="3810" y="15240"/>
                  </a:lnTo>
                  <a:lnTo>
                    <a:pt x="3810" y="16510"/>
                  </a:lnTo>
                  <a:lnTo>
                    <a:pt x="2540" y="16510"/>
                  </a:lnTo>
                  <a:lnTo>
                    <a:pt x="2540" y="17780"/>
                  </a:lnTo>
                  <a:lnTo>
                    <a:pt x="480060" y="17780"/>
                  </a:lnTo>
                  <a:lnTo>
                    <a:pt x="480060" y="16510"/>
                  </a:lnTo>
                  <a:lnTo>
                    <a:pt x="482600" y="16510"/>
                  </a:lnTo>
                  <a:lnTo>
                    <a:pt x="482600" y="15240"/>
                  </a:lnTo>
                  <a:lnTo>
                    <a:pt x="483870" y="15240"/>
                  </a:lnTo>
                  <a:lnTo>
                    <a:pt x="483870" y="13970"/>
                  </a:lnTo>
                  <a:lnTo>
                    <a:pt x="485140" y="13970"/>
                  </a:lnTo>
                  <a:lnTo>
                    <a:pt x="485140" y="12700"/>
                  </a:lnTo>
                  <a:lnTo>
                    <a:pt x="486410" y="12700"/>
                  </a:lnTo>
                  <a:lnTo>
                    <a:pt x="486410" y="11442"/>
                  </a:lnTo>
                  <a:close/>
                </a:path>
                <a:path w="501650" h="20320">
                  <a:moveTo>
                    <a:pt x="495300" y="5092"/>
                  </a:moveTo>
                  <a:lnTo>
                    <a:pt x="16510" y="5092"/>
                  </a:lnTo>
                  <a:lnTo>
                    <a:pt x="16510" y="6350"/>
                  </a:lnTo>
                  <a:lnTo>
                    <a:pt x="15240" y="6350"/>
                  </a:lnTo>
                  <a:lnTo>
                    <a:pt x="15240" y="7620"/>
                  </a:lnTo>
                  <a:lnTo>
                    <a:pt x="13970" y="7620"/>
                  </a:lnTo>
                  <a:lnTo>
                    <a:pt x="13970" y="8890"/>
                  </a:lnTo>
                  <a:lnTo>
                    <a:pt x="12700" y="8890"/>
                  </a:lnTo>
                  <a:lnTo>
                    <a:pt x="12700" y="10160"/>
                  </a:lnTo>
                  <a:lnTo>
                    <a:pt x="10160" y="10160"/>
                  </a:lnTo>
                  <a:lnTo>
                    <a:pt x="10160" y="11430"/>
                  </a:lnTo>
                  <a:lnTo>
                    <a:pt x="488950" y="11430"/>
                  </a:lnTo>
                  <a:lnTo>
                    <a:pt x="488950" y="10160"/>
                  </a:lnTo>
                  <a:lnTo>
                    <a:pt x="490220" y="10160"/>
                  </a:lnTo>
                  <a:lnTo>
                    <a:pt x="490220" y="8890"/>
                  </a:lnTo>
                  <a:lnTo>
                    <a:pt x="491490" y="8890"/>
                  </a:lnTo>
                  <a:lnTo>
                    <a:pt x="491490" y="7620"/>
                  </a:lnTo>
                  <a:lnTo>
                    <a:pt x="492760" y="7620"/>
                  </a:lnTo>
                  <a:lnTo>
                    <a:pt x="492760" y="6350"/>
                  </a:lnTo>
                  <a:lnTo>
                    <a:pt x="495300" y="6350"/>
                  </a:lnTo>
                  <a:lnTo>
                    <a:pt x="495300" y="5092"/>
                  </a:lnTo>
                  <a:close/>
                </a:path>
                <a:path w="501650" h="20320">
                  <a:moveTo>
                    <a:pt x="501650" y="0"/>
                  </a:moveTo>
                  <a:lnTo>
                    <a:pt x="22860" y="0"/>
                  </a:lnTo>
                  <a:lnTo>
                    <a:pt x="22860" y="1270"/>
                  </a:lnTo>
                  <a:lnTo>
                    <a:pt x="21590" y="1270"/>
                  </a:lnTo>
                  <a:lnTo>
                    <a:pt x="21590" y="2540"/>
                  </a:lnTo>
                  <a:lnTo>
                    <a:pt x="20320" y="2540"/>
                  </a:lnTo>
                  <a:lnTo>
                    <a:pt x="20320" y="3810"/>
                  </a:lnTo>
                  <a:lnTo>
                    <a:pt x="19050" y="3810"/>
                  </a:lnTo>
                  <a:lnTo>
                    <a:pt x="19050" y="5080"/>
                  </a:lnTo>
                  <a:lnTo>
                    <a:pt x="496570" y="5080"/>
                  </a:lnTo>
                  <a:lnTo>
                    <a:pt x="496570" y="3810"/>
                  </a:lnTo>
                  <a:lnTo>
                    <a:pt x="497840" y="3810"/>
                  </a:lnTo>
                  <a:lnTo>
                    <a:pt x="497840" y="2540"/>
                  </a:lnTo>
                  <a:lnTo>
                    <a:pt x="499110" y="2540"/>
                  </a:lnTo>
                  <a:lnTo>
                    <a:pt x="499110" y="1270"/>
                  </a:lnTo>
                  <a:lnTo>
                    <a:pt x="501650" y="1270"/>
                  </a:lnTo>
                  <a:lnTo>
                    <a:pt x="501650" y="0"/>
                  </a:lnTo>
                  <a:close/>
                </a:path>
              </a:pathLst>
            </a:custGeom>
            <a:solidFill>
              <a:srgbClr val="008800"/>
            </a:solidFill>
          </p:spPr>
          <p:txBody>
            <a:bodyPr wrap="square" lIns="0" tIns="0" rIns="0" bIns="0" rtlCol="0"/>
            <a:lstStyle/>
            <a:p>
              <a:endParaRPr/>
            </a:p>
          </p:txBody>
        </p:sp>
        <p:sp>
          <p:nvSpPr>
            <p:cNvPr id="470" name="object 470"/>
            <p:cNvSpPr/>
            <p:nvPr/>
          </p:nvSpPr>
          <p:spPr>
            <a:xfrm>
              <a:off x="5480050" y="4894580"/>
              <a:ext cx="504190" cy="21590"/>
            </a:xfrm>
            <a:custGeom>
              <a:avLst/>
              <a:gdLst/>
              <a:ahLst/>
              <a:cxnLst/>
              <a:rect l="l" t="t" r="r" b="b"/>
              <a:pathLst>
                <a:path w="504189" h="21589">
                  <a:moveTo>
                    <a:pt x="482600" y="16522"/>
                  </a:moveTo>
                  <a:lnTo>
                    <a:pt x="5080" y="16522"/>
                  </a:lnTo>
                  <a:lnTo>
                    <a:pt x="5080" y="17780"/>
                  </a:lnTo>
                  <a:lnTo>
                    <a:pt x="3810" y="17780"/>
                  </a:lnTo>
                  <a:lnTo>
                    <a:pt x="3810" y="19050"/>
                  </a:lnTo>
                  <a:lnTo>
                    <a:pt x="2540" y="19050"/>
                  </a:lnTo>
                  <a:lnTo>
                    <a:pt x="2540" y="20320"/>
                  </a:lnTo>
                  <a:lnTo>
                    <a:pt x="0" y="20320"/>
                  </a:lnTo>
                  <a:lnTo>
                    <a:pt x="0" y="21590"/>
                  </a:lnTo>
                  <a:lnTo>
                    <a:pt x="478790" y="21590"/>
                  </a:lnTo>
                  <a:lnTo>
                    <a:pt x="478790" y="20320"/>
                  </a:lnTo>
                  <a:lnTo>
                    <a:pt x="480060" y="20320"/>
                  </a:lnTo>
                  <a:lnTo>
                    <a:pt x="480060" y="19050"/>
                  </a:lnTo>
                  <a:lnTo>
                    <a:pt x="481330" y="19050"/>
                  </a:lnTo>
                  <a:lnTo>
                    <a:pt x="481330" y="17780"/>
                  </a:lnTo>
                  <a:lnTo>
                    <a:pt x="482600" y="17780"/>
                  </a:lnTo>
                  <a:lnTo>
                    <a:pt x="482600" y="16522"/>
                  </a:lnTo>
                  <a:close/>
                </a:path>
                <a:path w="504189" h="21589">
                  <a:moveTo>
                    <a:pt x="491490" y="10172"/>
                  </a:moveTo>
                  <a:lnTo>
                    <a:pt x="12700" y="10172"/>
                  </a:lnTo>
                  <a:lnTo>
                    <a:pt x="12700" y="11430"/>
                  </a:lnTo>
                  <a:lnTo>
                    <a:pt x="11430" y="11430"/>
                  </a:lnTo>
                  <a:lnTo>
                    <a:pt x="11430" y="12700"/>
                  </a:lnTo>
                  <a:lnTo>
                    <a:pt x="10160" y="12700"/>
                  </a:lnTo>
                  <a:lnTo>
                    <a:pt x="10160" y="13970"/>
                  </a:lnTo>
                  <a:lnTo>
                    <a:pt x="8890" y="13970"/>
                  </a:lnTo>
                  <a:lnTo>
                    <a:pt x="8890" y="15240"/>
                  </a:lnTo>
                  <a:lnTo>
                    <a:pt x="6350" y="15240"/>
                  </a:lnTo>
                  <a:lnTo>
                    <a:pt x="6350" y="16510"/>
                  </a:lnTo>
                  <a:lnTo>
                    <a:pt x="485140" y="16510"/>
                  </a:lnTo>
                  <a:lnTo>
                    <a:pt x="485140" y="15240"/>
                  </a:lnTo>
                  <a:lnTo>
                    <a:pt x="486410" y="15240"/>
                  </a:lnTo>
                  <a:lnTo>
                    <a:pt x="486410" y="13970"/>
                  </a:lnTo>
                  <a:lnTo>
                    <a:pt x="487680" y="13970"/>
                  </a:lnTo>
                  <a:lnTo>
                    <a:pt x="487680" y="12700"/>
                  </a:lnTo>
                  <a:lnTo>
                    <a:pt x="488950" y="12700"/>
                  </a:lnTo>
                  <a:lnTo>
                    <a:pt x="488950" y="11430"/>
                  </a:lnTo>
                  <a:lnTo>
                    <a:pt x="491490" y="11430"/>
                  </a:lnTo>
                  <a:lnTo>
                    <a:pt x="491490" y="10172"/>
                  </a:lnTo>
                  <a:close/>
                </a:path>
                <a:path w="504189" h="21589">
                  <a:moveTo>
                    <a:pt x="499110" y="3822"/>
                  </a:moveTo>
                  <a:lnTo>
                    <a:pt x="21590" y="3822"/>
                  </a:lnTo>
                  <a:lnTo>
                    <a:pt x="21590" y="5080"/>
                  </a:lnTo>
                  <a:lnTo>
                    <a:pt x="19050" y="5080"/>
                  </a:lnTo>
                  <a:lnTo>
                    <a:pt x="19050" y="6350"/>
                  </a:lnTo>
                  <a:lnTo>
                    <a:pt x="17780" y="6350"/>
                  </a:lnTo>
                  <a:lnTo>
                    <a:pt x="17780" y="7620"/>
                  </a:lnTo>
                  <a:lnTo>
                    <a:pt x="16510" y="7620"/>
                  </a:lnTo>
                  <a:lnTo>
                    <a:pt x="16510" y="8890"/>
                  </a:lnTo>
                  <a:lnTo>
                    <a:pt x="15240" y="8890"/>
                  </a:lnTo>
                  <a:lnTo>
                    <a:pt x="15240" y="10160"/>
                  </a:lnTo>
                  <a:lnTo>
                    <a:pt x="492760" y="10160"/>
                  </a:lnTo>
                  <a:lnTo>
                    <a:pt x="492760" y="8890"/>
                  </a:lnTo>
                  <a:lnTo>
                    <a:pt x="494030" y="8890"/>
                  </a:lnTo>
                  <a:lnTo>
                    <a:pt x="494030" y="7620"/>
                  </a:lnTo>
                  <a:lnTo>
                    <a:pt x="495300" y="7620"/>
                  </a:lnTo>
                  <a:lnTo>
                    <a:pt x="495300" y="6350"/>
                  </a:lnTo>
                  <a:lnTo>
                    <a:pt x="497840" y="6350"/>
                  </a:lnTo>
                  <a:lnTo>
                    <a:pt x="497840" y="5080"/>
                  </a:lnTo>
                  <a:lnTo>
                    <a:pt x="499110" y="5080"/>
                  </a:lnTo>
                  <a:lnTo>
                    <a:pt x="499110" y="3822"/>
                  </a:lnTo>
                  <a:close/>
                </a:path>
                <a:path w="504189" h="21589">
                  <a:moveTo>
                    <a:pt x="504190" y="0"/>
                  </a:moveTo>
                  <a:lnTo>
                    <a:pt x="25400" y="0"/>
                  </a:lnTo>
                  <a:lnTo>
                    <a:pt x="25400" y="1270"/>
                  </a:lnTo>
                  <a:lnTo>
                    <a:pt x="24130" y="1270"/>
                  </a:lnTo>
                  <a:lnTo>
                    <a:pt x="24130" y="2540"/>
                  </a:lnTo>
                  <a:lnTo>
                    <a:pt x="22860" y="2540"/>
                  </a:lnTo>
                  <a:lnTo>
                    <a:pt x="22860" y="3810"/>
                  </a:lnTo>
                  <a:lnTo>
                    <a:pt x="500380" y="3810"/>
                  </a:lnTo>
                  <a:lnTo>
                    <a:pt x="500380" y="2540"/>
                  </a:lnTo>
                  <a:lnTo>
                    <a:pt x="501650" y="2540"/>
                  </a:lnTo>
                  <a:lnTo>
                    <a:pt x="501650" y="1270"/>
                  </a:lnTo>
                  <a:lnTo>
                    <a:pt x="504190" y="1270"/>
                  </a:lnTo>
                  <a:lnTo>
                    <a:pt x="504190" y="0"/>
                  </a:lnTo>
                  <a:close/>
                </a:path>
              </a:pathLst>
            </a:custGeom>
            <a:solidFill>
              <a:srgbClr val="008900"/>
            </a:solidFill>
          </p:spPr>
          <p:txBody>
            <a:bodyPr wrap="square" lIns="0" tIns="0" rIns="0" bIns="0" rtlCol="0"/>
            <a:lstStyle/>
            <a:p>
              <a:endParaRPr/>
            </a:p>
          </p:txBody>
        </p:sp>
        <p:sp>
          <p:nvSpPr>
            <p:cNvPr id="471" name="object 471"/>
            <p:cNvSpPr/>
            <p:nvPr/>
          </p:nvSpPr>
          <p:spPr>
            <a:xfrm>
              <a:off x="5454650" y="4917452"/>
              <a:ext cx="500380" cy="19050"/>
            </a:xfrm>
            <a:custGeom>
              <a:avLst/>
              <a:gdLst/>
              <a:ahLst/>
              <a:cxnLst/>
              <a:rect l="l" t="t" r="r" b="b"/>
              <a:pathLst>
                <a:path w="500379" h="19050">
                  <a:moveTo>
                    <a:pt x="485140" y="12700"/>
                  </a:moveTo>
                  <a:lnTo>
                    <a:pt x="6350" y="12700"/>
                  </a:lnTo>
                  <a:lnTo>
                    <a:pt x="6350" y="13957"/>
                  </a:lnTo>
                  <a:lnTo>
                    <a:pt x="5080" y="13957"/>
                  </a:lnTo>
                  <a:lnTo>
                    <a:pt x="5080" y="15227"/>
                  </a:lnTo>
                  <a:lnTo>
                    <a:pt x="3810" y="15227"/>
                  </a:lnTo>
                  <a:lnTo>
                    <a:pt x="3810" y="16497"/>
                  </a:lnTo>
                  <a:lnTo>
                    <a:pt x="1270" y="16497"/>
                  </a:lnTo>
                  <a:lnTo>
                    <a:pt x="1270" y="17767"/>
                  </a:lnTo>
                  <a:lnTo>
                    <a:pt x="0" y="17767"/>
                  </a:lnTo>
                  <a:lnTo>
                    <a:pt x="0" y="19037"/>
                  </a:lnTo>
                  <a:lnTo>
                    <a:pt x="478790" y="19037"/>
                  </a:lnTo>
                  <a:lnTo>
                    <a:pt x="478790" y="17767"/>
                  </a:lnTo>
                  <a:lnTo>
                    <a:pt x="480060" y="17767"/>
                  </a:lnTo>
                  <a:lnTo>
                    <a:pt x="480060" y="16497"/>
                  </a:lnTo>
                  <a:lnTo>
                    <a:pt x="481330" y="16497"/>
                  </a:lnTo>
                  <a:lnTo>
                    <a:pt x="481330" y="15227"/>
                  </a:lnTo>
                  <a:lnTo>
                    <a:pt x="482600" y="15227"/>
                  </a:lnTo>
                  <a:lnTo>
                    <a:pt x="482600" y="13957"/>
                  </a:lnTo>
                  <a:lnTo>
                    <a:pt x="485140" y="13957"/>
                  </a:lnTo>
                  <a:lnTo>
                    <a:pt x="485140" y="12700"/>
                  </a:lnTo>
                  <a:close/>
                </a:path>
                <a:path w="500379" h="19050">
                  <a:moveTo>
                    <a:pt x="492760" y="6350"/>
                  </a:moveTo>
                  <a:lnTo>
                    <a:pt x="13970" y="6350"/>
                  </a:lnTo>
                  <a:lnTo>
                    <a:pt x="13970" y="7607"/>
                  </a:lnTo>
                  <a:lnTo>
                    <a:pt x="12700" y="7607"/>
                  </a:lnTo>
                  <a:lnTo>
                    <a:pt x="12700" y="8877"/>
                  </a:lnTo>
                  <a:lnTo>
                    <a:pt x="11430" y="8877"/>
                  </a:lnTo>
                  <a:lnTo>
                    <a:pt x="11430" y="10147"/>
                  </a:lnTo>
                  <a:lnTo>
                    <a:pt x="10160" y="10147"/>
                  </a:lnTo>
                  <a:lnTo>
                    <a:pt x="10160" y="11417"/>
                  </a:lnTo>
                  <a:lnTo>
                    <a:pt x="7620" y="11417"/>
                  </a:lnTo>
                  <a:lnTo>
                    <a:pt x="7620" y="12687"/>
                  </a:lnTo>
                  <a:lnTo>
                    <a:pt x="486410" y="12687"/>
                  </a:lnTo>
                  <a:lnTo>
                    <a:pt x="486410" y="11417"/>
                  </a:lnTo>
                  <a:lnTo>
                    <a:pt x="487680" y="11417"/>
                  </a:lnTo>
                  <a:lnTo>
                    <a:pt x="487680" y="10147"/>
                  </a:lnTo>
                  <a:lnTo>
                    <a:pt x="488950" y="10147"/>
                  </a:lnTo>
                  <a:lnTo>
                    <a:pt x="488950" y="8877"/>
                  </a:lnTo>
                  <a:lnTo>
                    <a:pt x="491490" y="8877"/>
                  </a:lnTo>
                  <a:lnTo>
                    <a:pt x="491490" y="7607"/>
                  </a:lnTo>
                  <a:lnTo>
                    <a:pt x="492760" y="7607"/>
                  </a:lnTo>
                  <a:lnTo>
                    <a:pt x="492760" y="6350"/>
                  </a:lnTo>
                  <a:close/>
                </a:path>
                <a:path w="500379" h="19050">
                  <a:moveTo>
                    <a:pt x="500380" y="0"/>
                  </a:moveTo>
                  <a:lnTo>
                    <a:pt x="22860" y="0"/>
                  </a:lnTo>
                  <a:lnTo>
                    <a:pt x="22860" y="1257"/>
                  </a:lnTo>
                  <a:lnTo>
                    <a:pt x="21590" y="1257"/>
                  </a:lnTo>
                  <a:lnTo>
                    <a:pt x="21590" y="2527"/>
                  </a:lnTo>
                  <a:lnTo>
                    <a:pt x="19050" y="2527"/>
                  </a:lnTo>
                  <a:lnTo>
                    <a:pt x="19050" y="3797"/>
                  </a:lnTo>
                  <a:lnTo>
                    <a:pt x="17780" y="3797"/>
                  </a:lnTo>
                  <a:lnTo>
                    <a:pt x="17780" y="5067"/>
                  </a:lnTo>
                  <a:lnTo>
                    <a:pt x="16510" y="5067"/>
                  </a:lnTo>
                  <a:lnTo>
                    <a:pt x="16510" y="6337"/>
                  </a:lnTo>
                  <a:lnTo>
                    <a:pt x="494030" y="6337"/>
                  </a:lnTo>
                  <a:lnTo>
                    <a:pt x="494030" y="5067"/>
                  </a:lnTo>
                  <a:lnTo>
                    <a:pt x="495300" y="5067"/>
                  </a:lnTo>
                  <a:lnTo>
                    <a:pt x="495300" y="3797"/>
                  </a:lnTo>
                  <a:lnTo>
                    <a:pt x="497840" y="3797"/>
                  </a:lnTo>
                  <a:lnTo>
                    <a:pt x="497840" y="2527"/>
                  </a:lnTo>
                  <a:lnTo>
                    <a:pt x="499110" y="2527"/>
                  </a:lnTo>
                  <a:lnTo>
                    <a:pt x="499110" y="1257"/>
                  </a:lnTo>
                  <a:lnTo>
                    <a:pt x="500380" y="1257"/>
                  </a:lnTo>
                  <a:lnTo>
                    <a:pt x="500380" y="0"/>
                  </a:lnTo>
                  <a:close/>
                </a:path>
              </a:pathLst>
            </a:custGeom>
            <a:solidFill>
              <a:srgbClr val="008A00"/>
            </a:solidFill>
          </p:spPr>
          <p:txBody>
            <a:bodyPr wrap="square" lIns="0" tIns="0" rIns="0" bIns="0" rtlCol="0"/>
            <a:lstStyle/>
            <a:p>
              <a:endParaRPr/>
            </a:p>
          </p:txBody>
        </p:sp>
        <p:sp>
          <p:nvSpPr>
            <p:cNvPr id="472" name="object 472"/>
            <p:cNvSpPr/>
            <p:nvPr/>
          </p:nvSpPr>
          <p:spPr>
            <a:xfrm>
              <a:off x="5429250" y="4936502"/>
              <a:ext cx="501650" cy="21590"/>
            </a:xfrm>
            <a:custGeom>
              <a:avLst/>
              <a:gdLst/>
              <a:ahLst/>
              <a:cxnLst/>
              <a:rect l="l" t="t" r="r" b="b"/>
              <a:pathLst>
                <a:path w="501650" h="21589">
                  <a:moveTo>
                    <a:pt x="477520" y="19050"/>
                  </a:moveTo>
                  <a:lnTo>
                    <a:pt x="0" y="19050"/>
                  </a:lnTo>
                  <a:lnTo>
                    <a:pt x="0" y="20307"/>
                  </a:lnTo>
                  <a:lnTo>
                    <a:pt x="1270" y="20307"/>
                  </a:lnTo>
                  <a:lnTo>
                    <a:pt x="1270" y="21577"/>
                  </a:lnTo>
                  <a:lnTo>
                    <a:pt x="476250" y="21577"/>
                  </a:lnTo>
                  <a:lnTo>
                    <a:pt x="476250" y="20307"/>
                  </a:lnTo>
                  <a:lnTo>
                    <a:pt x="477520" y="20307"/>
                  </a:lnTo>
                  <a:lnTo>
                    <a:pt x="477520" y="19050"/>
                  </a:lnTo>
                  <a:close/>
                </a:path>
                <a:path w="501650" h="21589">
                  <a:moveTo>
                    <a:pt x="486410" y="12700"/>
                  </a:moveTo>
                  <a:lnTo>
                    <a:pt x="7620" y="12700"/>
                  </a:lnTo>
                  <a:lnTo>
                    <a:pt x="7620" y="13957"/>
                  </a:lnTo>
                  <a:lnTo>
                    <a:pt x="6350" y="13957"/>
                  </a:lnTo>
                  <a:lnTo>
                    <a:pt x="6350" y="15227"/>
                  </a:lnTo>
                  <a:lnTo>
                    <a:pt x="5080" y="15227"/>
                  </a:lnTo>
                  <a:lnTo>
                    <a:pt x="5080" y="16497"/>
                  </a:lnTo>
                  <a:lnTo>
                    <a:pt x="3810" y="16497"/>
                  </a:lnTo>
                  <a:lnTo>
                    <a:pt x="3810" y="17767"/>
                  </a:lnTo>
                  <a:lnTo>
                    <a:pt x="1270" y="17767"/>
                  </a:lnTo>
                  <a:lnTo>
                    <a:pt x="1270" y="19037"/>
                  </a:lnTo>
                  <a:lnTo>
                    <a:pt x="480060" y="19037"/>
                  </a:lnTo>
                  <a:lnTo>
                    <a:pt x="480060" y="17767"/>
                  </a:lnTo>
                  <a:lnTo>
                    <a:pt x="481330" y="17767"/>
                  </a:lnTo>
                  <a:lnTo>
                    <a:pt x="481330" y="16497"/>
                  </a:lnTo>
                  <a:lnTo>
                    <a:pt x="482600" y="16497"/>
                  </a:lnTo>
                  <a:lnTo>
                    <a:pt x="482600" y="15227"/>
                  </a:lnTo>
                  <a:lnTo>
                    <a:pt x="483870" y="15227"/>
                  </a:lnTo>
                  <a:lnTo>
                    <a:pt x="483870" y="13957"/>
                  </a:lnTo>
                  <a:lnTo>
                    <a:pt x="486410" y="13957"/>
                  </a:lnTo>
                  <a:lnTo>
                    <a:pt x="486410" y="12700"/>
                  </a:lnTo>
                  <a:close/>
                </a:path>
                <a:path w="501650" h="21589">
                  <a:moveTo>
                    <a:pt x="494030" y="6350"/>
                  </a:moveTo>
                  <a:lnTo>
                    <a:pt x="16510" y="6350"/>
                  </a:lnTo>
                  <a:lnTo>
                    <a:pt x="16510" y="7607"/>
                  </a:lnTo>
                  <a:lnTo>
                    <a:pt x="13970" y="7607"/>
                  </a:lnTo>
                  <a:lnTo>
                    <a:pt x="13970" y="8877"/>
                  </a:lnTo>
                  <a:lnTo>
                    <a:pt x="12700" y="8877"/>
                  </a:lnTo>
                  <a:lnTo>
                    <a:pt x="12700" y="10147"/>
                  </a:lnTo>
                  <a:lnTo>
                    <a:pt x="11430" y="10147"/>
                  </a:lnTo>
                  <a:lnTo>
                    <a:pt x="11430" y="11417"/>
                  </a:lnTo>
                  <a:lnTo>
                    <a:pt x="10160" y="11417"/>
                  </a:lnTo>
                  <a:lnTo>
                    <a:pt x="10160" y="12687"/>
                  </a:lnTo>
                  <a:lnTo>
                    <a:pt x="487680" y="12687"/>
                  </a:lnTo>
                  <a:lnTo>
                    <a:pt x="487680" y="11417"/>
                  </a:lnTo>
                  <a:lnTo>
                    <a:pt x="488950" y="11417"/>
                  </a:lnTo>
                  <a:lnTo>
                    <a:pt x="488950" y="10147"/>
                  </a:lnTo>
                  <a:lnTo>
                    <a:pt x="490220" y="10147"/>
                  </a:lnTo>
                  <a:lnTo>
                    <a:pt x="490220" y="8877"/>
                  </a:lnTo>
                  <a:lnTo>
                    <a:pt x="492760" y="8877"/>
                  </a:lnTo>
                  <a:lnTo>
                    <a:pt x="492760" y="7607"/>
                  </a:lnTo>
                  <a:lnTo>
                    <a:pt x="494030" y="7607"/>
                  </a:lnTo>
                  <a:lnTo>
                    <a:pt x="494030" y="6350"/>
                  </a:lnTo>
                  <a:close/>
                </a:path>
                <a:path w="501650" h="21589">
                  <a:moveTo>
                    <a:pt x="501650" y="0"/>
                  </a:moveTo>
                  <a:lnTo>
                    <a:pt x="24130" y="0"/>
                  </a:lnTo>
                  <a:lnTo>
                    <a:pt x="24130" y="1257"/>
                  </a:lnTo>
                  <a:lnTo>
                    <a:pt x="22860" y="1257"/>
                  </a:lnTo>
                  <a:lnTo>
                    <a:pt x="22860" y="2527"/>
                  </a:lnTo>
                  <a:lnTo>
                    <a:pt x="20320" y="2527"/>
                  </a:lnTo>
                  <a:lnTo>
                    <a:pt x="20320" y="3797"/>
                  </a:lnTo>
                  <a:lnTo>
                    <a:pt x="19050" y="3797"/>
                  </a:lnTo>
                  <a:lnTo>
                    <a:pt x="19050" y="5067"/>
                  </a:lnTo>
                  <a:lnTo>
                    <a:pt x="17780" y="5067"/>
                  </a:lnTo>
                  <a:lnTo>
                    <a:pt x="17780" y="6337"/>
                  </a:lnTo>
                  <a:lnTo>
                    <a:pt x="495300" y="6337"/>
                  </a:lnTo>
                  <a:lnTo>
                    <a:pt x="495300" y="5067"/>
                  </a:lnTo>
                  <a:lnTo>
                    <a:pt x="497840" y="5067"/>
                  </a:lnTo>
                  <a:lnTo>
                    <a:pt x="497840" y="3797"/>
                  </a:lnTo>
                  <a:lnTo>
                    <a:pt x="499110" y="3797"/>
                  </a:lnTo>
                  <a:lnTo>
                    <a:pt x="499110" y="2527"/>
                  </a:lnTo>
                  <a:lnTo>
                    <a:pt x="500380" y="2527"/>
                  </a:lnTo>
                  <a:lnTo>
                    <a:pt x="500380" y="1257"/>
                  </a:lnTo>
                  <a:lnTo>
                    <a:pt x="501650" y="1257"/>
                  </a:lnTo>
                  <a:lnTo>
                    <a:pt x="501650" y="0"/>
                  </a:lnTo>
                  <a:close/>
                </a:path>
              </a:pathLst>
            </a:custGeom>
            <a:solidFill>
              <a:srgbClr val="008B00"/>
            </a:solidFill>
          </p:spPr>
          <p:txBody>
            <a:bodyPr wrap="square" lIns="0" tIns="0" rIns="0" bIns="0" rtlCol="0"/>
            <a:lstStyle/>
            <a:p>
              <a:endParaRPr/>
            </a:p>
          </p:txBody>
        </p:sp>
        <p:sp>
          <p:nvSpPr>
            <p:cNvPr id="473" name="object 473"/>
            <p:cNvSpPr/>
            <p:nvPr/>
          </p:nvSpPr>
          <p:spPr>
            <a:xfrm>
              <a:off x="5431790" y="4958080"/>
              <a:ext cx="472440" cy="20320"/>
            </a:xfrm>
            <a:custGeom>
              <a:avLst/>
              <a:gdLst/>
              <a:ahLst/>
              <a:cxnLst/>
              <a:rect l="l" t="t" r="r" b="b"/>
              <a:pathLst>
                <a:path w="472439" h="20320">
                  <a:moveTo>
                    <a:pt x="452120" y="16522"/>
                  </a:moveTo>
                  <a:lnTo>
                    <a:pt x="12700" y="16522"/>
                  </a:lnTo>
                  <a:lnTo>
                    <a:pt x="12700" y="17780"/>
                  </a:lnTo>
                  <a:lnTo>
                    <a:pt x="13970" y="17780"/>
                  </a:lnTo>
                  <a:lnTo>
                    <a:pt x="13970" y="19050"/>
                  </a:lnTo>
                  <a:lnTo>
                    <a:pt x="15240" y="19050"/>
                  </a:lnTo>
                  <a:lnTo>
                    <a:pt x="15240" y="20320"/>
                  </a:lnTo>
                  <a:lnTo>
                    <a:pt x="448310" y="20320"/>
                  </a:lnTo>
                  <a:lnTo>
                    <a:pt x="448310" y="19050"/>
                  </a:lnTo>
                  <a:lnTo>
                    <a:pt x="449580" y="19050"/>
                  </a:lnTo>
                  <a:lnTo>
                    <a:pt x="449580" y="17780"/>
                  </a:lnTo>
                  <a:lnTo>
                    <a:pt x="452120" y="17780"/>
                  </a:lnTo>
                  <a:lnTo>
                    <a:pt x="452120" y="16522"/>
                  </a:lnTo>
                  <a:close/>
                </a:path>
                <a:path w="472439" h="20320">
                  <a:moveTo>
                    <a:pt x="459740" y="10172"/>
                  </a:moveTo>
                  <a:lnTo>
                    <a:pt x="7620" y="10172"/>
                  </a:lnTo>
                  <a:lnTo>
                    <a:pt x="7620" y="11430"/>
                  </a:lnTo>
                  <a:lnTo>
                    <a:pt x="8890" y="11430"/>
                  </a:lnTo>
                  <a:lnTo>
                    <a:pt x="8890" y="12700"/>
                  </a:lnTo>
                  <a:lnTo>
                    <a:pt x="10160" y="12700"/>
                  </a:lnTo>
                  <a:lnTo>
                    <a:pt x="10160" y="13970"/>
                  </a:lnTo>
                  <a:lnTo>
                    <a:pt x="10160" y="15240"/>
                  </a:lnTo>
                  <a:lnTo>
                    <a:pt x="11430" y="15240"/>
                  </a:lnTo>
                  <a:lnTo>
                    <a:pt x="11430" y="16510"/>
                  </a:lnTo>
                  <a:lnTo>
                    <a:pt x="453390" y="16510"/>
                  </a:lnTo>
                  <a:lnTo>
                    <a:pt x="453390" y="15240"/>
                  </a:lnTo>
                  <a:lnTo>
                    <a:pt x="454660" y="15240"/>
                  </a:lnTo>
                  <a:lnTo>
                    <a:pt x="454660" y="13970"/>
                  </a:lnTo>
                  <a:lnTo>
                    <a:pt x="455930" y="13970"/>
                  </a:lnTo>
                  <a:lnTo>
                    <a:pt x="455930" y="12700"/>
                  </a:lnTo>
                  <a:lnTo>
                    <a:pt x="458457" y="12700"/>
                  </a:lnTo>
                  <a:lnTo>
                    <a:pt x="458457" y="11430"/>
                  </a:lnTo>
                  <a:lnTo>
                    <a:pt x="459740" y="11430"/>
                  </a:lnTo>
                  <a:lnTo>
                    <a:pt x="459740" y="10172"/>
                  </a:lnTo>
                  <a:close/>
                </a:path>
                <a:path w="472439" h="20320">
                  <a:moveTo>
                    <a:pt x="467360" y="3822"/>
                  </a:moveTo>
                  <a:lnTo>
                    <a:pt x="2540" y="3822"/>
                  </a:lnTo>
                  <a:lnTo>
                    <a:pt x="2540" y="5080"/>
                  </a:lnTo>
                  <a:lnTo>
                    <a:pt x="3810" y="5080"/>
                  </a:lnTo>
                  <a:lnTo>
                    <a:pt x="3810" y="6350"/>
                  </a:lnTo>
                  <a:lnTo>
                    <a:pt x="5080" y="6350"/>
                  </a:lnTo>
                  <a:lnTo>
                    <a:pt x="5080" y="7620"/>
                  </a:lnTo>
                  <a:lnTo>
                    <a:pt x="5080" y="8890"/>
                  </a:lnTo>
                  <a:lnTo>
                    <a:pt x="6350" y="8890"/>
                  </a:lnTo>
                  <a:lnTo>
                    <a:pt x="6350" y="10160"/>
                  </a:lnTo>
                  <a:lnTo>
                    <a:pt x="461010" y="10160"/>
                  </a:lnTo>
                  <a:lnTo>
                    <a:pt x="461010" y="8890"/>
                  </a:lnTo>
                  <a:lnTo>
                    <a:pt x="462280" y="8890"/>
                  </a:lnTo>
                  <a:lnTo>
                    <a:pt x="462280" y="7620"/>
                  </a:lnTo>
                  <a:lnTo>
                    <a:pt x="464820" y="7620"/>
                  </a:lnTo>
                  <a:lnTo>
                    <a:pt x="464820" y="6350"/>
                  </a:lnTo>
                  <a:lnTo>
                    <a:pt x="466090" y="6350"/>
                  </a:lnTo>
                  <a:lnTo>
                    <a:pt x="466090" y="5080"/>
                  </a:lnTo>
                  <a:lnTo>
                    <a:pt x="467360" y="5080"/>
                  </a:lnTo>
                  <a:lnTo>
                    <a:pt x="467360" y="3822"/>
                  </a:lnTo>
                  <a:close/>
                </a:path>
                <a:path w="472439" h="20320">
                  <a:moveTo>
                    <a:pt x="472440" y="0"/>
                  </a:moveTo>
                  <a:lnTo>
                    <a:pt x="0" y="0"/>
                  </a:lnTo>
                  <a:lnTo>
                    <a:pt x="0" y="1270"/>
                  </a:lnTo>
                  <a:lnTo>
                    <a:pt x="0" y="2540"/>
                  </a:lnTo>
                  <a:lnTo>
                    <a:pt x="1270" y="2540"/>
                  </a:lnTo>
                  <a:lnTo>
                    <a:pt x="1270" y="3810"/>
                  </a:lnTo>
                  <a:lnTo>
                    <a:pt x="468630" y="3810"/>
                  </a:lnTo>
                  <a:lnTo>
                    <a:pt x="468630" y="2540"/>
                  </a:lnTo>
                  <a:lnTo>
                    <a:pt x="471170" y="2540"/>
                  </a:lnTo>
                  <a:lnTo>
                    <a:pt x="471170" y="1270"/>
                  </a:lnTo>
                  <a:lnTo>
                    <a:pt x="472440" y="1270"/>
                  </a:lnTo>
                  <a:lnTo>
                    <a:pt x="472440" y="0"/>
                  </a:lnTo>
                  <a:close/>
                </a:path>
              </a:pathLst>
            </a:custGeom>
            <a:solidFill>
              <a:srgbClr val="008C00"/>
            </a:solidFill>
          </p:spPr>
          <p:txBody>
            <a:bodyPr wrap="square" lIns="0" tIns="0" rIns="0" bIns="0" rtlCol="0"/>
            <a:lstStyle/>
            <a:p>
              <a:endParaRPr/>
            </a:p>
          </p:txBody>
        </p:sp>
        <p:sp>
          <p:nvSpPr>
            <p:cNvPr id="474" name="object 474"/>
            <p:cNvSpPr/>
            <p:nvPr/>
          </p:nvSpPr>
          <p:spPr>
            <a:xfrm>
              <a:off x="5447030" y="4978400"/>
              <a:ext cx="431800" cy="21590"/>
            </a:xfrm>
            <a:custGeom>
              <a:avLst/>
              <a:gdLst/>
              <a:ahLst/>
              <a:cxnLst/>
              <a:rect l="l" t="t" r="r" b="b"/>
              <a:pathLst>
                <a:path w="431800" h="21589">
                  <a:moveTo>
                    <a:pt x="412750" y="15252"/>
                  </a:moveTo>
                  <a:lnTo>
                    <a:pt x="12700" y="15252"/>
                  </a:lnTo>
                  <a:lnTo>
                    <a:pt x="12700" y="16510"/>
                  </a:lnTo>
                  <a:lnTo>
                    <a:pt x="13970" y="16510"/>
                  </a:lnTo>
                  <a:lnTo>
                    <a:pt x="13970" y="17780"/>
                  </a:lnTo>
                  <a:lnTo>
                    <a:pt x="15240" y="17780"/>
                  </a:lnTo>
                  <a:lnTo>
                    <a:pt x="15240" y="19050"/>
                  </a:lnTo>
                  <a:lnTo>
                    <a:pt x="15240" y="20320"/>
                  </a:lnTo>
                  <a:lnTo>
                    <a:pt x="16510" y="20320"/>
                  </a:lnTo>
                  <a:lnTo>
                    <a:pt x="16510" y="21590"/>
                  </a:lnTo>
                  <a:lnTo>
                    <a:pt x="406400" y="21590"/>
                  </a:lnTo>
                  <a:lnTo>
                    <a:pt x="406400" y="20320"/>
                  </a:lnTo>
                  <a:lnTo>
                    <a:pt x="407670" y="20320"/>
                  </a:lnTo>
                  <a:lnTo>
                    <a:pt x="407670" y="19050"/>
                  </a:lnTo>
                  <a:lnTo>
                    <a:pt x="408940" y="19050"/>
                  </a:lnTo>
                  <a:lnTo>
                    <a:pt x="408940" y="17780"/>
                  </a:lnTo>
                  <a:lnTo>
                    <a:pt x="411480" y="17780"/>
                  </a:lnTo>
                  <a:lnTo>
                    <a:pt x="411480" y="16510"/>
                  </a:lnTo>
                  <a:lnTo>
                    <a:pt x="412750" y="16510"/>
                  </a:lnTo>
                  <a:lnTo>
                    <a:pt x="412750" y="15252"/>
                  </a:lnTo>
                  <a:close/>
                </a:path>
                <a:path w="431800" h="21589">
                  <a:moveTo>
                    <a:pt x="420370" y="8902"/>
                  </a:moveTo>
                  <a:lnTo>
                    <a:pt x="7620" y="8902"/>
                  </a:lnTo>
                  <a:lnTo>
                    <a:pt x="7620" y="10160"/>
                  </a:lnTo>
                  <a:lnTo>
                    <a:pt x="8890" y="10160"/>
                  </a:lnTo>
                  <a:lnTo>
                    <a:pt x="8890" y="11430"/>
                  </a:lnTo>
                  <a:lnTo>
                    <a:pt x="10160" y="11430"/>
                  </a:lnTo>
                  <a:lnTo>
                    <a:pt x="10160" y="12700"/>
                  </a:lnTo>
                  <a:lnTo>
                    <a:pt x="10160" y="13970"/>
                  </a:lnTo>
                  <a:lnTo>
                    <a:pt x="11430" y="13970"/>
                  </a:lnTo>
                  <a:lnTo>
                    <a:pt x="11430" y="15240"/>
                  </a:lnTo>
                  <a:lnTo>
                    <a:pt x="414020" y="15240"/>
                  </a:lnTo>
                  <a:lnTo>
                    <a:pt x="414020" y="13970"/>
                  </a:lnTo>
                  <a:lnTo>
                    <a:pt x="415277" y="13970"/>
                  </a:lnTo>
                  <a:lnTo>
                    <a:pt x="415277" y="12700"/>
                  </a:lnTo>
                  <a:lnTo>
                    <a:pt x="417830" y="12700"/>
                  </a:lnTo>
                  <a:lnTo>
                    <a:pt x="417830" y="11430"/>
                  </a:lnTo>
                  <a:lnTo>
                    <a:pt x="419100" y="11430"/>
                  </a:lnTo>
                  <a:lnTo>
                    <a:pt x="419100" y="10160"/>
                  </a:lnTo>
                  <a:lnTo>
                    <a:pt x="420370" y="10160"/>
                  </a:lnTo>
                  <a:lnTo>
                    <a:pt x="420370" y="8902"/>
                  </a:lnTo>
                  <a:close/>
                </a:path>
                <a:path w="431800" h="21589">
                  <a:moveTo>
                    <a:pt x="427990" y="2552"/>
                  </a:moveTo>
                  <a:lnTo>
                    <a:pt x="2540" y="2552"/>
                  </a:lnTo>
                  <a:lnTo>
                    <a:pt x="2540" y="3810"/>
                  </a:lnTo>
                  <a:lnTo>
                    <a:pt x="3810" y="3810"/>
                  </a:lnTo>
                  <a:lnTo>
                    <a:pt x="3810" y="5080"/>
                  </a:lnTo>
                  <a:lnTo>
                    <a:pt x="5080" y="5080"/>
                  </a:lnTo>
                  <a:lnTo>
                    <a:pt x="5080" y="6350"/>
                  </a:lnTo>
                  <a:lnTo>
                    <a:pt x="5080" y="7620"/>
                  </a:lnTo>
                  <a:lnTo>
                    <a:pt x="6350" y="7620"/>
                  </a:lnTo>
                  <a:lnTo>
                    <a:pt x="6350" y="8890"/>
                  </a:lnTo>
                  <a:lnTo>
                    <a:pt x="421627" y="8890"/>
                  </a:lnTo>
                  <a:lnTo>
                    <a:pt x="421627" y="7620"/>
                  </a:lnTo>
                  <a:lnTo>
                    <a:pt x="424180" y="7620"/>
                  </a:lnTo>
                  <a:lnTo>
                    <a:pt x="424180" y="6350"/>
                  </a:lnTo>
                  <a:lnTo>
                    <a:pt x="425450" y="6350"/>
                  </a:lnTo>
                  <a:lnTo>
                    <a:pt x="425450" y="5080"/>
                  </a:lnTo>
                  <a:lnTo>
                    <a:pt x="426720" y="5080"/>
                  </a:lnTo>
                  <a:lnTo>
                    <a:pt x="426720" y="3810"/>
                  </a:lnTo>
                  <a:lnTo>
                    <a:pt x="427990" y="3810"/>
                  </a:lnTo>
                  <a:lnTo>
                    <a:pt x="427990" y="2552"/>
                  </a:lnTo>
                  <a:close/>
                </a:path>
                <a:path w="431800" h="21589">
                  <a:moveTo>
                    <a:pt x="431800" y="0"/>
                  </a:moveTo>
                  <a:lnTo>
                    <a:pt x="0" y="0"/>
                  </a:lnTo>
                  <a:lnTo>
                    <a:pt x="0" y="1270"/>
                  </a:lnTo>
                  <a:lnTo>
                    <a:pt x="1270" y="1270"/>
                  </a:lnTo>
                  <a:lnTo>
                    <a:pt x="1270" y="2540"/>
                  </a:lnTo>
                  <a:lnTo>
                    <a:pt x="430530" y="2540"/>
                  </a:lnTo>
                  <a:lnTo>
                    <a:pt x="430530" y="1270"/>
                  </a:lnTo>
                  <a:lnTo>
                    <a:pt x="431800" y="1270"/>
                  </a:lnTo>
                  <a:lnTo>
                    <a:pt x="431800" y="0"/>
                  </a:lnTo>
                  <a:close/>
                </a:path>
              </a:pathLst>
            </a:custGeom>
            <a:solidFill>
              <a:srgbClr val="008D00"/>
            </a:solidFill>
          </p:spPr>
          <p:txBody>
            <a:bodyPr wrap="square" lIns="0" tIns="0" rIns="0" bIns="0" rtlCol="0"/>
            <a:lstStyle/>
            <a:p>
              <a:endParaRPr/>
            </a:p>
          </p:txBody>
        </p:sp>
        <p:sp>
          <p:nvSpPr>
            <p:cNvPr id="475" name="object 475"/>
            <p:cNvSpPr/>
            <p:nvPr/>
          </p:nvSpPr>
          <p:spPr>
            <a:xfrm>
              <a:off x="5464810" y="5000002"/>
              <a:ext cx="387350" cy="20320"/>
            </a:xfrm>
            <a:custGeom>
              <a:avLst/>
              <a:gdLst/>
              <a:ahLst/>
              <a:cxnLst/>
              <a:rect l="l" t="t" r="r" b="b"/>
              <a:pathLst>
                <a:path w="387350" h="20320">
                  <a:moveTo>
                    <a:pt x="363220" y="19050"/>
                  </a:moveTo>
                  <a:lnTo>
                    <a:pt x="15240" y="19050"/>
                  </a:lnTo>
                  <a:lnTo>
                    <a:pt x="15240" y="20307"/>
                  </a:lnTo>
                  <a:lnTo>
                    <a:pt x="363220" y="20307"/>
                  </a:lnTo>
                  <a:lnTo>
                    <a:pt x="363220" y="19050"/>
                  </a:lnTo>
                  <a:close/>
                </a:path>
                <a:path w="387350" h="20320">
                  <a:moveTo>
                    <a:pt x="370840" y="12700"/>
                  </a:moveTo>
                  <a:lnTo>
                    <a:pt x="10160" y="12700"/>
                  </a:lnTo>
                  <a:lnTo>
                    <a:pt x="10160" y="13957"/>
                  </a:lnTo>
                  <a:lnTo>
                    <a:pt x="11430" y="13957"/>
                  </a:lnTo>
                  <a:lnTo>
                    <a:pt x="11430" y="15227"/>
                  </a:lnTo>
                  <a:lnTo>
                    <a:pt x="11430" y="16497"/>
                  </a:lnTo>
                  <a:lnTo>
                    <a:pt x="12700" y="16497"/>
                  </a:lnTo>
                  <a:lnTo>
                    <a:pt x="12700" y="17767"/>
                  </a:lnTo>
                  <a:lnTo>
                    <a:pt x="13970" y="17767"/>
                  </a:lnTo>
                  <a:lnTo>
                    <a:pt x="13970" y="19037"/>
                  </a:lnTo>
                  <a:lnTo>
                    <a:pt x="364490" y="19037"/>
                  </a:lnTo>
                  <a:lnTo>
                    <a:pt x="364490" y="17767"/>
                  </a:lnTo>
                  <a:lnTo>
                    <a:pt x="365760" y="17767"/>
                  </a:lnTo>
                  <a:lnTo>
                    <a:pt x="365760" y="16497"/>
                  </a:lnTo>
                  <a:lnTo>
                    <a:pt x="367030" y="16497"/>
                  </a:lnTo>
                  <a:lnTo>
                    <a:pt x="367030" y="15227"/>
                  </a:lnTo>
                  <a:lnTo>
                    <a:pt x="369570" y="15227"/>
                  </a:lnTo>
                  <a:lnTo>
                    <a:pt x="369570" y="13957"/>
                  </a:lnTo>
                  <a:lnTo>
                    <a:pt x="370840" y="13957"/>
                  </a:lnTo>
                  <a:lnTo>
                    <a:pt x="370840" y="12700"/>
                  </a:lnTo>
                  <a:close/>
                </a:path>
                <a:path w="387350" h="20320">
                  <a:moveTo>
                    <a:pt x="378447" y="6350"/>
                  </a:moveTo>
                  <a:lnTo>
                    <a:pt x="5080" y="6350"/>
                  </a:lnTo>
                  <a:lnTo>
                    <a:pt x="5080" y="7607"/>
                  </a:lnTo>
                  <a:lnTo>
                    <a:pt x="6350" y="7607"/>
                  </a:lnTo>
                  <a:lnTo>
                    <a:pt x="6350" y="8877"/>
                  </a:lnTo>
                  <a:lnTo>
                    <a:pt x="7620" y="8877"/>
                  </a:lnTo>
                  <a:lnTo>
                    <a:pt x="7620" y="10147"/>
                  </a:lnTo>
                  <a:lnTo>
                    <a:pt x="7620" y="11417"/>
                  </a:lnTo>
                  <a:lnTo>
                    <a:pt x="8890" y="11417"/>
                  </a:lnTo>
                  <a:lnTo>
                    <a:pt x="8890" y="12687"/>
                  </a:lnTo>
                  <a:lnTo>
                    <a:pt x="372110" y="12687"/>
                  </a:lnTo>
                  <a:lnTo>
                    <a:pt x="372110" y="11417"/>
                  </a:lnTo>
                  <a:lnTo>
                    <a:pt x="374637" y="11417"/>
                  </a:lnTo>
                  <a:lnTo>
                    <a:pt x="374637" y="10147"/>
                  </a:lnTo>
                  <a:lnTo>
                    <a:pt x="375920" y="10147"/>
                  </a:lnTo>
                  <a:lnTo>
                    <a:pt x="375920" y="8877"/>
                  </a:lnTo>
                  <a:lnTo>
                    <a:pt x="377190" y="8877"/>
                  </a:lnTo>
                  <a:lnTo>
                    <a:pt x="377190" y="7607"/>
                  </a:lnTo>
                  <a:lnTo>
                    <a:pt x="378447" y="7607"/>
                  </a:lnTo>
                  <a:lnTo>
                    <a:pt x="378447" y="6350"/>
                  </a:lnTo>
                  <a:close/>
                </a:path>
                <a:path w="387350" h="20320">
                  <a:moveTo>
                    <a:pt x="387350" y="0"/>
                  </a:moveTo>
                  <a:lnTo>
                    <a:pt x="0" y="0"/>
                  </a:lnTo>
                  <a:lnTo>
                    <a:pt x="0" y="1257"/>
                  </a:lnTo>
                  <a:lnTo>
                    <a:pt x="1270" y="1257"/>
                  </a:lnTo>
                  <a:lnTo>
                    <a:pt x="1270" y="2527"/>
                  </a:lnTo>
                  <a:lnTo>
                    <a:pt x="2540" y="2527"/>
                  </a:lnTo>
                  <a:lnTo>
                    <a:pt x="2540" y="3797"/>
                  </a:lnTo>
                  <a:lnTo>
                    <a:pt x="2540" y="5067"/>
                  </a:lnTo>
                  <a:lnTo>
                    <a:pt x="3810" y="5067"/>
                  </a:lnTo>
                  <a:lnTo>
                    <a:pt x="3810" y="6337"/>
                  </a:lnTo>
                  <a:lnTo>
                    <a:pt x="381000" y="6337"/>
                  </a:lnTo>
                  <a:lnTo>
                    <a:pt x="381000" y="5067"/>
                  </a:lnTo>
                  <a:lnTo>
                    <a:pt x="382270" y="5067"/>
                  </a:lnTo>
                  <a:lnTo>
                    <a:pt x="382270" y="3797"/>
                  </a:lnTo>
                  <a:lnTo>
                    <a:pt x="383540" y="3797"/>
                  </a:lnTo>
                  <a:lnTo>
                    <a:pt x="383540" y="2527"/>
                  </a:lnTo>
                  <a:lnTo>
                    <a:pt x="384797" y="2527"/>
                  </a:lnTo>
                  <a:lnTo>
                    <a:pt x="384797" y="1257"/>
                  </a:lnTo>
                  <a:lnTo>
                    <a:pt x="387350" y="1257"/>
                  </a:lnTo>
                  <a:lnTo>
                    <a:pt x="387350" y="0"/>
                  </a:lnTo>
                  <a:close/>
                </a:path>
              </a:pathLst>
            </a:custGeom>
            <a:solidFill>
              <a:srgbClr val="008E00"/>
            </a:solidFill>
          </p:spPr>
          <p:txBody>
            <a:bodyPr wrap="square" lIns="0" tIns="0" rIns="0" bIns="0" rtlCol="0"/>
            <a:lstStyle/>
            <a:p>
              <a:endParaRPr/>
            </a:p>
          </p:txBody>
        </p:sp>
        <p:sp>
          <p:nvSpPr>
            <p:cNvPr id="476" name="object 476"/>
            <p:cNvSpPr/>
            <p:nvPr/>
          </p:nvSpPr>
          <p:spPr>
            <a:xfrm>
              <a:off x="5481320" y="5020309"/>
              <a:ext cx="344170" cy="21590"/>
            </a:xfrm>
            <a:custGeom>
              <a:avLst/>
              <a:gdLst/>
              <a:ahLst/>
              <a:cxnLst/>
              <a:rect l="l" t="t" r="r" b="b"/>
              <a:pathLst>
                <a:path w="344170" h="21589">
                  <a:moveTo>
                    <a:pt x="322580" y="17792"/>
                  </a:moveTo>
                  <a:lnTo>
                    <a:pt x="13970" y="17792"/>
                  </a:lnTo>
                  <a:lnTo>
                    <a:pt x="13970" y="19050"/>
                  </a:lnTo>
                  <a:lnTo>
                    <a:pt x="15240" y="19050"/>
                  </a:lnTo>
                  <a:lnTo>
                    <a:pt x="15240" y="20320"/>
                  </a:lnTo>
                  <a:lnTo>
                    <a:pt x="15240" y="21590"/>
                  </a:lnTo>
                  <a:lnTo>
                    <a:pt x="318770" y="21590"/>
                  </a:lnTo>
                  <a:lnTo>
                    <a:pt x="318770" y="20320"/>
                  </a:lnTo>
                  <a:lnTo>
                    <a:pt x="321310" y="20320"/>
                  </a:lnTo>
                  <a:lnTo>
                    <a:pt x="321310" y="19050"/>
                  </a:lnTo>
                  <a:lnTo>
                    <a:pt x="322580" y="19050"/>
                  </a:lnTo>
                  <a:lnTo>
                    <a:pt x="322580" y="17792"/>
                  </a:lnTo>
                  <a:close/>
                </a:path>
                <a:path w="344170" h="21589">
                  <a:moveTo>
                    <a:pt x="330200" y="11442"/>
                  </a:moveTo>
                  <a:lnTo>
                    <a:pt x="8890" y="11442"/>
                  </a:lnTo>
                  <a:lnTo>
                    <a:pt x="8890" y="12700"/>
                  </a:lnTo>
                  <a:lnTo>
                    <a:pt x="10160" y="12700"/>
                  </a:lnTo>
                  <a:lnTo>
                    <a:pt x="10160" y="13970"/>
                  </a:lnTo>
                  <a:lnTo>
                    <a:pt x="10160" y="15240"/>
                  </a:lnTo>
                  <a:lnTo>
                    <a:pt x="11430" y="15240"/>
                  </a:lnTo>
                  <a:lnTo>
                    <a:pt x="11430" y="16510"/>
                  </a:lnTo>
                  <a:lnTo>
                    <a:pt x="12700" y="16510"/>
                  </a:lnTo>
                  <a:lnTo>
                    <a:pt x="12700" y="17780"/>
                  </a:lnTo>
                  <a:lnTo>
                    <a:pt x="323850" y="17780"/>
                  </a:lnTo>
                  <a:lnTo>
                    <a:pt x="323850" y="16510"/>
                  </a:lnTo>
                  <a:lnTo>
                    <a:pt x="325120" y="16510"/>
                  </a:lnTo>
                  <a:lnTo>
                    <a:pt x="325120" y="15240"/>
                  </a:lnTo>
                  <a:lnTo>
                    <a:pt x="327660" y="15240"/>
                  </a:lnTo>
                  <a:lnTo>
                    <a:pt x="327660" y="13970"/>
                  </a:lnTo>
                  <a:lnTo>
                    <a:pt x="328930" y="13970"/>
                  </a:lnTo>
                  <a:lnTo>
                    <a:pt x="328930" y="12700"/>
                  </a:lnTo>
                  <a:lnTo>
                    <a:pt x="330200" y="12700"/>
                  </a:lnTo>
                  <a:lnTo>
                    <a:pt x="330200" y="11442"/>
                  </a:lnTo>
                  <a:close/>
                </a:path>
                <a:path w="344170" h="21589">
                  <a:moveTo>
                    <a:pt x="337820" y="5092"/>
                  </a:moveTo>
                  <a:lnTo>
                    <a:pt x="3810" y="5092"/>
                  </a:lnTo>
                  <a:lnTo>
                    <a:pt x="3810" y="6350"/>
                  </a:lnTo>
                  <a:lnTo>
                    <a:pt x="5080" y="6350"/>
                  </a:lnTo>
                  <a:lnTo>
                    <a:pt x="5080" y="7620"/>
                  </a:lnTo>
                  <a:lnTo>
                    <a:pt x="5080" y="8890"/>
                  </a:lnTo>
                  <a:lnTo>
                    <a:pt x="6350" y="8890"/>
                  </a:lnTo>
                  <a:lnTo>
                    <a:pt x="6350" y="10160"/>
                  </a:lnTo>
                  <a:lnTo>
                    <a:pt x="7620" y="10160"/>
                  </a:lnTo>
                  <a:lnTo>
                    <a:pt x="7620" y="11430"/>
                  </a:lnTo>
                  <a:lnTo>
                    <a:pt x="331470" y="11430"/>
                  </a:lnTo>
                  <a:lnTo>
                    <a:pt x="331470" y="10160"/>
                  </a:lnTo>
                  <a:lnTo>
                    <a:pt x="334010" y="10160"/>
                  </a:lnTo>
                  <a:lnTo>
                    <a:pt x="334010" y="8890"/>
                  </a:lnTo>
                  <a:lnTo>
                    <a:pt x="335280" y="8890"/>
                  </a:lnTo>
                  <a:lnTo>
                    <a:pt x="335280" y="7620"/>
                  </a:lnTo>
                  <a:lnTo>
                    <a:pt x="336550" y="7620"/>
                  </a:lnTo>
                  <a:lnTo>
                    <a:pt x="336550" y="6350"/>
                  </a:lnTo>
                  <a:lnTo>
                    <a:pt x="337820" y="6350"/>
                  </a:lnTo>
                  <a:lnTo>
                    <a:pt x="337820" y="5092"/>
                  </a:lnTo>
                  <a:close/>
                </a:path>
                <a:path w="344170" h="21589">
                  <a:moveTo>
                    <a:pt x="344170" y="0"/>
                  </a:moveTo>
                  <a:lnTo>
                    <a:pt x="0" y="0"/>
                  </a:lnTo>
                  <a:lnTo>
                    <a:pt x="0" y="1270"/>
                  </a:lnTo>
                  <a:lnTo>
                    <a:pt x="0" y="2540"/>
                  </a:lnTo>
                  <a:lnTo>
                    <a:pt x="1270" y="2540"/>
                  </a:lnTo>
                  <a:lnTo>
                    <a:pt x="1270" y="3810"/>
                  </a:lnTo>
                  <a:lnTo>
                    <a:pt x="2540" y="3810"/>
                  </a:lnTo>
                  <a:lnTo>
                    <a:pt x="2540" y="5080"/>
                  </a:lnTo>
                  <a:lnTo>
                    <a:pt x="340360" y="5080"/>
                  </a:lnTo>
                  <a:lnTo>
                    <a:pt x="340360" y="3810"/>
                  </a:lnTo>
                  <a:lnTo>
                    <a:pt x="341630" y="3810"/>
                  </a:lnTo>
                  <a:lnTo>
                    <a:pt x="341630" y="2540"/>
                  </a:lnTo>
                  <a:lnTo>
                    <a:pt x="342900" y="2540"/>
                  </a:lnTo>
                  <a:lnTo>
                    <a:pt x="342900" y="1270"/>
                  </a:lnTo>
                  <a:lnTo>
                    <a:pt x="344170" y="1270"/>
                  </a:lnTo>
                  <a:lnTo>
                    <a:pt x="344170" y="0"/>
                  </a:lnTo>
                  <a:close/>
                </a:path>
              </a:pathLst>
            </a:custGeom>
            <a:solidFill>
              <a:srgbClr val="008F00"/>
            </a:solidFill>
          </p:spPr>
          <p:txBody>
            <a:bodyPr wrap="square" lIns="0" tIns="0" rIns="0" bIns="0" rtlCol="0"/>
            <a:lstStyle/>
            <a:p>
              <a:endParaRPr/>
            </a:p>
          </p:txBody>
        </p:sp>
        <p:sp>
          <p:nvSpPr>
            <p:cNvPr id="477" name="object 477"/>
            <p:cNvSpPr/>
            <p:nvPr/>
          </p:nvSpPr>
          <p:spPr>
            <a:xfrm>
              <a:off x="5497830" y="5041900"/>
              <a:ext cx="300990" cy="20320"/>
            </a:xfrm>
            <a:custGeom>
              <a:avLst/>
              <a:gdLst/>
              <a:ahLst/>
              <a:cxnLst/>
              <a:rect l="l" t="t" r="r" b="b"/>
              <a:pathLst>
                <a:path w="300989" h="20320">
                  <a:moveTo>
                    <a:pt x="281927" y="15252"/>
                  </a:moveTo>
                  <a:lnTo>
                    <a:pt x="12700" y="15252"/>
                  </a:lnTo>
                  <a:lnTo>
                    <a:pt x="12700" y="16510"/>
                  </a:lnTo>
                  <a:lnTo>
                    <a:pt x="13970" y="16510"/>
                  </a:lnTo>
                  <a:lnTo>
                    <a:pt x="13970" y="17780"/>
                  </a:lnTo>
                  <a:lnTo>
                    <a:pt x="13970" y="19050"/>
                  </a:lnTo>
                  <a:lnTo>
                    <a:pt x="15240" y="19050"/>
                  </a:lnTo>
                  <a:lnTo>
                    <a:pt x="15240" y="20320"/>
                  </a:lnTo>
                  <a:lnTo>
                    <a:pt x="276860" y="20320"/>
                  </a:lnTo>
                  <a:lnTo>
                    <a:pt x="276860" y="19050"/>
                  </a:lnTo>
                  <a:lnTo>
                    <a:pt x="279400" y="19050"/>
                  </a:lnTo>
                  <a:lnTo>
                    <a:pt x="279400" y="17780"/>
                  </a:lnTo>
                  <a:lnTo>
                    <a:pt x="280670" y="17780"/>
                  </a:lnTo>
                  <a:lnTo>
                    <a:pt x="280670" y="16510"/>
                  </a:lnTo>
                  <a:lnTo>
                    <a:pt x="281927" y="16510"/>
                  </a:lnTo>
                  <a:lnTo>
                    <a:pt x="281927" y="15252"/>
                  </a:lnTo>
                  <a:close/>
                </a:path>
                <a:path w="300989" h="20320">
                  <a:moveTo>
                    <a:pt x="289560" y="8902"/>
                  </a:moveTo>
                  <a:lnTo>
                    <a:pt x="7620" y="8902"/>
                  </a:lnTo>
                  <a:lnTo>
                    <a:pt x="7620" y="10160"/>
                  </a:lnTo>
                  <a:lnTo>
                    <a:pt x="8890" y="10160"/>
                  </a:lnTo>
                  <a:lnTo>
                    <a:pt x="8890" y="11430"/>
                  </a:lnTo>
                  <a:lnTo>
                    <a:pt x="8890" y="12700"/>
                  </a:lnTo>
                  <a:lnTo>
                    <a:pt x="10160" y="12700"/>
                  </a:lnTo>
                  <a:lnTo>
                    <a:pt x="10160" y="13970"/>
                  </a:lnTo>
                  <a:lnTo>
                    <a:pt x="11430" y="13970"/>
                  </a:lnTo>
                  <a:lnTo>
                    <a:pt x="11430" y="15240"/>
                  </a:lnTo>
                  <a:lnTo>
                    <a:pt x="283210" y="15240"/>
                  </a:lnTo>
                  <a:lnTo>
                    <a:pt x="283210" y="13970"/>
                  </a:lnTo>
                  <a:lnTo>
                    <a:pt x="285750" y="13970"/>
                  </a:lnTo>
                  <a:lnTo>
                    <a:pt x="285750" y="12700"/>
                  </a:lnTo>
                  <a:lnTo>
                    <a:pt x="287020" y="12700"/>
                  </a:lnTo>
                  <a:lnTo>
                    <a:pt x="287020" y="11430"/>
                  </a:lnTo>
                  <a:lnTo>
                    <a:pt x="288290" y="11430"/>
                  </a:lnTo>
                  <a:lnTo>
                    <a:pt x="288290" y="10160"/>
                  </a:lnTo>
                  <a:lnTo>
                    <a:pt x="289560" y="10160"/>
                  </a:lnTo>
                  <a:lnTo>
                    <a:pt x="289560" y="8902"/>
                  </a:lnTo>
                  <a:close/>
                </a:path>
                <a:path w="300989" h="20320">
                  <a:moveTo>
                    <a:pt x="298450" y="2552"/>
                  </a:moveTo>
                  <a:lnTo>
                    <a:pt x="2540" y="2552"/>
                  </a:lnTo>
                  <a:lnTo>
                    <a:pt x="2540" y="3810"/>
                  </a:lnTo>
                  <a:lnTo>
                    <a:pt x="3810" y="3810"/>
                  </a:lnTo>
                  <a:lnTo>
                    <a:pt x="3810" y="5080"/>
                  </a:lnTo>
                  <a:lnTo>
                    <a:pt x="3810" y="6350"/>
                  </a:lnTo>
                  <a:lnTo>
                    <a:pt x="5080" y="6350"/>
                  </a:lnTo>
                  <a:lnTo>
                    <a:pt x="5080" y="7620"/>
                  </a:lnTo>
                  <a:lnTo>
                    <a:pt x="6350" y="7620"/>
                  </a:lnTo>
                  <a:lnTo>
                    <a:pt x="6350" y="8890"/>
                  </a:lnTo>
                  <a:lnTo>
                    <a:pt x="292100" y="8890"/>
                  </a:lnTo>
                  <a:lnTo>
                    <a:pt x="292100" y="7620"/>
                  </a:lnTo>
                  <a:lnTo>
                    <a:pt x="293370" y="7620"/>
                  </a:lnTo>
                  <a:lnTo>
                    <a:pt x="293370" y="6350"/>
                  </a:lnTo>
                  <a:lnTo>
                    <a:pt x="294627" y="6350"/>
                  </a:lnTo>
                  <a:lnTo>
                    <a:pt x="294627" y="5080"/>
                  </a:lnTo>
                  <a:lnTo>
                    <a:pt x="295910" y="5080"/>
                  </a:lnTo>
                  <a:lnTo>
                    <a:pt x="295910" y="3810"/>
                  </a:lnTo>
                  <a:lnTo>
                    <a:pt x="298450" y="3810"/>
                  </a:lnTo>
                  <a:lnTo>
                    <a:pt x="298450" y="2552"/>
                  </a:lnTo>
                  <a:close/>
                </a:path>
                <a:path w="300989" h="20320">
                  <a:moveTo>
                    <a:pt x="300977" y="0"/>
                  </a:moveTo>
                  <a:lnTo>
                    <a:pt x="0" y="0"/>
                  </a:lnTo>
                  <a:lnTo>
                    <a:pt x="0" y="1270"/>
                  </a:lnTo>
                  <a:lnTo>
                    <a:pt x="1270" y="1270"/>
                  </a:lnTo>
                  <a:lnTo>
                    <a:pt x="1270" y="2540"/>
                  </a:lnTo>
                  <a:lnTo>
                    <a:pt x="299720" y="2540"/>
                  </a:lnTo>
                  <a:lnTo>
                    <a:pt x="299720" y="1270"/>
                  </a:lnTo>
                  <a:lnTo>
                    <a:pt x="300977" y="1270"/>
                  </a:lnTo>
                  <a:lnTo>
                    <a:pt x="300977" y="0"/>
                  </a:lnTo>
                  <a:close/>
                </a:path>
              </a:pathLst>
            </a:custGeom>
            <a:solidFill>
              <a:srgbClr val="009000"/>
            </a:solidFill>
          </p:spPr>
          <p:txBody>
            <a:bodyPr wrap="square" lIns="0" tIns="0" rIns="0" bIns="0" rtlCol="0"/>
            <a:lstStyle/>
            <a:p>
              <a:endParaRPr/>
            </a:p>
          </p:txBody>
        </p:sp>
        <p:sp>
          <p:nvSpPr>
            <p:cNvPr id="478" name="object 478"/>
            <p:cNvSpPr/>
            <p:nvPr/>
          </p:nvSpPr>
          <p:spPr>
            <a:xfrm>
              <a:off x="5514340" y="5062219"/>
              <a:ext cx="259079" cy="21590"/>
            </a:xfrm>
            <a:custGeom>
              <a:avLst/>
              <a:gdLst/>
              <a:ahLst/>
              <a:cxnLst/>
              <a:rect l="l" t="t" r="r" b="b"/>
              <a:pathLst>
                <a:path w="259079" h="21589">
                  <a:moveTo>
                    <a:pt x="233680" y="20332"/>
                  </a:moveTo>
                  <a:lnTo>
                    <a:pt x="16510" y="20332"/>
                  </a:lnTo>
                  <a:lnTo>
                    <a:pt x="16510" y="21590"/>
                  </a:lnTo>
                  <a:lnTo>
                    <a:pt x="233680" y="21590"/>
                  </a:lnTo>
                  <a:lnTo>
                    <a:pt x="233680" y="20332"/>
                  </a:lnTo>
                  <a:close/>
                </a:path>
                <a:path w="259079" h="21589">
                  <a:moveTo>
                    <a:pt x="241300" y="13982"/>
                  </a:moveTo>
                  <a:lnTo>
                    <a:pt x="11430" y="13982"/>
                  </a:lnTo>
                  <a:lnTo>
                    <a:pt x="11430" y="15240"/>
                  </a:lnTo>
                  <a:lnTo>
                    <a:pt x="12700" y="15240"/>
                  </a:lnTo>
                  <a:lnTo>
                    <a:pt x="12700" y="16510"/>
                  </a:lnTo>
                  <a:lnTo>
                    <a:pt x="12700" y="17780"/>
                  </a:lnTo>
                  <a:lnTo>
                    <a:pt x="13970" y="17780"/>
                  </a:lnTo>
                  <a:lnTo>
                    <a:pt x="13970" y="19050"/>
                  </a:lnTo>
                  <a:lnTo>
                    <a:pt x="15240" y="19050"/>
                  </a:lnTo>
                  <a:lnTo>
                    <a:pt x="15240" y="20320"/>
                  </a:lnTo>
                  <a:lnTo>
                    <a:pt x="234950" y="20320"/>
                  </a:lnTo>
                  <a:lnTo>
                    <a:pt x="234950" y="19050"/>
                  </a:lnTo>
                  <a:lnTo>
                    <a:pt x="237490" y="19050"/>
                  </a:lnTo>
                  <a:lnTo>
                    <a:pt x="237490" y="17780"/>
                  </a:lnTo>
                  <a:lnTo>
                    <a:pt x="238760" y="17780"/>
                  </a:lnTo>
                  <a:lnTo>
                    <a:pt x="238760" y="16510"/>
                  </a:lnTo>
                  <a:lnTo>
                    <a:pt x="240017" y="16510"/>
                  </a:lnTo>
                  <a:lnTo>
                    <a:pt x="240017" y="15240"/>
                  </a:lnTo>
                  <a:lnTo>
                    <a:pt x="241300" y="15240"/>
                  </a:lnTo>
                  <a:lnTo>
                    <a:pt x="241300" y="13982"/>
                  </a:lnTo>
                  <a:close/>
                </a:path>
                <a:path w="259079" h="21589">
                  <a:moveTo>
                    <a:pt x="250190" y="7632"/>
                  </a:moveTo>
                  <a:lnTo>
                    <a:pt x="6350" y="7632"/>
                  </a:lnTo>
                  <a:lnTo>
                    <a:pt x="6350" y="8890"/>
                  </a:lnTo>
                  <a:lnTo>
                    <a:pt x="7620" y="8890"/>
                  </a:lnTo>
                  <a:lnTo>
                    <a:pt x="7620" y="10160"/>
                  </a:lnTo>
                  <a:lnTo>
                    <a:pt x="7620" y="11430"/>
                  </a:lnTo>
                  <a:lnTo>
                    <a:pt x="8890" y="11430"/>
                  </a:lnTo>
                  <a:lnTo>
                    <a:pt x="8890" y="12700"/>
                  </a:lnTo>
                  <a:lnTo>
                    <a:pt x="10160" y="12700"/>
                  </a:lnTo>
                  <a:lnTo>
                    <a:pt x="10160" y="13970"/>
                  </a:lnTo>
                  <a:lnTo>
                    <a:pt x="243840" y="13970"/>
                  </a:lnTo>
                  <a:lnTo>
                    <a:pt x="243840" y="12700"/>
                  </a:lnTo>
                  <a:lnTo>
                    <a:pt x="245110" y="12700"/>
                  </a:lnTo>
                  <a:lnTo>
                    <a:pt x="245110" y="11430"/>
                  </a:lnTo>
                  <a:lnTo>
                    <a:pt x="246380" y="11430"/>
                  </a:lnTo>
                  <a:lnTo>
                    <a:pt x="246380" y="10160"/>
                  </a:lnTo>
                  <a:lnTo>
                    <a:pt x="247650" y="10160"/>
                  </a:lnTo>
                  <a:lnTo>
                    <a:pt x="247650" y="8890"/>
                  </a:lnTo>
                  <a:lnTo>
                    <a:pt x="250190" y="8890"/>
                  </a:lnTo>
                  <a:lnTo>
                    <a:pt x="250190" y="7632"/>
                  </a:lnTo>
                  <a:close/>
                </a:path>
                <a:path w="259079" h="21589">
                  <a:moveTo>
                    <a:pt x="257810" y="1282"/>
                  </a:moveTo>
                  <a:lnTo>
                    <a:pt x="1270" y="1282"/>
                  </a:lnTo>
                  <a:lnTo>
                    <a:pt x="1270" y="2540"/>
                  </a:lnTo>
                  <a:lnTo>
                    <a:pt x="2540" y="2540"/>
                  </a:lnTo>
                  <a:lnTo>
                    <a:pt x="2540" y="3810"/>
                  </a:lnTo>
                  <a:lnTo>
                    <a:pt x="2540" y="5080"/>
                  </a:lnTo>
                  <a:lnTo>
                    <a:pt x="3810" y="5080"/>
                  </a:lnTo>
                  <a:lnTo>
                    <a:pt x="3810" y="6350"/>
                  </a:lnTo>
                  <a:lnTo>
                    <a:pt x="5080" y="6350"/>
                  </a:lnTo>
                  <a:lnTo>
                    <a:pt x="5080" y="7620"/>
                  </a:lnTo>
                  <a:lnTo>
                    <a:pt x="251460" y="7620"/>
                  </a:lnTo>
                  <a:lnTo>
                    <a:pt x="251460" y="6350"/>
                  </a:lnTo>
                  <a:lnTo>
                    <a:pt x="252730" y="6350"/>
                  </a:lnTo>
                  <a:lnTo>
                    <a:pt x="252730" y="5080"/>
                  </a:lnTo>
                  <a:lnTo>
                    <a:pt x="254000" y="5080"/>
                  </a:lnTo>
                  <a:lnTo>
                    <a:pt x="254000" y="3810"/>
                  </a:lnTo>
                  <a:lnTo>
                    <a:pt x="256540" y="3810"/>
                  </a:lnTo>
                  <a:lnTo>
                    <a:pt x="256540" y="2540"/>
                  </a:lnTo>
                  <a:lnTo>
                    <a:pt x="257810" y="2540"/>
                  </a:lnTo>
                  <a:lnTo>
                    <a:pt x="257810" y="1282"/>
                  </a:lnTo>
                  <a:close/>
                </a:path>
                <a:path w="259079" h="21589">
                  <a:moveTo>
                    <a:pt x="259067" y="0"/>
                  </a:moveTo>
                  <a:lnTo>
                    <a:pt x="0" y="0"/>
                  </a:lnTo>
                  <a:lnTo>
                    <a:pt x="0" y="1270"/>
                  </a:lnTo>
                  <a:lnTo>
                    <a:pt x="259067" y="1270"/>
                  </a:lnTo>
                  <a:lnTo>
                    <a:pt x="259067" y="0"/>
                  </a:lnTo>
                  <a:close/>
                </a:path>
              </a:pathLst>
            </a:custGeom>
            <a:solidFill>
              <a:srgbClr val="009100"/>
            </a:solidFill>
          </p:spPr>
          <p:txBody>
            <a:bodyPr wrap="square" lIns="0" tIns="0" rIns="0" bIns="0" rtlCol="0"/>
            <a:lstStyle/>
            <a:p>
              <a:endParaRPr/>
            </a:p>
          </p:txBody>
        </p:sp>
        <p:sp>
          <p:nvSpPr>
            <p:cNvPr id="479" name="object 479"/>
            <p:cNvSpPr/>
            <p:nvPr/>
          </p:nvSpPr>
          <p:spPr>
            <a:xfrm>
              <a:off x="5532120" y="5083810"/>
              <a:ext cx="214629" cy="20320"/>
            </a:xfrm>
            <a:custGeom>
              <a:avLst/>
              <a:gdLst/>
              <a:ahLst/>
              <a:cxnLst/>
              <a:rect l="l" t="t" r="r" b="b"/>
              <a:pathLst>
                <a:path w="214629" h="20320">
                  <a:moveTo>
                    <a:pt x="191770" y="17792"/>
                  </a:moveTo>
                  <a:lnTo>
                    <a:pt x="13970" y="17792"/>
                  </a:lnTo>
                  <a:lnTo>
                    <a:pt x="13970" y="19050"/>
                  </a:lnTo>
                  <a:lnTo>
                    <a:pt x="15240" y="19050"/>
                  </a:lnTo>
                  <a:lnTo>
                    <a:pt x="15240" y="20320"/>
                  </a:lnTo>
                  <a:lnTo>
                    <a:pt x="190500" y="20320"/>
                  </a:lnTo>
                  <a:lnTo>
                    <a:pt x="190500" y="19050"/>
                  </a:lnTo>
                  <a:lnTo>
                    <a:pt x="191770" y="19050"/>
                  </a:lnTo>
                  <a:lnTo>
                    <a:pt x="191770" y="17792"/>
                  </a:lnTo>
                  <a:close/>
                </a:path>
                <a:path w="214629" h="20320">
                  <a:moveTo>
                    <a:pt x="199390" y="11442"/>
                  </a:moveTo>
                  <a:lnTo>
                    <a:pt x="8890" y="11442"/>
                  </a:lnTo>
                  <a:lnTo>
                    <a:pt x="8890" y="12700"/>
                  </a:lnTo>
                  <a:lnTo>
                    <a:pt x="10160" y="12700"/>
                  </a:lnTo>
                  <a:lnTo>
                    <a:pt x="10160" y="13970"/>
                  </a:lnTo>
                  <a:lnTo>
                    <a:pt x="10160" y="15240"/>
                  </a:lnTo>
                  <a:lnTo>
                    <a:pt x="11430" y="15240"/>
                  </a:lnTo>
                  <a:lnTo>
                    <a:pt x="11430" y="16510"/>
                  </a:lnTo>
                  <a:lnTo>
                    <a:pt x="12700" y="16510"/>
                  </a:lnTo>
                  <a:lnTo>
                    <a:pt x="12700" y="17780"/>
                  </a:lnTo>
                  <a:lnTo>
                    <a:pt x="193040" y="17780"/>
                  </a:lnTo>
                  <a:lnTo>
                    <a:pt x="193040" y="16510"/>
                  </a:lnTo>
                  <a:lnTo>
                    <a:pt x="195580" y="16510"/>
                  </a:lnTo>
                  <a:lnTo>
                    <a:pt x="195580" y="15240"/>
                  </a:lnTo>
                  <a:lnTo>
                    <a:pt x="196837" y="15240"/>
                  </a:lnTo>
                  <a:lnTo>
                    <a:pt x="196837" y="13970"/>
                  </a:lnTo>
                  <a:lnTo>
                    <a:pt x="198120" y="13970"/>
                  </a:lnTo>
                  <a:lnTo>
                    <a:pt x="198120" y="12700"/>
                  </a:lnTo>
                  <a:lnTo>
                    <a:pt x="199390" y="12700"/>
                  </a:lnTo>
                  <a:lnTo>
                    <a:pt x="199390" y="11442"/>
                  </a:lnTo>
                  <a:close/>
                </a:path>
                <a:path w="214629" h="20320">
                  <a:moveTo>
                    <a:pt x="208280" y="5092"/>
                  </a:moveTo>
                  <a:lnTo>
                    <a:pt x="3810" y="5092"/>
                  </a:lnTo>
                  <a:lnTo>
                    <a:pt x="3810" y="6350"/>
                  </a:lnTo>
                  <a:lnTo>
                    <a:pt x="5080" y="6350"/>
                  </a:lnTo>
                  <a:lnTo>
                    <a:pt x="5080" y="7620"/>
                  </a:lnTo>
                  <a:lnTo>
                    <a:pt x="5080" y="8890"/>
                  </a:lnTo>
                  <a:lnTo>
                    <a:pt x="6350" y="8890"/>
                  </a:lnTo>
                  <a:lnTo>
                    <a:pt x="6350" y="10160"/>
                  </a:lnTo>
                  <a:lnTo>
                    <a:pt x="7620" y="10160"/>
                  </a:lnTo>
                  <a:lnTo>
                    <a:pt x="7620" y="11430"/>
                  </a:lnTo>
                  <a:lnTo>
                    <a:pt x="201930" y="11430"/>
                  </a:lnTo>
                  <a:lnTo>
                    <a:pt x="201930" y="10160"/>
                  </a:lnTo>
                  <a:lnTo>
                    <a:pt x="203200" y="10160"/>
                  </a:lnTo>
                  <a:lnTo>
                    <a:pt x="203200" y="8890"/>
                  </a:lnTo>
                  <a:lnTo>
                    <a:pt x="204470" y="8890"/>
                  </a:lnTo>
                  <a:lnTo>
                    <a:pt x="204470" y="7620"/>
                  </a:lnTo>
                  <a:lnTo>
                    <a:pt x="205740" y="7620"/>
                  </a:lnTo>
                  <a:lnTo>
                    <a:pt x="205740" y="6350"/>
                  </a:lnTo>
                  <a:lnTo>
                    <a:pt x="208280" y="6350"/>
                  </a:lnTo>
                  <a:lnTo>
                    <a:pt x="208280" y="5092"/>
                  </a:lnTo>
                  <a:close/>
                </a:path>
                <a:path w="214629" h="20320">
                  <a:moveTo>
                    <a:pt x="214630" y="0"/>
                  </a:moveTo>
                  <a:lnTo>
                    <a:pt x="0" y="0"/>
                  </a:lnTo>
                  <a:lnTo>
                    <a:pt x="0" y="1270"/>
                  </a:lnTo>
                  <a:lnTo>
                    <a:pt x="0" y="2540"/>
                  </a:lnTo>
                  <a:lnTo>
                    <a:pt x="1270" y="2540"/>
                  </a:lnTo>
                  <a:lnTo>
                    <a:pt x="1270" y="3810"/>
                  </a:lnTo>
                  <a:lnTo>
                    <a:pt x="2540" y="3810"/>
                  </a:lnTo>
                  <a:lnTo>
                    <a:pt x="2540" y="5080"/>
                  </a:lnTo>
                  <a:lnTo>
                    <a:pt x="209550" y="5080"/>
                  </a:lnTo>
                  <a:lnTo>
                    <a:pt x="209550" y="3810"/>
                  </a:lnTo>
                  <a:lnTo>
                    <a:pt x="210820" y="3810"/>
                  </a:lnTo>
                  <a:lnTo>
                    <a:pt x="210820" y="2540"/>
                  </a:lnTo>
                  <a:lnTo>
                    <a:pt x="212090" y="2540"/>
                  </a:lnTo>
                  <a:lnTo>
                    <a:pt x="212090" y="1270"/>
                  </a:lnTo>
                  <a:lnTo>
                    <a:pt x="214630" y="1270"/>
                  </a:lnTo>
                  <a:lnTo>
                    <a:pt x="214630" y="0"/>
                  </a:lnTo>
                  <a:close/>
                </a:path>
              </a:pathLst>
            </a:custGeom>
            <a:solidFill>
              <a:srgbClr val="009200"/>
            </a:solidFill>
          </p:spPr>
          <p:txBody>
            <a:bodyPr wrap="square" lIns="0" tIns="0" rIns="0" bIns="0" rtlCol="0"/>
            <a:lstStyle/>
            <a:p>
              <a:endParaRPr/>
            </a:p>
          </p:txBody>
        </p:sp>
        <p:sp>
          <p:nvSpPr>
            <p:cNvPr id="480" name="object 480"/>
            <p:cNvSpPr/>
            <p:nvPr/>
          </p:nvSpPr>
          <p:spPr>
            <a:xfrm>
              <a:off x="5547360" y="5104129"/>
              <a:ext cx="173990" cy="21590"/>
            </a:xfrm>
            <a:custGeom>
              <a:avLst/>
              <a:gdLst/>
              <a:ahLst/>
              <a:cxnLst/>
              <a:rect l="l" t="t" r="r" b="b"/>
              <a:pathLst>
                <a:path w="173989" h="21589">
                  <a:moveTo>
                    <a:pt x="152387" y="16522"/>
                  </a:moveTo>
                  <a:lnTo>
                    <a:pt x="13970" y="16522"/>
                  </a:lnTo>
                  <a:lnTo>
                    <a:pt x="13970" y="17780"/>
                  </a:lnTo>
                  <a:lnTo>
                    <a:pt x="15240" y="17780"/>
                  </a:lnTo>
                  <a:lnTo>
                    <a:pt x="15240" y="19050"/>
                  </a:lnTo>
                  <a:lnTo>
                    <a:pt x="15240" y="20320"/>
                  </a:lnTo>
                  <a:lnTo>
                    <a:pt x="16510" y="20320"/>
                  </a:lnTo>
                  <a:lnTo>
                    <a:pt x="16510" y="21590"/>
                  </a:lnTo>
                  <a:lnTo>
                    <a:pt x="148590" y="21590"/>
                  </a:lnTo>
                  <a:lnTo>
                    <a:pt x="148590" y="20320"/>
                  </a:lnTo>
                  <a:lnTo>
                    <a:pt x="149860" y="20320"/>
                  </a:lnTo>
                  <a:lnTo>
                    <a:pt x="149860" y="19050"/>
                  </a:lnTo>
                  <a:lnTo>
                    <a:pt x="151130" y="19050"/>
                  </a:lnTo>
                  <a:lnTo>
                    <a:pt x="151130" y="17780"/>
                  </a:lnTo>
                  <a:lnTo>
                    <a:pt x="152387" y="17780"/>
                  </a:lnTo>
                  <a:lnTo>
                    <a:pt x="152387" y="16522"/>
                  </a:lnTo>
                  <a:close/>
                </a:path>
                <a:path w="173989" h="21589">
                  <a:moveTo>
                    <a:pt x="161290" y="10172"/>
                  </a:moveTo>
                  <a:lnTo>
                    <a:pt x="8890" y="10172"/>
                  </a:lnTo>
                  <a:lnTo>
                    <a:pt x="8890" y="11430"/>
                  </a:lnTo>
                  <a:lnTo>
                    <a:pt x="10160" y="11430"/>
                  </a:lnTo>
                  <a:lnTo>
                    <a:pt x="10160" y="12700"/>
                  </a:lnTo>
                  <a:lnTo>
                    <a:pt x="10160" y="13970"/>
                  </a:lnTo>
                  <a:lnTo>
                    <a:pt x="11430" y="13970"/>
                  </a:lnTo>
                  <a:lnTo>
                    <a:pt x="11430" y="15240"/>
                  </a:lnTo>
                  <a:lnTo>
                    <a:pt x="12700" y="15240"/>
                  </a:lnTo>
                  <a:lnTo>
                    <a:pt x="12700" y="16510"/>
                  </a:lnTo>
                  <a:lnTo>
                    <a:pt x="154940" y="16510"/>
                  </a:lnTo>
                  <a:lnTo>
                    <a:pt x="154940" y="15240"/>
                  </a:lnTo>
                  <a:lnTo>
                    <a:pt x="156197" y="15240"/>
                  </a:lnTo>
                  <a:lnTo>
                    <a:pt x="156197" y="13970"/>
                  </a:lnTo>
                  <a:lnTo>
                    <a:pt x="157480" y="13970"/>
                  </a:lnTo>
                  <a:lnTo>
                    <a:pt x="157480" y="12700"/>
                  </a:lnTo>
                  <a:lnTo>
                    <a:pt x="158750" y="12700"/>
                  </a:lnTo>
                  <a:lnTo>
                    <a:pt x="158750" y="11430"/>
                  </a:lnTo>
                  <a:lnTo>
                    <a:pt x="161290" y="11430"/>
                  </a:lnTo>
                  <a:lnTo>
                    <a:pt x="161290" y="10172"/>
                  </a:lnTo>
                  <a:close/>
                </a:path>
                <a:path w="173989" h="21589">
                  <a:moveTo>
                    <a:pt x="168910" y="3822"/>
                  </a:moveTo>
                  <a:lnTo>
                    <a:pt x="3810" y="3822"/>
                  </a:lnTo>
                  <a:lnTo>
                    <a:pt x="3810" y="5080"/>
                  </a:lnTo>
                  <a:lnTo>
                    <a:pt x="5080" y="5080"/>
                  </a:lnTo>
                  <a:lnTo>
                    <a:pt x="5080" y="6350"/>
                  </a:lnTo>
                  <a:lnTo>
                    <a:pt x="5080" y="7620"/>
                  </a:lnTo>
                  <a:lnTo>
                    <a:pt x="6350" y="7620"/>
                  </a:lnTo>
                  <a:lnTo>
                    <a:pt x="6350" y="8890"/>
                  </a:lnTo>
                  <a:lnTo>
                    <a:pt x="7620" y="8890"/>
                  </a:lnTo>
                  <a:lnTo>
                    <a:pt x="7620" y="10160"/>
                  </a:lnTo>
                  <a:lnTo>
                    <a:pt x="162547" y="10160"/>
                  </a:lnTo>
                  <a:lnTo>
                    <a:pt x="162547" y="8890"/>
                  </a:lnTo>
                  <a:lnTo>
                    <a:pt x="163830" y="8890"/>
                  </a:lnTo>
                  <a:lnTo>
                    <a:pt x="163830" y="7620"/>
                  </a:lnTo>
                  <a:lnTo>
                    <a:pt x="165100" y="7620"/>
                  </a:lnTo>
                  <a:lnTo>
                    <a:pt x="165100" y="6350"/>
                  </a:lnTo>
                  <a:lnTo>
                    <a:pt x="167640" y="6350"/>
                  </a:lnTo>
                  <a:lnTo>
                    <a:pt x="167640" y="5080"/>
                  </a:lnTo>
                  <a:lnTo>
                    <a:pt x="168910" y="5080"/>
                  </a:lnTo>
                  <a:lnTo>
                    <a:pt x="168910" y="3822"/>
                  </a:lnTo>
                  <a:close/>
                </a:path>
                <a:path w="173989" h="21589">
                  <a:moveTo>
                    <a:pt x="173990" y="0"/>
                  </a:moveTo>
                  <a:lnTo>
                    <a:pt x="0" y="0"/>
                  </a:lnTo>
                  <a:lnTo>
                    <a:pt x="0" y="1270"/>
                  </a:lnTo>
                  <a:lnTo>
                    <a:pt x="1270" y="1270"/>
                  </a:lnTo>
                  <a:lnTo>
                    <a:pt x="1270" y="2540"/>
                  </a:lnTo>
                  <a:lnTo>
                    <a:pt x="2540" y="2540"/>
                  </a:lnTo>
                  <a:lnTo>
                    <a:pt x="2540" y="3810"/>
                  </a:lnTo>
                  <a:lnTo>
                    <a:pt x="170180" y="3810"/>
                  </a:lnTo>
                  <a:lnTo>
                    <a:pt x="170180" y="2540"/>
                  </a:lnTo>
                  <a:lnTo>
                    <a:pt x="171437" y="2540"/>
                  </a:lnTo>
                  <a:lnTo>
                    <a:pt x="171437" y="1270"/>
                  </a:lnTo>
                  <a:lnTo>
                    <a:pt x="173990" y="1270"/>
                  </a:lnTo>
                  <a:lnTo>
                    <a:pt x="173990" y="0"/>
                  </a:lnTo>
                  <a:close/>
                </a:path>
              </a:pathLst>
            </a:custGeom>
            <a:solidFill>
              <a:srgbClr val="009300"/>
            </a:solidFill>
          </p:spPr>
          <p:txBody>
            <a:bodyPr wrap="square" lIns="0" tIns="0" rIns="0" bIns="0" rtlCol="0"/>
            <a:lstStyle/>
            <a:p>
              <a:endParaRPr/>
            </a:p>
          </p:txBody>
        </p:sp>
        <p:sp>
          <p:nvSpPr>
            <p:cNvPr id="481" name="object 481"/>
            <p:cNvSpPr/>
            <p:nvPr/>
          </p:nvSpPr>
          <p:spPr>
            <a:xfrm>
              <a:off x="5565140" y="5125720"/>
              <a:ext cx="128270" cy="20320"/>
            </a:xfrm>
            <a:custGeom>
              <a:avLst/>
              <a:gdLst/>
              <a:ahLst/>
              <a:cxnLst/>
              <a:rect l="l" t="t" r="r" b="b"/>
              <a:pathLst>
                <a:path w="128270" h="20320">
                  <a:moveTo>
                    <a:pt x="127000" y="1282"/>
                  </a:moveTo>
                  <a:lnTo>
                    <a:pt x="1270" y="1282"/>
                  </a:lnTo>
                  <a:lnTo>
                    <a:pt x="1270" y="2540"/>
                  </a:lnTo>
                  <a:lnTo>
                    <a:pt x="2540" y="2540"/>
                  </a:lnTo>
                  <a:lnTo>
                    <a:pt x="2540" y="3810"/>
                  </a:lnTo>
                  <a:lnTo>
                    <a:pt x="2540" y="5080"/>
                  </a:lnTo>
                  <a:lnTo>
                    <a:pt x="3810" y="5080"/>
                  </a:lnTo>
                  <a:lnTo>
                    <a:pt x="3810" y="6350"/>
                  </a:lnTo>
                  <a:lnTo>
                    <a:pt x="5080" y="6350"/>
                  </a:lnTo>
                  <a:lnTo>
                    <a:pt x="5080" y="7620"/>
                  </a:lnTo>
                  <a:lnTo>
                    <a:pt x="6350" y="7620"/>
                  </a:lnTo>
                  <a:lnTo>
                    <a:pt x="6350" y="8890"/>
                  </a:lnTo>
                  <a:lnTo>
                    <a:pt x="6350" y="10160"/>
                  </a:lnTo>
                  <a:lnTo>
                    <a:pt x="7620" y="10160"/>
                  </a:lnTo>
                  <a:lnTo>
                    <a:pt x="7620" y="11430"/>
                  </a:lnTo>
                  <a:lnTo>
                    <a:pt x="8890" y="11430"/>
                  </a:lnTo>
                  <a:lnTo>
                    <a:pt x="8890" y="12700"/>
                  </a:lnTo>
                  <a:lnTo>
                    <a:pt x="10160" y="12700"/>
                  </a:lnTo>
                  <a:lnTo>
                    <a:pt x="10160" y="13970"/>
                  </a:lnTo>
                  <a:lnTo>
                    <a:pt x="11430" y="13970"/>
                  </a:lnTo>
                  <a:lnTo>
                    <a:pt x="11430" y="15240"/>
                  </a:lnTo>
                  <a:lnTo>
                    <a:pt x="11430" y="16510"/>
                  </a:lnTo>
                  <a:lnTo>
                    <a:pt x="12700" y="16510"/>
                  </a:lnTo>
                  <a:lnTo>
                    <a:pt x="12700" y="17780"/>
                  </a:lnTo>
                  <a:lnTo>
                    <a:pt x="13970" y="17780"/>
                  </a:lnTo>
                  <a:lnTo>
                    <a:pt x="13970" y="19050"/>
                  </a:lnTo>
                  <a:lnTo>
                    <a:pt x="15240" y="19050"/>
                  </a:lnTo>
                  <a:lnTo>
                    <a:pt x="15240" y="20320"/>
                  </a:lnTo>
                  <a:lnTo>
                    <a:pt x="105410" y="20320"/>
                  </a:lnTo>
                  <a:lnTo>
                    <a:pt x="105410" y="19050"/>
                  </a:lnTo>
                  <a:lnTo>
                    <a:pt x="106680" y="19050"/>
                  </a:lnTo>
                  <a:lnTo>
                    <a:pt x="106680" y="17780"/>
                  </a:lnTo>
                  <a:lnTo>
                    <a:pt x="107950" y="17780"/>
                  </a:lnTo>
                  <a:lnTo>
                    <a:pt x="107950" y="16510"/>
                  </a:lnTo>
                  <a:lnTo>
                    <a:pt x="109220" y="16510"/>
                  </a:lnTo>
                  <a:lnTo>
                    <a:pt x="109220" y="15240"/>
                  </a:lnTo>
                  <a:lnTo>
                    <a:pt x="111760" y="15240"/>
                  </a:lnTo>
                  <a:lnTo>
                    <a:pt x="111760" y="13970"/>
                  </a:lnTo>
                  <a:lnTo>
                    <a:pt x="113030" y="13970"/>
                  </a:lnTo>
                  <a:lnTo>
                    <a:pt x="113030" y="12700"/>
                  </a:lnTo>
                  <a:lnTo>
                    <a:pt x="114300" y="12700"/>
                  </a:lnTo>
                  <a:lnTo>
                    <a:pt x="114300" y="11430"/>
                  </a:lnTo>
                  <a:lnTo>
                    <a:pt x="115570" y="11430"/>
                  </a:lnTo>
                  <a:lnTo>
                    <a:pt x="115570" y="10160"/>
                  </a:lnTo>
                  <a:lnTo>
                    <a:pt x="118110" y="10160"/>
                  </a:lnTo>
                  <a:lnTo>
                    <a:pt x="118110" y="8890"/>
                  </a:lnTo>
                  <a:lnTo>
                    <a:pt x="119367" y="8890"/>
                  </a:lnTo>
                  <a:lnTo>
                    <a:pt x="119367" y="7620"/>
                  </a:lnTo>
                  <a:lnTo>
                    <a:pt x="120650" y="7620"/>
                  </a:lnTo>
                  <a:lnTo>
                    <a:pt x="120650" y="6350"/>
                  </a:lnTo>
                  <a:lnTo>
                    <a:pt x="121920" y="6350"/>
                  </a:lnTo>
                  <a:lnTo>
                    <a:pt x="121920" y="5080"/>
                  </a:lnTo>
                  <a:lnTo>
                    <a:pt x="124460" y="5080"/>
                  </a:lnTo>
                  <a:lnTo>
                    <a:pt x="124460" y="3810"/>
                  </a:lnTo>
                  <a:lnTo>
                    <a:pt x="125717" y="3810"/>
                  </a:lnTo>
                  <a:lnTo>
                    <a:pt x="125717" y="2540"/>
                  </a:lnTo>
                  <a:lnTo>
                    <a:pt x="127000" y="2540"/>
                  </a:lnTo>
                  <a:lnTo>
                    <a:pt x="127000" y="1282"/>
                  </a:lnTo>
                  <a:close/>
                </a:path>
                <a:path w="128270" h="20320">
                  <a:moveTo>
                    <a:pt x="128270" y="0"/>
                  </a:moveTo>
                  <a:lnTo>
                    <a:pt x="0" y="0"/>
                  </a:lnTo>
                  <a:lnTo>
                    <a:pt x="0" y="1270"/>
                  </a:lnTo>
                  <a:lnTo>
                    <a:pt x="128270" y="1270"/>
                  </a:lnTo>
                  <a:lnTo>
                    <a:pt x="128270" y="0"/>
                  </a:lnTo>
                  <a:close/>
                </a:path>
              </a:pathLst>
            </a:custGeom>
            <a:solidFill>
              <a:srgbClr val="009400"/>
            </a:solidFill>
          </p:spPr>
          <p:txBody>
            <a:bodyPr wrap="square" lIns="0" tIns="0" rIns="0" bIns="0" rtlCol="0"/>
            <a:lstStyle/>
            <a:p>
              <a:endParaRPr/>
            </a:p>
          </p:txBody>
        </p:sp>
        <p:sp>
          <p:nvSpPr>
            <p:cNvPr id="482" name="object 482"/>
            <p:cNvSpPr/>
            <p:nvPr/>
          </p:nvSpPr>
          <p:spPr>
            <a:xfrm>
              <a:off x="5581650" y="5146040"/>
              <a:ext cx="86360" cy="21590"/>
            </a:xfrm>
            <a:custGeom>
              <a:avLst/>
              <a:gdLst/>
              <a:ahLst/>
              <a:cxnLst/>
              <a:rect l="l" t="t" r="r" b="b"/>
              <a:pathLst>
                <a:path w="86360" h="21589">
                  <a:moveTo>
                    <a:pt x="80010" y="5079"/>
                  </a:moveTo>
                  <a:lnTo>
                    <a:pt x="3810" y="5079"/>
                  </a:lnTo>
                  <a:lnTo>
                    <a:pt x="3810" y="6349"/>
                  </a:lnTo>
                  <a:lnTo>
                    <a:pt x="80010" y="6349"/>
                  </a:lnTo>
                  <a:lnTo>
                    <a:pt x="80010" y="5079"/>
                  </a:lnTo>
                  <a:close/>
                </a:path>
                <a:path w="86360" h="21589">
                  <a:moveTo>
                    <a:pt x="82550" y="3809"/>
                  </a:moveTo>
                  <a:lnTo>
                    <a:pt x="2539" y="3809"/>
                  </a:lnTo>
                  <a:lnTo>
                    <a:pt x="2539" y="5079"/>
                  </a:lnTo>
                  <a:lnTo>
                    <a:pt x="82550" y="5079"/>
                  </a:lnTo>
                  <a:lnTo>
                    <a:pt x="82550" y="3809"/>
                  </a:lnTo>
                  <a:close/>
                </a:path>
                <a:path w="86360" h="21589">
                  <a:moveTo>
                    <a:pt x="83820" y="2539"/>
                  </a:moveTo>
                  <a:lnTo>
                    <a:pt x="1270" y="2539"/>
                  </a:lnTo>
                  <a:lnTo>
                    <a:pt x="1270" y="3809"/>
                  </a:lnTo>
                  <a:lnTo>
                    <a:pt x="83820" y="3809"/>
                  </a:lnTo>
                  <a:lnTo>
                    <a:pt x="83820" y="2539"/>
                  </a:lnTo>
                  <a:close/>
                </a:path>
                <a:path w="86360" h="21589">
                  <a:moveTo>
                    <a:pt x="86360" y="0"/>
                  </a:moveTo>
                  <a:lnTo>
                    <a:pt x="0" y="0"/>
                  </a:lnTo>
                  <a:lnTo>
                    <a:pt x="0" y="2539"/>
                  </a:lnTo>
                  <a:lnTo>
                    <a:pt x="85089" y="2539"/>
                  </a:lnTo>
                  <a:lnTo>
                    <a:pt x="85089" y="1269"/>
                  </a:lnTo>
                  <a:lnTo>
                    <a:pt x="86360" y="1269"/>
                  </a:lnTo>
                  <a:lnTo>
                    <a:pt x="86360" y="0"/>
                  </a:lnTo>
                  <a:close/>
                </a:path>
                <a:path w="86360" h="21589">
                  <a:moveTo>
                    <a:pt x="72389" y="11429"/>
                  </a:moveTo>
                  <a:lnTo>
                    <a:pt x="8889" y="11429"/>
                  </a:lnTo>
                  <a:lnTo>
                    <a:pt x="8889" y="12699"/>
                  </a:lnTo>
                  <a:lnTo>
                    <a:pt x="72389" y="12699"/>
                  </a:lnTo>
                  <a:lnTo>
                    <a:pt x="72389" y="11429"/>
                  </a:lnTo>
                  <a:close/>
                </a:path>
                <a:path w="86360" h="21589">
                  <a:moveTo>
                    <a:pt x="73660" y="10159"/>
                  </a:moveTo>
                  <a:lnTo>
                    <a:pt x="7620" y="10159"/>
                  </a:lnTo>
                  <a:lnTo>
                    <a:pt x="7620" y="11429"/>
                  </a:lnTo>
                  <a:lnTo>
                    <a:pt x="73660" y="11429"/>
                  </a:lnTo>
                  <a:lnTo>
                    <a:pt x="73660" y="10159"/>
                  </a:lnTo>
                  <a:close/>
                </a:path>
                <a:path w="86360" h="21589">
                  <a:moveTo>
                    <a:pt x="74929" y="8889"/>
                  </a:moveTo>
                  <a:lnTo>
                    <a:pt x="6350" y="8889"/>
                  </a:lnTo>
                  <a:lnTo>
                    <a:pt x="6350" y="10159"/>
                  </a:lnTo>
                  <a:lnTo>
                    <a:pt x="74929" y="10159"/>
                  </a:lnTo>
                  <a:lnTo>
                    <a:pt x="74929" y="8889"/>
                  </a:lnTo>
                  <a:close/>
                </a:path>
                <a:path w="86360" h="21589">
                  <a:moveTo>
                    <a:pt x="78739" y="6349"/>
                  </a:moveTo>
                  <a:lnTo>
                    <a:pt x="5079" y="6349"/>
                  </a:lnTo>
                  <a:lnTo>
                    <a:pt x="5079" y="8889"/>
                  </a:lnTo>
                  <a:lnTo>
                    <a:pt x="77469" y="8889"/>
                  </a:lnTo>
                  <a:lnTo>
                    <a:pt x="77469" y="7619"/>
                  </a:lnTo>
                  <a:lnTo>
                    <a:pt x="78739" y="7619"/>
                  </a:lnTo>
                  <a:lnTo>
                    <a:pt x="78739" y="6349"/>
                  </a:lnTo>
                  <a:close/>
                </a:path>
                <a:path w="86360" h="21589">
                  <a:moveTo>
                    <a:pt x="64770" y="17779"/>
                  </a:moveTo>
                  <a:lnTo>
                    <a:pt x="13970" y="17779"/>
                  </a:lnTo>
                  <a:lnTo>
                    <a:pt x="13970" y="19049"/>
                  </a:lnTo>
                  <a:lnTo>
                    <a:pt x="64770" y="19049"/>
                  </a:lnTo>
                  <a:lnTo>
                    <a:pt x="64770" y="17779"/>
                  </a:lnTo>
                  <a:close/>
                </a:path>
                <a:path w="86360" h="21589">
                  <a:moveTo>
                    <a:pt x="66039" y="16509"/>
                  </a:moveTo>
                  <a:lnTo>
                    <a:pt x="12700" y="16509"/>
                  </a:lnTo>
                  <a:lnTo>
                    <a:pt x="12700" y="17779"/>
                  </a:lnTo>
                  <a:lnTo>
                    <a:pt x="66039" y="17779"/>
                  </a:lnTo>
                  <a:lnTo>
                    <a:pt x="66039" y="16509"/>
                  </a:lnTo>
                  <a:close/>
                </a:path>
                <a:path w="86360" h="21589">
                  <a:moveTo>
                    <a:pt x="67309" y="15239"/>
                  </a:moveTo>
                  <a:lnTo>
                    <a:pt x="11429" y="15239"/>
                  </a:lnTo>
                  <a:lnTo>
                    <a:pt x="11429" y="16509"/>
                  </a:lnTo>
                  <a:lnTo>
                    <a:pt x="67309" y="16509"/>
                  </a:lnTo>
                  <a:lnTo>
                    <a:pt x="67309" y="15239"/>
                  </a:lnTo>
                  <a:close/>
                </a:path>
                <a:path w="86360" h="21589">
                  <a:moveTo>
                    <a:pt x="71120" y="12699"/>
                  </a:moveTo>
                  <a:lnTo>
                    <a:pt x="10160" y="12699"/>
                  </a:lnTo>
                  <a:lnTo>
                    <a:pt x="10160" y="15239"/>
                  </a:lnTo>
                  <a:lnTo>
                    <a:pt x="68580" y="15239"/>
                  </a:lnTo>
                  <a:lnTo>
                    <a:pt x="68580" y="13969"/>
                  </a:lnTo>
                  <a:lnTo>
                    <a:pt x="71120" y="13969"/>
                  </a:lnTo>
                  <a:lnTo>
                    <a:pt x="71120" y="12699"/>
                  </a:lnTo>
                  <a:close/>
                </a:path>
                <a:path w="86360" h="21589">
                  <a:moveTo>
                    <a:pt x="62229" y="19049"/>
                  </a:moveTo>
                  <a:lnTo>
                    <a:pt x="15239" y="19049"/>
                  </a:lnTo>
                  <a:lnTo>
                    <a:pt x="15239" y="21589"/>
                  </a:lnTo>
                  <a:lnTo>
                    <a:pt x="60960" y="21589"/>
                  </a:lnTo>
                  <a:lnTo>
                    <a:pt x="60960" y="20319"/>
                  </a:lnTo>
                  <a:lnTo>
                    <a:pt x="62229" y="20319"/>
                  </a:lnTo>
                  <a:lnTo>
                    <a:pt x="62229" y="19049"/>
                  </a:lnTo>
                  <a:close/>
                </a:path>
              </a:pathLst>
            </a:custGeom>
            <a:solidFill>
              <a:srgbClr val="009500"/>
            </a:solidFill>
          </p:spPr>
          <p:txBody>
            <a:bodyPr wrap="square" lIns="0" tIns="0" rIns="0" bIns="0" rtlCol="0"/>
            <a:lstStyle/>
            <a:p>
              <a:endParaRPr/>
            </a:p>
          </p:txBody>
        </p:sp>
        <p:sp>
          <p:nvSpPr>
            <p:cNvPr id="483" name="object 483"/>
            <p:cNvSpPr/>
            <p:nvPr/>
          </p:nvSpPr>
          <p:spPr>
            <a:xfrm>
              <a:off x="5598160" y="5167630"/>
              <a:ext cx="43180" cy="20320"/>
            </a:xfrm>
            <a:custGeom>
              <a:avLst/>
              <a:gdLst/>
              <a:ahLst/>
              <a:cxnLst/>
              <a:rect l="l" t="t" r="r" b="b"/>
              <a:pathLst>
                <a:path w="43179" h="20320">
                  <a:moveTo>
                    <a:pt x="39369" y="2540"/>
                  </a:moveTo>
                  <a:lnTo>
                    <a:pt x="2539" y="2540"/>
                  </a:lnTo>
                  <a:lnTo>
                    <a:pt x="2539" y="3810"/>
                  </a:lnTo>
                  <a:lnTo>
                    <a:pt x="39369" y="3810"/>
                  </a:lnTo>
                  <a:lnTo>
                    <a:pt x="39369" y="2540"/>
                  </a:lnTo>
                  <a:close/>
                </a:path>
                <a:path w="43179" h="20320">
                  <a:moveTo>
                    <a:pt x="41909" y="1270"/>
                  </a:moveTo>
                  <a:lnTo>
                    <a:pt x="1269" y="1270"/>
                  </a:lnTo>
                  <a:lnTo>
                    <a:pt x="1269" y="2540"/>
                  </a:lnTo>
                  <a:lnTo>
                    <a:pt x="41909" y="2540"/>
                  </a:lnTo>
                  <a:lnTo>
                    <a:pt x="41909" y="1270"/>
                  </a:lnTo>
                  <a:close/>
                </a:path>
                <a:path w="43179" h="20320">
                  <a:moveTo>
                    <a:pt x="43179" y="0"/>
                  </a:moveTo>
                  <a:lnTo>
                    <a:pt x="0" y="0"/>
                  </a:lnTo>
                  <a:lnTo>
                    <a:pt x="0" y="1270"/>
                  </a:lnTo>
                  <a:lnTo>
                    <a:pt x="43179" y="1270"/>
                  </a:lnTo>
                  <a:lnTo>
                    <a:pt x="43179" y="0"/>
                  </a:lnTo>
                  <a:close/>
                </a:path>
                <a:path w="43179" h="20320">
                  <a:moveTo>
                    <a:pt x="31749" y="8890"/>
                  </a:moveTo>
                  <a:lnTo>
                    <a:pt x="7619" y="8890"/>
                  </a:lnTo>
                  <a:lnTo>
                    <a:pt x="7619" y="10160"/>
                  </a:lnTo>
                  <a:lnTo>
                    <a:pt x="31749" y="10160"/>
                  </a:lnTo>
                  <a:lnTo>
                    <a:pt x="31749" y="8890"/>
                  </a:lnTo>
                  <a:close/>
                </a:path>
                <a:path w="43179" h="20320">
                  <a:moveTo>
                    <a:pt x="33020" y="7620"/>
                  </a:moveTo>
                  <a:lnTo>
                    <a:pt x="6350" y="7620"/>
                  </a:lnTo>
                  <a:lnTo>
                    <a:pt x="6350" y="8890"/>
                  </a:lnTo>
                  <a:lnTo>
                    <a:pt x="33020" y="8890"/>
                  </a:lnTo>
                  <a:lnTo>
                    <a:pt x="33020" y="7620"/>
                  </a:lnTo>
                  <a:close/>
                </a:path>
                <a:path w="43179" h="20320">
                  <a:moveTo>
                    <a:pt x="35559" y="6350"/>
                  </a:moveTo>
                  <a:lnTo>
                    <a:pt x="5079" y="6350"/>
                  </a:lnTo>
                  <a:lnTo>
                    <a:pt x="5079" y="7620"/>
                  </a:lnTo>
                  <a:lnTo>
                    <a:pt x="35559" y="7620"/>
                  </a:lnTo>
                  <a:lnTo>
                    <a:pt x="35559" y="6350"/>
                  </a:lnTo>
                  <a:close/>
                </a:path>
                <a:path w="43179" h="20320">
                  <a:moveTo>
                    <a:pt x="38100" y="3810"/>
                  </a:moveTo>
                  <a:lnTo>
                    <a:pt x="3810" y="3810"/>
                  </a:lnTo>
                  <a:lnTo>
                    <a:pt x="3810" y="6350"/>
                  </a:lnTo>
                  <a:lnTo>
                    <a:pt x="36830" y="6350"/>
                  </a:lnTo>
                  <a:lnTo>
                    <a:pt x="36830" y="5080"/>
                  </a:lnTo>
                  <a:lnTo>
                    <a:pt x="38100" y="5080"/>
                  </a:lnTo>
                  <a:lnTo>
                    <a:pt x="38100" y="3810"/>
                  </a:lnTo>
                  <a:close/>
                </a:path>
                <a:path w="43179" h="20320">
                  <a:moveTo>
                    <a:pt x="24129" y="15240"/>
                  </a:moveTo>
                  <a:lnTo>
                    <a:pt x="12700" y="15240"/>
                  </a:lnTo>
                  <a:lnTo>
                    <a:pt x="12700" y="16510"/>
                  </a:lnTo>
                  <a:lnTo>
                    <a:pt x="24129" y="16510"/>
                  </a:lnTo>
                  <a:lnTo>
                    <a:pt x="24129" y="15240"/>
                  </a:lnTo>
                  <a:close/>
                </a:path>
                <a:path w="43179" h="20320">
                  <a:moveTo>
                    <a:pt x="25400" y="13970"/>
                  </a:moveTo>
                  <a:lnTo>
                    <a:pt x="11429" y="13970"/>
                  </a:lnTo>
                  <a:lnTo>
                    <a:pt x="11429" y="15240"/>
                  </a:lnTo>
                  <a:lnTo>
                    <a:pt x="25400" y="15240"/>
                  </a:lnTo>
                  <a:lnTo>
                    <a:pt x="25400" y="13970"/>
                  </a:lnTo>
                  <a:close/>
                </a:path>
                <a:path w="43179" h="20320">
                  <a:moveTo>
                    <a:pt x="26670" y="12700"/>
                  </a:moveTo>
                  <a:lnTo>
                    <a:pt x="10160" y="12700"/>
                  </a:lnTo>
                  <a:lnTo>
                    <a:pt x="10160" y="13970"/>
                  </a:lnTo>
                  <a:lnTo>
                    <a:pt x="26670" y="13970"/>
                  </a:lnTo>
                  <a:lnTo>
                    <a:pt x="26670" y="12700"/>
                  </a:lnTo>
                  <a:close/>
                </a:path>
                <a:path w="43179" h="20320">
                  <a:moveTo>
                    <a:pt x="30479" y="10160"/>
                  </a:moveTo>
                  <a:lnTo>
                    <a:pt x="8889" y="10160"/>
                  </a:lnTo>
                  <a:lnTo>
                    <a:pt x="8889" y="12700"/>
                  </a:lnTo>
                  <a:lnTo>
                    <a:pt x="29210" y="12700"/>
                  </a:lnTo>
                  <a:lnTo>
                    <a:pt x="29210" y="11430"/>
                  </a:lnTo>
                  <a:lnTo>
                    <a:pt x="30479" y="11430"/>
                  </a:lnTo>
                  <a:lnTo>
                    <a:pt x="30479" y="10160"/>
                  </a:lnTo>
                  <a:close/>
                </a:path>
                <a:path w="43179" h="20320">
                  <a:moveTo>
                    <a:pt x="19050" y="19050"/>
                  </a:moveTo>
                  <a:lnTo>
                    <a:pt x="15239" y="19050"/>
                  </a:lnTo>
                  <a:lnTo>
                    <a:pt x="15239" y="20320"/>
                  </a:lnTo>
                  <a:lnTo>
                    <a:pt x="19050" y="20320"/>
                  </a:lnTo>
                  <a:lnTo>
                    <a:pt x="19050" y="19050"/>
                  </a:lnTo>
                  <a:close/>
                </a:path>
                <a:path w="43179" h="20320">
                  <a:moveTo>
                    <a:pt x="22859" y="16510"/>
                  </a:moveTo>
                  <a:lnTo>
                    <a:pt x="13969" y="16510"/>
                  </a:lnTo>
                  <a:lnTo>
                    <a:pt x="13969" y="19050"/>
                  </a:lnTo>
                  <a:lnTo>
                    <a:pt x="20319" y="19050"/>
                  </a:lnTo>
                  <a:lnTo>
                    <a:pt x="20319" y="17780"/>
                  </a:lnTo>
                  <a:lnTo>
                    <a:pt x="22859" y="17780"/>
                  </a:lnTo>
                  <a:lnTo>
                    <a:pt x="22859" y="16510"/>
                  </a:lnTo>
                  <a:close/>
                </a:path>
              </a:pathLst>
            </a:custGeom>
            <a:solidFill>
              <a:srgbClr val="009600"/>
            </a:solidFill>
          </p:spPr>
          <p:txBody>
            <a:bodyPr wrap="square" lIns="0" tIns="0" rIns="0" bIns="0" rtlCol="0"/>
            <a:lstStyle/>
            <a:p>
              <a:endParaRPr/>
            </a:p>
          </p:txBody>
        </p:sp>
        <p:sp>
          <p:nvSpPr>
            <p:cNvPr id="484" name="object 484"/>
            <p:cNvSpPr/>
            <p:nvPr/>
          </p:nvSpPr>
          <p:spPr>
            <a:xfrm>
              <a:off x="5349240" y="5013959"/>
              <a:ext cx="11430" cy="6350"/>
            </a:xfrm>
            <a:custGeom>
              <a:avLst/>
              <a:gdLst/>
              <a:ahLst/>
              <a:cxnLst/>
              <a:rect l="l" t="t" r="r" b="b"/>
              <a:pathLst>
                <a:path w="11429" h="6350">
                  <a:moveTo>
                    <a:pt x="10160" y="2540"/>
                  </a:moveTo>
                  <a:lnTo>
                    <a:pt x="8890" y="2540"/>
                  </a:lnTo>
                  <a:lnTo>
                    <a:pt x="8890" y="1270"/>
                  </a:lnTo>
                  <a:lnTo>
                    <a:pt x="7620" y="1270"/>
                  </a:lnTo>
                  <a:lnTo>
                    <a:pt x="7620" y="0"/>
                  </a:lnTo>
                  <a:lnTo>
                    <a:pt x="6350" y="0"/>
                  </a:lnTo>
                  <a:lnTo>
                    <a:pt x="6350" y="1270"/>
                  </a:lnTo>
                  <a:lnTo>
                    <a:pt x="5080" y="1270"/>
                  </a:lnTo>
                  <a:lnTo>
                    <a:pt x="5080" y="2540"/>
                  </a:lnTo>
                  <a:lnTo>
                    <a:pt x="3810" y="2540"/>
                  </a:lnTo>
                  <a:lnTo>
                    <a:pt x="3810" y="3810"/>
                  </a:lnTo>
                  <a:lnTo>
                    <a:pt x="1270" y="3810"/>
                  </a:lnTo>
                  <a:lnTo>
                    <a:pt x="1270" y="5080"/>
                  </a:lnTo>
                  <a:lnTo>
                    <a:pt x="10160" y="5080"/>
                  </a:lnTo>
                  <a:lnTo>
                    <a:pt x="10160" y="2540"/>
                  </a:lnTo>
                  <a:close/>
                </a:path>
                <a:path w="11429" h="6350">
                  <a:moveTo>
                    <a:pt x="11417" y="5092"/>
                  </a:moveTo>
                  <a:lnTo>
                    <a:pt x="0" y="5092"/>
                  </a:lnTo>
                  <a:lnTo>
                    <a:pt x="0" y="6350"/>
                  </a:lnTo>
                  <a:lnTo>
                    <a:pt x="11417" y="6350"/>
                  </a:lnTo>
                  <a:lnTo>
                    <a:pt x="11417" y="5092"/>
                  </a:lnTo>
                  <a:close/>
                </a:path>
              </a:pathLst>
            </a:custGeom>
            <a:solidFill>
              <a:srgbClr val="004600"/>
            </a:solidFill>
          </p:spPr>
          <p:txBody>
            <a:bodyPr wrap="square" lIns="0" tIns="0" rIns="0" bIns="0" rtlCol="0"/>
            <a:lstStyle/>
            <a:p>
              <a:endParaRPr/>
            </a:p>
          </p:txBody>
        </p:sp>
        <p:sp>
          <p:nvSpPr>
            <p:cNvPr id="485" name="object 485"/>
            <p:cNvSpPr/>
            <p:nvPr/>
          </p:nvSpPr>
          <p:spPr>
            <a:xfrm>
              <a:off x="5340350" y="5020310"/>
              <a:ext cx="26670" cy="7620"/>
            </a:xfrm>
            <a:custGeom>
              <a:avLst/>
              <a:gdLst/>
              <a:ahLst/>
              <a:cxnLst/>
              <a:rect l="l" t="t" r="r" b="b"/>
              <a:pathLst>
                <a:path w="26670" h="7620">
                  <a:moveTo>
                    <a:pt x="24130" y="2539"/>
                  </a:moveTo>
                  <a:lnTo>
                    <a:pt x="3810" y="2539"/>
                  </a:lnTo>
                  <a:lnTo>
                    <a:pt x="3810" y="3809"/>
                  </a:lnTo>
                  <a:lnTo>
                    <a:pt x="2539" y="3809"/>
                  </a:lnTo>
                  <a:lnTo>
                    <a:pt x="2539" y="5079"/>
                  </a:lnTo>
                  <a:lnTo>
                    <a:pt x="24129" y="5079"/>
                  </a:lnTo>
                  <a:lnTo>
                    <a:pt x="24130" y="2539"/>
                  </a:lnTo>
                  <a:close/>
                </a:path>
                <a:path w="26670" h="7620">
                  <a:moveTo>
                    <a:pt x="22860" y="1269"/>
                  </a:moveTo>
                  <a:lnTo>
                    <a:pt x="6350" y="1269"/>
                  </a:lnTo>
                  <a:lnTo>
                    <a:pt x="6350" y="2539"/>
                  </a:lnTo>
                  <a:lnTo>
                    <a:pt x="22860" y="2539"/>
                  </a:lnTo>
                  <a:lnTo>
                    <a:pt x="22860" y="1269"/>
                  </a:lnTo>
                  <a:close/>
                </a:path>
                <a:path w="26670" h="7620">
                  <a:moveTo>
                    <a:pt x="21590" y="0"/>
                  </a:moveTo>
                  <a:lnTo>
                    <a:pt x="7620" y="0"/>
                  </a:lnTo>
                  <a:lnTo>
                    <a:pt x="7620" y="1269"/>
                  </a:lnTo>
                  <a:lnTo>
                    <a:pt x="21590" y="1269"/>
                  </a:lnTo>
                  <a:lnTo>
                    <a:pt x="21590" y="0"/>
                  </a:lnTo>
                  <a:close/>
                </a:path>
                <a:path w="26670" h="7620">
                  <a:moveTo>
                    <a:pt x="26670" y="6350"/>
                  </a:moveTo>
                  <a:lnTo>
                    <a:pt x="0" y="6350"/>
                  </a:lnTo>
                  <a:lnTo>
                    <a:pt x="0" y="7619"/>
                  </a:lnTo>
                  <a:lnTo>
                    <a:pt x="26670" y="7619"/>
                  </a:lnTo>
                  <a:lnTo>
                    <a:pt x="26670" y="6350"/>
                  </a:lnTo>
                  <a:close/>
                </a:path>
                <a:path w="26670" h="7620">
                  <a:moveTo>
                    <a:pt x="25400" y="5080"/>
                  </a:moveTo>
                  <a:lnTo>
                    <a:pt x="1270" y="5080"/>
                  </a:lnTo>
                  <a:lnTo>
                    <a:pt x="1270" y="6350"/>
                  </a:lnTo>
                  <a:lnTo>
                    <a:pt x="25400" y="6350"/>
                  </a:lnTo>
                  <a:lnTo>
                    <a:pt x="25400" y="5080"/>
                  </a:lnTo>
                  <a:close/>
                </a:path>
              </a:pathLst>
            </a:custGeom>
            <a:solidFill>
              <a:srgbClr val="004700"/>
            </a:solidFill>
          </p:spPr>
          <p:txBody>
            <a:bodyPr wrap="square" lIns="0" tIns="0" rIns="0" bIns="0" rtlCol="0"/>
            <a:lstStyle/>
            <a:p>
              <a:endParaRPr/>
            </a:p>
          </p:txBody>
        </p:sp>
        <p:sp>
          <p:nvSpPr>
            <p:cNvPr id="486" name="object 486"/>
            <p:cNvSpPr/>
            <p:nvPr/>
          </p:nvSpPr>
          <p:spPr>
            <a:xfrm>
              <a:off x="5330190" y="5027930"/>
              <a:ext cx="43180" cy="7620"/>
            </a:xfrm>
            <a:custGeom>
              <a:avLst/>
              <a:gdLst/>
              <a:ahLst/>
              <a:cxnLst/>
              <a:rect l="l" t="t" r="r" b="b"/>
              <a:pathLst>
                <a:path w="43179" h="7620">
                  <a:moveTo>
                    <a:pt x="39370" y="1270"/>
                  </a:moveTo>
                  <a:lnTo>
                    <a:pt x="6350" y="1270"/>
                  </a:lnTo>
                  <a:lnTo>
                    <a:pt x="6350" y="2540"/>
                  </a:lnTo>
                  <a:lnTo>
                    <a:pt x="5080" y="2540"/>
                  </a:lnTo>
                  <a:lnTo>
                    <a:pt x="5080" y="3810"/>
                  </a:lnTo>
                  <a:lnTo>
                    <a:pt x="39370" y="3810"/>
                  </a:lnTo>
                  <a:lnTo>
                    <a:pt x="39370" y="1270"/>
                  </a:lnTo>
                  <a:close/>
                </a:path>
                <a:path w="43179" h="7620">
                  <a:moveTo>
                    <a:pt x="38100" y="0"/>
                  </a:moveTo>
                  <a:lnTo>
                    <a:pt x="7620" y="0"/>
                  </a:lnTo>
                  <a:lnTo>
                    <a:pt x="7620" y="1270"/>
                  </a:lnTo>
                  <a:lnTo>
                    <a:pt x="38100" y="1270"/>
                  </a:lnTo>
                  <a:lnTo>
                    <a:pt x="38100" y="0"/>
                  </a:lnTo>
                  <a:close/>
                </a:path>
                <a:path w="43179" h="7620">
                  <a:moveTo>
                    <a:pt x="43179" y="6350"/>
                  </a:moveTo>
                  <a:lnTo>
                    <a:pt x="0" y="6350"/>
                  </a:lnTo>
                  <a:lnTo>
                    <a:pt x="0" y="7620"/>
                  </a:lnTo>
                  <a:lnTo>
                    <a:pt x="43179" y="7620"/>
                  </a:lnTo>
                  <a:lnTo>
                    <a:pt x="43179" y="6350"/>
                  </a:lnTo>
                  <a:close/>
                </a:path>
                <a:path w="43179" h="7620">
                  <a:moveTo>
                    <a:pt x="41910" y="5080"/>
                  </a:moveTo>
                  <a:lnTo>
                    <a:pt x="1270" y="5080"/>
                  </a:lnTo>
                  <a:lnTo>
                    <a:pt x="1270" y="6350"/>
                  </a:lnTo>
                  <a:lnTo>
                    <a:pt x="41910" y="6350"/>
                  </a:lnTo>
                  <a:lnTo>
                    <a:pt x="41910" y="5080"/>
                  </a:lnTo>
                  <a:close/>
                </a:path>
                <a:path w="43179" h="7620">
                  <a:moveTo>
                    <a:pt x="40639" y="3810"/>
                  </a:moveTo>
                  <a:lnTo>
                    <a:pt x="3810" y="3810"/>
                  </a:lnTo>
                  <a:lnTo>
                    <a:pt x="3810" y="5080"/>
                  </a:lnTo>
                  <a:lnTo>
                    <a:pt x="40639" y="5080"/>
                  </a:lnTo>
                  <a:lnTo>
                    <a:pt x="40639" y="3810"/>
                  </a:lnTo>
                  <a:close/>
                </a:path>
              </a:pathLst>
            </a:custGeom>
            <a:solidFill>
              <a:srgbClr val="004900"/>
            </a:solidFill>
          </p:spPr>
          <p:txBody>
            <a:bodyPr wrap="square" lIns="0" tIns="0" rIns="0" bIns="0" rtlCol="0"/>
            <a:lstStyle/>
            <a:p>
              <a:endParaRPr/>
            </a:p>
          </p:txBody>
        </p:sp>
        <p:sp>
          <p:nvSpPr>
            <p:cNvPr id="487" name="object 487"/>
            <p:cNvSpPr/>
            <p:nvPr/>
          </p:nvSpPr>
          <p:spPr>
            <a:xfrm>
              <a:off x="5322570" y="5035550"/>
              <a:ext cx="55880" cy="6350"/>
            </a:xfrm>
            <a:custGeom>
              <a:avLst/>
              <a:gdLst/>
              <a:ahLst/>
              <a:cxnLst/>
              <a:rect l="l" t="t" r="r" b="b"/>
              <a:pathLst>
                <a:path w="55879" h="6350">
                  <a:moveTo>
                    <a:pt x="52070" y="0"/>
                  </a:moveTo>
                  <a:lnTo>
                    <a:pt x="6350" y="0"/>
                  </a:lnTo>
                  <a:lnTo>
                    <a:pt x="6350" y="1269"/>
                  </a:lnTo>
                  <a:lnTo>
                    <a:pt x="5079" y="1269"/>
                  </a:lnTo>
                  <a:lnTo>
                    <a:pt x="5079" y="2539"/>
                  </a:lnTo>
                  <a:lnTo>
                    <a:pt x="52069" y="2539"/>
                  </a:lnTo>
                  <a:lnTo>
                    <a:pt x="52070" y="0"/>
                  </a:lnTo>
                  <a:close/>
                </a:path>
                <a:path w="55879" h="6350">
                  <a:moveTo>
                    <a:pt x="55879" y="5080"/>
                  </a:moveTo>
                  <a:lnTo>
                    <a:pt x="0" y="5080"/>
                  </a:lnTo>
                  <a:lnTo>
                    <a:pt x="0" y="6350"/>
                  </a:lnTo>
                  <a:lnTo>
                    <a:pt x="55879" y="6350"/>
                  </a:lnTo>
                  <a:lnTo>
                    <a:pt x="55879" y="5080"/>
                  </a:lnTo>
                  <a:close/>
                </a:path>
                <a:path w="55879" h="6350">
                  <a:moveTo>
                    <a:pt x="54609" y="3810"/>
                  </a:moveTo>
                  <a:lnTo>
                    <a:pt x="1269" y="3810"/>
                  </a:lnTo>
                  <a:lnTo>
                    <a:pt x="1269" y="5080"/>
                  </a:lnTo>
                  <a:lnTo>
                    <a:pt x="54609" y="5080"/>
                  </a:lnTo>
                  <a:lnTo>
                    <a:pt x="54609" y="3810"/>
                  </a:lnTo>
                  <a:close/>
                </a:path>
                <a:path w="55879" h="6350">
                  <a:moveTo>
                    <a:pt x="53339" y="2540"/>
                  </a:moveTo>
                  <a:lnTo>
                    <a:pt x="2539" y="2540"/>
                  </a:lnTo>
                  <a:lnTo>
                    <a:pt x="2539" y="3810"/>
                  </a:lnTo>
                  <a:lnTo>
                    <a:pt x="53339" y="3810"/>
                  </a:lnTo>
                  <a:lnTo>
                    <a:pt x="53339" y="2540"/>
                  </a:lnTo>
                  <a:close/>
                </a:path>
              </a:pathLst>
            </a:custGeom>
            <a:solidFill>
              <a:srgbClr val="004A00"/>
            </a:solidFill>
          </p:spPr>
          <p:txBody>
            <a:bodyPr wrap="square" lIns="0" tIns="0" rIns="0" bIns="0" rtlCol="0"/>
            <a:lstStyle/>
            <a:p>
              <a:endParaRPr/>
            </a:p>
          </p:txBody>
        </p:sp>
        <p:sp>
          <p:nvSpPr>
            <p:cNvPr id="488" name="object 488"/>
            <p:cNvSpPr/>
            <p:nvPr/>
          </p:nvSpPr>
          <p:spPr>
            <a:xfrm>
              <a:off x="5312410" y="5041900"/>
              <a:ext cx="72390" cy="7620"/>
            </a:xfrm>
            <a:custGeom>
              <a:avLst/>
              <a:gdLst/>
              <a:ahLst/>
              <a:cxnLst/>
              <a:rect l="l" t="t" r="r" b="b"/>
              <a:pathLst>
                <a:path w="72389" h="7620">
                  <a:moveTo>
                    <a:pt x="67310" y="0"/>
                  </a:moveTo>
                  <a:lnTo>
                    <a:pt x="8889" y="0"/>
                  </a:lnTo>
                  <a:lnTo>
                    <a:pt x="8889" y="1269"/>
                  </a:lnTo>
                  <a:lnTo>
                    <a:pt x="6350" y="1269"/>
                  </a:lnTo>
                  <a:lnTo>
                    <a:pt x="6350" y="2539"/>
                  </a:lnTo>
                  <a:lnTo>
                    <a:pt x="67310" y="2539"/>
                  </a:lnTo>
                  <a:lnTo>
                    <a:pt x="67310" y="0"/>
                  </a:lnTo>
                  <a:close/>
                </a:path>
                <a:path w="72389" h="7620">
                  <a:moveTo>
                    <a:pt x="72389" y="6350"/>
                  </a:moveTo>
                  <a:lnTo>
                    <a:pt x="0" y="6350"/>
                  </a:lnTo>
                  <a:lnTo>
                    <a:pt x="0" y="7619"/>
                  </a:lnTo>
                  <a:lnTo>
                    <a:pt x="72389" y="7619"/>
                  </a:lnTo>
                  <a:lnTo>
                    <a:pt x="72389" y="6350"/>
                  </a:lnTo>
                  <a:close/>
                </a:path>
                <a:path w="72389" h="7620">
                  <a:moveTo>
                    <a:pt x="71119" y="5080"/>
                  </a:moveTo>
                  <a:lnTo>
                    <a:pt x="1269" y="5080"/>
                  </a:lnTo>
                  <a:lnTo>
                    <a:pt x="1269" y="6350"/>
                  </a:lnTo>
                  <a:lnTo>
                    <a:pt x="71119" y="6350"/>
                  </a:lnTo>
                  <a:lnTo>
                    <a:pt x="71119" y="5080"/>
                  </a:lnTo>
                  <a:close/>
                </a:path>
                <a:path w="72389" h="7620">
                  <a:moveTo>
                    <a:pt x="69850" y="3810"/>
                  </a:moveTo>
                  <a:lnTo>
                    <a:pt x="3810" y="3810"/>
                  </a:lnTo>
                  <a:lnTo>
                    <a:pt x="3810" y="5080"/>
                  </a:lnTo>
                  <a:lnTo>
                    <a:pt x="69850" y="5080"/>
                  </a:lnTo>
                  <a:lnTo>
                    <a:pt x="69850" y="3810"/>
                  </a:lnTo>
                  <a:close/>
                </a:path>
                <a:path w="72389" h="7620">
                  <a:moveTo>
                    <a:pt x="68579" y="2540"/>
                  </a:moveTo>
                  <a:lnTo>
                    <a:pt x="5079" y="2540"/>
                  </a:lnTo>
                  <a:lnTo>
                    <a:pt x="5079" y="3810"/>
                  </a:lnTo>
                  <a:lnTo>
                    <a:pt x="68579" y="3810"/>
                  </a:lnTo>
                  <a:lnTo>
                    <a:pt x="68579" y="2540"/>
                  </a:lnTo>
                  <a:close/>
                </a:path>
              </a:pathLst>
            </a:custGeom>
            <a:solidFill>
              <a:srgbClr val="004C00"/>
            </a:solidFill>
          </p:spPr>
          <p:txBody>
            <a:bodyPr wrap="square" lIns="0" tIns="0" rIns="0" bIns="0" rtlCol="0"/>
            <a:lstStyle/>
            <a:p>
              <a:endParaRPr/>
            </a:p>
          </p:txBody>
        </p:sp>
        <p:sp>
          <p:nvSpPr>
            <p:cNvPr id="489" name="object 489"/>
            <p:cNvSpPr/>
            <p:nvPr/>
          </p:nvSpPr>
          <p:spPr>
            <a:xfrm>
              <a:off x="5303520" y="5049520"/>
              <a:ext cx="86360" cy="7620"/>
            </a:xfrm>
            <a:custGeom>
              <a:avLst/>
              <a:gdLst/>
              <a:ahLst/>
              <a:cxnLst/>
              <a:rect l="l" t="t" r="r" b="b"/>
              <a:pathLst>
                <a:path w="86360" h="7620">
                  <a:moveTo>
                    <a:pt x="81279" y="0"/>
                  </a:moveTo>
                  <a:lnTo>
                    <a:pt x="7619" y="0"/>
                  </a:lnTo>
                  <a:lnTo>
                    <a:pt x="7619" y="1269"/>
                  </a:lnTo>
                  <a:lnTo>
                    <a:pt x="81279" y="1269"/>
                  </a:lnTo>
                  <a:lnTo>
                    <a:pt x="81279" y="0"/>
                  </a:lnTo>
                  <a:close/>
                </a:path>
                <a:path w="86360" h="7620">
                  <a:moveTo>
                    <a:pt x="86359" y="5079"/>
                  </a:moveTo>
                  <a:lnTo>
                    <a:pt x="1269" y="5079"/>
                  </a:lnTo>
                  <a:lnTo>
                    <a:pt x="1269" y="6349"/>
                  </a:lnTo>
                  <a:lnTo>
                    <a:pt x="0" y="6349"/>
                  </a:lnTo>
                  <a:lnTo>
                    <a:pt x="0" y="7619"/>
                  </a:lnTo>
                  <a:lnTo>
                    <a:pt x="86360" y="7619"/>
                  </a:lnTo>
                  <a:lnTo>
                    <a:pt x="86359" y="5079"/>
                  </a:lnTo>
                  <a:close/>
                </a:path>
                <a:path w="86360" h="7620">
                  <a:moveTo>
                    <a:pt x="85089" y="3809"/>
                  </a:moveTo>
                  <a:lnTo>
                    <a:pt x="2539" y="3809"/>
                  </a:lnTo>
                  <a:lnTo>
                    <a:pt x="2539" y="5079"/>
                  </a:lnTo>
                  <a:lnTo>
                    <a:pt x="85089" y="5079"/>
                  </a:lnTo>
                  <a:lnTo>
                    <a:pt x="85089" y="3809"/>
                  </a:lnTo>
                  <a:close/>
                </a:path>
                <a:path w="86360" h="7620">
                  <a:moveTo>
                    <a:pt x="83819" y="2539"/>
                  </a:moveTo>
                  <a:lnTo>
                    <a:pt x="3809" y="2539"/>
                  </a:lnTo>
                  <a:lnTo>
                    <a:pt x="3809" y="3809"/>
                  </a:lnTo>
                  <a:lnTo>
                    <a:pt x="83819" y="3809"/>
                  </a:lnTo>
                  <a:lnTo>
                    <a:pt x="83819" y="2539"/>
                  </a:lnTo>
                  <a:close/>
                </a:path>
                <a:path w="86360" h="7620">
                  <a:moveTo>
                    <a:pt x="82550" y="1269"/>
                  </a:moveTo>
                  <a:lnTo>
                    <a:pt x="6350" y="1269"/>
                  </a:lnTo>
                  <a:lnTo>
                    <a:pt x="6350" y="2539"/>
                  </a:lnTo>
                  <a:lnTo>
                    <a:pt x="82550" y="2539"/>
                  </a:lnTo>
                  <a:lnTo>
                    <a:pt x="82550" y="1269"/>
                  </a:lnTo>
                  <a:close/>
                </a:path>
              </a:pathLst>
            </a:custGeom>
            <a:solidFill>
              <a:srgbClr val="004E00"/>
            </a:solidFill>
          </p:spPr>
          <p:txBody>
            <a:bodyPr wrap="square" lIns="0" tIns="0" rIns="0" bIns="0" rtlCol="0"/>
            <a:lstStyle/>
            <a:p>
              <a:endParaRPr/>
            </a:p>
          </p:txBody>
        </p:sp>
        <p:sp>
          <p:nvSpPr>
            <p:cNvPr id="490" name="object 490"/>
            <p:cNvSpPr/>
            <p:nvPr/>
          </p:nvSpPr>
          <p:spPr>
            <a:xfrm>
              <a:off x="5294630" y="5057152"/>
              <a:ext cx="100330" cy="6350"/>
            </a:xfrm>
            <a:custGeom>
              <a:avLst/>
              <a:gdLst/>
              <a:ahLst/>
              <a:cxnLst/>
              <a:rect l="l" t="t" r="r" b="b"/>
              <a:pathLst>
                <a:path w="100329" h="6350">
                  <a:moveTo>
                    <a:pt x="100330" y="3797"/>
                  </a:moveTo>
                  <a:lnTo>
                    <a:pt x="99060" y="3797"/>
                  </a:lnTo>
                  <a:lnTo>
                    <a:pt x="99060" y="2527"/>
                  </a:lnTo>
                  <a:lnTo>
                    <a:pt x="97790" y="2527"/>
                  </a:lnTo>
                  <a:lnTo>
                    <a:pt x="97790" y="1257"/>
                  </a:lnTo>
                  <a:lnTo>
                    <a:pt x="96520" y="1257"/>
                  </a:lnTo>
                  <a:lnTo>
                    <a:pt x="96520" y="0"/>
                  </a:lnTo>
                  <a:lnTo>
                    <a:pt x="6350" y="0"/>
                  </a:lnTo>
                  <a:lnTo>
                    <a:pt x="6350" y="1257"/>
                  </a:lnTo>
                  <a:lnTo>
                    <a:pt x="5080" y="1257"/>
                  </a:lnTo>
                  <a:lnTo>
                    <a:pt x="5080" y="2527"/>
                  </a:lnTo>
                  <a:lnTo>
                    <a:pt x="3810" y="2527"/>
                  </a:lnTo>
                  <a:lnTo>
                    <a:pt x="3810" y="3797"/>
                  </a:lnTo>
                  <a:lnTo>
                    <a:pt x="2540" y="3797"/>
                  </a:lnTo>
                  <a:lnTo>
                    <a:pt x="2540" y="5067"/>
                  </a:lnTo>
                  <a:lnTo>
                    <a:pt x="0" y="5067"/>
                  </a:lnTo>
                  <a:lnTo>
                    <a:pt x="0" y="6337"/>
                  </a:lnTo>
                  <a:lnTo>
                    <a:pt x="100317" y="6337"/>
                  </a:lnTo>
                  <a:lnTo>
                    <a:pt x="100317" y="5067"/>
                  </a:lnTo>
                  <a:lnTo>
                    <a:pt x="100330" y="3797"/>
                  </a:lnTo>
                  <a:close/>
                </a:path>
              </a:pathLst>
            </a:custGeom>
            <a:solidFill>
              <a:srgbClr val="004F00"/>
            </a:solidFill>
          </p:spPr>
          <p:txBody>
            <a:bodyPr wrap="square" lIns="0" tIns="0" rIns="0" bIns="0" rtlCol="0"/>
            <a:lstStyle/>
            <a:p>
              <a:endParaRPr/>
            </a:p>
          </p:txBody>
        </p:sp>
        <p:sp>
          <p:nvSpPr>
            <p:cNvPr id="491" name="object 491"/>
            <p:cNvSpPr/>
            <p:nvPr/>
          </p:nvSpPr>
          <p:spPr>
            <a:xfrm>
              <a:off x="5285740" y="5063502"/>
              <a:ext cx="115570" cy="7620"/>
            </a:xfrm>
            <a:custGeom>
              <a:avLst/>
              <a:gdLst/>
              <a:ahLst/>
              <a:cxnLst/>
              <a:rect l="l" t="t" r="r" b="b"/>
              <a:pathLst>
                <a:path w="115570" h="7620">
                  <a:moveTo>
                    <a:pt x="114300" y="3797"/>
                  </a:moveTo>
                  <a:lnTo>
                    <a:pt x="113030" y="3797"/>
                  </a:lnTo>
                  <a:lnTo>
                    <a:pt x="113030" y="2527"/>
                  </a:lnTo>
                  <a:lnTo>
                    <a:pt x="111760" y="2527"/>
                  </a:lnTo>
                  <a:lnTo>
                    <a:pt x="111760" y="1257"/>
                  </a:lnTo>
                  <a:lnTo>
                    <a:pt x="110490" y="1257"/>
                  </a:lnTo>
                  <a:lnTo>
                    <a:pt x="110490" y="0"/>
                  </a:lnTo>
                  <a:lnTo>
                    <a:pt x="7620" y="0"/>
                  </a:lnTo>
                  <a:lnTo>
                    <a:pt x="7620" y="1257"/>
                  </a:lnTo>
                  <a:lnTo>
                    <a:pt x="6350" y="1257"/>
                  </a:lnTo>
                  <a:lnTo>
                    <a:pt x="6350" y="2527"/>
                  </a:lnTo>
                  <a:lnTo>
                    <a:pt x="5080" y="2527"/>
                  </a:lnTo>
                  <a:lnTo>
                    <a:pt x="5080" y="3797"/>
                  </a:lnTo>
                  <a:lnTo>
                    <a:pt x="2540" y="3797"/>
                  </a:lnTo>
                  <a:lnTo>
                    <a:pt x="2540" y="5067"/>
                  </a:lnTo>
                  <a:lnTo>
                    <a:pt x="1270" y="5067"/>
                  </a:lnTo>
                  <a:lnTo>
                    <a:pt x="1270" y="6337"/>
                  </a:lnTo>
                  <a:lnTo>
                    <a:pt x="114300" y="6337"/>
                  </a:lnTo>
                  <a:lnTo>
                    <a:pt x="114300" y="5067"/>
                  </a:lnTo>
                  <a:lnTo>
                    <a:pt x="114300" y="3797"/>
                  </a:lnTo>
                  <a:close/>
                </a:path>
                <a:path w="115570" h="7620">
                  <a:moveTo>
                    <a:pt x="115570" y="6350"/>
                  </a:moveTo>
                  <a:lnTo>
                    <a:pt x="0" y="6350"/>
                  </a:lnTo>
                  <a:lnTo>
                    <a:pt x="0" y="7607"/>
                  </a:lnTo>
                  <a:lnTo>
                    <a:pt x="115570" y="7607"/>
                  </a:lnTo>
                  <a:lnTo>
                    <a:pt x="115570" y="6350"/>
                  </a:lnTo>
                  <a:close/>
                </a:path>
              </a:pathLst>
            </a:custGeom>
            <a:solidFill>
              <a:srgbClr val="005100"/>
            </a:solidFill>
          </p:spPr>
          <p:txBody>
            <a:bodyPr wrap="square" lIns="0" tIns="0" rIns="0" bIns="0" rtlCol="0"/>
            <a:lstStyle/>
            <a:p>
              <a:endParaRPr/>
            </a:p>
          </p:txBody>
        </p:sp>
        <p:sp>
          <p:nvSpPr>
            <p:cNvPr id="492" name="object 492"/>
            <p:cNvSpPr/>
            <p:nvPr/>
          </p:nvSpPr>
          <p:spPr>
            <a:xfrm>
              <a:off x="5275580" y="5071110"/>
              <a:ext cx="132080" cy="7620"/>
            </a:xfrm>
            <a:custGeom>
              <a:avLst/>
              <a:gdLst/>
              <a:ahLst/>
              <a:cxnLst/>
              <a:rect l="l" t="t" r="r" b="b"/>
              <a:pathLst>
                <a:path w="132079" h="7620">
                  <a:moveTo>
                    <a:pt x="129527" y="3810"/>
                  </a:moveTo>
                  <a:lnTo>
                    <a:pt x="128270" y="3810"/>
                  </a:lnTo>
                  <a:lnTo>
                    <a:pt x="128270" y="2540"/>
                  </a:lnTo>
                  <a:lnTo>
                    <a:pt x="128270" y="1270"/>
                  </a:lnTo>
                  <a:lnTo>
                    <a:pt x="127000" y="1270"/>
                  </a:lnTo>
                  <a:lnTo>
                    <a:pt x="127000" y="0"/>
                  </a:lnTo>
                  <a:lnTo>
                    <a:pt x="8890" y="0"/>
                  </a:lnTo>
                  <a:lnTo>
                    <a:pt x="8890" y="1270"/>
                  </a:lnTo>
                  <a:lnTo>
                    <a:pt x="6350" y="1270"/>
                  </a:lnTo>
                  <a:lnTo>
                    <a:pt x="6350" y="2540"/>
                  </a:lnTo>
                  <a:lnTo>
                    <a:pt x="5080" y="2540"/>
                  </a:lnTo>
                  <a:lnTo>
                    <a:pt x="5080" y="3810"/>
                  </a:lnTo>
                  <a:lnTo>
                    <a:pt x="3810" y="3810"/>
                  </a:lnTo>
                  <a:lnTo>
                    <a:pt x="3810" y="5080"/>
                  </a:lnTo>
                  <a:lnTo>
                    <a:pt x="129527" y="5080"/>
                  </a:lnTo>
                  <a:lnTo>
                    <a:pt x="129527" y="3810"/>
                  </a:lnTo>
                  <a:close/>
                </a:path>
                <a:path w="132079" h="7620">
                  <a:moveTo>
                    <a:pt x="132067" y="6350"/>
                  </a:moveTo>
                  <a:lnTo>
                    <a:pt x="130810" y="6350"/>
                  </a:lnTo>
                  <a:lnTo>
                    <a:pt x="130810" y="5092"/>
                  </a:lnTo>
                  <a:lnTo>
                    <a:pt x="2540" y="5092"/>
                  </a:lnTo>
                  <a:lnTo>
                    <a:pt x="2540" y="6350"/>
                  </a:lnTo>
                  <a:lnTo>
                    <a:pt x="0" y="6350"/>
                  </a:lnTo>
                  <a:lnTo>
                    <a:pt x="0" y="7620"/>
                  </a:lnTo>
                  <a:lnTo>
                    <a:pt x="132067" y="7620"/>
                  </a:lnTo>
                  <a:lnTo>
                    <a:pt x="132067" y="6350"/>
                  </a:lnTo>
                  <a:close/>
                </a:path>
              </a:pathLst>
            </a:custGeom>
            <a:solidFill>
              <a:srgbClr val="005300"/>
            </a:solidFill>
          </p:spPr>
          <p:txBody>
            <a:bodyPr wrap="square" lIns="0" tIns="0" rIns="0" bIns="0" rtlCol="0"/>
            <a:lstStyle/>
            <a:p>
              <a:endParaRPr/>
            </a:p>
          </p:txBody>
        </p:sp>
        <p:sp>
          <p:nvSpPr>
            <p:cNvPr id="493" name="object 493"/>
            <p:cNvSpPr/>
            <p:nvPr/>
          </p:nvSpPr>
          <p:spPr>
            <a:xfrm>
              <a:off x="5266690" y="5078730"/>
              <a:ext cx="147320" cy="7620"/>
            </a:xfrm>
            <a:custGeom>
              <a:avLst/>
              <a:gdLst/>
              <a:ahLst/>
              <a:cxnLst/>
              <a:rect l="l" t="t" r="r" b="b"/>
              <a:pathLst>
                <a:path w="147320" h="7620">
                  <a:moveTo>
                    <a:pt x="143510" y="2540"/>
                  </a:moveTo>
                  <a:lnTo>
                    <a:pt x="142240" y="2540"/>
                  </a:lnTo>
                  <a:lnTo>
                    <a:pt x="142240" y="1270"/>
                  </a:lnTo>
                  <a:lnTo>
                    <a:pt x="142240" y="0"/>
                  </a:lnTo>
                  <a:lnTo>
                    <a:pt x="7620" y="0"/>
                  </a:lnTo>
                  <a:lnTo>
                    <a:pt x="7620" y="1270"/>
                  </a:lnTo>
                  <a:lnTo>
                    <a:pt x="6350" y="1270"/>
                  </a:lnTo>
                  <a:lnTo>
                    <a:pt x="6350" y="2540"/>
                  </a:lnTo>
                  <a:lnTo>
                    <a:pt x="5080" y="2540"/>
                  </a:lnTo>
                  <a:lnTo>
                    <a:pt x="5080" y="3810"/>
                  </a:lnTo>
                  <a:lnTo>
                    <a:pt x="143510" y="3810"/>
                  </a:lnTo>
                  <a:lnTo>
                    <a:pt x="143510" y="2540"/>
                  </a:lnTo>
                  <a:close/>
                </a:path>
                <a:path w="147320" h="7620">
                  <a:moveTo>
                    <a:pt x="147320" y="6350"/>
                  </a:moveTo>
                  <a:lnTo>
                    <a:pt x="146050" y="6350"/>
                  </a:lnTo>
                  <a:lnTo>
                    <a:pt x="146050" y="5080"/>
                  </a:lnTo>
                  <a:lnTo>
                    <a:pt x="144767" y="5080"/>
                  </a:lnTo>
                  <a:lnTo>
                    <a:pt x="144767" y="3822"/>
                  </a:lnTo>
                  <a:lnTo>
                    <a:pt x="2540" y="3822"/>
                  </a:lnTo>
                  <a:lnTo>
                    <a:pt x="2540" y="5080"/>
                  </a:lnTo>
                  <a:lnTo>
                    <a:pt x="1270" y="5080"/>
                  </a:lnTo>
                  <a:lnTo>
                    <a:pt x="1270" y="6350"/>
                  </a:lnTo>
                  <a:lnTo>
                    <a:pt x="0" y="6350"/>
                  </a:lnTo>
                  <a:lnTo>
                    <a:pt x="0" y="7620"/>
                  </a:lnTo>
                  <a:lnTo>
                    <a:pt x="147320" y="7620"/>
                  </a:lnTo>
                  <a:lnTo>
                    <a:pt x="147320" y="6350"/>
                  </a:lnTo>
                  <a:close/>
                </a:path>
              </a:pathLst>
            </a:custGeom>
            <a:solidFill>
              <a:srgbClr val="005400"/>
            </a:solidFill>
          </p:spPr>
          <p:txBody>
            <a:bodyPr wrap="square" lIns="0" tIns="0" rIns="0" bIns="0" rtlCol="0"/>
            <a:lstStyle/>
            <a:p>
              <a:endParaRPr/>
            </a:p>
          </p:txBody>
        </p:sp>
        <p:sp>
          <p:nvSpPr>
            <p:cNvPr id="494" name="object 494"/>
            <p:cNvSpPr/>
            <p:nvPr/>
          </p:nvSpPr>
          <p:spPr>
            <a:xfrm>
              <a:off x="5259070" y="5086350"/>
              <a:ext cx="160020" cy="6350"/>
            </a:xfrm>
            <a:custGeom>
              <a:avLst/>
              <a:gdLst/>
              <a:ahLst/>
              <a:cxnLst/>
              <a:rect l="l" t="t" r="r" b="b"/>
              <a:pathLst>
                <a:path w="160020" h="6350">
                  <a:moveTo>
                    <a:pt x="156210" y="1270"/>
                  </a:moveTo>
                  <a:lnTo>
                    <a:pt x="154940" y="1270"/>
                  </a:lnTo>
                  <a:lnTo>
                    <a:pt x="154940" y="0"/>
                  </a:lnTo>
                  <a:lnTo>
                    <a:pt x="6350" y="0"/>
                  </a:lnTo>
                  <a:lnTo>
                    <a:pt x="6350" y="1270"/>
                  </a:lnTo>
                  <a:lnTo>
                    <a:pt x="3810" y="1270"/>
                  </a:lnTo>
                  <a:lnTo>
                    <a:pt x="3810" y="2540"/>
                  </a:lnTo>
                  <a:lnTo>
                    <a:pt x="156210" y="2540"/>
                  </a:lnTo>
                  <a:lnTo>
                    <a:pt x="156210" y="1270"/>
                  </a:lnTo>
                  <a:close/>
                </a:path>
                <a:path w="160020" h="6350">
                  <a:moveTo>
                    <a:pt x="160020" y="5080"/>
                  </a:moveTo>
                  <a:lnTo>
                    <a:pt x="158737" y="5080"/>
                  </a:lnTo>
                  <a:lnTo>
                    <a:pt x="158737" y="3810"/>
                  </a:lnTo>
                  <a:lnTo>
                    <a:pt x="157480" y="3810"/>
                  </a:lnTo>
                  <a:lnTo>
                    <a:pt x="157480" y="2552"/>
                  </a:lnTo>
                  <a:lnTo>
                    <a:pt x="2540" y="2552"/>
                  </a:lnTo>
                  <a:lnTo>
                    <a:pt x="2540" y="3810"/>
                  </a:lnTo>
                  <a:lnTo>
                    <a:pt x="1270" y="3810"/>
                  </a:lnTo>
                  <a:lnTo>
                    <a:pt x="1270" y="5080"/>
                  </a:lnTo>
                  <a:lnTo>
                    <a:pt x="0" y="5080"/>
                  </a:lnTo>
                  <a:lnTo>
                    <a:pt x="0" y="6350"/>
                  </a:lnTo>
                  <a:lnTo>
                    <a:pt x="160020" y="6350"/>
                  </a:lnTo>
                  <a:lnTo>
                    <a:pt x="160020" y="5080"/>
                  </a:lnTo>
                  <a:close/>
                </a:path>
              </a:pathLst>
            </a:custGeom>
            <a:solidFill>
              <a:srgbClr val="005600"/>
            </a:solidFill>
          </p:spPr>
          <p:txBody>
            <a:bodyPr wrap="square" lIns="0" tIns="0" rIns="0" bIns="0" rtlCol="0"/>
            <a:lstStyle/>
            <a:p>
              <a:endParaRPr/>
            </a:p>
          </p:txBody>
        </p:sp>
        <p:sp>
          <p:nvSpPr>
            <p:cNvPr id="495" name="object 495"/>
            <p:cNvSpPr/>
            <p:nvPr/>
          </p:nvSpPr>
          <p:spPr>
            <a:xfrm>
              <a:off x="5248910" y="5092700"/>
              <a:ext cx="175260" cy="7620"/>
            </a:xfrm>
            <a:custGeom>
              <a:avLst/>
              <a:gdLst/>
              <a:ahLst/>
              <a:cxnLst/>
              <a:rect l="l" t="t" r="r" b="b"/>
              <a:pathLst>
                <a:path w="175260" h="7620">
                  <a:moveTo>
                    <a:pt x="171450" y="1270"/>
                  </a:moveTo>
                  <a:lnTo>
                    <a:pt x="170180" y="1270"/>
                  </a:lnTo>
                  <a:lnTo>
                    <a:pt x="170180" y="0"/>
                  </a:lnTo>
                  <a:lnTo>
                    <a:pt x="7620" y="0"/>
                  </a:lnTo>
                  <a:lnTo>
                    <a:pt x="7620" y="1270"/>
                  </a:lnTo>
                  <a:lnTo>
                    <a:pt x="6350" y="1270"/>
                  </a:lnTo>
                  <a:lnTo>
                    <a:pt x="6350" y="2540"/>
                  </a:lnTo>
                  <a:lnTo>
                    <a:pt x="171450" y="2540"/>
                  </a:lnTo>
                  <a:lnTo>
                    <a:pt x="171450" y="1270"/>
                  </a:lnTo>
                  <a:close/>
                </a:path>
                <a:path w="175260" h="7620">
                  <a:moveTo>
                    <a:pt x="175260" y="6350"/>
                  </a:moveTo>
                  <a:lnTo>
                    <a:pt x="175247" y="5080"/>
                  </a:lnTo>
                  <a:lnTo>
                    <a:pt x="173990" y="5080"/>
                  </a:lnTo>
                  <a:lnTo>
                    <a:pt x="173990" y="3810"/>
                  </a:lnTo>
                  <a:lnTo>
                    <a:pt x="172720" y="3810"/>
                  </a:lnTo>
                  <a:lnTo>
                    <a:pt x="172720" y="2552"/>
                  </a:lnTo>
                  <a:lnTo>
                    <a:pt x="5080" y="2552"/>
                  </a:lnTo>
                  <a:lnTo>
                    <a:pt x="5080" y="3810"/>
                  </a:lnTo>
                  <a:lnTo>
                    <a:pt x="3810" y="3810"/>
                  </a:lnTo>
                  <a:lnTo>
                    <a:pt x="3810" y="5080"/>
                  </a:lnTo>
                  <a:lnTo>
                    <a:pt x="1270" y="5080"/>
                  </a:lnTo>
                  <a:lnTo>
                    <a:pt x="1270" y="6350"/>
                  </a:lnTo>
                  <a:lnTo>
                    <a:pt x="0" y="6350"/>
                  </a:lnTo>
                  <a:lnTo>
                    <a:pt x="0" y="7620"/>
                  </a:lnTo>
                  <a:lnTo>
                    <a:pt x="175260" y="7620"/>
                  </a:lnTo>
                  <a:lnTo>
                    <a:pt x="175260" y="6350"/>
                  </a:lnTo>
                  <a:close/>
                </a:path>
              </a:pathLst>
            </a:custGeom>
            <a:solidFill>
              <a:srgbClr val="005800"/>
            </a:solidFill>
          </p:spPr>
          <p:txBody>
            <a:bodyPr wrap="square" lIns="0" tIns="0" rIns="0" bIns="0" rtlCol="0"/>
            <a:lstStyle/>
            <a:p>
              <a:endParaRPr/>
            </a:p>
          </p:txBody>
        </p:sp>
        <p:sp>
          <p:nvSpPr>
            <p:cNvPr id="496" name="object 496"/>
            <p:cNvSpPr/>
            <p:nvPr/>
          </p:nvSpPr>
          <p:spPr>
            <a:xfrm>
              <a:off x="5238750" y="5100320"/>
              <a:ext cx="191770" cy="7620"/>
            </a:xfrm>
            <a:custGeom>
              <a:avLst/>
              <a:gdLst/>
              <a:ahLst/>
              <a:cxnLst/>
              <a:rect l="l" t="t" r="r" b="b"/>
              <a:pathLst>
                <a:path w="191770" h="7620">
                  <a:moveTo>
                    <a:pt x="186690" y="0"/>
                  </a:moveTo>
                  <a:lnTo>
                    <a:pt x="8890" y="0"/>
                  </a:lnTo>
                  <a:lnTo>
                    <a:pt x="8890" y="1270"/>
                  </a:lnTo>
                  <a:lnTo>
                    <a:pt x="186690" y="1270"/>
                  </a:lnTo>
                  <a:lnTo>
                    <a:pt x="186690" y="0"/>
                  </a:lnTo>
                  <a:close/>
                </a:path>
                <a:path w="191770" h="7620">
                  <a:moveTo>
                    <a:pt x="191770" y="6350"/>
                  </a:moveTo>
                  <a:lnTo>
                    <a:pt x="190500" y="6350"/>
                  </a:lnTo>
                  <a:lnTo>
                    <a:pt x="190500" y="5080"/>
                  </a:lnTo>
                  <a:lnTo>
                    <a:pt x="190500" y="3810"/>
                  </a:lnTo>
                  <a:lnTo>
                    <a:pt x="189230" y="3810"/>
                  </a:lnTo>
                  <a:lnTo>
                    <a:pt x="189230" y="2540"/>
                  </a:lnTo>
                  <a:lnTo>
                    <a:pt x="187960" y="2540"/>
                  </a:lnTo>
                  <a:lnTo>
                    <a:pt x="187960" y="1282"/>
                  </a:lnTo>
                  <a:lnTo>
                    <a:pt x="7620" y="1282"/>
                  </a:lnTo>
                  <a:lnTo>
                    <a:pt x="7620" y="2540"/>
                  </a:lnTo>
                  <a:lnTo>
                    <a:pt x="5080" y="2540"/>
                  </a:lnTo>
                  <a:lnTo>
                    <a:pt x="5080" y="3810"/>
                  </a:lnTo>
                  <a:lnTo>
                    <a:pt x="3810" y="3810"/>
                  </a:lnTo>
                  <a:lnTo>
                    <a:pt x="3810" y="5080"/>
                  </a:lnTo>
                  <a:lnTo>
                    <a:pt x="2540" y="5080"/>
                  </a:lnTo>
                  <a:lnTo>
                    <a:pt x="2540" y="6350"/>
                  </a:lnTo>
                  <a:lnTo>
                    <a:pt x="0" y="6350"/>
                  </a:lnTo>
                  <a:lnTo>
                    <a:pt x="0" y="7620"/>
                  </a:lnTo>
                  <a:lnTo>
                    <a:pt x="191770" y="7620"/>
                  </a:lnTo>
                  <a:lnTo>
                    <a:pt x="191770" y="6350"/>
                  </a:lnTo>
                  <a:close/>
                </a:path>
              </a:pathLst>
            </a:custGeom>
            <a:solidFill>
              <a:srgbClr val="005900"/>
            </a:solidFill>
          </p:spPr>
          <p:txBody>
            <a:bodyPr wrap="square" lIns="0" tIns="0" rIns="0" bIns="0" rtlCol="0"/>
            <a:lstStyle/>
            <a:p>
              <a:endParaRPr/>
            </a:p>
          </p:txBody>
        </p:sp>
        <p:sp>
          <p:nvSpPr>
            <p:cNvPr id="497" name="object 497"/>
            <p:cNvSpPr/>
            <p:nvPr/>
          </p:nvSpPr>
          <p:spPr>
            <a:xfrm>
              <a:off x="5231130" y="5107952"/>
              <a:ext cx="204470" cy="6350"/>
            </a:xfrm>
            <a:custGeom>
              <a:avLst/>
              <a:gdLst/>
              <a:ahLst/>
              <a:cxnLst/>
              <a:rect l="l" t="t" r="r" b="b"/>
              <a:pathLst>
                <a:path w="204470" h="6350">
                  <a:moveTo>
                    <a:pt x="204470" y="5067"/>
                  </a:moveTo>
                  <a:lnTo>
                    <a:pt x="203200" y="5067"/>
                  </a:lnTo>
                  <a:lnTo>
                    <a:pt x="203200" y="3797"/>
                  </a:lnTo>
                  <a:lnTo>
                    <a:pt x="203200" y="2527"/>
                  </a:lnTo>
                  <a:lnTo>
                    <a:pt x="201930" y="2527"/>
                  </a:lnTo>
                  <a:lnTo>
                    <a:pt x="201930" y="1257"/>
                  </a:lnTo>
                  <a:lnTo>
                    <a:pt x="200660" y="1257"/>
                  </a:lnTo>
                  <a:lnTo>
                    <a:pt x="200660" y="0"/>
                  </a:lnTo>
                  <a:lnTo>
                    <a:pt x="6350" y="0"/>
                  </a:lnTo>
                  <a:lnTo>
                    <a:pt x="6350" y="1257"/>
                  </a:lnTo>
                  <a:lnTo>
                    <a:pt x="5080" y="1257"/>
                  </a:lnTo>
                  <a:lnTo>
                    <a:pt x="5080" y="2527"/>
                  </a:lnTo>
                  <a:lnTo>
                    <a:pt x="3810" y="2527"/>
                  </a:lnTo>
                  <a:lnTo>
                    <a:pt x="3810" y="3797"/>
                  </a:lnTo>
                  <a:lnTo>
                    <a:pt x="1270" y="3797"/>
                  </a:lnTo>
                  <a:lnTo>
                    <a:pt x="1270" y="5067"/>
                  </a:lnTo>
                  <a:lnTo>
                    <a:pt x="0" y="5067"/>
                  </a:lnTo>
                  <a:lnTo>
                    <a:pt x="0" y="6337"/>
                  </a:lnTo>
                  <a:lnTo>
                    <a:pt x="204470" y="6337"/>
                  </a:lnTo>
                  <a:lnTo>
                    <a:pt x="204470" y="5067"/>
                  </a:lnTo>
                  <a:close/>
                </a:path>
              </a:pathLst>
            </a:custGeom>
            <a:solidFill>
              <a:srgbClr val="005B00"/>
            </a:solidFill>
          </p:spPr>
          <p:txBody>
            <a:bodyPr wrap="square" lIns="0" tIns="0" rIns="0" bIns="0" rtlCol="0"/>
            <a:lstStyle/>
            <a:p>
              <a:endParaRPr/>
            </a:p>
          </p:txBody>
        </p:sp>
        <p:sp>
          <p:nvSpPr>
            <p:cNvPr id="498" name="object 498"/>
            <p:cNvSpPr/>
            <p:nvPr/>
          </p:nvSpPr>
          <p:spPr>
            <a:xfrm>
              <a:off x="5222240" y="5114302"/>
              <a:ext cx="219710" cy="7620"/>
            </a:xfrm>
            <a:custGeom>
              <a:avLst/>
              <a:gdLst/>
              <a:ahLst/>
              <a:cxnLst/>
              <a:rect l="l" t="t" r="r" b="b"/>
              <a:pathLst>
                <a:path w="219710" h="7620">
                  <a:moveTo>
                    <a:pt x="218440" y="5067"/>
                  </a:moveTo>
                  <a:lnTo>
                    <a:pt x="217157" y="5067"/>
                  </a:lnTo>
                  <a:lnTo>
                    <a:pt x="217157" y="3797"/>
                  </a:lnTo>
                  <a:lnTo>
                    <a:pt x="217170" y="2527"/>
                  </a:lnTo>
                  <a:lnTo>
                    <a:pt x="215900" y="2527"/>
                  </a:lnTo>
                  <a:lnTo>
                    <a:pt x="215900" y="1257"/>
                  </a:lnTo>
                  <a:lnTo>
                    <a:pt x="214630" y="1257"/>
                  </a:lnTo>
                  <a:lnTo>
                    <a:pt x="214630" y="0"/>
                  </a:lnTo>
                  <a:lnTo>
                    <a:pt x="7620" y="0"/>
                  </a:lnTo>
                  <a:lnTo>
                    <a:pt x="7620" y="1257"/>
                  </a:lnTo>
                  <a:lnTo>
                    <a:pt x="6350" y="1257"/>
                  </a:lnTo>
                  <a:lnTo>
                    <a:pt x="6350" y="2527"/>
                  </a:lnTo>
                  <a:lnTo>
                    <a:pt x="3810" y="2527"/>
                  </a:lnTo>
                  <a:lnTo>
                    <a:pt x="3810" y="3797"/>
                  </a:lnTo>
                  <a:lnTo>
                    <a:pt x="2540" y="3797"/>
                  </a:lnTo>
                  <a:lnTo>
                    <a:pt x="2540" y="5067"/>
                  </a:lnTo>
                  <a:lnTo>
                    <a:pt x="1270" y="5067"/>
                  </a:lnTo>
                  <a:lnTo>
                    <a:pt x="1270" y="6337"/>
                  </a:lnTo>
                  <a:lnTo>
                    <a:pt x="218440" y="6337"/>
                  </a:lnTo>
                  <a:lnTo>
                    <a:pt x="218440" y="5067"/>
                  </a:lnTo>
                  <a:close/>
                </a:path>
                <a:path w="219710" h="7620">
                  <a:moveTo>
                    <a:pt x="219710" y="6350"/>
                  </a:moveTo>
                  <a:lnTo>
                    <a:pt x="0" y="6350"/>
                  </a:lnTo>
                  <a:lnTo>
                    <a:pt x="0" y="7607"/>
                  </a:lnTo>
                  <a:lnTo>
                    <a:pt x="219710" y="7607"/>
                  </a:lnTo>
                  <a:lnTo>
                    <a:pt x="219710" y="6350"/>
                  </a:lnTo>
                  <a:close/>
                </a:path>
              </a:pathLst>
            </a:custGeom>
            <a:solidFill>
              <a:srgbClr val="005C00"/>
            </a:solidFill>
          </p:spPr>
          <p:txBody>
            <a:bodyPr wrap="square" lIns="0" tIns="0" rIns="0" bIns="0" rtlCol="0"/>
            <a:lstStyle/>
            <a:p>
              <a:endParaRPr/>
            </a:p>
          </p:txBody>
        </p:sp>
        <p:sp>
          <p:nvSpPr>
            <p:cNvPr id="499" name="object 499"/>
            <p:cNvSpPr/>
            <p:nvPr/>
          </p:nvSpPr>
          <p:spPr>
            <a:xfrm>
              <a:off x="5212080" y="5121910"/>
              <a:ext cx="236220" cy="7620"/>
            </a:xfrm>
            <a:custGeom>
              <a:avLst/>
              <a:gdLst/>
              <a:ahLst/>
              <a:cxnLst/>
              <a:rect l="l" t="t" r="r" b="b"/>
              <a:pathLst>
                <a:path w="236220" h="7620">
                  <a:moveTo>
                    <a:pt x="233680" y="3810"/>
                  </a:moveTo>
                  <a:lnTo>
                    <a:pt x="232410" y="3810"/>
                  </a:lnTo>
                  <a:lnTo>
                    <a:pt x="232410" y="2540"/>
                  </a:lnTo>
                  <a:lnTo>
                    <a:pt x="232410" y="1270"/>
                  </a:lnTo>
                  <a:lnTo>
                    <a:pt x="231140" y="1270"/>
                  </a:lnTo>
                  <a:lnTo>
                    <a:pt x="231140" y="0"/>
                  </a:lnTo>
                  <a:lnTo>
                    <a:pt x="7620" y="0"/>
                  </a:lnTo>
                  <a:lnTo>
                    <a:pt x="7620" y="1270"/>
                  </a:lnTo>
                  <a:lnTo>
                    <a:pt x="6350" y="1270"/>
                  </a:lnTo>
                  <a:lnTo>
                    <a:pt x="6350" y="2540"/>
                  </a:lnTo>
                  <a:lnTo>
                    <a:pt x="5080" y="2540"/>
                  </a:lnTo>
                  <a:lnTo>
                    <a:pt x="5080" y="3810"/>
                  </a:lnTo>
                  <a:lnTo>
                    <a:pt x="3810" y="3810"/>
                  </a:lnTo>
                  <a:lnTo>
                    <a:pt x="3810" y="5080"/>
                  </a:lnTo>
                  <a:lnTo>
                    <a:pt x="233680" y="5080"/>
                  </a:lnTo>
                  <a:lnTo>
                    <a:pt x="233680" y="3810"/>
                  </a:lnTo>
                  <a:close/>
                </a:path>
                <a:path w="236220" h="7620">
                  <a:moveTo>
                    <a:pt x="236220" y="6350"/>
                  </a:moveTo>
                  <a:lnTo>
                    <a:pt x="234950" y="6350"/>
                  </a:lnTo>
                  <a:lnTo>
                    <a:pt x="234950" y="5092"/>
                  </a:lnTo>
                  <a:lnTo>
                    <a:pt x="1270" y="5092"/>
                  </a:lnTo>
                  <a:lnTo>
                    <a:pt x="1270" y="6350"/>
                  </a:lnTo>
                  <a:lnTo>
                    <a:pt x="0" y="6350"/>
                  </a:lnTo>
                  <a:lnTo>
                    <a:pt x="0" y="7620"/>
                  </a:lnTo>
                  <a:lnTo>
                    <a:pt x="236220" y="7620"/>
                  </a:lnTo>
                  <a:lnTo>
                    <a:pt x="236220" y="6350"/>
                  </a:lnTo>
                  <a:close/>
                </a:path>
              </a:pathLst>
            </a:custGeom>
            <a:solidFill>
              <a:srgbClr val="005E00"/>
            </a:solidFill>
          </p:spPr>
          <p:txBody>
            <a:bodyPr wrap="square" lIns="0" tIns="0" rIns="0" bIns="0" rtlCol="0"/>
            <a:lstStyle/>
            <a:p>
              <a:endParaRPr/>
            </a:p>
          </p:txBody>
        </p:sp>
        <p:sp>
          <p:nvSpPr>
            <p:cNvPr id="500" name="object 500"/>
            <p:cNvSpPr/>
            <p:nvPr/>
          </p:nvSpPr>
          <p:spPr>
            <a:xfrm>
              <a:off x="5205730" y="5129529"/>
              <a:ext cx="247650" cy="6350"/>
            </a:xfrm>
            <a:custGeom>
              <a:avLst/>
              <a:gdLst/>
              <a:ahLst/>
              <a:cxnLst/>
              <a:rect l="l" t="t" r="r" b="b"/>
              <a:pathLst>
                <a:path w="247650" h="6350">
                  <a:moveTo>
                    <a:pt x="245110" y="2540"/>
                  </a:moveTo>
                  <a:lnTo>
                    <a:pt x="243827" y="2540"/>
                  </a:lnTo>
                  <a:lnTo>
                    <a:pt x="243827" y="1270"/>
                  </a:lnTo>
                  <a:lnTo>
                    <a:pt x="243840" y="0"/>
                  </a:lnTo>
                  <a:lnTo>
                    <a:pt x="5080" y="0"/>
                  </a:lnTo>
                  <a:lnTo>
                    <a:pt x="5080" y="1270"/>
                  </a:lnTo>
                  <a:lnTo>
                    <a:pt x="3810" y="1270"/>
                  </a:lnTo>
                  <a:lnTo>
                    <a:pt x="3810" y="2540"/>
                  </a:lnTo>
                  <a:lnTo>
                    <a:pt x="1270" y="2540"/>
                  </a:lnTo>
                  <a:lnTo>
                    <a:pt x="1270" y="3810"/>
                  </a:lnTo>
                  <a:lnTo>
                    <a:pt x="245110" y="3810"/>
                  </a:lnTo>
                  <a:lnTo>
                    <a:pt x="245110" y="2540"/>
                  </a:lnTo>
                  <a:close/>
                </a:path>
                <a:path w="247650" h="6350">
                  <a:moveTo>
                    <a:pt x="247650" y="5080"/>
                  </a:moveTo>
                  <a:lnTo>
                    <a:pt x="246367" y="5080"/>
                  </a:lnTo>
                  <a:lnTo>
                    <a:pt x="246367" y="3822"/>
                  </a:lnTo>
                  <a:lnTo>
                    <a:pt x="0" y="3822"/>
                  </a:lnTo>
                  <a:lnTo>
                    <a:pt x="0" y="5080"/>
                  </a:lnTo>
                  <a:lnTo>
                    <a:pt x="1270" y="5080"/>
                  </a:lnTo>
                  <a:lnTo>
                    <a:pt x="1270" y="6350"/>
                  </a:lnTo>
                  <a:lnTo>
                    <a:pt x="247650" y="6350"/>
                  </a:lnTo>
                  <a:lnTo>
                    <a:pt x="247650" y="5080"/>
                  </a:lnTo>
                  <a:close/>
                </a:path>
              </a:pathLst>
            </a:custGeom>
            <a:solidFill>
              <a:srgbClr val="006000"/>
            </a:solidFill>
          </p:spPr>
          <p:txBody>
            <a:bodyPr wrap="square" lIns="0" tIns="0" rIns="0" bIns="0" rtlCol="0"/>
            <a:lstStyle/>
            <a:p>
              <a:endParaRPr/>
            </a:p>
          </p:txBody>
        </p:sp>
        <p:sp>
          <p:nvSpPr>
            <p:cNvPr id="501" name="object 501"/>
            <p:cNvSpPr/>
            <p:nvPr/>
          </p:nvSpPr>
          <p:spPr>
            <a:xfrm>
              <a:off x="5208270" y="5135879"/>
              <a:ext cx="251460" cy="7620"/>
            </a:xfrm>
            <a:custGeom>
              <a:avLst/>
              <a:gdLst/>
              <a:ahLst/>
              <a:cxnLst/>
              <a:rect l="l" t="t" r="r" b="b"/>
              <a:pathLst>
                <a:path w="251460" h="7620">
                  <a:moveTo>
                    <a:pt x="247637" y="2540"/>
                  </a:moveTo>
                  <a:lnTo>
                    <a:pt x="246380" y="2540"/>
                  </a:lnTo>
                  <a:lnTo>
                    <a:pt x="246380" y="0"/>
                  </a:lnTo>
                  <a:lnTo>
                    <a:pt x="0" y="0"/>
                  </a:lnTo>
                  <a:lnTo>
                    <a:pt x="0" y="2540"/>
                  </a:lnTo>
                  <a:lnTo>
                    <a:pt x="1270" y="2540"/>
                  </a:lnTo>
                  <a:lnTo>
                    <a:pt x="1270" y="3810"/>
                  </a:lnTo>
                  <a:lnTo>
                    <a:pt x="247637" y="3810"/>
                  </a:lnTo>
                  <a:lnTo>
                    <a:pt x="247637" y="2540"/>
                  </a:lnTo>
                  <a:close/>
                </a:path>
                <a:path w="251460" h="7620">
                  <a:moveTo>
                    <a:pt x="251460" y="6350"/>
                  </a:moveTo>
                  <a:lnTo>
                    <a:pt x="250177" y="6350"/>
                  </a:lnTo>
                  <a:lnTo>
                    <a:pt x="250177" y="5080"/>
                  </a:lnTo>
                  <a:lnTo>
                    <a:pt x="248920" y="5080"/>
                  </a:lnTo>
                  <a:lnTo>
                    <a:pt x="248920" y="3822"/>
                  </a:lnTo>
                  <a:lnTo>
                    <a:pt x="2540" y="3822"/>
                  </a:lnTo>
                  <a:lnTo>
                    <a:pt x="2540" y="5080"/>
                  </a:lnTo>
                  <a:lnTo>
                    <a:pt x="3810" y="5080"/>
                  </a:lnTo>
                  <a:lnTo>
                    <a:pt x="3810" y="6350"/>
                  </a:lnTo>
                  <a:lnTo>
                    <a:pt x="5080" y="6350"/>
                  </a:lnTo>
                  <a:lnTo>
                    <a:pt x="5080" y="7620"/>
                  </a:lnTo>
                  <a:lnTo>
                    <a:pt x="251460" y="7620"/>
                  </a:lnTo>
                  <a:lnTo>
                    <a:pt x="251460" y="6350"/>
                  </a:lnTo>
                  <a:close/>
                </a:path>
              </a:pathLst>
            </a:custGeom>
            <a:solidFill>
              <a:srgbClr val="006100"/>
            </a:solidFill>
          </p:spPr>
          <p:txBody>
            <a:bodyPr wrap="square" lIns="0" tIns="0" rIns="0" bIns="0" rtlCol="0"/>
            <a:lstStyle/>
            <a:p>
              <a:endParaRPr/>
            </a:p>
          </p:txBody>
        </p:sp>
        <p:sp>
          <p:nvSpPr>
            <p:cNvPr id="502" name="object 502"/>
            <p:cNvSpPr/>
            <p:nvPr/>
          </p:nvSpPr>
          <p:spPr>
            <a:xfrm>
              <a:off x="5213350" y="5143500"/>
              <a:ext cx="251460" cy="7620"/>
            </a:xfrm>
            <a:custGeom>
              <a:avLst/>
              <a:gdLst/>
              <a:ahLst/>
              <a:cxnLst/>
              <a:rect l="l" t="t" r="r" b="b"/>
              <a:pathLst>
                <a:path w="251460" h="7620">
                  <a:moveTo>
                    <a:pt x="247650" y="1270"/>
                  </a:moveTo>
                  <a:lnTo>
                    <a:pt x="246380" y="1270"/>
                  </a:lnTo>
                  <a:lnTo>
                    <a:pt x="246380" y="0"/>
                  </a:lnTo>
                  <a:lnTo>
                    <a:pt x="0" y="0"/>
                  </a:lnTo>
                  <a:lnTo>
                    <a:pt x="0" y="1270"/>
                  </a:lnTo>
                  <a:lnTo>
                    <a:pt x="1270" y="1270"/>
                  </a:lnTo>
                  <a:lnTo>
                    <a:pt x="1270" y="2540"/>
                  </a:lnTo>
                  <a:lnTo>
                    <a:pt x="247650" y="2540"/>
                  </a:lnTo>
                  <a:lnTo>
                    <a:pt x="247650" y="1270"/>
                  </a:lnTo>
                  <a:close/>
                </a:path>
                <a:path w="251460" h="7620">
                  <a:moveTo>
                    <a:pt x="251447" y="5080"/>
                  </a:moveTo>
                  <a:lnTo>
                    <a:pt x="250190" y="5080"/>
                  </a:lnTo>
                  <a:lnTo>
                    <a:pt x="250190" y="3810"/>
                  </a:lnTo>
                  <a:lnTo>
                    <a:pt x="248907" y="3810"/>
                  </a:lnTo>
                  <a:lnTo>
                    <a:pt x="248907" y="2552"/>
                  </a:lnTo>
                  <a:lnTo>
                    <a:pt x="2540" y="2552"/>
                  </a:lnTo>
                  <a:lnTo>
                    <a:pt x="2540" y="3810"/>
                  </a:lnTo>
                  <a:lnTo>
                    <a:pt x="3810" y="3810"/>
                  </a:lnTo>
                  <a:lnTo>
                    <a:pt x="3810" y="5080"/>
                  </a:lnTo>
                  <a:lnTo>
                    <a:pt x="5080" y="5080"/>
                  </a:lnTo>
                  <a:lnTo>
                    <a:pt x="5080" y="7620"/>
                  </a:lnTo>
                  <a:lnTo>
                    <a:pt x="251447" y="7620"/>
                  </a:lnTo>
                  <a:lnTo>
                    <a:pt x="251447" y="5080"/>
                  </a:lnTo>
                  <a:close/>
                </a:path>
              </a:pathLst>
            </a:custGeom>
            <a:solidFill>
              <a:srgbClr val="006300"/>
            </a:solidFill>
          </p:spPr>
          <p:txBody>
            <a:bodyPr wrap="square" lIns="0" tIns="0" rIns="0" bIns="0" rtlCol="0"/>
            <a:lstStyle/>
            <a:p>
              <a:endParaRPr/>
            </a:p>
          </p:txBody>
        </p:sp>
        <p:sp>
          <p:nvSpPr>
            <p:cNvPr id="503" name="object 503"/>
            <p:cNvSpPr/>
            <p:nvPr/>
          </p:nvSpPr>
          <p:spPr>
            <a:xfrm>
              <a:off x="5219700" y="5151120"/>
              <a:ext cx="256540" cy="13970"/>
            </a:xfrm>
            <a:custGeom>
              <a:avLst/>
              <a:gdLst/>
              <a:ahLst/>
              <a:cxnLst/>
              <a:rect l="l" t="t" r="r" b="b"/>
              <a:pathLst>
                <a:path w="256539" h="13970">
                  <a:moveTo>
                    <a:pt x="246380" y="0"/>
                  </a:moveTo>
                  <a:lnTo>
                    <a:pt x="0" y="0"/>
                  </a:lnTo>
                  <a:lnTo>
                    <a:pt x="0" y="1270"/>
                  </a:lnTo>
                  <a:lnTo>
                    <a:pt x="246380" y="1270"/>
                  </a:lnTo>
                  <a:lnTo>
                    <a:pt x="246380" y="0"/>
                  </a:lnTo>
                  <a:close/>
                </a:path>
                <a:path w="256539" h="13970">
                  <a:moveTo>
                    <a:pt x="251447" y="6350"/>
                  </a:moveTo>
                  <a:lnTo>
                    <a:pt x="250190" y="6350"/>
                  </a:lnTo>
                  <a:lnTo>
                    <a:pt x="250190" y="3810"/>
                  </a:lnTo>
                  <a:lnTo>
                    <a:pt x="248907" y="3810"/>
                  </a:lnTo>
                  <a:lnTo>
                    <a:pt x="248907" y="2540"/>
                  </a:lnTo>
                  <a:lnTo>
                    <a:pt x="247650" y="2540"/>
                  </a:lnTo>
                  <a:lnTo>
                    <a:pt x="247650" y="1282"/>
                  </a:lnTo>
                  <a:lnTo>
                    <a:pt x="1270" y="1282"/>
                  </a:lnTo>
                  <a:lnTo>
                    <a:pt x="1270" y="2540"/>
                  </a:lnTo>
                  <a:lnTo>
                    <a:pt x="2540" y="2540"/>
                  </a:lnTo>
                  <a:lnTo>
                    <a:pt x="2540" y="3810"/>
                  </a:lnTo>
                  <a:lnTo>
                    <a:pt x="3810" y="3810"/>
                  </a:lnTo>
                  <a:lnTo>
                    <a:pt x="3810" y="6350"/>
                  </a:lnTo>
                  <a:lnTo>
                    <a:pt x="5080" y="6350"/>
                  </a:lnTo>
                  <a:lnTo>
                    <a:pt x="5080" y="7620"/>
                  </a:lnTo>
                  <a:lnTo>
                    <a:pt x="251447" y="7620"/>
                  </a:lnTo>
                  <a:lnTo>
                    <a:pt x="251447" y="6350"/>
                  </a:lnTo>
                  <a:close/>
                </a:path>
                <a:path w="256539" h="13970">
                  <a:moveTo>
                    <a:pt x="256540" y="12700"/>
                  </a:moveTo>
                  <a:lnTo>
                    <a:pt x="255257" y="12700"/>
                  </a:lnTo>
                  <a:lnTo>
                    <a:pt x="255257" y="10160"/>
                  </a:lnTo>
                  <a:lnTo>
                    <a:pt x="254000" y="10160"/>
                  </a:lnTo>
                  <a:lnTo>
                    <a:pt x="254000" y="8890"/>
                  </a:lnTo>
                  <a:lnTo>
                    <a:pt x="252730" y="8890"/>
                  </a:lnTo>
                  <a:lnTo>
                    <a:pt x="252730" y="7632"/>
                  </a:lnTo>
                  <a:lnTo>
                    <a:pt x="6350" y="7632"/>
                  </a:lnTo>
                  <a:lnTo>
                    <a:pt x="6350" y="8890"/>
                  </a:lnTo>
                  <a:lnTo>
                    <a:pt x="7620" y="8890"/>
                  </a:lnTo>
                  <a:lnTo>
                    <a:pt x="7620" y="10160"/>
                  </a:lnTo>
                  <a:lnTo>
                    <a:pt x="8890" y="10160"/>
                  </a:lnTo>
                  <a:lnTo>
                    <a:pt x="8890" y="12700"/>
                  </a:lnTo>
                  <a:lnTo>
                    <a:pt x="10160" y="12700"/>
                  </a:lnTo>
                  <a:lnTo>
                    <a:pt x="10160" y="13970"/>
                  </a:lnTo>
                  <a:lnTo>
                    <a:pt x="256540" y="13970"/>
                  </a:lnTo>
                  <a:lnTo>
                    <a:pt x="256540" y="12700"/>
                  </a:lnTo>
                  <a:close/>
                </a:path>
              </a:pathLst>
            </a:custGeom>
            <a:solidFill>
              <a:srgbClr val="006600"/>
            </a:solidFill>
          </p:spPr>
          <p:txBody>
            <a:bodyPr wrap="square" lIns="0" tIns="0" rIns="0" bIns="0" rtlCol="0"/>
            <a:lstStyle/>
            <a:p>
              <a:endParaRPr/>
            </a:p>
          </p:txBody>
        </p:sp>
        <p:sp>
          <p:nvSpPr>
            <p:cNvPr id="504" name="object 504"/>
            <p:cNvSpPr/>
            <p:nvPr/>
          </p:nvSpPr>
          <p:spPr>
            <a:xfrm>
              <a:off x="5231130" y="5165102"/>
              <a:ext cx="251460" cy="7620"/>
            </a:xfrm>
            <a:custGeom>
              <a:avLst/>
              <a:gdLst/>
              <a:ahLst/>
              <a:cxnLst/>
              <a:rect l="l" t="t" r="r" b="b"/>
              <a:pathLst>
                <a:path w="251460" h="7620">
                  <a:moveTo>
                    <a:pt x="250177" y="5067"/>
                  </a:moveTo>
                  <a:lnTo>
                    <a:pt x="248920" y="5067"/>
                  </a:lnTo>
                  <a:lnTo>
                    <a:pt x="248920" y="2527"/>
                  </a:lnTo>
                  <a:lnTo>
                    <a:pt x="247650" y="2527"/>
                  </a:lnTo>
                  <a:lnTo>
                    <a:pt x="247650" y="1257"/>
                  </a:lnTo>
                  <a:lnTo>
                    <a:pt x="246367" y="1257"/>
                  </a:lnTo>
                  <a:lnTo>
                    <a:pt x="246367" y="0"/>
                  </a:lnTo>
                  <a:lnTo>
                    <a:pt x="0" y="0"/>
                  </a:lnTo>
                  <a:lnTo>
                    <a:pt x="0" y="1257"/>
                  </a:lnTo>
                  <a:lnTo>
                    <a:pt x="1270" y="1257"/>
                  </a:lnTo>
                  <a:lnTo>
                    <a:pt x="1270" y="2527"/>
                  </a:lnTo>
                  <a:lnTo>
                    <a:pt x="2540" y="2527"/>
                  </a:lnTo>
                  <a:lnTo>
                    <a:pt x="2540" y="5067"/>
                  </a:lnTo>
                  <a:lnTo>
                    <a:pt x="3810" y="5067"/>
                  </a:lnTo>
                  <a:lnTo>
                    <a:pt x="3810" y="6337"/>
                  </a:lnTo>
                  <a:lnTo>
                    <a:pt x="250177" y="6337"/>
                  </a:lnTo>
                  <a:lnTo>
                    <a:pt x="250177" y="5067"/>
                  </a:lnTo>
                  <a:close/>
                </a:path>
                <a:path w="251460" h="7620">
                  <a:moveTo>
                    <a:pt x="251460" y="6350"/>
                  </a:moveTo>
                  <a:lnTo>
                    <a:pt x="5080" y="6350"/>
                  </a:lnTo>
                  <a:lnTo>
                    <a:pt x="5080" y="7607"/>
                  </a:lnTo>
                  <a:lnTo>
                    <a:pt x="251460" y="7607"/>
                  </a:lnTo>
                  <a:lnTo>
                    <a:pt x="251460" y="6350"/>
                  </a:lnTo>
                  <a:close/>
                </a:path>
              </a:pathLst>
            </a:custGeom>
            <a:solidFill>
              <a:srgbClr val="006800"/>
            </a:solidFill>
          </p:spPr>
          <p:txBody>
            <a:bodyPr wrap="square" lIns="0" tIns="0" rIns="0" bIns="0" rtlCol="0"/>
            <a:lstStyle/>
            <a:p>
              <a:endParaRPr/>
            </a:p>
          </p:txBody>
        </p:sp>
        <p:sp>
          <p:nvSpPr>
            <p:cNvPr id="505" name="object 505"/>
            <p:cNvSpPr/>
            <p:nvPr/>
          </p:nvSpPr>
          <p:spPr>
            <a:xfrm>
              <a:off x="5237480" y="5172710"/>
              <a:ext cx="250190" cy="6350"/>
            </a:xfrm>
            <a:custGeom>
              <a:avLst/>
              <a:gdLst/>
              <a:ahLst/>
              <a:cxnLst/>
              <a:rect l="l" t="t" r="r" b="b"/>
              <a:pathLst>
                <a:path w="250189" h="6350">
                  <a:moveTo>
                    <a:pt x="248920" y="3810"/>
                  </a:moveTo>
                  <a:lnTo>
                    <a:pt x="247650" y="3810"/>
                  </a:lnTo>
                  <a:lnTo>
                    <a:pt x="247650" y="1270"/>
                  </a:lnTo>
                  <a:lnTo>
                    <a:pt x="246367" y="1270"/>
                  </a:lnTo>
                  <a:lnTo>
                    <a:pt x="246367" y="0"/>
                  </a:lnTo>
                  <a:lnTo>
                    <a:pt x="0" y="0"/>
                  </a:lnTo>
                  <a:lnTo>
                    <a:pt x="0" y="1270"/>
                  </a:lnTo>
                  <a:lnTo>
                    <a:pt x="1270" y="1270"/>
                  </a:lnTo>
                  <a:lnTo>
                    <a:pt x="1270" y="3810"/>
                  </a:lnTo>
                  <a:lnTo>
                    <a:pt x="2540" y="3810"/>
                  </a:lnTo>
                  <a:lnTo>
                    <a:pt x="2540" y="5080"/>
                  </a:lnTo>
                  <a:lnTo>
                    <a:pt x="248920" y="5080"/>
                  </a:lnTo>
                  <a:lnTo>
                    <a:pt x="248920" y="3810"/>
                  </a:lnTo>
                  <a:close/>
                </a:path>
                <a:path w="250189" h="6350">
                  <a:moveTo>
                    <a:pt x="250177" y="5092"/>
                  </a:moveTo>
                  <a:lnTo>
                    <a:pt x="3810" y="5092"/>
                  </a:lnTo>
                  <a:lnTo>
                    <a:pt x="3810" y="6350"/>
                  </a:lnTo>
                  <a:lnTo>
                    <a:pt x="250177" y="6350"/>
                  </a:lnTo>
                  <a:lnTo>
                    <a:pt x="250177" y="5092"/>
                  </a:lnTo>
                  <a:close/>
                </a:path>
              </a:pathLst>
            </a:custGeom>
            <a:solidFill>
              <a:srgbClr val="006A00"/>
            </a:solidFill>
          </p:spPr>
          <p:txBody>
            <a:bodyPr wrap="square" lIns="0" tIns="0" rIns="0" bIns="0" rtlCol="0"/>
            <a:lstStyle/>
            <a:p>
              <a:endParaRPr/>
            </a:p>
          </p:txBody>
        </p:sp>
        <p:sp>
          <p:nvSpPr>
            <p:cNvPr id="506" name="object 506"/>
            <p:cNvSpPr/>
            <p:nvPr/>
          </p:nvSpPr>
          <p:spPr>
            <a:xfrm>
              <a:off x="5242560" y="5179060"/>
              <a:ext cx="251460" cy="7620"/>
            </a:xfrm>
            <a:custGeom>
              <a:avLst/>
              <a:gdLst/>
              <a:ahLst/>
              <a:cxnLst/>
              <a:rect l="l" t="t" r="r" b="b"/>
              <a:pathLst>
                <a:path w="251460" h="7620">
                  <a:moveTo>
                    <a:pt x="248920" y="3810"/>
                  </a:moveTo>
                  <a:lnTo>
                    <a:pt x="247637" y="3810"/>
                  </a:lnTo>
                  <a:lnTo>
                    <a:pt x="247637" y="1270"/>
                  </a:lnTo>
                  <a:lnTo>
                    <a:pt x="246380" y="1270"/>
                  </a:lnTo>
                  <a:lnTo>
                    <a:pt x="246380" y="0"/>
                  </a:lnTo>
                  <a:lnTo>
                    <a:pt x="0" y="0"/>
                  </a:lnTo>
                  <a:lnTo>
                    <a:pt x="0" y="1270"/>
                  </a:lnTo>
                  <a:lnTo>
                    <a:pt x="1270" y="1270"/>
                  </a:lnTo>
                  <a:lnTo>
                    <a:pt x="1270" y="3810"/>
                  </a:lnTo>
                  <a:lnTo>
                    <a:pt x="2540" y="3810"/>
                  </a:lnTo>
                  <a:lnTo>
                    <a:pt x="2540" y="5080"/>
                  </a:lnTo>
                  <a:lnTo>
                    <a:pt x="248920" y="5080"/>
                  </a:lnTo>
                  <a:lnTo>
                    <a:pt x="248920" y="3810"/>
                  </a:lnTo>
                  <a:close/>
                </a:path>
                <a:path w="251460" h="7620">
                  <a:moveTo>
                    <a:pt x="251447" y="6350"/>
                  </a:moveTo>
                  <a:lnTo>
                    <a:pt x="250190" y="6350"/>
                  </a:lnTo>
                  <a:lnTo>
                    <a:pt x="250190" y="5092"/>
                  </a:lnTo>
                  <a:lnTo>
                    <a:pt x="3810" y="5092"/>
                  </a:lnTo>
                  <a:lnTo>
                    <a:pt x="3810" y="6350"/>
                  </a:lnTo>
                  <a:lnTo>
                    <a:pt x="5080" y="6350"/>
                  </a:lnTo>
                  <a:lnTo>
                    <a:pt x="5080" y="7620"/>
                  </a:lnTo>
                  <a:lnTo>
                    <a:pt x="251447" y="7620"/>
                  </a:lnTo>
                  <a:lnTo>
                    <a:pt x="251447" y="6350"/>
                  </a:lnTo>
                  <a:close/>
                </a:path>
              </a:pathLst>
            </a:custGeom>
            <a:solidFill>
              <a:srgbClr val="006B00"/>
            </a:solidFill>
          </p:spPr>
          <p:txBody>
            <a:bodyPr wrap="square" lIns="0" tIns="0" rIns="0" bIns="0" rtlCol="0"/>
            <a:lstStyle/>
            <a:p>
              <a:endParaRPr/>
            </a:p>
          </p:txBody>
        </p:sp>
        <p:sp>
          <p:nvSpPr>
            <p:cNvPr id="507" name="object 507"/>
            <p:cNvSpPr/>
            <p:nvPr/>
          </p:nvSpPr>
          <p:spPr>
            <a:xfrm>
              <a:off x="5248910" y="5186679"/>
              <a:ext cx="250190" cy="7620"/>
            </a:xfrm>
            <a:custGeom>
              <a:avLst/>
              <a:gdLst/>
              <a:ahLst/>
              <a:cxnLst/>
              <a:rect l="l" t="t" r="r" b="b"/>
              <a:pathLst>
                <a:path w="250189" h="7620">
                  <a:moveTo>
                    <a:pt x="247637" y="2540"/>
                  </a:moveTo>
                  <a:lnTo>
                    <a:pt x="246380" y="2540"/>
                  </a:lnTo>
                  <a:lnTo>
                    <a:pt x="246380" y="0"/>
                  </a:lnTo>
                  <a:lnTo>
                    <a:pt x="0" y="0"/>
                  </a:lnTo>
                  <a:lnTo>
                    <a:pt x="0" y="2540"/>
                  </a:lnTo>
                  <a:lnTo>
                    <a:pt x="1270" y="2540"/>
                  </a:lnTo>
                  <a:lnTo>
                    <a:pt x="1270" y="3810"/>
                  </a:lnTo>
                  <a:lnTo>
                    <a:pt x="247637" y="3810"/>
                  </a:lnTo>
                  <a:lnTo>
                    <a:pt x="247637" y="2540"/>
                  </a:lnTo>
                  <a:close/>
                </a:path>
                <a:path w="250189" h="7620">
                  <a:moveTo>
                    <a:pt x="250190" y="5080"/>
                  </a:moveTo>
                  <a:lnTo>
                    <a:pt x="248920" y="5080"/>
                  </a:lnTo>
                  <a:lnTo>
                    <a:pt x="248920" y="3822"/>
                  </a:lnTo>
                  <a:lnTo>
                    <a:pt x="2540" y="3822"/>
                  </a:lnTo>
                  <a:lnTo>
                    <a:pt x="2540" y="5080"/>
                  </a:lnTo>
                  <a:lnTo>
                    <a:pt x="3810" y="5080"/>
                  </a:lnTo>
                  <a:lnTo>
                    <a:pt x="3810" y="7620"/>
                  </a:lnTo>
                  <a:lnTo>
                    <a:pt x="250190" y="7620"/>
                  </a:lnTo>
                  <a:lnTo>
                    <a:pt x="250190" y="5080"/>
                  </a:lnTo>
                  <a:close/>
                </a:path>
              </a:pathLst>
            </a:custGeom>
            <a:solidFill>
              <a:srgbClr val="006D00"/>
            </a:solidFill>
          </p:spPr>
          <p:txBody>
            <a:bodyPr wrap="square" lIns="0" tIns="0" rIns="0" bIns="0" rtlCol="0"/>
            <a:lstStyle/>
            <a:p>
              <a:endParaRPr/>
            </a:p>
          </p:txBody>
        </p:sp>
        <p:sp>
          <p:nvSpPr>
            <p:cNvPr id="508" name="object 508"/>
            <p:cNvSpPr/>
            <p:nvPr/>
          </p:nvSpPr>
          <p:spPr>
            <a:xfrm>
              <a:off x="5253990" y="5194300"/>
              <a:ext cx="250190" cy="6350"/>
            </a:xfrm>
            <a:custGeom>
              <a:avLst/>
              <a:gdLst/>
              <a:ahLst/>
              <a:cxnLst/>
              <a:rect l="l" t="t" r="r" b="b"/>
              <a:pathLst>
                <a:path w="250189" h="6350">
                  <a:moveTo>
                    <a:pt x="247650" y="1270"/>
                  </a:moveTo>
                  <a:lnTo>
                    <a:pt x="246367" y="1270"/>
                  </a:lnTo>
                  <a:lnTo>
                    <a:pt x="246367" y="0"/>
                  </a:lnTo>
                  <a:lnTo>
                    <a:pt x="0" y="0"/>
                  </a:lnTo>
                  <a:lnTo>
                    <a:pt x="0" y="1270"/>
                  </a:lnTo>
                  <a:lnTo>
                    <a:pt x="1270" y="1270"/>
                  </a:lnTo>
                  <a:lnTo>
                    <a:pt x="1270" y="2540"/>
                  </a:lnTo>
                  <a:lnTo>
                    <a:pt x="247650" y="2540"/>
                  </a:lnTo>
                  <a:lnTo>
                    <a:pt x="247650" y="1270"/>
                  </a:lnTo>
                  <a:close/>
                </a:path>
                <a:path w="250189" h="6350">
                  <a:moveTo>
                    <a:pt x="250190" y="3822"/>
                  </a:moveTo>
                  <a:lnTo>
                    <a:pt x="248907" y="3822"/>
                  </a:lnTo>
                  <a:lnTo>
                    <a:pt x="248907" y="2552"/>
                  </a:lnTo>
                  <a:lnTo>
                    <a:pt x="2540" y="2552"/>
                  </a:lnTo>
                  <a:lnTo>
                    <a:pt x="2540" y="3822"/>
                  </a:lnTo>
                  <a:lnTo>
                    <a:pt x="3810" y="3822"/>
                  </a:lnTo>
                  <a:lnTo>
                    <a:pt x="3810" y="6350"/>
                  </a:lnTo>
                  <a:lnTo>
                    <a:pt x="250190" y="6350"/>
                  </a:lnTo>
                  <a:lnTo>
                    <a:pt x="250190" y="3822"/>
                  </a:lnTo>
                  <a:close/>
                </a:path>
              </a:pathLst>
            </a:custGeom>
            <a:solidFill>
              <a:srgbClr val="006F00"/>
            </a:solidFill>
          </p:spPr>
          <p:txBody>
            <a:bodyPr wrap="square" lIns="0" tIns="0" rIns="0" bIns="0" rtlCol="0"/>
            <a:lstStyle/>
            <a:p>
              <a:endParaRPr/>
            </a:p>
          </p:txBody>
        </p:sp>
        <p:sp>
          <p:nvSpPr>
            <p:cNvPr id="509" name="object 509"/>
            <p:cNvSpPr/>
            <p:nvPr/>
          </p:nvSpPr>
          <p:spPr>
            <a:xfrm>
              <a:off x="5259070" y="5200650"/>
              <a:ext cx="251460" cy="7620"/>
            </a:xfrm>
            <a:custGeom>
              <a:avLst/>
              <a:gdLst/>
              <a:ahLst/>
              <a:cxnLst/>
              <a:rect l="l" t="t" r="r" b="b"/>
              <a:pathLst>
                <a:path w="251460" h="7620">
                  <a:moveTo>
                    <a:pt x="247637" y="1270"/>
                  </a:moveTo>
                  <a:lnTo>
                    <a:pt x="246380" y="1270"/>
                  </a:lnTo>
                  <a:lnTo>
                    <a:pt x="246380" y="0"/>
                  </a:lnTo>
                  <a:lnTo>
                    <a:pt x="0" y="0"/>
                  </a:lnTo>
                  <a:lnTo>
                    <a:pt x="0" y="1270"/>
                  </a:lnTo>
                  <a:lnTo>
                    <a:pt x="1270" y="1270"/>
                  </a:lnTo>
                  <a:lnTo>
                    <a:pt x="1270" y="2540"/>
                  </a:lnTo>
                  <a:lnTo>
                    <a:pt x="247637" y="2540"/>
                  </a:lnTo>
                  <a:lnTo>
                    <a:pt x="247637" y="1270"/>
                  </a:lnTo>
                  <a:close/>
                </a:path>
                <a:path w="251460" h="7620">
                  <a:moveTo>
                    <a:pt x="251460" y="6350"/>
                  </a:moveTo>
                  <a:lnTo>
                    <a:pt x="250177" y="6350"/>
                  </a:lnTo>
                  <a:lnTo>
                    <a:pt x="250177" y="3822"/>
                  </a:lnTo>
                  <a:lnTo>
                    <a:pt x="248920" y="3822"/>
                  </a:lnTo>
                  <a:lnTo>
                    <a:pt x="248920" y="2552"/>
                  </a:lnTo>
                  <a:lnTo>
                    <a:pt x="2540" y="2552"/>
                  </a:lnTo>
                  <a:lnTo>
                    <a:pt x="2540" y="3822"/>
                  </a:lnTo>
                  <a:lnTo>
                    <a:pt x="3810" y="3822"/>
                  </a:lnTo>
                  <a:lnTo>
                    <a:pt x="3810" y="6350"/>
                  </a:lnTo>
                  <a:lnTo>
                    <a:pt x="5080" y="6350"/>
                  </a:lnTo>
                  <a:lnTo>
                    <a:pt x="5080" y="7620"/>
                  </a:lnTo>
                  <a:lnTo>
                    <a:pt x="251460" y="7620"/>
                  </a:lnTo>
                  <a:lnTo>
                    <a:pt x="251460" y="6350"/>
                  </a:lnTo>
                  <a:close/>
                </a:path>
              </a:pathLst>
            </a:custGeom>
            <a:solidFill>
              <a:srgbClr val="007000"/>
            </a:solidFill>
          </p:spPr>
          <p:txBody>
            <a:bodyPr wrap="square" lIns="0" tIns="0" rIns="0" bIns="0" rtlCol="0"/>
            <a:lstStyle/>
            <a:p>
              <a:endParaRPr/>
            </a:p>
          </p:txBody>
        </p:sp>
        <p:sp>
          <p:nvSpPr>
            <p:cNvPr id="510" name="object 510"/>
            <p:cNvSpPr/>
            <p:nvPr/>
          </p:nvSpPr>
          <p:spPr>
            <a:xfrm>
              <a:off x="5265420" y="5208270"/>
              <a:ext cx="251460" cy="7620"/>
            </a:xfrm>
            <a:custGeom>
              <a:avLst/>
              <a:gdLst/>
              <a:ahLst/>
              <a:cxnLst/>
              <a:rect l="l" t="t" r="r" b="b"/>
              <a:pathLst>
                <a:path w="251460" h="7620">
                  <a:moveTo>
                    <a:pt x="246380" y="0"/>
                  </a:moveTo>
                  <a:lnTo>
                    <a:pt x="0" y="0"/>
                  </a:lnTo>
                  <a:lnTo>
                    <a:pt x="0" y="1270"/>
                  </a:lnTo>
                  <a:lnTo>
                    <a:pt x="246380" y="1270"/>
                  </a:lnTo>
                  <a:lnTo>
                    <a:pt x="246380" y="0"/>
                  </a:lnTo>
                  <a:close/>
                </a:path>
                <a:path w="251460" h="7620">
                  <a:moveTo>
                    <a:pt x="251460" y="6350"/>
                  </a:moveTo>
                  <a:lnTo>
                    <a:pt x="250177" y="6350"/>
                  </a:lnTo>
                  <a:lnTo>
                    <a:pt x="250177" y="5080"/>
                  </a:lnTo>
                  <a:lnTo>
                    <a:pt x="248920" y="5080"/>
                  </a:lnTo>
                  <a:lnTo>
                    <a:pt x="248920" y="2552"/>
                  </a:lnTo>
                  <a:lnTo>
                    <a:pt x="247637" y="2552"/>
                  </a:lnTo>
                  <a:lnTo>
                    <a:pt x="247637" y="1282"/>
                  </a:lnTo>
                  <a:lnTo>
                    <a:pt x="1270" y="1282"/>
                  </a:lnTo>
                  <a:lnTo>
                    <a:pt x="1270" y="2552"/>
                  </a:lnTo>
                  <a:lnTo>
                    <a:pt x="2540" y="2552"/>
                  </a:lnTo>
                  <a:lnTo>
                    <a:pt x="2540" y="5080"/>
                  </a:lnTo>
                  <a:lnTo>
                    <a:pt x="3810" y="5080"/>
                  </a:lnTo>
                  <a:lnTo>
                    <a:pt x="3810" y="6350"/>
                  </a:lnTo>
                  <a:lnTo>
                    <a:pt x="5080" y="6350"/>
                  </a:lnTo>
                  <a:lnTo>
                    <a:pt x="5080" y="7620"/>
                  </a:lnTo>
                  <a:lnTo>
                    <a:pt x="251460" y="7620"/>
                  </a:lnTo>
                  <a:lnTo>
                    <a:pt x="251460" y="6350"/>
                  </a:lnTo>
                  <a:close/>
                </a:path>
              </a:pathLst>
            </a:custGeom>
            <a:solidFill>
              <a:srgbClr val="007200"/>
            </a:solidFill>
          </p:spPr>
          <p:txBody>
            <a:bodyPr wrap="square" lIns="0" tIns="0" rIns="0" bIns="0" rtlCol="0"/>
            <a:lstStyle/>
            <a:p>
              <a:endParaRPr/>
            </a:p>
          </p:txBody>
        </p:sp>
        <p:sp>
          <p:nvSpPr>
            <p:cNvPr id="511" name="object 511"/>
            <p:cNvSpPr/>
            <p:nvPr/>
          </p:nvSpPr>
          <p:spPr>
            <a:xfrm>
              <a:off x="5271770" y="5215902"/>
              <a:ext cx="250190" cy="6350"/>
            </a:xfrm>
            <a:custGeom>
              <a:avLst/>
              <a:gdLst/>
              <a:ahLst/>
              <a:cxnLst/>
              <a:rect l="l" t="t" r="r" b="b"/>
              <a:pathLst>
                <a:path w="250189" h="6350">
                  <a:moveTo>
                    <a:pt x="250177" y="5067"/>
                  </a:moveTo>
                  <a:lnTo>
                    <a:pt x="248920" y="5067"/>
                  </a:lnTo>
                  <a:lnTo>
                    <a:pt x="248920" y="3797"/>
                  </a:lnTo>
                  <a:lnTo>
                    <a:pt x="247637" y="3797"/>
                  </a:lnTo>
                  <a:lnTo>
                    <a:pt x="247637" y="1270"/>
                  </a:lnTo>
                  <a:lnTo>
                    <a:pt x="246380" y="1270"/>
                  </a:lnTo>
                  <a:lnTo>
                    <a:pt x="246380" y="0"/>
                  </a:lnTo>
                  <a:lnTo>
                    <a:pt x="0" y="0"/>
                  </a:lnTo>
                  <a:lnTo>
                    <a:pt x="0" y="1270"/>
                  </a:lnTo>
                  <a:lnTo>
                    <a:pt x="1270" y="1270"/>
                  </a:lnTo>
                  <a:lnTo>
                    <a:pt x="1270" y="3797"/>
                  </a:lnTo>
                  <a:lnTo>
                    <a:pt x="2540" y="3797"/>
                  </a:lnTo>
                  <a:lnTo>
                    <a:pt x="2540" y="5067"/>
                  </a:lnTo>
                  <a:lnTo>
                    <a:pt x="3810" y="5067"/>
                  </a:lnTo>
                  <a:lnTo>
                    <a:pt x="3810" y="6337"/>
                  </a:lnTo>
                  <a:lnTo>
                    <a:pt x="250177" y="6337"/>
                  </a:lnTo>
                  <a:lnTo>
                    <a:pt x="250177" y="5067"/>
                  </a:lnTo>
                  <a:close/>
                </a:path>
              </a:pathLst>
            </a:custGeom>
            <a:solidFill>
              <a:srgbClr val="007300"/>
            </a:solidFill>
          </p:spPr>
          <p:txBody>
            <a:bodyPr wrap="square" lIns="0" tIns="0" rIns="0" bIns="0" rtlCol="0"/>
            <a:lstStyle/>
            <a:p>
              <a:endParaRPr/>
            </a:p>
          </p:txBody>
        </p:sp>
        <p:sp>
          <p:nvSpPr>
            <p:cNvPr id="512" name="object 512"/>
            <p:cNvSpPr/>
            <p:nvPr/>
          </p:nvSpPr>
          <p:spPr>
            <a:xfrm>
              <a:off x="5276850" y="5222252"/>
              <a:ext cx="251460" cy="7620"/>
            </a:xfrm>
            <a:custGeom>
              <a:avLst/>
              <a:gdLst/>
              <a:ahLst/>
              <a:cxnLst/>
              <a:rect l="l" t="t" r="r" b="b"/>
              <a:pathLst>
                <a:path w="251460" h="7620">
                  <a:moveTo>
                    <a:pt x="250190" y="5067"/>
                  </a:moveTo>
                  <a:lnTo>
                    <a:pt x="248907" y="5067"/>
                  </a:lnTo>
                  <a:lnTo>
                    <a:pt x="248907" y="3797"/>
                  </a:lnTo>
                  <a:lnTo>
                    <a:pt x="247650" y="3797"/>
                  </a:lnTo>
                  <a:lnTo>
                    <a:pt x="247650" y="1270"/>
                  </a:lnTo>
                  <a:lnTo>
                    <a:pt x="246380" y="1270"/>
                  </a:lnTo>
                  <a:lnTo>
                    <a:pt x="246380" y="0"/>
                  </a:lnTo>
                  <a:lnTo>
                    <a:pt x="0" y="0"/>
                  </a:lnTo>
                  <a:lnTo>
                    <a:pt x="0" y="1270"/>
                  </a:lnTo>
                  <a:lnTo>
                    <a:pt x="1270" y="1270"/>
                  </a:lnTo>
                  <a:lnTo>
                    <a:pt x="1270" y="3797"/>
                  </a:lnTo>
                  <a:lnTo>
                    <a:pt x="2540" y="3797"/>
                  </a:lnTo>
                  <a:lnTo>
                    <a:pt x="2540" y="5067"/>
                  </a:lnTo>
                  <a:lnTo>
                    <a:pt x="3810" y="5067"/>
                  </a:lnTo>
                  <a:lnTo>
                    <a:pt x="3810" y="6337"/>
                  </a:lnTo>
                  <a:lnTo>
                    <a:pt x="250190" y="6337"/>
                  </a:lnTo>
                  <a:lnTo>
                    <a:pt x="250190" y="5067"/>
                  </a:lnTo>
                  <a:close/>
                </a:path>
                <a:path w="251460" h="7620">
                  <a:moveTo>
                    <a:pt x="251447" y="6350"/>
                  </a:moveTo>
                  <a:lnTo>
                    <a:pt x="5080" y="6350"/>
                  </a:lnTo>
                  <a:lnTo>
                    <a:pt x="5080" y="7620"/>
                  </a:lnTo>
                  <a:lnTo>
                    <a:pt x="251447" y="7620"/>
                  </a:lnTo>
                  <a:lnTo>
                    <a:pt x="251447" y="6350"/>
                  </a:lnTo>
                  <a:close/>
                </a:path>
              </a:pathLst>
            </a:custGeom>
            <a:solidFill>
              <a:srgbClr val="007500"/>
            </a:solidFill>
          </p:spPr>
          <p:txBody>
            <a:bodyPr wrap="square" lIns="0" tIns="0" rIns="0" bIns="0" rtlCol="0"/>
            <a:lstStyle/>
            <a:p>
              <a:endParaRPr/>
            </a:p>
          </p:txBody>
        </p:sp>
        <p:sp>
          <p:nvSpPr>
            <p:cNvPr id="513" name="object 513"/>
            <p:cNvSpPr/>
            <p:nvPr/>
          </p:nvSpPr>
          <p:spPr>
            <a:xfrm>
              <a:off x="5283200" y="5229872"/>
              <a:ext cx="251460" cy="7620"/>
            </a:xfrm>
            <a:custGeom>
              <a:avLst/>
              <a:gdLst/>
              <a:ahLst/>
              <a:cxnLst/>
              <a:rect l="l" t="t" r="r" b="b"/>
              <a:pathLst>
                <a:path w="251460" h="7620">
                  <a:moveTo>
                    <a:pt x="247650" y="2527"/>
                  </a:moveTo>
                  <a:lnTo>
                    <a:pt x="246380" y="2527"/>
                  </a:lnTo>
                  <a:lnTo>
                    <a:pt x="246380" y="0"/>
                  </a:lnTo>
                  <a:lnTo>
                    <a:pt x="0" y="0"/>
                  </a:lnTo>
                  <a:lnTo>
                    <a:pt x="0" y="2527"/>
                  </a:lnTo>
                  <a:lnTo>
                    <a:pt x="1270" y="2527"/>
                  </a:lnTo>
                  <a:lnTo>
                    <a:pt x="1270" y="3797"/>
                  </a:lnTo>
                  <a:lnTo>
                    <a:pt x="247650" y="3797"/>
                  </a:lnTo>
                  <a:lnTo>
                    <a:pt x="247650" y="2527"/>
                  </a:lnTo>
                  <a:close/>
                </a:path>
                <a:path w="251460" h="7620">
                  <a:moveTo>
                    <a:pt x="251447" y="6337"/>
                  </a:moveTo>
                  <a:lnTo>
                    <a:pt x="250190" y="6337"/>
                  </a:lnTo>
                  <a:lnTo>
                    <a:pt x="250190" y="5067"/>
                  </a:lnTo>
                  <a:lnTo>
                    <a:pt x="248907" y="5067"/>
                  </a:lnTo>
                  <a:lnTo>
                    <a:pt x="248907" y="3810"/>
                  </a:lnTo>
                  <a:lnTo>
                    <a:pt x="2540" y="3810"/>
                  </a:lnTo>
                  <a:lnTo>
                    <a:pt x="2540" y="5067"/>
                  </a:lnTo>
                  <a:lnTo>
                    <a:pt x="3810" y="5067"/>
                  </a:lnTo>
                  <a:lnTo>
                    <a:pt x="3810" y="6337"/>
                  </a:lnTo>
                  <a:lnTo>
                    <a:pt x="5080" y="6337"/>
                  </a:lnTo>
                  <a:lnTo>
                    <a:pt x="5080" y="7607"/>
                  </a:lnTo>
                  <a:lnTo>
                    <a:pt x="251447" y="7607"/>
                  </a:lnTo>
                  <a:lnTo>
                    <a:pt x="251447" y="6337"/>
                  </a:lnTo>
                  <a:close/>
                </a:path>
              </a:pathLst>
            </a:custGeom>
            <a:solidFill>
              <a:srgbClr val="007700"/>
            </a:solidFill>
          </p:spPr>
          <p:txBody>
            <a:bodyPr wrap="square" lIns="0" tIns="0" rIns="0" bIns="0" rtlCol="0"/>
            <a:lstStyle/>
            <a:p>
              <a:endParaRPr/>
            </a:p>
          </p:txBody>
        </p:sp>
        <p:sp>
          <p:nvSpPr>
            <p:cNvPr id="514" name="object 514"/>
            <p:cNvSpPr/>
            <p:nvPr/>
          </p:nvSpPr>
          <p:spPr>
            <a:xfrm>
              <a:off x="5288280" y="5237479"/>
              <a:ext cx="251460" cy="6350"/>
            </a:xfrm>
            <a:custGeom>
              <a:avLst/>
              <a:gdLst/>
              <a:ahLst/>
              <a:cxnLst/>
              <a:rect l="l" t="t" r="r" b="b"/>
              <a:pathLst>
                <a:path w="251460" h="6350">
                  <a:moveTo>
                    <a:pt x="247650" y="1270"/>
                  </a:moveTo>
                  <a:lnTo>
                    <a:pt x="246367" y="1270"/>
                  </a:lnTo>
                  <a:lnTo>
                    <a:pt x="246367" y="0"/>
                  </a:lnTo>
                  <a:lnTo>
                    <a:pt x="0" y="0"/>
                  </a:lnTo>
                  <a:lnTo>
                    <a:pt x="0" y="1270"/>
                  </a:lnTo>
                  <a:lnTo>
                    <a:pt x="1270" y="1270"/>
                  </a:lnTo>
                  <a:lnTo>
                    <a:pt x="1270" y="2540"/>
                  </a:lnTo>
                  <a:lnTo>
                    <a:pt x="247650" y="2540"/>
                  </a:lnTo>
                  <a:lnTo>
                    <a:pt x="247650" y="1270"/>
                  </a:lnTo>
                  <a:close/>
                </a:path>
                <a:path w="251460" h="6350">
                  <a:moveTo>
                    <a:pt x="251460" y="5080"/>
                  </a:moveTo>
                  <a:lnTo>
                    <a:pt x="250177" y="5080"/>
                  </a:lnTo>
                  <a:lnTo>
                    <a:pt x="250177" y="3810"/>
                  </a:lnTo>
                  <a:lnTo>
                    <a:pt x="248920" y="3810"/>
                  </a:lnTo>
                  <a:lnTo>
                    <a:pt x="248920" y="2552"/>
                  </a:lnTo>
                  <a:lnTo>
                    <a:pt x="2540" y="2552"/>
                  </a:lnTo>
                  <a:lnTo>
                    <a:pt x="2540" y="3810"/>
                  </a:lnTo>
                  <a:lnTo>
                    <a:pt x="3810" y="3810"/>
                  </a:lnTo>
                  <a:lnTo>
                    <a:pt x="3810" y="5080"/>
                  </a:lnTo>
                  <a:lnTo>
                    <a:pt x="5080" y="5080"/>
                  </a:lnTo>
                  <a:lnTo>
                    <a:pt x="5080" y="6350"/>
                  </a:lnTo>
                  <a:lnTo>
                    <a:pt x="251460" y="6350"/>
                  </a:lnTo>
                  <a:lnTo>
                    <a:pt x="251460" y="5080"/>
                  </a:lnTo>
                  <a:close/>
                </a:path>
              </a:pathLst>
            </a:custGeom>
            <a:solidFill>
              <a:srgbClr val="007800"/>
            </a:solidFill>
          </p:spPr>
          <p:txBody>
            <a:bodyPr wrap="square" lIns="0" tIns="0" rIns="0" bIns="0" rtlCol="0"/>
            <a:lstStyle/>
            <a:p>
              <a:endParaRPr/>
            </a:p>
          </p:txBody>
        </p:sp>
        <p:sp>
          <p:nvSpPr>
            <p:cNvPr id="515" name="object 515"/>
            <p:cNvSpPr/>
            <p:nvPr/>
          </p:nvSpPr>
          <p:spPr>
            <a:xfrm>
              <a:off x="5293360" y="5243829"/>
              <a:ext cx="247650" cy="7620"/>
            </a:xfrm>
            <a:custGeom>
              <a:avLst/>
              <a:gdLst/>
              <a:ahLst/>
              <a:cxnLst/>
              <a:rect l="l" t="t" r="r" b="b"/>
              <a:pathLst>
                <a:path w="247650" h="7620">
                  <a:moveTo>
                    <a:pt x="247650" y="2540"/>
                  </a:moveTo>
                  <a:lnTo>
                    <a:pt x="247637" y="1270"/>
                  </a:lnTo>
                  <a:lnTo>
                    <a:pt x="246380" y="1270"/>
                  </a:lnTo>
                  <a:lnTo>
                    <a:pt x="246380" y="0"/>
                  </a:lnTo>
                  <a:lnTo>
                    <a:pt x="0" y="0"/>
                  </a:lnTo>
                  <a:lnTo>
                    <a:pt x="0" y="1270"/>
                  </a:lnTo>
                  <a:lnTo>
                    <a:pt x="1270" y="1270"/>
                  </a:lnTo>
                  <a:lnTo>
                    <a:pt x="1270" y="2540"/>
                  </a:lnTo>
                  <a:lnTo>
                    <a:pt x="2540" y="2540"/>
                  </a:lnTo>
                  <a:lnTo>
                    <a:pt x="2540" y="3810"/>
                  </a:lnTo>
                  <a:lnTo>
                    <a:pt x="3810" y="3810"/>
                  </a:lnTo>
                  <a:lnTo>
                    <a:pt x="3810" y="5080"/>
                  </a:lnTo>
                  <a:lnTo>
                    <a:pt x="5080" y="5080"/>
                  </a:lnTo>
                  <a:lnTo>
                    <a:pt x="5080" y="6350"/>
                  </a:lnTo>
                  <a:lnTo>
                    <a:pt x="5080" y="7620"/>
                  </a:lnTo>
                  <a:lnTo>
                    <a:pt x="243840" y="7620"/>
                  </a:lnTo>
                  <a:lnTo>
                    <a:pt x="243840" y="6350"/>
                  </a:lnTo>
                  <a:lnTo>
                    <a:pt x="245097" y="6350"/>
                  </a:lnTo>
                  <a:lnTo>
                    <a:pt x="245097" y="5080"/>
                  </a:lnTo>
                  <a:lnTo>
                    <a:pt x="247650" y="5080"/>
                  </a:lnTo>
                  <a:lnTo>
                    <a:pt x="247650" y="3810"/>
                  </a:lnTo>
                  <a:lnTo>
                    <a:pt x="247650" y="2540"/>
                  </a:lnTo>
                  <a:close/>
                </a:path>
              </a:pathLst>
            </a:custGeom>
            <a:solidFill>
              <a:srgbClr val="007A00"/>
            </a:solidFill>
          </p:spPr>
          <p:txBody>
            <a:bodyPr wrap="square" lIns="0" tIns="0" rIns="0" bIns="0" rtlCol="0"/>
            <a:lstStyle/>
            <a:p>
              <a:endParaRPr/>
            </a:p>
          </p:txBody>
        </p:sp>
        <p:sp>
          <p:nvSpPr>
            <p:cNvPr id="516" name="object 516"/>
            <p:cNvSpPr/>
            <p:nvPr/>
          </p:nvSpPr>
          <p:spPr>
            <a:xfrm>
              <a:off x="5299710" y="5251450"/>
              <a:ext cx="236220" cy="7620"/>
            </a:xfrm>
            <a:custGeom>
              <a:avLst/>
              <a:gdLst/>
              <a:ahLst/>
              <a:cxnLst/>
              <a:rect l="l" t="t" r="r" b="b"/>
              <a:pathLst>
                <a:path w="236220" h="7620">
                  <a:moveTo>
                    <a:pt x="234937" y="1282"/>
                  </a:moveTo>
                  <a:lnTo>
                    <a:pt x="1270" y="1282"/>
                  </a:lnTo>
                  <a:lnTo>
                    <a:pt x="1270" y="2540"/>
                  </a:lnTo>
                  <a:lnTo>
                    <a:pt x="2540" y="2540"/>
                  </a:lnTo>
                  <a:lnTo>
                    <a:pt x="2540" y="3810"/>
                  </a:lnTo>
                  <a:lnTo>
                    <a:pt x="3810" y="3810"/>
                  </a:lnTo>
                  <a:lnTo>
                    <a:pt x="3810" y="5080"/>
                  </a:lnTo>
                  <a:lnTo>
                    <a:pt x="3810" y="6350"/>
                  </a:lnTo>
                  <a:lnTo>
                    <a:pt x="5080" y="6350"/>
                  </a:lnTo>
                  <a:lnTo>
                    <a:pt x="5080" y="7620"/>
                  </a:lnTo>
                  <a:lnTo>
                    <a:pt x="228600" y="7620"/>
                  </a:lnTo>
                  <a:lnTo>
                    <a:pt x="228600" y="6350"/>
                  </a:lnTo>
                  <a:lnTo>
                    <a:pt x="229870" y="6350"/>
                  </a:lnTo>
                  <a:lnTo>
                    <a:pt x="229870" y="5080"/>
                  </a:lnTo>
                  <a:lnTo>
                    <a:pt x="231140" y="5080"/>
                  </a:lnTo>
                  <a:lnTo>
                    <a:pt x="231140" y="3810"/>
                  </a:lnTo>
                  <a:lnTo>
                    <a:pt x="232410" y="3810"/>
                  </a:lnTo>
                  <a:lnTo>
                    <a:pt x="232410" y="2540"/>
                  </a:lnTo>
                  <a:lnTo>
                    <a:pt x="234937" y="2540"/>
                  </a:lnTo>
                  <a:lnTo>
                    <a:pt x="234937" y="1282"/>
                  </a:lnTo>
                  <a:close/>
                </a:path>
                <a:path w="236220" h="7620">
                  <a:moveTo>
                    <a:pt x="236220" y="0"/>
                  </a:moveTo>
                  <a:lnTo>
                    <a:pt x="0" y="0"/>
                  </a:lnTo>
                  <a:lnTo>
                    <a:pt x="0" y="1270"/>
                  </a:lnTo>
                  <a:lnTo>
                    <a:pt x="236220" y="1270"/>
                  </a:lnTo>
                  <a:lnTo>
                    <a:pt x="236220" y="0"/>
                  </a:lnTo>
                  <a:close/>
                </a:path>
              </a:pathLst>
            </a:custGeom>
            <a:solidFill>
              <a:srgbClr val="007C00"/>
            </a:solidFill>
          </p:spPr>
          <p:txBody>
            <a:bodyPr wrap="square" lIns="0" tIns="0" rIns="0" bIns="0" rtlCol="0"/>
            <a:lstStyle/>
            <a:p>
              <a:endParaRPr/>
            </a:p>
          </p:txBody>
        </p:sp>
        <p:sp>
          <p:nvSpPr>
            <p:cNvPr id="517" name="object 517"/>
            <p:cNvSpPr/>
            <p:nvPr/>
          </p:nvSpPr>
          <p:spPr>
            <a:xfrm>
              <a:off x="5306060" y="5259082"/>
              <a:ext cx="219710" cy="6350"/>
            </a:xfrm>
            <a:custGeom>
              <a:avLst/>
              <a:gdLst/>
              <a:ahLst/>
              <a:cxnLst/>
              <a:rect l="l" t="t" r="r" b="b"/>
              <a:pathLst>
                <a:path w="219710" h="6350">
                  <a:moveTo>
                    <a:pt x="219710" y="0"/>
                  </a:moveTo>
                  <a:lnTo>
                    <a:pt x="0" y="0"/>
                  </a:lnTo>
                  <a:lnTo>
                    <a:pt x="0" y="1257"/>
                  </a:lnTo>
                  <a:lnTo>
                    <a:pt x="1270" y="1257"/>
                  </a:lnTo>
                  <a:lnTo>
                    <a:pt x="1270" y="2527"/>
                  </a:lnTo>
                  <a:lnTo>
                    <a:pt x="2540" y="2527"/>
                  </a:lnTo>
                  <a:lnTo>
                    <a:pt x="2540" y="3797"/>
                  </a:lnTo>
                  <a:lnTo>
                    <a:pt x="2540" y="5067"/>
                  </a:lnTo>
                  <a:lnTo>
                    <a:pt x="3810" y="5067"/>
                  </a:lnTo>
                  <a:lnTo>
                    <a:pt x="3810" y="6337"/>
                  </a:lnTo>
                  <a:lnTo>
                    <a:pt x="213360" y="6337"/>
                  </a:lnTo>
                  <a:lnTo>
                    <a:pt x="213360" y="5067"/>
                  </a:lnTo>
                  <a:lnTo>
                    <a:pt x="215900" y="5067"/>
                  </a:lnTo>
                  <a:lnTo>
                    <a:pt x="215900" y="3797"/>
                  </a:lnTo>
                  <a:lnTo>
                    <a:pt x="217170" y="3797"/>
                  </a:lnTo>
                  <a:lnTo>
                    <a:pt x="217170" y="2527"/>
                  </a:lnTo>
                  <a:lnTo>
                    <a:pt x="218440" y="2527"/>
                  </a:lnTo>
                  <a:lnTo>
                    <a:pt x="218440" y="1257"/>
                  </a:lnTo>
                  <a:lnTo>
                    <a:pt x="219710" y="1257"/>
                  </a:lnTo>
                  <a:lnTo>
                    <a:pt x="219710" y="0"/>
                  </a:lnTo>
                  <a:close/>
                </a:path>
              </a:pathLst>
            </a:custGeom>
            <a:solidFill>
              <a:srgbClr val="007D00"/>
            </a:solidFill>
          </p:spPr>
          <p:txBody>
            <a:bodyPr wrap="square" lIns="0" tIns="0" rIns="0" bIns="0" rtlCol="0"/>
            <a:lstStyle/>
            <a:p>
              <a:endParaRPr/>
            </a:p>
          </p:txBody>
        </p:sp>
        <p:sp>
          <p:nvSpPr>
            <p:cNvPr id="518" name="object 518"/>
            <p:cNvSpPr/>
            <p:nvPr/>
          </p:nvSpPr>
          <p:spPr>
            <a:xfrm>
              <a:off x="5311140" y="5265432"/>
              <a:ext cx="207010" cy="7620"/>
            </a:xfrm>
            <a:custGeom>
              <a:avLst/>
              <a:gdLst/>
              <a:ahLst/>
              <a:cxnLst/>
              <a:rect l="l" t="t" r="r" b="b"/>
              <a:pathLst>
                <a:path w="207010" h="7620">
                  <a:moveTo>
                    <a:pt x="199390" y="6350"/>
                  </a:moveTo>
                  <a:lnTo>
                    <a:pt x="5080" y="6350"/>
                  </a:lnTo>
                  <a:lnTo>
                    <a:pt x="5080" y="7607"/>
                  </a:lnTo>
                  <a:lnTo>
                    <a:pt x="199390" y="7607"/>
                  </a:lnTo>
                  <a:lnTo>
                    <a:pt x="199390" y="6350"/>
                  </a:lnTo>
                  <a:close/>
                </a:path>
                <a:path w="207010" h="7620">
                  <a:moveTo>
                    <a:pt x="207010" y="0"/>
                  </a:moveTo>
                  <a:lnTo>
                    <a:pt x="0" y="0"/>
                  </a:lnTo>
                  <a:lnTo>
                    <a:pt x="0" y="1257"/>
                  </a:lnTo>
                  <a:lnTo>
                    <a:pt x="1270" y="1257"/>
                  </a:lnTo>
                  <a:lnTo>
                    <a:pt x="1270" y="2527"/>
                  </a:lnTo>
                  <a:lnTo>
                    <a:pt x="2540" y="2527"/>
                  </a:lnTo>
                  <a:lnTo>
                    <a:pt x="2540" y="3797"/>
                  </a:lnTo>
                  <a:lnTo>
                    <a:pt x="2540" y="5067"/>
                  </a:lnTo>
                  <a:lnTo>
                    <a:pt x="3810" y="5067"/>
                  </a:lnTo>
                  <a:lnTo>
                    <a:pt x="3810" y="6337"/>
                  </a:lnTo>
                  <a:lnTo>
                    <a:pt x="200660" y="6337"/>
                  </a:lnTo>
                  <a:lnTo>
                    <a:pt x="200660" y="5067"/>
                  </a:lnTo>
                  <a:lnTo>
                    <a:pt x="201917" y="5067"/>
                  </a:lnTo>
                  <a:lnTo>
                    <a:pt x="201917" y="3797"/>
                  </a:lnTo>
                  <a:lnTo>
                    <a:pt x="204457" y="3797"/>
                  </a:lnTo>
                  <a:lnTo>
                    <a:pt x="204457" y="2527"/>
                  </a:lnTo>
                  <a:lnTo>
                    <a:pt x="205740" y="2527"/>
                  </a:lnTo>
                  <a:lnTo>
                    <a:pt x="205740" y="1257"/>
                  </a:lnTo>
                  <a:lnTo>
                    <a:pt x="207010" y="1257"/>
                  </a:lnTo>
                  <a:lnTo>
                    <a:pt x="207010" y="0"/>
                  </a:lnTo>
                  <a:close/>
                </a:path>
              </a:pathLst>
            </a:custGeom>
            <a:solidFill>
              <a:srgbClr val="007F00"/>
            </a:solidFill>
          </p:spPr>
          <p:txBody>
            <a:bodyPr wrap="square" lIns="0" tIns="0" rIns="0" bIns="0" rtlCol="0"/>
            <a:lstStyle/>
            <a:p>
              <a:endParaRPr/>
            </a:p>
          </p:txBody>
        </p:sp>
        <p:sp>
          <p:nvSpPr>
            <p:cNvPr id="519" name="object 519"/>
            <p:cNvSpPr/>
            <p:nvPr/>
          </p:nvSpPr>
          <p:spPr>
            <a:xfrm>
              <a:off x="5317490" y="5273039"/>
              <a:ext cx="191770" cy="7620"/>
            </a:xfrm>
            <a:custGeom>
              <a:avLst/>
              <a:gdLst/>
              <a:ahLst/>
              <a:cxnLst/>
              <a:rect l="l" t="t" r="r" b="b"/>
              <a:pathLst>
                <a:path w="191770" h="7620">
                  <a:moveTo>
                    <a:pt x="184150" y="5092"/>
                  </a:moveTo>
                  <a:lnTo>
                    <a:pt x="3810" y="5092"/>
                  </a:lnTo>
                  <a:lnTo>
                    <a:pt x="3810" y="6350"/>
                  </a:lnTo>
                  <a:lnTo>
                    <a:pt x="5080" y="6350"/>
                  </a:lnTo>
                  <a:lnTo>
                    <a:pt x="5080" y="7620"/>
                  </a:lnTo>
                  <a:lnTo>
                    <a:pt x="182880" y="7620"/>
                  </a:lnTo>
                  <a:lnTo>
                    <a:pt x="182880" y="6350"/>
                  </a:lnTo>
                  <a:lnTo>
                    <a:pt x="184150" y="6350"/>
                  </a:lnTo>
                  <a:lnTo>
                    <a:pt x="184150" y="5092"/>
                  </a:lnTo>
                  <a:close/>
                </a:path>
                <a:path w="191770" h="7620">
                  <a:moveTo>
                    <a:pt x="191770" y="0"/>
                  </a:moveTo>
                  <a:lnTo>
                    <a:pt x="0" y="0"/>
                  </a:lnTo>
                  <a:lnTo>
                    <a:pt x="0" y="1270"/>
                  </a:lnTo>
                  <a:lnTo>
                    <a:pt x="1270" y="1270"/>
                  </a:lnTo>
                  <a:lnTo>
                    <a:pt x="1270" y="2540"/>
                  </a:lnTo>
                  <a:lnTo>
                    <a:pt x="1270" y="3810"/>
                  </a:lnTo>
                  <a:lnTo>
                    <a:pt x="2540" y="3810"/>
                  </a:lnTo>
                  <a:lnTo>
                    <a:pt x="2540" y="5080"/>
                  </a:lnTo>
                  <a:lnTo>
                    <a:pt x="186690" y="5080"/>
                  </a:lnTo>
                  <a:lnTo>
                    <a:pt x="186690" y="3810"/>
                  </a:lnTo>
                  <a:lnTo>
                    <a:pt x="187960" y="3810"/>
                  </a:lnTo>
                  <a:lnTo>
                    <a:pt x="187960" y="2540"/>
                  </a:lnTo>
                  <a:lnTo>
                    <a:pt x="189230" y="2540"/>
                  </a:lnTo>
                  <a:lnTo>
                    <a:pt x="189230" y="1270"/>
                  </a:lnTo>
                  <a:lnTo>
                    <a:pt x="191770" y="1270"/>
                  </a:lnTo>
                  <a:lnTo>
                    <a:pt x="191770" y="0"/>
                  </a:lnTo>
                  <a:close/>
                </a:path>
              </a:pathLst>
            </a:custGeom>
            <a:solidFill>
              <a:srgbClr val="008100"/>
            </a:solidFill>
          </p:spPr>
          <p:txBody>
            <a:bodyPr wrap="square" lIns="0" tIns="0" rIns="0" bIns="0" rtlCol="0"/>
            <a:lstStyle/>
            <a:p>
              <a:endParaRPr/>
            </a:p>
          </p:txBody>
        </p:sp>
        <p:sp>
          <p:nvSpPr>
            <p:cNvPr id="520" name="object 520"/>
            <p:cNvSpPr/>
            <p:nvPr/>
          </p:nvSpPr>
          <p:spPr>
            <a:xfrm>
              <a:off x="5323840" y="5280660"/>
              <a:ext cx="175260" cy="6350"/>
            </a:xfrm>
            <a:custGeom>
              <a:avLst/>
              <a:gdLst/>
              <a:ahLst/>
              <a:cxnLst/>
              <a:rect l="l" t="t" r="r" b="b"/>
              <a:pathLst>
                <a:path w="175260" h="6350">
                  <a:moveTo>
                    <a:pt x="170167" y="3822"/>
                  </a:moveTo>
                  <a:lnTo>
                    <a:pt x="2540" y="3822"/>
                  </a:lnTo>
                  <a:lnTo>
                    <a:pt x="2540" y="5080"/>
                  </a:lnTo>
                  <a:lnTo>
                    <a:pt x="3810" y="5080"/>
                  </a:lnTo>
                  <a:lnTo>
                    <a:pt x="3810" y="6350"/>
                  </a:lnTo>
                  <a:lnTo>
                    <a:pt x="168910" y="6350"/>
                  </a:lnTo>
                  <a:lnTo>
                    <a:pt x="168910" y="5080"/>
                  </a:lnTo>
                  <a:lnTo>
                    <a:pt x="170167" y="5080"/>
                  </a:lnTo>
                  <a:lnTo>
                    <a:pt x="170167" y="3822"/>
                  </a:lnTo>
                  <a:close/>
                </a:path>
                <a:path w="175260" h="6350">
                  <a:moveTo>
                    <a:pt x="175260" y="0"/>
                  </a:moveTo>
                  <a:lnTo>
                    <a:pt x="0" y="0"/>
                  </a:lnTo>
                  <a:lnTo>
                    <a:pt x="0" y="1270"/>
                  </a:lnTo>
                  <a:lnTo>
                    <a:pt x="0" y="2540"/>
                  </a:lnTo>
                  <a:lnTo>
                    <a:pt x="1270" y="2540"/>
                  </a:lnTo>
                  <a:lnTo>
                    <a:pt x="1270" y="3810"/>
                  </a:lnTo>
                  <a:lnTo>
                    <a:pt x="171450" y="3810"/>
                  </a:lnTo>
                  <a:lnTo>
                    <a:pt x="171450" y="2540"/>
                  </a:lnTo>
                  <a:lnTo>
                    <a:pt x="173990" y="2540"/>
                  </a:lnTo>
                  <a:lnTo>
                    <a:pt x="173990" y="1270"/>
                  </a:lnTo>
                  <a:lnTo>
                    <a:pt x="175260" y="1270"/>
                  </a:lnTo>
                  <a:lnTo>
                    <a:pt x="175260" y="0"/>
                  </a:lnTo>
                  <a:close/>
                </a:path>
              </a:pathLst>
            </a:custGeom>
            <a:solidFill>
              <a:srgbClr val="008200"/>
            </a:solidFill>
          </p:spPr>
          <p:txBody>
            <a:bodyPr wrap="square" lIns="0" tIns="0" rIns="0" bIns="0" rtlCol="0"/>
            <a:lstStyle/>
            <a:p>
              <a:endParaRPr/>
            </a:p>
          </p:txBody>
        </p:sp>
        <p:sp>
          <p:nvSpPr>
            <p:cNvPr id="521" name="object 521"/>
            <p:cNvSpPr/>
            <p:nvPr/>
          </p:nvSpPr>
          <p:spPr>
            <a:xfrm>
              <a:off x="5328920" y="5287010"/>
              <a:ext cx="162560" cy="7620"/>
            </a:xfrm>
            <a:custGeom>
              <a:avLst/>
              <a:gdLst/>
              <a:ahLst/>
              <a:cxnLst/>
              <a:rect l="l" t="t" r="r" b="b"/>
              <a:pathLst>
                <a:path w="162560" h="7620">
                  <a:moveTo>
                    <a:pt x="153670" y="6362"/>
                  </a:moveTo>
                  <a:lnTo>
                    <a:pt x="5080" y="6362"/>
                  </a:lnTo>
                  <a:lnTo>
                    <a:pt x="5080" y="7620"/>
                  </a:lnTo>
                  <a:lnTo>
                    <a:pt x="153670" y="7620"/>
                  </a:lnTo>
                  <a:lnTo>
                    <a:pt x="153670" y="6362"/>
                  </a:lnTo>
                  <a:close/>
                </a:path>
                <a:path w="162560" h="7620">
                  <a:moveTo>
                    <a:pt x="157480" y="3822"/>
                  </a:moveTo>
                  <a:lnTo>
                    <a:pt x="2540" y="3822"/>
                  </a:lnTo>
                  <a:lnTo>
                    <a:pt x="2540" y="5080"/>
                  </a:lnTo>
                  <a:lnTo>
                    <a:pt x="3810" y="5080"/>
                  </a:lnTo>
                  <a:lnTo>
                    <a:pt x="3810" y="6350"/>
                  </a:lnTo>
                  <a:lnTo>
                    <a:pt x="156210" y="6350"/>
                  </a:lnTo>
                  <a:lnTo>
                    <a:pt x="156210" y="5080"/>
                  </a:lnTo>
                  <a:lnTo>
                    <a:pt x="157480" y="5080"/>
                  </a:lnTo>
                  <a:lnTo>
                    <a:pt x="157480" y="3822"/>
                  </a:lnTo>
                  <a:close/>
                </a:path>
                <a:path w="162560" h="7620">
                  <a:moveTo>
                    <a:pt x="162560" y="0"/>
                  </a:moveTo>
                  <a:lnTo>
                    <a:pt x="0" y="0"/>
                  </a:lnTo>
                  <a:lnTo>
                    <a:pt x="0" y="1270"/>
                  </a:lnTo>
                  <a:lnTo>
                    <a:pt x="0" y="2540"/>
                  </a:lnTo>
                  <a:lnTo>
                    <a:pt x="1270" y="2540"/>
                  </a:lnTo>
                  <a:lnTo>
                    <a:pt x="1270" y="3810"/>
                  </a:lnTo>
                  <a:lnTo>
                    <a:pt x="158737" y="3810"/>
                  </a:lnTo>
                  <a:lnTo>
                    <a:pt x="158737" y="2540"/>
                  </a:lnTo>
                  <a:lnTo>
                    <a:pt x="160020" y="2540"/>
                  </a:lnTo>
                  <a:lnTo>
                    <a:pt x="160020" y="1270"/>
                  </a:lnTo>
                  <a:lnTo>
                    <a:pt x="162560" y="1270"/>
                  </a:lnTo>
                  <a:lnTo>
                    <a:pt x="162560" y="0"/>
                  </a:lnTo>
                  <a:close/>
                </a:path>
              </a:pathLst>
            </a:custGeom>
            <a:solidFill>
              <a:srgbClr val="008400"/>
            </a:solidFill>
          </p:spPr>
          <p:txBody>
            <a:bodyPr wrap="square" lIns="0" tIns="0" rIns="0" bIns="0" rtlCol="0"/>
            <a:lstStyle/>
            <a:p>
              <a:endParaRPr/>
            </a:p>
          </p:txBody>
        </p:sp>
        <p:sp>
          <p:nvSpPr>
            <p:cNvPr id="522" name="object 522"/>
            <p:cNvSpPr/>
            <p:nvPr/>
          </p:nvSpPr>
          <p:spPr>
            <a:xfrm>
              <a:off x="5334000" y="5294629"/>
              <a:ext cx="147320" cy="7620"/>
            </a:xfrm>
            <a:custGeom>
              <a:avLst/>
              <a:gdLst/>
              <a:ahLst/>
              <a:cxnLst/>
              <a:rect l="l" t="t" r="r" b="b"/>
              <a:pathLst>
                <a:path w="147320" h="7620">
                  <a:moveTo>
                    <a:pt x="144780" y="2552"/>
                  </a:moveTo>
                  <a:lnTo>
                    <a:pt x="2540" y="2552"/>
                  </a:lnTo>
                  <a:lnTo>
                    <a:pt x="2540" y="3810"/>
                  </a:lnTo>
                  <a:lnTo>
                    <a:pt x="3810" y="3810"/>
                  </a:lnTo>
                  <a:lnTo>
                    <a:pt x="3810" y="5080"/>
                  </a:lnTo>
                  <a:lnTo>
                    <a:pt x="5080" y="5080"/>
                  </a:lnTo>
                  <a:lnTo>
                    <a:pt x="5080" y="6350"/>
                  </a:lnTo>
                  <a:lnTo>
                    <a:pt x="5080" y="7620"/>
                  </a:lnTo>
                  <a:lnTo>
                    <a:pt x="139700" y="7620"/>
                  </a:lnTo>
                  <a:lnTo>
                    <a:pt x="139700" y="6350"/>
                  </a:lnTo>
                  <a:lnTo>
                    <a:pt x="140957" y="6350"/>
                  </a:lnTo>
                  <a:lnTo>
                    <a:pt x="140957" y="5080"/>
                  </a:lnTo>
                  <a:lnTo>
                    <a:pt x="142240" y="5080"/>
                  </a:lnTo>
                  <a:lnTo>
                    <a:pt x="142240" y="3810"/>
                  </a:lnTo>
                  <a:lnTo>
                    <a:pt x="144780" y="3810"/>
                  </a:lnTo>
                  <a:lnTo>
                    <a:pt x="144780" y="2552"/>
                  </a:lnTo>
                  <a:close/>
                </a:path>
                <a:path w="147320" h="7620">
                  <a:moveTo>
                    <a:pt x="147320" y="0"/>
                  </a:moveTo>
                  <a:lnTo>
                    <a:pt x="0" y="0"/>
                  </a:lnTo>
                  <a:lnTo>
                    <a:pt x="0" y="1270"/>
                  </a:lnTo>
                  <a:lnTo>
                    <a:pt x="1270" y="1270"/>
                  </a:lnTo>
                  <a:lnTo>
                    <a:pt x="1270" y="2540"/>
                  </a:lnTo>
                  <a:lnTo>
                    <a:pt x="146050" y="2540"/>
                  </a:lnTo>
                  <a:lnTo>
                    <a:pt x="146050" y="1270"/>
                  </a:lnTo>
                  <a:lnTo>
                    <a:pt x="147320" y="1270"/>
                  </a:lnTo>
                  <a:lnTo>
                    <a:pt x="147320" y="0"/>
                  </a:lnTo>
                  <a:close/>
                </a:path>
              </a:pathLst>
            </a:custGeom>
            <a:solidFill>
              <a:srgbClr val="008500"/>
            </a:solidFill>
          </p:spPr>
          <p:txBody>
            <a:bodyPr wrap="square" lIns="0" tIns="0" rIns="0" bIns="0" rtlCol="0"/>
            <a:lstStyle/>
            <a:p>
              <a:endParaRPr/>
            </a:p>
          </p:txBody>
        </p:sp>
        <p:sp>
          <p:nvSpPr>
            <p:cNvPr id="523" name="object 523"/>
            <p:cNvSpPr/>
            <p:nvPr/>
          </p:nvSpPr>
          <p:spPr>
            <a:xfrm>
              <a:off x="5340350" y="5302250"/>
              <a:ext cx="132080" cy="6350"/>
            </a:xfrm>
            <a:custGeom>
              <a:avLst/>
              <a:gdLst/>
              <a:ahLst/>
              <a:cxnLst/>
              <a:rect l="l" t="t" r="r" b="b"/>
              <a:pathLst>
                <a:path w="132079" h="6350">
                  <a:moveTo>
                    <a:pt x="129540" y="1282"/>
                  </a:moveTo>
                  <a:lnTo>
                    <a:pt x="1270" y="1282"/>
                  </a:lnTo>
                  <a:lnTo>
                    <a:pt x="1270" y="2540"/>
                  </a:lnTo>
                  <a:lnTo>
                    <a:pt x="2540" y="2540"/>
                  </a:lnTo>
                  <a:lnTo>
                    <a:pt x="2540" y="3810"/>
                  </a:lnTo>
                  <a:lnTo>
                    <a:pt x="3810" y="3810"/>
                  </a:lnTo>
                  <a:lnTo>
                    <a:pt x="3810" y="5080"/>
                  </a:lnTo>
                  <a:lnTo>
                    <a:pt x="3810" y="6350"/>
                  </a:lnTo>
                  <a:lnTo>
                    <a:pt x="125730" y="6350"/>
                  </a:lnTo>
                  <a:lnTo>
                    <a:pt x="125730" y="5080"/>
                  </a:lnTo>
                  <a:lnTo>
                    <a:pt x="127000" y="5080"/>
                  </a:lnTo>
                  <a:lnTo>
                    <a:pt x="127000" y="3810"/>
                  </a:lnTo>
                  <a:lnTo>
                    <a:pt x="128257" y="3810"/>
                  </a:lnTo>
                  <a:lnTo>
                    <a:pt x="128257" y="2540"/>
                  </a:lnTo>
                  <a:lnTo>
                    <a:pt x="129540" y="2540"/>
                  </a:lnTo>
                  <a:lnTo>
                    <a:pt x="129540" y="1282"/>
                  </a:lnTo>
                  <a:close/>
                </a:path>
                <a:path w="132079" h="6350">
                  <a:moveTo>
                    <a:pt x="132080" y="0"/>
                  </a:moveTo>
                  <a:lnTo>
                    <a:pt x="0" y="0"/>
                  </a:lnTo>
                  <a:lnTo>
                    <a:pt x="0" y="1270"/>
                  </a:lnTo>
                  <a:lnTo>
                    <a:pt x="132080" y="1270"/>
                  </a:lnTo>
                  <a:lnTo>
                    <a:pt x="132080" y="0"/>
                  </a:lnTo>
                  <a:close/>
                </a:path>
              </a:pathLst>
            </a:custGeom>
            <a:solidFill>
              <a:srgbClr val="008700"/>
            </a:solidFill>
          </p:spPr>
          <p:txBody>
            <a:bodyPr wrap="square" lIns="0" tIns="0" rIns="0" bIns="0" rtlCol="0"/>
            <a:lstStyle/>
            <a:p>
              <a:endParaRPr/>
            </a:p>
          </p:txBody>
        </p:sp>
        <p:sp>
          <p:nvSpPr>
            <p:cNvPr id="524" name="object 524"/>
            <p:cNvSpPr/>
            <p:nvPr/>
          </p:nvSpPr>
          <p:spPr>
            <a:xfrm>
              <a:off x="5345430" y="5308600"/>
              <a:ext cx="118110" cy="3810"/>
            </a:xfrm>
            <a:custGeom>
              <a:avLst/>
              <a:gdLst/>
              <a:ahLst/>
              <a:cxnLst/>
              <a:rect l="l" t="t" r="r" b="b"/>
              <a:pathLst>
                <a:path w="118110" h="3810">
                  <a:moveTo>
                    <a:pt x="116840" y="1282"/>
                  </a:moveTo>
                  <a:lnTo>
                    <a:pt x="1270" y="1282"/>
                  </a:lnTo>
                  <a:lnTo>
                    <a:pt x="1270" y="2540"/>
                  </a:lnTo>
                  <a:lnTo>
                    <a:pt x="2540" y="2540"/>
                  </a:lnTo>
                  <a:lnTo>
                    <a:pt x="2540" y="3810"/>
                  </a:lnTo>
                  <a:lnTo>
                    <a:pt x="115570" y="3810"/>
                  </a:lnTo>
                  <a:lnTo>
                    <a:pt x="115570" y="2540"/>
                  </a:lnTo>
                  <a:lnTo>
                    <a:pt x="116840" y="2540"/>
                  </a:lnTo>
                  <a:lnTo>
                    <a:pt x="116840" y="1282"/>
                  </a:lnTo>
                  <a:close/>
                </a:path>
                <a:path w="118110" h="3810">
                  <a:moveTo>
                    <a:pt x="118110" y="0"/>
                  </a:moveTo>
                  <a:lnTo>
                    <a:pt x="0" y="0"/>
                  </a:lnTo>
                  <a:lnTo>
                    <a:pt x="0" y="1270"/>
                  </a:lnTo>
                  <a:lnTo>
                    <a:pt x="118110" y="1270"/>
                  </a:lnTo>
                  <a:lnTo>
                    <a:pt x="118110" y="0"/>
                  </a:lnTo>
                  <a:close/>
                </a:path>
              </a:pathLst>
            </a:custGeom>
            <a:solidFill>
              <a:srgbClr val="008900"/>
            </a:solidFill>
          </p:spPr>
          <p:txBody>
            <a:bodyPr wrap="square" lIns="0" tIns="0" rIns="0" bIns="0" rtlCol="0"/>
            <a:lstStyle/>
            <a:p>
              <a:endParaRPr/>
            </a:p>
          </p:txBody>
        </p:sp>
        <p:sp>
          <p:nvSpPr>
            <p:cNvPr id="525" name="object 525"/>
            <p:cNvSpPr/>
            <p:nvPr/>
          </p:nvSpPr>
          <p:spPr>
            <a:xfrm>
              <a:off x="5358130" y="5323840"/>
              <a:ext cx="86360" cy="6350"/>
            </a:xfrm>
            <a:custGeom>
              <a:avLst/>
              <a:gdLst/>
              <a:ahLst/>
              <a:cxnLst/>
              <a:rect l="l" t="t" r="r" b="b"/>
              <a:pathLst>
                <a:path w="86360" h="6350">
                  <a:moveTo>
                    <a:pt x="86360" y="0"/>
                  </a:moveTo>
                  <a:lnTo>
                    <a:pt x="0" y="0"/>
                  </a:lnTo>
                  <a:lnTo>
                    <a:pt x="0" y="1270"/>
                  </a:lnTo>
                  <a:lnTo>
                    <a:pt x="86360" y="1270"/>
                  </a:lnTo>
                  <a:lnTo>
                    <a:pt x="86360" y="0"/>
                  </a:lnTo>
                  <a:close/>
                </a:path>
                <a:path w="86360" h="6350">
                  <a:moveTo>
                    <a:pt x="82550" y="3810"/>
                  </a:moveTo>
                  <a:lnTo>
                    <a:pt x="2540" y="3810"/>
                  </a:lnTo>
                  <a:lnTo>
                    <a:pt x="2540" y="5080"/>
                  </a:lnTo>
                  <a:lnTo>
                    <a:pt x="82550" y="5080"/>
                  </a:lnTo>
                  <a:lnTo>
                    <a:pt x="82550" y="3810"/>
                  </a:lnTo>
                  <a:close/>
                </a:path>
                <a:path w="86360" h="6350">
                  <a:moveTo>
                    <a:pt x="83820" y="2540"/>
                  </a:moveTo>
                  <a:lnTo>
                    <a:pt x="1270" y="2540"/>
                  </a:lnTo>
                  <a:lnTo>
                    <a:pt x="1270" y="3810"/>
                  </a:lnTo>
                  <a:lnTo>
                    <a:pt x="83820" y="3810"/>
                  </a:lnTo>
                  <a:lnTo>
                    <a:pt x="83820" y="2540"/>
                  </a:lnTo>
                  <a:close/>
                </a:path>
                <a:path w="86360" h="6350">
                  <a:moveTo>
                    <a:pt x="85089" y="1270"/>
                  </a:moveTo>
                  <a:lnTo>
                    <a:pt x="0" y="1270"/>
                  </a:lnTo>
                  <a:lnTo>
                    <a:pt x="0" y="2540"/>
                  </a:lnTo>
                  <a:lnTo>
                    <a:pt x="85089" y="2540"/>
                  </a:lnTo>
                  <a:lnTo>
                    <a:pt x="85089" y="1270"/>
                  </a:lnTo>
                  <a:close/>
                </a:path>
                <a:path w="86360" h="6350">
                  <a:moveTo>
                    <a:pt x="80010" y="5080"/>
                  </a:moveTo>
                  <a:lnTo>
                    <a:pt x="3810" y="5080"/>
                  </a:lnTo>
                  <a:lnTo>
                    <a:pt x="3810" y="6350"/>
                  </a:lnTo>
                  <a:lnTo>
                    <a:pt x="80010" y="6350"/>
                  </a:lnTo>
                  <a:lnTo>
                    <a:pt x="80010" y="5080"/>
                  </a:lnTo>
                  <a:close/>
                </a:path>
              </a:pathLst>
            </a:custGeom>
            <a:solidFill>
              <a:srgbClr val="008C00"/>
            </a:solidFill>
          </p:spPr>
          <p:txBody>
            <a:bodyPr wrap="square" lIns="0" tIns="0" rIns="0" bIns="0" rtlCol="0"/>
            <a:lstStyle/>
            <a:p>
              <a:endParaRPr/>
            </a:p>
          </p:txBody>
        </p:sp>
        <p:sp>
          <p:nvSpPr>
            <p:cNvPr id="526" name="object 526"/>
            <p:cNvSpPr/>
            <p:nvPr/>
          </p:nvSpPr>
          <p:spPr>
            <a:xfrm>
              <a:off x="5363210" y="5330190"/>
              <a:ext cx="73660" cy="7620"/>
            </a:xfrm>
            <a:custGeom>
              <a:avLst/>
              <a:gdLst/>
              <a:ahLst/>
              <a:cxnLst/>
              <a:rect l="l" t="t" r="r" b="b"/>
              <a:pathLst>
                <a:path w="73660" h="7620">
                  <a:moveTo>
                    <a:pt x="73660" y="0"/>
                  </a:moveTo>
                  <a:lnTo>
                    <a:pt x="0" y="0"/>
                  </a:lnTo>
                  <a:lnTo>
                    <a:pt x="0" y="1270"/>
                  </a:lnTo>
                  <a:lnTo>
                    <a:pt x="73660" y="1270"/>
                  </a:lnTo>
                  <a:lnTo>
                    <a:pt x="73660" y="0"/>
                  </a:lnTo>
                  <a:close/>
                </a:path>
                <a:path w="73660" h="7620">
                  <a:moveTo>
                    <a:pt x="68579" y="3810"/>
                  </a:moveTo>
                  <a:lnTo>
                    <a:pt x="2539" y="3810"/>
                  </a:lnTo>
                  <a:lnTo>
                    <a:pt x="2539" y="5080"/>
                  </a:lnTo>
                  <a:lnTo>
                    <a:pt x="68579" y="5080"/>
                  </a:lnTo>
                  <a:lnTo>
                    <a:pt x="68579" y="3810"/>
                  </a:lnTo>
                  <a:close/>
                </a:path>
                <a:path w="73660" h="7620">
                  <a:moveTo>
                    <a:pt x="71119" y="2540"/>
                  </a:moveTo>
                  <a:lnTo>
                    <a:pt x="1269" y="2540"/>
                  </a:lnTo>
                  <a:lnTo>
                    <a:pt x="1269" y="3810"/>
                  </a:lnTo>
                  <a:lnTo>
                    <a:pt x="71119" y="3810"/>
                  </a:lnTo>
                  <a:lnTo>
                    <a:pt x="71119" y="2540"/>
                  </a:lnTo>
                  <a:close/>
                </a:path>
                <a:path w="73660" h="7620">
                  <a:moveTo>
                    <a:pt x="72389" y="1270"/>
                  </a:moveTo>
                  <a:lnTo>
                    <a:pt x="0" y="1270"/>
                  </a:lnTo>
                  <a:lnTo>
                    <a:pt x="0" y="2540"/>
                  </a:lnTo>
                  <a:lnTo>
                    <a:pt x="72389" y="2540"/>
                  </a:lnTo>
                  <a:lnTo>
                    <a:pt x="72389" y="1270"/>
                  </a:lnTo>
                  <a:close/>
                </a:path>
                <a:path w="73660" h="7620">
                  <a:moveTo>
                    <a:pt x="66039" y="6350"/>
                  </a:moveTo>
                  <a:lnTo>
                    <a:pt x="5079" y="6350"/>
                  </a:lnTo>
                  <a:lnTo>
                    <a:pt x="5079" y="7620"/>
                  </a:lnTo>
                  <a:lnTo>
                    <a:pt x="66039" y="7620"/>
                  </a:lnTo>
                  <a:lnTo>
                    <a:pt x="66039" y="6350"/>
                  </a:lnTo>
                  <a:close/>
                </a:path>
                <a:path w="73660" h="7620">
                  <a:moveTo>
                    <a:pt x="67310" y="5080"/>
                  </a:moveTo>
                  <a:lnTo>
                    <a:pt x="3810" y="5080"/>
                  </a:lnTo>
                  <a:lnTo>
                    <a:pt x="3810" y="6350"/>
                  </a:lnTo>
                  <a:lnTo>
                    <a:pt x="67310" y="6350"/>
                  </a:lnTo>
                  <a:lnTo>
                    <a:pt x="67310" y="5080"/>
                  </a:lnTo>
                  <a:close/>
                </a:path>
              </a:pathLst>
            </a:custGeom>
            <a:solidFill>
              <a:srgbClr val="008E00"/>
            </a:solidFill>
          </p:spPr>
          <p:txBody>
            <a:bodyPr wrap="square" lIns="0" tIns="0" rIns="0" bIns="0" rtlCol="0"/>
            <a:lstStyle/>
            <a:p>
              <a:endParaRPr/>
            </a:p>
          </p:txBody>
        </p:sp>
        <p:sp>
          <p:nvSpPr>
            <p:cNvPr id="527" name="object 527"/>
            <p:cNvSpPr/>
            <p:nvPr/>
          </p:nvSpPr>
          <p:spPr>
            <a:xfrm>
              <a:off x="5368290" y="5337810"/>
              <a:ext cx="58419" cy="7620"/>
            </a:xfrm>
            <a:custGeom>
              <a:avLst/>
              <a:gdLst/>
              <a:ahLst/>
              <a:cxnLst/>
              <a:rect l="l" t="t" r="r" b="b"/>
              <a:pathLst>
                <a:path w="58420" h="7620">
                  <a:moveTo>
                    <a:pt x="55879" y="2539"/>
                  </a:moveTo>
                  <a:lnTo>
                    <a:pt x="2539" y="2539"/>
                  </a:lnTo>
                  <a:lnTo>
                    <a:pt x="2539" y="3809"/>
                  </a:lnTo>
                  <a:lnTo>
                    <a:pt x="55879" y="3809"/>
                  </a:lnTo>
                  <a:lnTo>
                    <a:pt x="55879" y="2539"/>
                  </a:lnTo>
                  <a:close/>
                </a:path>
                <a:path w="58420" h="7620">
                  <a:moveTo>
                    <a:pt x="57150" y="1269"/>
                  </a:moveTo>
                  <a:lnTo>
                    <a:pt x="1270" y="1269"/>
                  </a:lnTo>
                  <a:lnTo>
                    <a:pt x="1270" y="2539"/>
                  </a:lnTo>
                  <a:lnTo>
                    <a:pt x="57150" y="2539"/>
                  </a:lnTo>
                  <a:lnTo>
                    <a:pt x="57150" y="1269"/>
                  </a:lnTo>
                  <a:close/>
                </a:path>
                <a:path w="58420" h="7620">
                  <a:moveTo>
                    <a:pt x="58420" y="0"/>
                  </a:moveTo>
                  <a:lnTo>
                    <a:pt x="0" y="0"/>
                  </a:lnTo>
                  <a:lnTo>
                    <a:pt x="0" y="1269"/>
                  </a:lnTo>
                  <a:lnTo>
                    <a:pt x="58420" y="1269"/>
                  </a:lnTo>
                  <a:lnTo>
                    <a:pt x="58420" y="0"/>
                  </a:lnTo>
                  <a:close/>
                </a:path>
                <a:path w="58420" h="7620">
                  <a:moveTo>
                    <a:pt x="52070" y="5079"/>
                  </a:moveTo>
                  <a:lnTo>
                    <a:pt x="5080" y="5079"/>
                  </a:lnTo>
                  <a:lnTo>
                    <a:pt x="5080" y="6349"/>
                  </a:lnTo>
                  <a:lnTo>
                    <a:pt x="52070" y="6349"/>
                  </a:lnTo>
                  <a:lnTo>
                    <a:pt x="52070" y="5079"/>
                  </a:lnTo>
                  <a:close/>
                </a:path>
                <a:path w="58420" h="7620">
                  <a:moveTo>
                    <a:pt x="54610" y="3809"/>
                  </a:moveTo>
                  <a:lnTo>
                    <a:pt x="3810" y="3809"/>
                  </a:lnTo>
                  <a:lnTo>
                    <a:pt x="3810" y="5079"/>
                  </a:lnTo>
                  <a:lnTo>
                    <a:pt x="54610" y="5079"/>
                  </a:lnTo>
                  <a:lnTo>
                    <a:pt x="54610" y="3809"/>
                  </a:lnTo>
                  <a:close/>
                </a:path>
                <a:path w="58420" h="7620">
                  <a:moveTo>
                    <a:pt x="50800" y="6350"/>
                  </a:moveTo>
                  <a:lnTo>
                    <a:pt x="5080" y="6350"/>
                  </a:lnTo>
                  <a:lnTo>
                    <a:pt x="5080" y="7619"/>
                  </a:lnTo>
                  <a:lnTo>
                    <a:pt x="50800" y="7619"/>
                  </a:lnTo>
                  <a:lnTo>
                    <a:pt x="50800" y="6350"/>
                  </a:lnTo>
                  <a:close/>
                </a:path>
              </a:pathLst>
            </a:custGeom>
            <a:solidFill>
              <a:srgbClr val="008F00"/>
            </a:solidFill>
          </p:spPr>
          <p:txBody>
            <a:bodyPr wrap="square" lIns="0" tIns="0" rIns="0" bIns="0" rtlCol="0"/>
            <a:lstStyle/>
            <a:p>
              <a:endParaRPr/>
            </a:p>
          </p:txBody>
        </p:sp>
        <p:sp>
          <p:nvSpPr>
            <p:cNvPr id="528" name="object 528"/>
            <p:cNvSpPr/>
            <p:nvPr/>
          </p:nvSpPr>
          <p:spPr>
            <a:xfrm>
              <a:off x="5374640" y="5345430"/>
              <a:ext cx="43180" cy="6350"/>
            </a:xfrm>
            <a:custGeom>
              <a:avLst/>
              <a:gdLst/>
              <a:ahLst/>
              <a:cxnLst/>
              <a:rect l="l" t="t" r="r" b="b"/>
              <a:pathLst>
                <a:path w="43179" h="6350">
                  <a:moveTo>
                    <a:pt x="41910" y="1270"/>
                  </a:moveTo>
                  <a:lnTo>
                    <a:pt x="1270" y="1270"/>
                  </a:lnTo>
                  <a:lnTo>
                    <a:pt x="1270" y="2540"/>
                  </a:lnTo>
                  <a:lnTo>
                    <a:pt x="41910" y="2540"/>
                  </a:lnTo>
                  <a:lnTo>
                    <a:pt x="41910" y="1270"/>
                  </a:lnTo>
                  <a:close/>
                </a:path>
                <a:path w="43179" h="6350">
                  <a:moveTo>
                    <a:pt x="43179" y="0"/>
                  </a:moveTo>
                  <a:lnTo>
                    <a:pt x="0" y="0"/>
                  </a:lnTo>
                  <a:lnTo>
                    <a:pt x="0" y="1270"/>
                  </a:lnTo>
                  <a:lnTo>
                    <a:pt x="43179" y="1270"/>
                  </a:lnTo>
                  <a:lnTo>
                    <a:pt x="43179" y="0"/>
                  </a:lnTo>
                  <a:close/>
                </a:path>
                <a:path w="43179" h="6350">
                  <a:moveTo>
                    <a:pt x="38100" y="3810"/>
                  </a:moveTo>
                  <a:lnTo>
                    <a:pt x="3810" y="3810"/>
                  </a:lnTo>
                  <a:lnTo>
                    <a:pt x="3810" y="5080"/>
                  </a:lnTo>
                  <a:lnTo>
                    <a:pt x="38100" y="5080"/>
                  </a:lnTo>
                  <a:lnTo>
                    <a:pt x="38100" y="3810"/>
                  </a:lnTo>
                  <a:close/>
                </a:path>
                <a:path w="43179" h="6350">
                  <a:moveTo>
                    <a:pt x="39369" y="2540"/>
                  </a:moveTo>
                  <a:lnTo>
                    <a:pt x="2539" y="2540"/>
                  </a:lnTo>
                  <a:lnTo>
                    <a:pt x="2539" y="3810"/>
                  </a:lnTo>
                  <a:lnTo>
                    <a:pt x="39369" y="3810"/>
                  </a:lnTo>
                  <a:lnTo>
                    <a:pt x="39369" y="2540"/>
                  </a:lnTo>
                  <a:close/>
                </a:path>
                <a:path w="43179" h="6350">
                  <a:moveTo>
                    <a:pt x="36830" y="5080"/>
                  </a:moveTo>
                  <a:lnTo>
                    <a:pt x="3810" y="5080"/>
                  </a:lnTo>
                  <a:lnTo>
                    <a:pt x="3810" y="6350"/>
                  </a:lnTo>
                  <a:lnTo>
                    <a:pt x="36830" y="6350"/>
                  </a:lnTo>
                  <a:lnTo>
                    <a:pt x="36830" y="5080"/>
                  </a:lnTo>
                  <a:close/>
                </a:path>
              </a:pathLst>
            </a:custGeom>
            <a:solidFill>
              <a:srgbClr val="009100"/>
            </a:solidFill>
          </p:spPr>
          <p:txBody>
            <a:bodyPr wrap="square" lIns="0" tIns="0" rIns="0" bIns="0" rtlCol="0"/>
            <a:lstStyle/>
            <a:p>
              <a:endParaRPr/>
            </a:p>
          </p:txBody>
        </p:sp>
        <p:sp>
          <p:nvSpPr>
            <p:cNvPr id="529" name="object 529"/>
            <p:cNvSpPr/>
            <p:nvPr/>
          </p:nvSpPr>
          <p:spPr>
            <a:xfrm>
              <a:off x="5379720" y="5351780"/>
              <a:ext cx="30480" cy="7620"/>
            </a:xfrm>
            <a:custGeom>
              <a:avLst/>
              <a:gdLst/>
              <a:ahLst/>
              <a:cxnLst/>
              <a:rect l="l" t="t" r="r" b="b"/>
              <a:pathLst>
                <a:path w="30479" h="7620">
                  <a:moveTo>
                    <a:pt x="27939" y="1270"/>
                  </a:moveTo>
                  <a:lnTo>
                    <a:pt x="1269" y="1270"/>
                  </a:lnTo>
                  <a:lnTo>
                    <a:pt x="1269" y="2540"/>
                  </a:lnTo>
                  <a:lnTo>
                    <a:pt x="27939" y="2540"/>
                  </a:lnTo>
                  <a:lnTo>
                    <a:pt x="27939" y="1270"/>
                  </a:lnTo>
                  <a:close/>
                </a:path>
                <a:path w="30479" h="7620">
                  <a:moveTo>
                    <a:pt x="30479" y="0"/>
                  </a:moveTo>
                  <a:lnTo>
                    <a:pt x="0" y="0"/>
                  </a:lnTo>
                  <a:lnTo>
                    <a:pt x="0" y="1270"/>
                  </a:lnTo>
                  <a:lnTo>
                    <a:pt x="30479" y="1270"/>
                  </a:lnTo>
                  <a:lnTo>
                    <a:pt x="30479" y="0"/>
                  </a:lnTo>
                  <a:close/>
                </a:path>
                <a:path w="30479" h="7620">
                  <a:moveTo>
                    <a:pt x="25399" y="3810"/>
                  </a:moveTo>
                  <a:lnTo>
                    <a:pt x="3809" y="3810"/>
                  </a:lnTo>
                  <a:lnTo>
                    <a:pt x="3809" y="5080"/>
                  </a:lnTo>
                  <a:lnTo>
                    <a:pt x="25399" y="5080"/>
                  </a:lnTo>
                  <a:lnTo>
                    <a:pt x="25399" y="3810"/>
                  </a:lnTo>
                  <a:close/>
                </a:path>
                <a:path w="30479" h="7620">
                  <a:moveTo>
                    <a:pt x="26669" y="2540"/>
                  </a:moveTo>
                  <a:lnTo>
                    <a:pt x="2539" y="2540"/>
                  </a:lnTo>
                  <a:lnTo>
                    <a:pt x="2539" y="3810"/>
                  </a:lnTo>
                  <a:lnTo>
                    <a:pt x="26669" y="3810"/>
                  </a:lnTo>
                  <a:lnTo>
                    <a:pt x="26669" y="2540"/>
                  </a:lnTo>
                  <a:close/>
                </a:path>
                <a:path w="30479" h="7620">
                  <a:moveTo>
                    <a:pt x="21589" y="6350"/>
                  </a:moveTo>
                  <a:lnTo>
                    <a:pt x="5079" y="6350"/>
                  </a:lnTo>
                  <a:lnTo>
                    <a:pt x="5079" y="7620"/>
                  </a:lnTo>
                  <a:lnTo>
                    <a:pt x="21589" y="7620"/>
                  </a:lnTo>
                  <a:lnTo>
                    <a:pt x="21589" y="6350"/>
                  </a:lnTo>
                  <a:close/>
                </a:path>
                <a:path w="30479" h="7620">
                  <a:moveTo>
                    <a:pt x="24129" y="5080"/>
                  </a:moveTo>
                  <a:lnTo>
                    <a:pt x="3809" y="5080"/>
                  </a:lnTo>
                  <a:lnTo>
                    <a:pt x="3809" y="6350"/>
                  </a:lnTo>
                  <a:lnTo>
                    <a:pt x="24129" y="6350"/>
                  </a:lnTo>
                  <a:lnTo>
                    <a:pt x="24129" y="5080"/>
                  </a:lnTo>
                  <a:close/>
                </a:path>
              </a:pathLst>
            </a:custGeom>
            <a:solidFill>
              <a:srgbClr val="009300"/>
            </a:solidFill>
          </p:spPr>
          <p:txBody>
            <a:bodyPr wrap="square" lIns="0" tIns="0" rIns="0" bIns="0" rtlCol="0"/>
            <a:lstStyle/>
            <a:p>
              <a:endParaRPr/>
            </a:p>
          </p:txBody>
        </p:sp>
        <p:sp>
          <p:nvSpPr>
            <p:cNvPr id="530" name="object 530"/>
            <p:cNvSpPr/>
            <p:nvPr/>
          </p:nvSpPr>
          <p:spPr>
            <a:xfrm>
              <a:off x="5386070" y="5359400"/>
              <a:ext cx="13970" cy="7620"/>
            </a:xfrm>
            <a:custGeom>
              <a:avLst/>
              <a:gdLst/>
              <a:ahLst/>
              <a:cxnLst/>
              <a:rect l="l" t="t" r="r" b="b"/>
              <a:pathLst>
                <a:path w="13970" h="7620">
                  <a:moveTo>
                    <a:pt x="13970" y="0"/>
                  </a:moveTo>
                  <a:lnTo>
                    <a:pt x="0" y="0"/>
                  </a:lnTo>
                  <a:lnTo>
                    <a:pt x="0" y="1269"/>
                  </a:lnTo>
                  <a:lnTo>
                    <a:pt x="13970" y="1269"/>
                  </a:lnTo>
                  <a:lnTo>
                    <a:pt x="13970" y="0"/>
                  </a:lnTo>
                  <a:close/>
                </a:path>
                <a:path w="13970" h="7620">
                  <a:moveTo>
                    <a:pt x="11429" y="2540"/>
                  </a:moveTo>
                  <a:lnTo>
                    <a:pt x="2539" y="2540"/>
                  </a:lnTo>
                  <a:lnTo>
                    <a:pt x="2539" y="3809"/>
                  </a:lnTo>
                  <a:lnTo>
                    <a:pt x="11429" y="3809"/>
                  </a:lnTo>
                  <a:lnTo>
                    <a:pt x="11429" y="2540"/>
                  </a:lnTo>
                  <a:close/>
                </a:path>
                <a:path w="13970" h="7620">
                  <a:moveTo>
                    <a:pt x="12699" y="1270"/>
                  </a:moveTo>
                  <a:lnTo>
                    <a:pt x="1269" y="1270"/>
                  </a:lnTo>
                  <a:lnTo>
                    <a:pt x="1269" y="2540"/>
                  </a:lnTo>
                  <a:lnTo>
                    <a:pt x="12699" y="2540"/>
                  </a:lnTo>
                  <a:lnTo>
                    <a:pt x="12699" y="1270"/>
                  </a:lnTo>
                  <a:close/>
                </a:path>
                <a:path w="13970" h="7620">
                  <a:moveTo>
                    <a:pt x="6350" y="6350"/>
                  </a:moveTo>
                  <a:lnTo>
                    <a:pt x="5079" y="6350"/>
                  </a:lnTo>
                  <a:lnTo>
                    <a:pt x="5079" y="7619"/>
                  </a:lnTo>
                  <a:lnTo>
                    <a:pt x="6350" y="7619"/>
                  </a:lnTo>
                  <a:lnTo>
                    <a:pt x="6350" y="6350"/>
                  </a:lnTo>
                  <a:close/>
                </a:path>
                <a:path w="13970" h="7620">
                  <a:moveTo>
                    <a:pt x="7619" y="5080"/>
                  </a:moveTo>
                  <a:lnTo>
                    <a:pt x="3809" y="5080"/>
                  </a:lnTo>
                  <a:lnTo>
                    <a:pt x="3809" y="6350"/>
                  </a:lnTo>
                  <a:lnTo>
                    <a:pt x="7619" y="6350"/>
                  </a:lnTo>
                  <a:lnTo>
                    <a:pt x="7619" y="5080"/>
                  </a:lnTo>
                  <a:close/>
                </a:path>
                <a:path w="13970" h="7620">
                  <a:moveTo>
                    <a:pt x="8889" y="3810"/>
                  </a:moveTo>
                  <a:lnTo>
                    <a:pt x="2539" y="3810"/>
                  </a:lnTo>
                  <a:lnTo>
                    <a:pt x="2539" y="5080"/>
                  </a:lnTo>
                  <a:lnTo>
                    <a:pt x="8889" y="5080"/>
                  </a:lnTo>
                  <a:lnTo>
                    <a:pt x="8889" y="3810"/>
                  </a:lnTo>
                  <a:close/>
                </a:path>
              </a:pathLst>
            </a:custGeom>
            <a:solidFill>
              <a:srgbClr val="009400"/>
            </a:solidFill>
          </p:spPr>
          <p:txBody>
            <a:bodyPr wrap="square" lIns="0" tIns="0" rIns="0" bIns="0" rtlCol="0"/>
            <a:lstStyle/>
            <a:p>
              <a:endParaRPr/>
            </a:p>
          </p:txBody>
        </p:sp>
        <p:sp>
          <p:nvSpPr>
            <p:cNvPr id="531" name="object 531"/>
            <p:cNvSpPr/>
            <p:nvPr/>
          </p:nvSpPr>
          <p:spPr>
            <a:xfrm>
              <a:off x="5124450" y="5191760"/>
              <a:ext cx="13970" cy="7620"/>
            </a:xfrm>
            <a:custGeom>
              <a:avLst/>
              <a:gdLst/>
              <a:ahLst/>
              <a:cxnLst/>
              <a:rect l="l" t="t" r="r" b="b"/>
              <a:pathLst>
                <a:path w="13970" h="7620">
                  <a:moveTo>
                    <a:pt x="11430" y="2540"/>
                  </a:moveTo>
                  <a:lnTo>
                    <a:pt x="10160" y="2540"/>
                  </a:lnTo>
                  <a:lnTo>
                    <a:pt x="10160" y="1270"/>
                  </a:lnTo>
                  <a:lnTo>
                    <a:pt x="8890" y="1270"/>
                  </a:lnTo>
                  <a:lnTo>
                    <a:pt x="8890" y="0"/>
                  </a:lnTo>
                  <a:lnTo>
                    <a:pt x="7620" y="0"/>
                  </a:lnTo>
                  <a:lnTo>
                    <a:pt x="7620" y="1270"/>
                  </a:lnTo>
                  <a:lnTo>
                    <a:pt x="6350" y="1270"/>
                  </a:lnTo>
                  <a:lnTo>
                    <a:pt x="6350" y="2540"/>
                  </a:lnTo>
                  <a:lnTo>
                    <a:pt x="5080" y="2540"/>
                  </a:lnTo>
                  <a:lnTo>
                    <a:pt x="5080" y="3810"/>
                  </a:lnTo>
                  <a:lnTo>
                    <a:pt x="2540" y="3810"/>
                  </a:lnTo>
                  <a:lnTo>
                    <a:pt x="2540" y="5080"/>
                  </a:lnTo>
                  <a:lnTo>
                    <a:pt x="11430" y="5080"/>
                  </a:lnTo>
                  <a:lnTo>
                    <a:pt x="11430" y="2540"/>
                  </a:lnTo>
                  <a:close/>
                </a:path>
                <a:path w="13970" h="7620">
                  <a:moveTo>
                    <a:pt x="13970" y="6362"/>
                  </a:moveTo>
                  <a:lnTo>
                    <a:pt x="12700" y="6362"/>
                  </a:lnTo>
                  <a:lnTo>
                    <a:pt x="12700" y="5092"/>
                  </a:lnTo>
                  <a:lnTo>
                    <a:pt x="1270" y="5092"/>
                  </a:lnTo>
                  <a:lnTo>
                    <a:pt x="1270" y="6362"/>
                  </a:lnTo>
                  <a:lnTo>
                    <a:pt x="0" y="6362"/>
                  </a:lnTo>
                  <a:lnTo>
                    <a:pt x="0" y="7620"/>
                  </a:lnTo>
                  <a:lnTo>
                    <a:pt x="13970" y="7620"/>
                  </a:lnTo>
                  <a:lnTo>
                    <a:pt x="13970" y="6362"/>
                  </a:lnTo>
                  <a:close/>
                </a:path>
              </a:pathLst>
            </a:custGeom>
            <a:solidFill>
              <a:srgbClr val="004600"/>
            </a:solidFill>
          </p:spPr>
          <p:txBody>
            <a:bodyPr wrap="square" lIns="0" tIns="0" rIns="0" bIns="0" rtlCol="0"/>
            <a:lstStyle/>
            <a:p>
              <a:endParaRPr/>
            </a:p>
          </p:txBody>
        </p:sp>
        <p:sp>
          <p:nvSpPr>
            <p:cNvPr id="532" name="object 532"/>
            <p:cNvSpPr/>
            <p:nvPr/>
          </p:nvSpPr>
          <p:spPr>
            <a:xfrm>
              <a:off x="5116830" y="5199380"/>
              <a:ext cx="26670" cy="6350"/>
            </a:xfrm>
            <a:custGeom>
              <a:avLst/>
              <a:gdLst/>
              <a:ahLst/>
              <a:cxnLst/>
              <a:rect l="l" t="t" r="r" b="b"/>
              <a:pathLst>
                <a:path w="26670" h="6350">
                  <a:moveTo>
                    <a:pt x="24130" y="1270"/>
                  </a:moveTo>
                  <a:lnTo>
                    <a:pt x="3810" y="1270"/>
                  </a:lnTo>
                  <a:lnTo>
                    <a:pt x="3810" y="2540"/>
                  </a:lnTo>
                  <a:lnTo>
                    <a:pt x="2540" y="2540"/>
                  </a:lnTo>
                  <a:lnTo>
                    <a:pt x="2540" y="3810"/>
                  </a:lnTo>
                  <a:lnTo>
                    <a:pt x="24130" y="3810"/>
                  </a:lnTo>
                  <a:lnTo>
                    <a:pt x="24130" y="1270"/>
                  </a:lnTo>
                  <a:close/>
                </a:path>
                <a:path w="26670" h="6350">
                  <a:moveTo>
                    <a:pt x="22860" y="0"/>
                  </a:moveTo>
                  <a:lnTo>
                    <a:pt x="6350" y="0"/>
                  </a:lnTo>
                  <a:lnTo>
                    <a:pt x="6350" y="1270"/>
                  </a:lnTo>
                  <a:lnTo>
                    <a:pt x="22860" y="1270"/>
                  </a:lnTo>
                  <a:lnTo>
                    <a:pt x="22860" y="0"/>
                  </a:lnTo>
                  <a:close/>
                </a:path>
                <a:path w="26670" h="6350">
                  <a:moveTo>
                    <a:pt x="26670" y="5080"/>
                  </a:moveTo>
                  <a:lnTo>
                    <a:pt x="0" y="5080"/>
                  </a:lnTo>
                  <a:lnTo>
                    <a:pt x="0" y="6350"/>
                  </a:lnTo>
                  <a:lnTo>
                    <a:pt x="26670" y="6350"/>
                  </a:lnTo>
                  <a:lnTo>
                    <a:pt x="26670" y="5080"/>
                  </a:lnTo>
                  <a:close/>
                </a:path>
                <a:path w="26670" h="6350">
                  <a:moveTo>
                    <a:pt x="25400" y="3810"/>
                  </a:moveTo>
                  <a:lnTo>
                    <a:pt x="1270" y="3810"/>
                  </a:lnTo>
                  <a:lnTo>
                    <a:pt x="1270" y="5080"/>
                  </a:lnTo>
                  <a:lnTo>
                    <a:pt x="25400" y="5080"/>
                  </a:lnTo>
                  <a:lnTo>
                    <a:pt x="25400" y="3810"/>
                  </a:lnTo>
                  <a:close/>
                </a:path>
              </a:pathLst>
            </a:custGeom>
            <a:solidFill>
              <a:srgbClr val="004800"/>
            </a:solidFill>
          </p:spPr>
          <p:txBody>
            <a:bodyPr wrap="square" lIns="0" tIns="0" rIns="0" bIns="0" rtlCol="0"/>
            <a:lstStyle/>
            <a:p>
              <a:endParaRPr/>
            </a:p>
          </p:txBody>
        </p:sp>
        <p:sp>
          <p:nvSpPr>
            <p:cNvPr id="533" name="object 533"/>
            <p:cNvSpPr/>
            <p:nvPr/>
          </p:nvSpPr>
          <p:spPr>
            <a:xfrm>
              <a:off x="5106670" y="5205730"/>
              <a:ext cx="43180" cy="7620"/>
            </a:xfrm>
            <a:custGeom>
              <a:avLst/>
              <a:gdLst/>
              <a:ahLst/>
              <a:cxnLst/>
              <a:rect l="l" t="t" r="r" b="b"/>
              <a:pathLst>
                <a:path w="43179" h="7620">
                  <a:moveTo>
                    <a:pt x="39370" y="1270"/>
                  </a:moveTo>
                  <a:lnTo>
                    <a:pt x="6350" y="1270"/>
                  </a:lnTo>
                  <a:lnTo>
                    <a:pt x="6350" y="2540"/>
                  </a:lnTo>
                  <a:lnTo>
                    <a:pt x="5079" y="2540"/>
                  </a:lnTo>
                  <a:lnTo>
                    <a:pt x="5079" y="3810"/>
                  </a:lnTo>
                  <a:lnTo>
                    <a:pt x="39369" y="3810"/>
                  </a:lnTo>
                  <a:lnTo>
                    <a:pt x="39370" y="1270"/>
                  </a:lnTo>
                  <a:close/>
                </a:path>
                <a:path w="43179" h="7620">
                  <a:moveTo>
                    <a:pt x="38099" y="0"/>
                  </a:moveTo>
                  <a:lnTo>
                    <a:pt x="7619" y="0"/>
                  </a:lnTo>
                  <a:lnTo>
                    <a:pt x="7619" y="1270"/>
                  </a:lnTo>
                  <a:lnTo>
                    <a:pt x="38099" y="1270"/>
                  </a:lnTo>
                  <a:lnTo>
                    <a:pt x="38099" y="0"/>
                  </a:lnTo>
                  <a:close/>
                </a:path>
                <a:path w="43179" h="7620">
                  <a:moveTo>
                    <a:pt x="43179" y="6350"/>
                  </a:moveTo>
                  <a:lnTo>
                    <a:pt x="0" y="6350"/>
                  </a:lnTo>
                  <a:lnTo>
                    <a:pt x="0" y="7620"/>
                  </a:lnTo>
                  <a:lnTo>
                    <a:pt x="43179" y="7620"/>
                  </a:lnTo>
                  <a:lnTo>
                    <a:pt x="43179" y="6350"/>
                  </a:lnTo>
                  <a:close/>
                </a:path>
                <a:path w="43179" h="7620">
                  <a:moveTo>
                    <a:pt x="41909" y="5080"/>
                  </a:moveTo>
                  <a:lnTo>
                    <a:pt x="1269" y="5080"/>
                  </a:lnTo>
                  <a:lnTo>
                    <a:pt x="1269" y="6350"/>
                  </a:lnTo>
                  <a:lnTo>
                    <a:pt x="41909" y="6350"/>
                  </a:lnTo>
                  <a:lnTo>
                    <a:pt x="41909" y="5080"/>
                  </a:lnTo>
                  <a:close/>
                </a:path>
                <a:path w="43179" h="7620">
                  <a:moveTo>
                    <a:pt x="40639" y="3810"/>
                  </a:moveTo>
                  <a:lnTo>
                    <a:pt x="3809" y="3810"/>
                  </a:lnTo>
                  <a:lnTo>
                    <a:pt x="3809" y="5080"/>
                  </a:lnTo>
                  <a:lnTo>
                    <a:pt x="40639" y="5080"/>
                  </a:lnTo>
                  <a:lnTo>
                    <a:pt x="40639" y="3810"/>
                  </a:lnTo>
                  <a:close/>
                </a:path>
              </a:pathLst>
            </a:custGeom>
            <a:solidFill>
              <a:srgbClr val="004A00"/>
            </a:solidFill>
          </p:spPr>
          <p:txBody>
            <a:bodyPr wrap="square" lIns="0" tIns="0" rIns="0" bIns="0" rtlCol="0"/>
            <a:lstStyle/>
            <a:p>
              <a:endParaRPr/>
            </a:p>
          </p:txBody>
        </p:sp>
        <p:sp>
          <p:nvSpPr>
            <p:cNvPr id="534" name="object 534"/>
            <p:cNvSpPr/>
            <p:nvPr/>
          </p:nvSpPr>
          <p:spPr>
            <a:xfrm>
              <a:off x="5097780" y="5213350"/>
              <a:ext cx="57150" cy="7620"/>
            </a:xfrm>
            <a:custGeom>
              <a:avLst/>
              <a:gdLst/>
              <a:ahLst/>
              <a:cxnLst/>
              <a:rect l="l" t="t" r="r" b="b"/>
              <a:pathLst>
                <a:path w="57150" h="7620">
                  <a:moveTo>
                    <a:pt x="53339" y="1269"/>
                  </a:moveTo>
                  <a:lnTo>
                    <a:pt x="6350" y="1269"/>
                  </a:lnTo>
                  <a:lnTo>
                    <a:pt x="6350" y="2539"/>
                  </a:lnTo>
                  <a:lnTo>
                    <a:pt x="53339" y="2539"/>
                  </a:lnTo>
                  <a:lnTo>
                    <a:pt x="53339" y="1269"/>
                  </a:lnTo>
                  <a:close/>
                </a:path>
                <a:path w="57150" h="7620">
                  <a:moveTo>
                    <a:pt x="52070" y="0"/>
                  </a:moveTo>
                  <a:lnTo>
                    <a:pt x="7620" y="0"/>
                  </a:lnTo>
                  <a:lnTo>
                    <a:pt x="7620" y="1269"/>
                  </a:lnTo>
                  <a:lnTo>
                    <a:pt x="52070" y="1269"/>
                  </a:lnTo>
                  <a:lnTo>
                    <a:pt x="52070" y="0"/>
                  </a:lnTo>
                  <a:close/>
                </a:path>
                <a:path w="57150" h="7620">
                  <a:moveTo>
                    <a:pt x="57150" y="5080"/>
                  </a:moveTo>
                  <a:lnTo>
                    <a:pt x="1270" y="5080"/>
                  </a:lnTo>
                  <a:lnTo>
                    <a:pt x="1270" y="6350"/>
                  </a:lnTo>
                  <a:lnTo>
                    <a:pt x="0" y="6350"/>
                  </a:lnTo>
                  <a:lnTo>
                    <a:pt x="0" y="7619"/>
                  </a:lnTo>
                  <a:lnTo>
                    <a:pt x="57150" y="7619"/>
                  </a:lnTo>
                  <a:lnTo>
                    <a:pt x="57150" y="5080"/>
                  </a:lnTo>
                  <a:close/>
                </a:path>
                <a:path w="57150" h="7620">
                  <a:moveTo>
                    <a:pt x="55880" y="3810"/>
                  </a:moveTo>
                  <a:lnTo>
                    <a:pt x="2540" y="3810"/>
                  </a:lnTo>
                  <a:lnTo>
                    <a:pt x="2540" y="5080"/>
                  </a:lnTo>
                  <a:lnTo>
                    <a:pt x="55880" y="5080"/>
                  </a:lnTo>
                  <a:lnTo>
                    <a:pt x="55880" y="3810"/>
                  </a:lnTo>
                  <a:close/>
                </a:path>
                <a:path w="57150" h="7620">
                  <a:moveTo>
                    <a:pt x="54610" y="2540"/>
                  </a:moveTo>
                  <a:lnTo>
                    <a:pt x="3810" y="2540"/>
                  </a:lnTo>
                  <a:lnTo>
                    <a:pt x="3810" y="3810"/>
                  </a:lnTo>
                  <a:lnTo>
                    <a:pt x="54610" y="3810"/>
                  </a:lnTo>
                  <a:lnTo>
                    <a:pt x="54610" y="2540"/>
                  </a:lnTo>
                  <a:close/>
                </a:path>
              </a:pathLst>
            </a:custGeom>
            <a:solidFill>
              <a:srgbClr val="004C00"/>
            </a:solidFill>
          </p:spPr>
          <p:txBody>
            <a:bodyPr wrap="square" lIns="0" tIns="0" rIns="0" bIns="0" rtlCol="0"/>
            <a:lstStyle/>
            <a:p>
              <a:endParaRPr/>
            </a:p>
          </p:txBody>
        </p:sp>
        <p:sp>
          <p:nvSpPr>
            <p:cNvPr id="535" name="object 535"/>
            <p:cNvSpPr/>
            <p:nvPr/>
          </p:nvSpPr>
          <p:spPr>
            <a:xfrm>
              <a:off x="5088890" y="5220970"/>
              <a:ext cx="71120" cy="6350"/>
            </a:xfrm>
            <a:custGeom>
              <a:avLst/>
              <a:gdLst/>
              <a:ahLst/>
              <a:cxnLst/>
              <a:rect l="l" t="t" r="r" b="b"/>
              <a:pathLst>
                <a:path w="71120" h="6350">
                  <a:moveTo>
                    <a:pt x="67310" y="0"/>
                  </a:moveTo>
                  <a:lnTo>
                    <a:pt x="6350" y="0"/>
                  </a:lnTo>
                  <a:lnTo>
                    <a:pt x="6350" y="1269"/>
                  </a:lnTo>
                  <a:lnTo>
                    <a:pt x="67310" y="1269"/>
                  </a:lnTo>
                  <a:lnTo>
                    <a:pt x="67310" y="0"/>
                  </a:lnTo>
                  <a:close/>
                </a:path>
                <a:path w="71120" h="6350">
                  <a:moveTo>
                    <a:pt x="71120" y="3809"/>
                  </a:moveTo>
                  <a:lnTo>
                    <a:pt x="1270" y="3809"/>
                  </a:lnTo>
                  <a:lnTo>
                    <a:pt x="1270" y="5079"/>
                  </a:lnTo>
                  <a:lnTo>
                    <a:pt x="0" y="5079"/>
                  </a:lnTo>
                  <a:lnTo>
                    <a:pt x="0" y="6349"/>
                  </a:lnTo>
                  <a:lnTo>
                    <a:pt x="71120" y="6349"/>
                  </a:lnTo>
                  <a:lnTo>
                    <a:pt x="71120" y="3809"/>
                  </a:lnTo>
                  <a:close/>
                </a:path>
                <a:path w="71120" h="6350">
                  <a:moveTo>
                    <a:pt x="69850" y="2539"/>
                  </a:moveTo>
                  <a:lnTo>
                    <a:pt x="3810" y="2539"/>
                  </a:lnTo>
                  <a:lnTo>
                    <a:pt x="3810" y="3809"/>
                  </a:lnTo>
                  <a:lnTo>
                    <a:pt x="69850" y="3809"/>
                  </a:lnTo>
                  <a:lnTo>
                    <a:pt x="69850" y="2539"/>
                  </a:lnTo>
                  <a:close/>
                </a:path>
                <a:path w="71120" h="6350">
                  <a:moveTo>
                    <a:pt x="68580" y="1269"/>
                  </a:moveTo>
                  <a:lnTo>
                    <a:pt x="5080" y="1269"/>
                  </a:lnTo>
                  <a:lnTo>
                    <a:pt x="5080" y="2539"/>
                  </a:lnTo>
                  <a:lnTo>
                    <a:pt x="68580" y="2539"/>
                  </a:lnTo>
                  <a:lnTo>
                    <a:pt x="68580" y="1269"/>
                  </a:lnTo>
                  <a:close/>
                </a:path>
              </a:pathLst>
            </a:custGeom>
            <a:solidFill>
              <a:srgbClr val="004E00"/>
            </a:solidFill>
          </p:spPr>
          <p:txBody>
            <a:bodyPr wrap="square" lIns="0" tIns="0" rIns="0" bIns="0" rtlCol="0"/>
            <a:lstStyle/>
            <a:p>
              <a:endParaRPr/>
            </a:p>
          </p:txBody>
        </p:sp>
        <p:sp>
          <p:nvSpPr>
            <p:cNvPr id="536" name="object 536"/>
            <p:cNvSpPr/>
            <p:nvPr/>
          </p:nvSpPr>
          <p:spPr>
            <a:xfrm>
              <a:off x="5080000" y="5227320"/>
              <a:ext cx="86360" cy="7620"/>
            </a:xfrm>
            <a:custGeom>
              <a:avLst/>
              <a:gdLst/>
              <a:ahLst/>
              <a:cxnLst/>
              <a:rect l="l" t="t" r="r" b="b"/>
              <a:pathLst>
                <a:path w="86360" h="7620">
                  <a:moveTo>
                    <a:pt x="81280" y="0"/>
                  </a:moveTo>
                  <a:lnTo>
                    <a:pt x="7620" y="0"/>
                  </a:lnTo>
                  <a:lnTo>
                    <a:pt x="7620" y="1269"/>
                  </a:lnTo>
                  <a:lnTo>
                    <a:pt x="81280" y="1269"/>
                  </a:lnTo>
                  <a:lnTo>
                    <a:pt x="81280" y="0"/>
                  </a:lnTo>
                  <a:close/>
                </a:path>
                <a:path w="86360" h="7620">
                  <a:moveTo>
                    <a:pt x="85089" y="3809"/>
                  </a:moveTo>
                  <a:lnTo>
                    <a:pt x="2539" y="3809"/>
                  </a:lnTo>
                  <a:lnTo>
                    <a:pt x="2539" y="5079"/>
                  </a:lnTo>
                  <a:lnTo>
                    <a:pt x="1270" y="5079"/>
                  </a:lnTo>
                  <a:lnTo>
                    <a:pt x="1270" y="6349"/>
                  </a:lnTo>
                  <a:lnTo>
                    <a:pt x="85090" y="6349"/>
                  </a:lnTo>
                  <a:lnTo>
                    <a:pt x="85089" y="3809"/>
                  </a:lnTo>
                  <a:close/>
                </a:path>
                <a:path w="86360" h="7620">
                  <a:moveTo>
                    <a:pt x="83820" y="2539"/>
                  </a:moveTo>
                  <a:lnTo>
                    <a:pt x="3810" y="2539"/>
                  </a:lnTo>
                  <a:lnTo>
                    <a:pt x="3810" y="3809"/>
                  </a:lnTo>
                  <a:lnTo>
                    <a:pt x="83820" y="3809"/>
                  </a:lnTo>
                  <a:lnTo>
                    <a:pt x="83820" y="2539"/>
                  </a:lnTo>
                  <a:close/>
                </a:path>
                <a:path w="86360" h="7620">
                  <a:moveTo>
                    <a:pt x="82550" y="1269"/>
                  </a:moveTo>
                  <a:lnTo>
                    <a:pt x="6350" y="1269"/>
                  </a:lnTo>
                  <a:lnTo>
                    <a:pt x="6350" y="2539"/>
                  </a:lnTo>
                  <a:lnTo>
                    <a:pt x="82550" y="2539"/>
                  </a:lnTo>
                  <a:lnTo>
                    <a:pt x="82550" y="1269"/>
                  </a:lnTo>
                  <a:close/>
                </a:path>
                <a:path w="86360" h="7620">
                  <a:moveTo>
                    <a:pt x="86360" y="6349"/>
                  </a:moveTo>
                  <a:lnTo>
                    <a:pt x="0" y="6349"/>
                  </a:lnTo>
                  <a:lnTo>
                    <a:pt x="0" y="7619"/>
                  </a:lnTo>
                  <a:lnTo>
                    <a:pt x="86360" y="7619"/>
                  </a:lnTo>
                  <a:lnTo>
                    <a:pt x="86360" y="6349"/>
                  </a:lnTo>
                  <a:close/>
                </a:path>
              </a:pathLst>
            </a:custGeom>
            <a:solidFill>
              <a:srgbClr val="005000"/>
            </a:solidFill>
          </p:spPr>
          <p:txBody>
            <a:bodyPr wrap="square" lIns="0" tIns="0" rIns="0" bIns="0" rtlCol="0"/>
            <a:lstStyle/>
            <a:p>
              <a:endParaRPr/>
            </a:p>
          </p:txBody>
        </p:sp>
        <p:sp>
          <p:nvSpPr>
            <p:cNvPr id="537" name="object 537"/>
            <p:cNvSpPr/>
            <p:nvPr/>
          </p:nvSpPr>
          <p:spPr>
            <a:xfrm>
              <a:off x="5069840" y="5234939"/>
              <a:ext cx="102870" cy="7620"/>
            </a:xfrm>
            <a:custGeom>
              <a:avLst/>
              <a:gdLst/>
              <a:ahLst/>
              <a:cxnLst/>
              <a:rect l="l" t="t" r="r" b="b"/>
              <a:pathLst>
                <a:path w="102870" h="7620">
                  <a:moveTo>
                    <a:pt x="97790" y="0"/>
                  </a:moveTo>
                  <a:lnTo>
                    <a:pt x="7620" y="0"/>
                  </a:lnTo>
                  <a:lnTo>
                    <a:pt x="7620" y="1270"/>
                  </a:lnTo>
                  <a:lnTo>
                    <a:pt x="97790" y="1270"/>
                  </a:lnTo>
                  <a:lnTo>
                    <a:pt x="97790" y="0"/>
                  </a:lnTo>
                  <a:close/>
                </a:path>
                <a:path w="102870" h="7620">
                  <a:moveTo>
                    <a:pt x="100330" y="2540"/>
                  </a:moveTo>
                  <a:lnTo>
                    <a:pt x="99060" y="2540"/>
                  </a:lnTo>
                  <a:lnTo>
                    <a:pt x="99060" y="1282"/>
                  </a:lnTo>
                  <a:lnTo>
                    <a:pt x="6350" y="1282"/>
                  </a:lnTo>
                  <a:lnTo>
                    <a:pt x="6350" y="2540"/>
                  </a:lnTo>
                  <a:lnTo>
                    <a:pt x="5080" y="2540"/>
                  </a:lnTo>
                  <a:lnTo>
                    <a:pt x="5080" y="3810"/>
                  </a:lnTo>
                  <a:lnTo>
                    <a:pt x="3810" y="3810"/>
                  </a:lnTo>
                  <a:lnTo>
                    <a:pt x="3810" y="5080"/>
                  </a:lnTo>
                  <a:lnTo>
                    <a:pt x="100330" y="5080"/>
                  </a:lnTo>
                  <a:lnTo>
                    <a:pt x="100330" y="3810"/>
                  </a:lnTo>
                  <a:lnTo>
                    <a:pt x="100330" y="2540"/>
                  </a:lnTo>
                  <a:close/>
                </a:path>
                <a:path w="102870" h="7620">
                  <a:moveTo>
                    <a:pt x="102870" y="6350"/>
                  </a:moveTo>
                  <a:lnTo>
                    <a:pt x="101600" y="6350"/>
                  </a:lnTo>
                  <a:lnTo>
                    <a:pt x="101600" y="5092"/>
                  </a:lnTo>
                  <a:lnTo>
                    <a:pt x="1270" y="5092"/>
                  </a:lnTo>
                  <a:lnTo>
                    <a:pt x="1270" y="6350"/>
                  </a:lnTo>
                  <a:lnTo>
                    <a:pt x="0" y="6350"/>
                  </a:lnTo>
                  <a:lnTo>
                    <a:pt x="0" y="7620"/>
                  </a:lnTo>
                  <a:lnTo>
                    <a:pt x="102870" y="7620"/>
                  </a:lnTo>
                  <a:lnTo>
                    <a:pt x="102870" y="6350"/>
                  </a:lnTo>
                  <a:close/>
                </a:path>
              </a:pathLst>
            </a:custGeom>
            <a:solidFill>
              <a:srgbClr val="005200"/>
            </a:solidFill>
          </p:spPr>
          <p:txBody>
            <a:bodyPr wrap="square" lIns="0" tIns="0" rIns="0" bIns="0" rtlCol="0"/>
            <a:lstStyle/>
            <a:p>
              <a:endParaRPr/>
            </a:p>
          </p:txBody>
        </p:sp>
        <p:sp>
          <p:nvSpPr>
            <p:cNvPr id="538" name="object 538"/>
            <p:cNvSpPr/>
            <p:nvPr/>
          </p:nvSpPr>
          <p:spPr>
            <a:xfrm>
              <a:off x="5060950" y="5242572"/>
              <a:ext cx="118110" cy="7620"/>
            </a:xfrm>
            <a:custGeom>
              <a:avLst/>
              <a:gdLst/>
              <a:ahLst/>
              <a:cxnLst/>
              <a:rect l="l" t="t" r="r" b="b"/>
              <a:pathLst>
                <a:path w="118110" h="7620">
                  <a:moveTo>
                    <a:pt x="114300" y="1257"/>
                  </a:moveTo>
                  <a:lnTo>
                    <a:pt x="113030" y="1257"/>
                  </a:lnTo>
                  <a:lnTo>
                    <a:pt x="113030" y="0"/>
                  </a:lnTo>
                  <a:lnTo>
                    <a:pt x="7620" y="0"/>
                  </a:lnTo>
                  <a:lnTo>
                    <a:pt x="7620" y="1257"/>
                  </a:lnTo>
                  <a:lnTo>
                    <a:pt x="6350" y="1257"/>
                  </a:lnTo>
                  <a:lnTo>
                    <a:pt x="6350" y="2527"/>
                  </a:lnTo>
                  <a:lnTo>
                    <a:pt x="3810" y="2527"/>
                  </a:lnTo>
                  <a:lnTo>
                    <a:pt x="3810" y="3797"/>
                  </a:lnTo>
                  <a:lnTo>
                    <a:pt x="114300" y="3797"/>
                  </a:lnTo>
                  <a:lnTo>
                    <a:pt x="114300" y="2527"/>
                  </a:lnTo>
                  <a:lnTo>
                    <a:pt x="114300" y="1257"/>
                  </a:lnTo>
                  <a:close/>
                </a:path>
                <a:path w="118110" h="7620">
                  <a:moveTo>
                    <a:pt x="116840" y="5067"/>
                  </a:moveTo>
                  <a:lnTo>
                    <a:pt x="115557" y="5067"/>
                  </a:lnTo>
                  <a:lnTo>
                    <a:pt x="115557" y="3810"/>
                  </a:lnTo>
                  <a:lnTo>
                    <a:pt x="2540" y="3810"/>
                  </a:lnTo>
                  <a:lnTo>
                    <a:pt x="2540" y="5067"/>
                  </a:lnTo>
                  <a:lnTo>
                    <a:pt x="1270" y="5067"/>
                  </a:lnTo>
                  <a:lnTo>
                    <a:pt x="1270" y="6337"/>
                  </a:lnTo>
                  <a:lnTo>
                    <a:pt x="116840" y="6337"/>
                  </a:lnTo>
                  <a:lnTo>
                    <a:pt x="116840" y="5067"/>
                  </a:lnTo>
                  <a:close/>
                </a:path>
                <a:path w="118110" h="7620">
                  <a:moveTo>
                    <a:pt x="118110" y="6350"/>
                  </a:moveTo>
                  <a:lnTo>
                    <a:pt x="0" y="6350"/>
                  </a:lnTo>
                  <a:lnTo>
                    <a:pt x="0" y="7607"/>
                  </a:lnTo>
                  <a:lnTo>
                    <a:pt x="118110" y="7607"/>
                  </a:lnTo>
                  <a:lnTo>
                    <a:pt x="118110" y="6350"/>
                  </a:lnTo>
                  <a:close/>
                </a:path>
              </a:pathLst>
            </a:custGeom>
            <a:solidFill>
              <a:srgbClr val="005400"/>
            </a:solidFill>
          </p:spPr>
          <p:txBody>
            <a:bodyPr wrap="square" lIns="0" tIns="0" rIns="0" bIns="0" rtlCol="0"/>
            <a:lstStyle/>
            <a:p>
              <a:endParaRPr/>
            </a:p>
          </p:txBody>
        </p:sp>
        <p:sp>
          <p:nvSpPr>
            <p:cNvPr id="539" name="object 539"/>
            <p:cNvSpPr/>
            <p:nvPr/>
          </p:nvSpPr>
          <p:spPr>
            <a:xfrm>
              <a:off x="5057140" y="5250179"/>
              <a:ext cx="127000" cy="7620"/>
            </a:xfrm>
            <a:custGeom>
              <a:avLst/>
              <a:gdLst/>
              <a:ahLst/>
              <a:cxnLst/>
              <a:rect l="l" t="t" r="r" b="b"/>
              <a:pathLst>
                <a:path w="127000" h="7620">
                  <a:moveTo>
                    <a:pt x="123190" y="1270"/>
                  </a:moveTo>
                  <a:lnTo>
                    <a:pt x="121920" y="1270"/>
                  </a:lnTo>
                  <a:lnTo>
                    <a:pt x="121920" y="0"/>
                  </a:lnTo>
                  <a:lnTo>
                    <a:pt x="1270" y="0"/>
                  </a:lnTo>
                  <a:lnTo>
                    <a:pt x="1270" y="1270"/>
                  </a:lnTo>
                  <a:lnTo>
                    <a:pt x="0" y="1270"/>
                  </a:lnTo>
                  <a:lnTo>
                    <a:pt x="0" y="2540"/>
                  </a:lnTo>
                  <a:lnTo>
                    <a:pt x="123190" y="2540"/>
                  </a:lnTo>
                  <a:lnTo>
                    <a:pt x="123190" y="1270"/>
                  </a:lnTo>
                  <a:close/>
                </a:path>
                <a:path w="127000" h="7620">
                  <a:moveTo>
                    <a:pt x="127000" y="5080"/>
                  </a:moveTo>
                  <a:lnTo>
                    <a:pt x="125717" y="5080"/>
                  </a:lnTo>
                  <a:lnTo>
                    <a:pt x="125717" y="3810"/>
                  </a:lnTo>
                  <a:lnTo>
                    <a:pt x="124460" y="3810"/>
                  </a:lnTo>
                  <a:lnTo>
                    <a:pt x="124460" y="2552"/>
                  </a:lnTo>
                  <a:lnTo>
                    <a:pt x="1270" y="2552"/>
                  </a:lnTo>
                  <a:lnTo>
                    <a:pt x="1270" y="3810"/>
                  </a:lnTo>
                  <a:lnTo>
                    <a:pt x="2540" y="3810"/>
                  </a:lnTo>
                  <a:lnTo>
                    <a:pt x="2540" y="5080"/>
                  </a:lnTo>
                  <a:lnTo>
                    <a:pt x="2540" y="6350"/>
                  </a:lnTo>
                  <a:lnTo>
                    <a:pt x="3810" y="6350"/>
                  </a:lnTo>
                  <a:lnTo>
                    <a:pt x="3810" y="7620"/>
                  </a:lnTo>
                  <a:lnTo>
                    <a:pt x="127000" y="7620"/>
                  </a:lnTo>
                  <a:lnTo>
                    <a:pt x="127000" y="6350"/>
                  </a:lnTo>
                  <a:lnTo>
                    <a:pt x="127000" y="5080"/>
                  </a:lnTo>
                  <a:close/>
                </a:path>
              </a:pathLst>
            </a:custGeom>
            <a:solidFill>
              <a:srgbClr val="005600"/>
            </a:solidFill>
          </p:spPr>
          <p:txBody>
            <a:bodyPr wrap="square" lIns="0" tIns="0" rIns="0" bIns="0" rtlCol="0"/>
            <a:lstStyle/>
            <a:p>
              <a:endParaRPr/>
            </a:p>
          </p:txBody>
        </p:sp>
        <p:sp>
          <p:nvSpPr>
            <p:cNvPr id="540" name="object 540"/>
            <p:cNvSpPr/>
            <p:nvPr/>
          </p:nvSpPr>
          <p:spPr>
            <a:xfrm>
              <a:off x="5062220" y="5257800"/>
              <a:ext cx="127000" cy="6350"/>
            </a:xfrm>
            <a:custGeom>
              <a:avLst/>
              <a:gdLst/>
              <a:ahLst/>
              <a:cxnLst/>
              <a:rect l="l" t="t" r="r" b="b"/>
              <a:pathLst>
                <a:path w="127000" h="6350">
                  <a:moveTo>
                    <a:pt x="123190" y="0"/>
                  </a:moveTo>
                  <a:lnTo>
                    <a:pt x="0" y="0"/>
                  </a:lnTo>
                  <a:lnTo>
                    <a:pt x="0" y="1270"/>
                  </a:lnTo>
                  <a:lnTo>
                    <a:pt x="123190" y="1270"/>
                  </a:lnTo>
                  <a:lnTo>
                    <a:pt x="123190" y="0"/>
                  </a:lnTo>
                  <a:close/>
                </a:path>
                <a:path w="127000" h="6350">
                  <a:moveTo>
                    <a:pt x="127000" y="3810"/>
                  </a:moveTo>
                  <a:lnTo>
                    <a:pt x="125730" y="3810"/>
                  </a:lnTo>
                  <a:lnTo>
                    <a:pt x="125730" y="2540"/>
                  </a:lnTo>
                  <a:lnTo>
                    <a:pt x="124460" y="2540"/>
                  </a:lnTo>
                  <a:lnTo>
                    <a:pt x="124460" y="1282"/>
                  </a:lnTo>
                  <a:lnTo>
                    <a:pt x="1270" y="1282"/>
                  </a:lnTo>
                  <a:lnTo>
                    <a:pt x="1270" y="2540"/>
                  </a:lnTo>
                  <a:lnTo>
                    <a:pt x="2540" y="2540"/>
                  </a:lnTo>
                  <a:lnTo>
                    <a:pt x="2540" y="3810"/>
                  </a:lnTo>
                  <a:lnTo>
                    <a:pt x="2540" y="5080"/>
                  </a:lnTo>
                  <a:lnTo>
                    <a:pt x="3810" y="5080"/>
                  </a:lnTo>
                  <a:lnTo>
                    <a:pt x="3810" y="6350"/>
                  </a:lnTo>
                  <a:lnTo>
                    <a:pt x="126987" y="6350"/>
                  </a:lnTo>
                  <a:lnTo>
                    <a:pt x="126987" y="5080"/>
                  </a:lnTo>
                  <a:lnTo>
                    <a:pt x="127000" y="3810"/>
                  </a:lnTo>
                  <a:close/>
                </a:path>
              </a:pathLst>
            </a:custGeom>
            <a:solidFill>
              <a:srgbClr val="005800"/>
            </a:solidFill>
          </p:spPr>
          <p:txBody>
            <a:bodyPr wrap="square" lIns="0" tIns="0" rIns="0" bIns="0" rtlCol="0"/>
            <a:lstStyle/>
            <a:p>
              <a:endParaRPr/>
            </a:p>
          </p:txBody>
        </p:sp>
        <p:sp>
          <p:nvSpPr>
            <p:cNvPr id="541" name="object 541"/>
            <p:cNvSpPr/>
            <p:nvPr/>
          </p:nvSpPr>
          <p:spPr>
            <a:xfrm>
              <a:off x="5067300" y="5264150"/>
              <a:ext cx="128270" cy="7620"/>
            </a:xfrm>
            <a:custGeom>
              <a:avLst/>
              <a:gdLst/>
              <a:ahLst/>
              <a:cxnLst/>
              <a:rect l="l" t="t" r="r" b="b"/>
              <a:pathLst>
                <a:path w="128270" h="7620">
                  <a:moveTo>
                    <a:pt x="123190" y="0"/>
                  </a:moveTo>
                  <a:lnTo>
                    <a:pt x="0" y="0"/>
                  </a:lnTo>
                  <a:lnTo>
                    <a:pt x="0" y="1270"/>
                  </a:lnTo>
                  <a:lnTo>
                    <a:pt x="123190" y="1270"/>
                  </a:lnTo>
                  <a:lnTo>
                    <a:pt x="123190" y="0"/>
                  </a:lnTo>
                  <a:close/>
                </a:path>
                <a:path w="128270" h="7620">
                  <a:moveTo>
                    <a:pt x="128257" y="6350"/>
                  </a:moveTo>
                  <a:lnTo>
                    <a:pt x="127000" y="6350"/>
                  </a:lnTo>
                  <a:lnTo>
                    <a:pt x="127000" y="5080"/>
                  </a:lnTo>
                  <a:lnTo>
                    <a:pt x="127000" y="3810"/>
                  </a:lnTo>
                  <a:lnTo>
                    <a:pt x="125730" y="3810"/>
                  </a:lnTo>
                  <a:lnTo>
                    <a:pt x="125730" y="2540"/>
                  </a:lnTo>
                  <a:lnTo>
                    <a:pt x="124460" y="2540"/>
                  </a:lnTo>
                  <a:lnTo>
                    <a:pt x="124460" y="1282"/>
                  </a:lnTo>
                  <a:lnTo>
                    <a:pt x="1270" y="1282"/>
                  </a:lnTo>
                  <a:lnTo>
                    <a:pt x="1270" y="2540"/>
                  </a:lnTo>
                  <a:lnTo>
                    <a:pt x="2540" y="2540"/>
                  </a:lnTo>
                  <a:lnTo>
                    <a:pt x="2540" y="3810"/>
                  </a:lnTo>
                  <a:lnTo>
                    <a:pt x="2540" y="5080"/>
                  </a:lnTo>
                  <a:lnTo>
                    <a:pt x="3810" y="5080"/>
                  </a:lnTo>
                  <a:lnTo>
                    <a:pt x="3810" y="6350"/>
                  </a:lnTo>
                  <a:lnTo>
                    <a:pt x="5080" y="6350"/>
                  </a:lnTo>
                  <a:lnTo>
                    <a:pt x="5080" y="7620"/>
                  </a:lnTo>
                  <a:lnTo>
                    <a:pt x="128257" y="7620"/>
                  </a:lnTo>
                  <a:lnTo>
                    <a:pt x="128257" y="6350"/>
                  </a:lnTo>
                  <a:close/>
                </a:path>
              </a:pathLst>
            </a:custGeom>
            <a:solidFill>
              <a:srgbClr val="005A00"/>
            </a:solidFill>
          </p:spPr>
          <p:txBody>
            <a:bodyPr wrap="square" lIns="0" tIns="0" rIns="0" bIns="0" rtlCol="0"/>
            <a:lstStyle/>
            <a:p>
              <a:endParaRPr/>
            </a:p>
          </p:txBody>
        </p:sp>
        <p:sp>
          <p:nvSpPr>
            <p:cNvPr id="542" name="object 542"/>
            <p:cNvSpPr/>
            <p:nvPr/>
          </p:nvSpPr>
          <p:spPr>
            <a:xfrm>
              <a:off x="5073650" y="5271782"/>
              <a:ext cx="128270" cy="7620"/>
            </a:xfrm>
            <a:custGeom>
              <a:avLst/>
              <a:gdLst/>
              <a:ahLst/>
              <a:cxnLst/>
              <a:rect l="l" t="t" r="r" b="b"/>
              <a:pathLst>
                <a:path w="128270" h="7620">
                  <a:moveTo>
                    <a:pt x="127000" y="5067"/>
                  </a:moveTo>
                  <a:lnTo>
                    <a:pt x="125730" y="5067"/>
                  </a:lnTo>
                  <a:lnTo>
                    <a:pt x="125730" y="3797"/>
                  </a:lnTo>
                  <a:lnTo>
                    <a:pt x="125730" y="2527"/>
                  </a:lnTo>
                  <a:lnTo>
                    <a:pt x="124460" y="2527"/>
                  </a:lnTo>
                  <a:lnTo>
                    <a:pt x="124460" y="1257"/>
                  </a:lnTo>
                  <a:lnTo>
                    <a:pt x="123190" y="1257"/>
                  </a:lnTo>
                  <a:lnTo>
                    <a:pt x="123190" y="0"/>
                  </a:lnTo>
                  <a:lnTo>
                    <a:pt x="0" y="0"/>
                  </a:lnTo>
                  <a:lnTo>
                    <a:pt x="0" y="1257"/>
                  </a:lnTo>
                  <a:lnTo>
                    <a:pt x="1270" y="1257"/>
                  </a:lnTo>
                  <a:lnTo>
                    <a:pt x="1270" y="2527"/>
                  </a:lnTo>
                  <a:lnTo>
                    <a:pt x="1270" y="3797"/>
                  </a:lnTo>
                  <a:lnTo>
                    <a:pt x="2540" y="3797"/>
                  </a:lnTo>
                  <a:lnTo>
                    <a:pt x="2540" y="5067"/>
                  </a:lnTo>
                  <a:lnTo>
                    <a:pt x="3810" y="5067"/>
                  </a:lnTo>
                  <a:lnTo>
                    <a:pt x="3810" y="6337"/>
                  </a:lnTo>
                  <a:lnTo>
                    <a:pt x="127000" y="6337"/>
                  </a:lnTo>
                  <a:lnTo>
                    <a:pt x="127000" y="5067"/>
                  </a:lnTo>
                  <a:close/>
                </a:path>
                <a:path w="128270" h="7620">
                  <a:moveTo>
                    <a:pt x="128257" y="6350"/>
                  </a:moveTo>
                  <a:lnTo>
                    <a:pt x="5080" y="6350"/>
                  </a:lnTo>
                  <a:lnTo>
                    <a:pt x="5080" y="7607"/>
                  </a:lnTo>
                  <a:lnTo>
                    <a:pt x="128257" y="7607"/>
                  </a:lnTo>
                  <a:lnTo>
                    <a:pt x="128257" y="6350"/>
                  </a:lnTo>
                  <a:close/>
                </a:path>
              </a:pathLst>
            </a:custGeom>
            <a:solidFill>
              <a:srgbClr val="005C00"/>
            </a:solidFill>
          </p:spPr>
          <p:txBody>
            <a:bodyPr wrap="square" lIns="0" tIns="0" rIns="0" bIns="0" rtlCol="0"/>
            <a:lstStyle/>
            <a:p>
              <a:endParaRPr/>
            </a:p>
          </p:txBody>
        </p:sp>
        <p:sp>
          <p:nvSpPr>
            <p:cNvPr id="543" name="object 543"/>
            <p:cNvSpPr/>
            <p:nvPr/>
          </p:nvSpPr>
          <p:spPr>
            <a:xfrm>
              <a:off x="5080000" y="5279389"/>
              <a:ext cx="128270" cy="7620"/>
            </a:xfrm>
            <a:custGeom>
              <a:avLst/>
              <a:gdLst/>
              <a:ahLst/>
              <a:cxnLst/>
              <a:rect l="l" t="t" r="r" b="b"/>
              <a:pathLst>
                <a:path w="128270" h="7620">
                  <a:moveTo>
                    <a:pt x="125730" y="3810"/>
                  </a:moveTo>
                  <a:lnTo>
                    <a:pt x="124460" y="3810"/>
                  </a:lnTo>
                  <a:lnTo>
                    <a:pt x="124460" y="2540"/>
                  </a:lnTo>
                  <a:lnTo>
                    <a:pt x="124460" y="1270"/>
                  </a:lnTo>
                  <a:lnTo>
                    <a:pt x="123190" y="1270"/>
                  </a:lnTo>
                  <a:lnTo>
                    <a:pt x="123190" y="0"/>
                  </a:lnTo>
                  <a:lnTo>
                    <a:pt x="0" y="0"/>
                  </a:lnTo>
                  <a:lnTo>
                    <a:pt x="0" y="1270"/>
                  </a:lnTo>
                  <a:lnTo>
                    <a:pt x="0" y="2540"/>
                  </a:lnTo>
                  <a:lnTo>
                    <a:pt x="1270" y="2540"/>
                  </a:lnTo>
                  <a:lnTo>
                    <a:pt x="1270" y="3810"/>
                  </a:lnTo>
                  <a:lnTo>
                    <a:pt x="2540" y="3810"/>
                  </a:lnTo>
                  <a:lnTo>
                    <a:pt x="2540" y="5080"/>
                  </a:lnTo>
                  <a:lnTo>
                    <a:pt x="125730" y="5080"/>
                  </a:lnTo>
                  <a:lnTo>
                    <a:pt x="125730" y="3810"/>
                  </a:lnTo>
                  <a:close/>
                </a:path>
                <a:path w="128270" h="7620">
                  <a:moveTo>
                    <a:pt x="128257" y="6350"/>
                  </a:moveTo>
                  <a:lnTo>
                    <a:pt x="127000" y="6350"/>
                  </a:lnTo>
                  <a:lnTo>
                    <a:pt x="127000" y="5092"/>
                  </a:lnTo>
                  <a:lnTo>
                    <a:pt x="3810" y="5092"/>
                  </a:lnTo>
                  <a:lnTo>
                    <a:pt x="3810" y="6350"/>
                  </a:lnTo>
                  <a:lnTo>
                    <a:pt x="5080" y="6350"/>
                  </a:lnTo>
                  <a:lnTo>
                    <a:pt x="5080" y="7620"/>
                  </a:lnTo>
                  <a:lnTo>
                    <a:pt x="128257" y="7620"/>
                  </a:lnTo>
                  <a:lnTo>
                    <a:pt x="128257" y="6350"/>
                  </a:lnTo>
                  <a:close/>
                </a:path>
              </a:pathLst>
            </a:custGeom>
            <a:solidFill>
              <a:srgbClr val="005E00"/>
            </a:solidFill>
          </p:spPr>
          <p:txBody>
            <a:bodyPr wrap="square" lIns="0" tIns="0" rIns="0" bIns="0" rtlCol="0"/>
            <a:lstStyle/>
            <a:p>
              <a:endParaRPr/>
            </a:p>
          </p:txBody>
        </p:sp>
        <p:sp>
          <p:nvSpPr>
            <p:cNvPr id="544" name="object 544"/>
            <p:cNvSpPr/>
            <p:nvPr/>
          </p:nvSpPr>
          <p:spPr>
            <a:xfrm>
              <a:off x="5085080" y="5287010"/>
              <a:ext cx="128270" cy="7620"/>
            </a:xfrm>
            <a:custGeom>
              <a:avLst/>
              <a:gdLst/>
              <a:ahLst/>
              <a:cxnLst/>
              <a:rect l="l" t="t" r="r" b="b"/>
              <a:pathLst>
                <a:path w="128270" h="7620">
                  <a:moveTo>
                    <a:pt x="125730" y="2540"/>
                  </a:moveTo>
                  <a:lnTo>
                    <a:pt x="124460" y="2540"/>
                  </a:lnTo>
                  <a:lnTo>
                    <a:pt x="124460" y="1270"/>
                  </a:lnTo>
                  <a:lnTo>
                    <a:pt x="124460" y="0"/>
                  </a:lnTo>
                  <a:lnTo>
                    <a:pt x="0" y="0"/>
                  </a:lnTo>
                  <a:lnTo>
                    <a:pt x="0" y="1270"/>
                  </a:lnTo>
                  <a:lnTo>
                    <a:pt x="1270" y="1270"/>
                  </a:lnTo>
                  <a:lnTo>
                    <a:pt x="1270" y="2540"/>
                  </a:lnTo>
                  <a:lnTo>
                    <a:pt x="2540" y="2540"/>
                  </a:lnTo>
                  <a:lnTo>
                    <a:pt x="2540" y="3810"/>
                  </a:lnTo>
                  <a:lnTo>
                    <a:pt x="125730" y="3810"/>
                  </a:lnTo>
                  <a:lnTo>
                    <a:pt x="125730" y="2540"/>
                  </a:lnTo>
                  <a:close/>
                </a:path>
                <a:path w="128270" h="7620">
                  <a:moveTo>
                    <a:pt x="128270" y="5080"/>
                  </a:moveTo>
                  <a:lnTo>
                    <a:pt x="127000" y="5080"/>
                  </a:lnTo>
                  <a:lnTo>
                    <a:pt x="127000" y="3822"/>
                  </a:lnTo>
                  <a:lnTo>
                    <a:pt x="3810" y="3822"/>
                  </a:lnTo>
                  <a:lnTo>
                    <a:pt x="3810" y="5080"/>
                  </a:lnTo>
                  <a:lnTo>
                    <a:pt x="5080" y="5080"/>
                  </a:lnTo>
                  <a:lnTo>
                    <a:pt x="5080" y="7620"/>
                  </a:lnTo>
                  <a:lnTo>
                    <a:pt x="128270" y="7620"/>
                  </a:lnTo>
                  <a:lnTo>
                    <a:pt x="128270" y="5080"/>
                  </a:lnTo>
                  <a:close/>
                </a:path>
              </a:pathLst>
            </a:custGeom>
            <a:solidFill>
              <a:srgbClr val="006000"/>
            </a:solidFill>
          </p:spPr>
          <p:txBody>
            <a:bodyPr wrap="square" lIns="0" tIns="0" rIns="0" bIns="0" rtlCol="0"/>
            <a:lstStyle/>
            <a:p>
              <a:endParaRPr/>
            </a:p>
          </p:txBody>
        </p:sp>
        <p:sp>
          <p:nvSpPr>
            <p:cNvPr id="545" name="object 545"/>
            <p:cNvSpPr/>
            <p:nvPr/>
          </p:nvSpPr>
          <p:spPr>
            <a:xfrm>
              <a:off x="5091430" y="5294629"/>
              <a:ext cx="127000" cy="6350"/>
            </a:xfrm>
            <a:custGeom>
              <a:avLst/>
              <a:gdLst/>
              <a:ahLst/>
              <a:cxnLst/>
              <a:rect l="l" t="t" r="r" b="b"/>
              <a:pathLst>
                <a:path w="127000" h="6350">
                  <a:moveTo>
                    <a:pt x="124460" y="1270"/>
                  </a:moveTo>
                  <a:lnTo>
                    <a:pt x="123177" y="1270"/>
                  </a:lnTo>
                  <a:lnTo>
                    <a:pt x="123177" y="0"/>
                  </a:lnTo>
                  <a:lnTo>
                    <a:pt x="0" y="0"/>
                  </a:lnTo>
                  <a:lnTo>
                    <a:pt x="0" y="1270"/>
                  </a:lnTo>
                  <a:lnTo>
                    <a:pt x="1270" y="1270"/>
                  </a:lnTo>
                  <a:lnTo>
                    <a:pt x="1270" y="2540"/>
                  </a:lnTo>
                  <a:lnTo>
                    <a:pt x="124460" y="2540"/>
                  </a:lnTo>
                  <a:lnTo>
                    <a:pt x="124460" y="1270"/>
                  </a:lnTo>
                  <a:close/>
                </a:path>
                <a:path w="127000" h="6350">
                  <a:moveTo>
                    <a:pt x="127000" y="3810"/>
                  </a:moveTo>
                  <a:lnTo>
                    <a:pt x="125730" y="3810"/>
                  </a:lnTo>
                  <a:lnTo>
                    <a:pt x="125730" y="2552"/>
                  </a:lnTo>
                  <a:lnTo>
                    <a:pt x="2540" y="2552"/>
                  </a:lnTo>
                  <a:lnTo>
                    <a:pt x="2540" y="3810"/>
                  </a:lnTo>
                  <a:lnTo>
                    <a:pt x="3810" y="3810"/>
                  </a:lnTo>
                  <a:lnTo>
                    <a:pt x="3810" y="6350"/>
                  </a:lnTo>
                  <a:lnTo>
                    <a:pt x="127000" y="6350"/>
                  </a:lnTo>
                  <a:lnTo>
                    <a:pt x="127000" y="3810"/>
                  </a:lnTo>
                  <a:close/>
                </a:path>
              </a:pathLst>
            </a:custGeom>
            <a:solidFill>
              <a:srgbClr val="006200"/>
            </a:solidFill>
          </p:spPr>
          <p:txBody>
            <a:bodyPr wrap="square" lIns="0" tIns="0" rIns="0" bIns="0" rtlCol="0"/>
            <a:lstStyle/>
            <a:p>
              <a:endParaRPr/>
            </a:p>
          </p:txBody>
        </p:sp>
        <p:sp>
          <p:nvSpPr>
            <p:cNvPr id="546" name="object 546"/>
            <p:cNvSpPr/>
            <p:nvPr/>
          </p:nvSpPr>
          <p:spPr>
            <a:xfrm>
              <a:off x="5096510" y="5300979"/>
              <a:ext cx="128270" cy="7620"/>
            </a:xfrm>
            <a:custGeom>
              <a:avLst/>
              <a:gdLst/>
              <a:ahLst/>
              <a:cxnLst/>
              <a:rect l="l" t="t" r="r" b="b"/>
              <a:pathLst>
                <a:path w="128270" h="7620">
                  <a:moveTo>
                    <a:pt x="124447" y="1270"/>
                  </a:moveTo>
                  <a:lnTo>
                    <a:pt x="123190" y="1270"/>
                  </a:lnTo>
                  <a:lnTo>
                    <a:pt x="123190" y="0"/>
                  </a:lnTo>
                  <a:lnTo>
                    <a:pt x="0" y="0"/>
                  </a:lnTo>
                  <a:lnTo>
                    <a:pt x="0" y="1270"/>
                  </a:lnTo>
                  <a:lnTo>
                    <a:pt x="1270" y="1270"/>
                  </a:lnTo>
                  <a:lnTo>
                    <a:pt x="1270" y="2540"/>
                  </a:lnTo>
                  <a:lnTo>
                    <a:pt x="124447" y="2540"/>
                  </a:lnTo>
                  <a:lnTo>
                    <a:pt x="124447" y="1270"/>
                  </a:lnTo>
                  <a:close/>
                </a:path>
                <a:path w="128270" h="7620">
                  <a:moveTo>
                    <a:pt x="128270" y="6350"/>
                  </a:moveTo>
                  <a:lnTo>
                    <a:pt x="127000" y="6350"/>
                  </a:lnTo>
                  <a:lnTo>
                    <a:pt x="127000" y="3810"/>
                  </a:lnTo>
                  <a:lnTo>
                    <a:pt x="125730" y="3810"/>
                  </a:lnTo>
                  <a:lnTo>
                    <a:pt x="125730" y="2552"/>
                  </a:lnTo>
                  <a:lnTo>
                    <a:pt x="2540" y="2552"/>
                  </a:lnTo>
                  <a:lnTo>
                    <a:pt x="2540" y="3810"/>
                  </a:lnTo>
                  <a:lnTo>
                    <a:pt x="3810" y="3810"/>
                  </a:lnTo>
                  <a:lnTo>
                    <a:pt x="3810" y="6350"/>
                  </a:lnTo>
                  <a:lnTo>
                    <a:pt x="5080" y="6350"/>
                  </a:lnTo>
                  <a:lnTo>
                    <a:pt x="5080" y="7620"/>
                  </a:lnTo>
                  <a:lnTo>
                    <a:pt x="128270" y="7620"/>
                  </a:lnTo>
                  <a:lnTo>
                    <a:pt x="128270" y="6350"/>
                  </a:lnTo>
                  <a:close/>
                </a:path>
              </a:pathLst>
            </a:custGeom>
            <a:solidFill>
              <a:srgbClr val="006400"/>
            </a:solidFill>
          </p:spPr>
          <p:txBody>
            <a:bodyPr wrap="square" lIns="0" tIns="0" rIns="0" bIns="0" rtlCol="0"/>
            <a:lstStyle/>
            <a:p>
              <a:endParaRPr/>
            </a:p>
          </p:txBody>
        </p:sp>
        <p:sp>
          <p:nvSpPr>
            <p:cNvPr id="547" name="object 547"/>
            <p:cNvSpPr/>
            <p:nvPr/>
          </p:nvSpPr>
          <p:spPr>
            <a:xfrm>
              <a:off x="5102860" y="5308600"/>
              <a:ext cx="128270" cy="7620"/>
            </a:xfrm>
            <a:custGeom>
              <a:avLst/>
              <a:gdLst/>
              <a:ahLst/>
              <a:cxnLst/>
              <a:rect l="l" t="t" r="r" b="b"/>
              <a:pathLst>
                <a:path w="128270" h="7620">
                  <a:moveTo>
                    <a:pt x="125730" y="2540"/>
                  </a:moveTo>
                  <a:lnTo>
                    <a:pt x="124447" y="2540"/>
                  </a:lnTo>
                  <a:lnTo>
                    <a:pt x="124447" y="1270"/>
                  </a:lnTo>
                  <a:lnTo>
                    <a:pt x="123190" y="1270"/>
                  </a:lnTo>
                  <a:lnTo>
                    <a:pt x="123190" y="0"/>
                  </a:lnTo>
                  <a:lnTo>
                    <a:pt x="0" y="0"/>
                  </a:lnTo>
                  <a:lnTo>
                    <a:pt x="0" y="1270"/>
                  </a:lnTo>
                  <a:lnTo>
                    <a:pt x="1270" y="1270"/>
                  </a:lnTo>
                  <a:lnTo>
                    <a:pt x="1270" y="2540"/>
                  </a:lnTo>
                  <a:lnTo>
                    <a:pt x="1270" y="3810"/>
                  </a:lnTo>
                  <a:lnTo>
                    <a:pt x="125730" y="3810"/>
                  </a:lnTo>
                  <a:lnTo>
                    <a:pt x="125730" y="2540"/>
                  </a:lnTo>
                  <a:close/>
                </a:path>
                <a:path w="128270" h="7620">
                  <a:moveTo>
                    <a:pt x="128270" y="6350"/>
                  </a:moveTo>
                  <a:lnTo>
                    <a:pt x="127000" y="6350"/>
                  </a:lnTo>
                  <a:lnTo>
                    <a:pt x="127000" y="5080"/>
                  </a:lnTo>
                  <a:lnTo>
                    <a:pt x="125730" y="5080"/>
                  </a:lnTo>
                  <a:lnTo>
                    <a:pt x="125730" y="3822"/>
                  </a:lnTo>
                  <a:lnTo>
                    <a:pt x="2540" y="3822"/>
                  </a:lnTo>
                  <a:lnTo>
                    <a:pt x="2540" y="5080"/>
                  </a:lnTo>
                  <a:lnTo>
                    <a:pt x="3810" y="5080"/>
                  </a:lnTo>
                  <a:lnTo>
                    <a:pt x="3810" y="6350"/>
                  </a:lnTo>
                  <a:lnTo>
                    <a:pt x="5080" y="6350"/>
                  </a:lnTo>
                  <a:lnTo>
                    <a:pt x="5080" y="7620"/>
                  </a:lnTo>
                  <a:lnTo>
                    <a:pt x="128270" y="7620"/>
                  </a:lnTo>
                  <a:lnTo>
                    <a:pt x="128270" y="6350"/>
                  </a:lnTo>
                  <a:close/>
                </a:path>
              </a:pathLst>
            </a:custGeom>
            <a:solidFill>
              <a:srgbClr val="006600"/>
            </a:solidFill>
          </p:spPr>
          <p:txBody>
            <a:bodyPr wrap="square" lIns="0" tIns="0" rIns="0" bIns="0" rtlCol="0"/>
            <a:lstStyle/>
            <a:p>
              <a:endParaRPr/>
            </a:p>
          </p:txBody>
        </p:sp>
        <p:sp>
          <p:nvSpPr>
            <p:cNvPr id="548" name="object 548"/>
            <p:cNvSpPr/>
            <p:nvPr/>
          </p:nvSpPr>
          <p:spPr>
            <a:xfrm>
              <a:off x="5109210" y="5316220"/>
              <a:ext cx="128270" cy="7620"/>
            </a:xfrm>
            <a:custGeom>
              <a:avLst/>
              <a:gdLst/>
              <a:ahLst/>
              <a:cxnLst/>
              <a:rect l="l" t="t" r="r" b="b"/>
              <a:pathLst>
                <a:path w="128270" h="7620">
                  <a:moveTo>
                    <a:pt x="124460" y="1270"/>
                  </a:moveTo>
                  <a:lnTo>
                    <a:pt x="123190" y="1270"/>
                  </a:lnTo>
                  <a:lnTo>
                    <a:pt x="123190" y="0"/>
                  </a:lnTo>
                  <a:lnTo>
                    <a:pt x="0" y="0"/>
                  </a:lnTo>
                  <a:lnTo>
                    <a:pt x="0" y="1270"/>
                  </a:lnTo>
                  <a:lnTo>
                    <a:pt x="0" y="2540"/>
                  </a:lnTo>
                  <a:lnTo>
                    <a:pt x="124460" y="2540"/>
                  </a:lnTo>
                  <a:lnTo>
                    <a:pt x="124460" y="1270"/>
                  </a:lnTo>
                  <a:close/>
                </a:path>
                <a:path w="128270" h="7620">
                  <a:moveTo>
                    <a:pt x="127000" y="5080"/>
                  </a:moveTo>
                  <a:lnTo>
                    <a:pt x="125730" y="5080"/>
                  </a:lnTo>
                  <a:lnTo>
                    <a:pt x="125730" y="3810"/>
                  </a:lnTo>
                  <a:lnTo>
                    <a:pt x="124447" y="3810"/>
                  </a:lnTo>
                  <a:lnTo>
                    <a:pt x="124447" y="2552"/>
                  </a:lnTo>
                  <a:lnTo>
                    <a:pt x="1270" y="2552"/>
                  </a:lnTo>
                  <a:lnTo>
                    <a:pt x="1270" y="3810"/>
                  </a:lnTo>
                  <a:lnTo>
                    <a:pt x="2540" y="3810"/>
                  </a:lnTo>
                  <a:lnTo>
                    <a:pt x="2540" y="5080"/>
                  </a:lnTo>
                  <a:lnTo>
                    <a:pt x="3810" y="5080"/>
                  </a:lnTo>
                  <a:lnTo>
                    <a:pt x="3810" y="6350"/>
                  </a:lnTo>
                  <a:lnTo>
                    <a:pt x="127000" y="6350"/>
                  </a:lnTo>
                  <a:lnTo>
                    <a:pt x="127000" y="5080"/>
                  </a:lnTo>
                  <a:close/>
                </a:path>
                <a:path w="128270" h="7620">
                  <a:moveTo>
                    <a:pt x="128270" y="6362"/>
                  </a:moveTo>
                  <a:lnTo>
                    <a:pt x="5080" y="6362"/>
                  </a:lnTo>
                  <a:lnTo>
                    <a:pt x="5080" y="7620"/>
                  </a:lnTo>
                  <a:lnTo>
                    <a:pt x="128270" y="7620"/>
                  </a:lnTo>
                  <a:lnTo>
                    <a:pt x="128270" y="6362"/>
                  </a:lnTo>
                  <a:close/>
                </a:path>
              </a:pathLst>
            </a:custGeom>
            <a:solidFill>
              <a:srgbClr val="006800"/>
            </a:solidFill>
          </p:spPr>
          <p:txBody>
            <a:bodyPr wrap="square" lIns="0" tIns="0" rIns="0" bIns="0" rtlCol="0"/>
            <a:lstStyle/>
            <a:p>
              <a:endParaRPr/>
            </a:p>
          </p:txBody>
        </p:sp>
        <p:sp>
          <p:nvSpPr>
            <p:cNvPr id="549" name="object 549"/>
            <p:cNvSpPr/>
            <p:nvPr/>
          </p:nvSpPr>
          <p:spPr>
            <a:xfrm>
              <a:off x="5114290" y="5323839"/>
              <a:ext cx="128270" cy="7620"/>
            </a:xfrm>
            <a:custGeom>
              <a:avLst/>
              <a:gdLst/>
              <a:ahLst/>
              <a:cxnLst/>
              <a:rect l="l" t="t" r="r" b="b"/>
              <a:pathLst>
                <a:path w="128270" h="7620">
                  <a:moveTo>
                    <a:pt x="124460" y="0"/>
                  </a:moveTo>
                  <a:lnTo>
                    <a:pt x="0" y="0"/>
                  </a:lnTo>
                  <a:lnTo>
                    <a:pt x="0" y="1270"/>
                  </a:lnTo>
                  <a:lnTo>
                    <a:pt x="124460" y="1270"/>
                  </a:lnTo>
                  <a:lnTo>
                    <a:pt x="124460" y="0"/>
                  </a:lnTo>
                  <a:close/>
                </a:path>
                <a:path w="128270" h="7620">
                  <a:moveTo>
                    <a:pt x="128270" y="5080"/>
                  </a:moveTo>
                  <a:lnTo>
                    <a:pt x="127000" y="5080"/>
                  </a:lnTo>
                  <a:lnTo>
                    <a:pt x="127000" y="3810"/>
                  </a:lnTo>
                  <a:lnTo>
                    <a:pt x="125717" y="3810"/>
                  </a:lnTo>
                  <a:lnTo>
                    <a:pt x="125717" y="2540"/>
                  </a:lnTo>
                  <a:lnTo>
                    <a:pt x="124460" y="2540"/>
                  </a:lnTo>
                  <a:lnTo>
                    <a:pt x="124460" y="1282"/>
                  </a:lnTo>
                  <a:lnTo>
                    <a:pt x="1270" y="1282"/>
                  </a:lnTo>
                  <a:lnTo>
                    <a:pt x="1270" y="2540"/>
                  </a:lnTo>
                  <a:lnTo>
                    <a:pt x="2540" y="2540"/>
                  </a:lnTo>
                  <a:lnTo>
                    <a:pt x="2540" y="3810"/>
                  </a:lnTo>
                  <a:lnTo>
                    <a:pt x="3810" y="3810"/>
                  </a:lnTo>
                  <a:lnTo>
                    <a:pt x="3810" y="5080"/>
                  </a:lnTo>
                  <a:lnTo>
                    <a:pt x="5080" y="5080"/>
                  </a:lnTo>
                  <a:lnTo>
                    <a:pt x="5080" y="7620"/>
                  </a:lnTo>
                  <a:lnTo>
                    <a:pt x="128270" y="7620"/>
                  </a:lnTo>
                  <a:lnTo>
                    <a:pt x="128270" y="5080"/>
                  </a:lnTo>
                  <a:close/>
                </a:path>
              </a:pathLst>
            </a:custGeom>
            <a:solidFill>
              <a:srgbClr val="006A00"/>
            </a:solidFill>
          </p:spPr>
          <p:txBody>
            <a:bodyPr wrap="square" lIns="0" tIns="0" rIns="0" bIns="0" rtlCol="0"/>
            <a:lstStyle/>
            <a:p>
              <a:endParaRPr/>
            </a:p>
          </p:txBody>
        </p:sp>
        <p:sp>
          <p:nvSpPr>
            <p:cNvPr id="550" name="object 550"/>
            <p:cNvSpPr/>
            <p:nvPr/>
          </p:nvSpPr>
          <p:spPr>
            <a:xfrm>
              <a:off x="5120640" y="5331472"/>
              <a:ext cx="127000" cy="6350"/>
            </a:xfrm>
            <a:custGeom>
              <a:avLst/>
              <a:gdLst/>
              <a:ahLst/>
              <a:cxnLst/>
              <a:rect l="l" t="t" r="r" b="b"/>
              <a:pathLst>
                <a:path w="127000" h="6350">
                  <a:moveTo>
                    <a:pt x="123190" y="0"/>
                  </a:moveTo>
                  <a:lnTo>
                    <a:pt x="0" y="0"/>
                  </a:lnTo>
                  <a:lnTo>
                    <a:pt x="0" y="1257"/>
                  </a:lnTo>
                  <a:lnTo>
                    <a:pt x="123190" y="1257"/>
                  </a:lnTo>
                  <a:lnTo>
                    <a:pt x="123190" y="0"/>
                  </a:lnTo>
                  <a:close/>
                </a:path>
                <a:path w="127000" h="6350">
                  <a:moveTo>
                    <a:pt x="127000" y="3797"/>
                  </a:moveTo>
                  <a:lnTo>
                    <a:pt x="3810" y="3797"/>
                  </a:lnTo>
                  <a:lnTo>
                    <a:pt x="3810" y="6337"/>
                  </a:lnTo>
                  <a:lnTo>
                    <a:pt x="127000" y="6337"/>
                  </a:lnTo>
                  <a:lnTo>
                    <a:pt x="127000" y="3797"/>
                  </a:lnTo>
                  <a:close/>
                </a:path>
              </a:pathLst>
            </a:custGeom>
            <a:solidFill>
              <a:srgbClr val="006C00"/>
            </a:solidFill>
          </p:spPr>
          <p:txBody>
            <a:bodyPr wrap="square" lIns="0" tIns="0" rIns="0" bIns="0" rtlCol="0"/>
            <a:lstStyle/>
            <a:p>
              <a:endParaRPr/>
            </a:p>
          </p:txBody>
        </p:sp>
        <p:sp>
          <p:nvSpPr>
            <p:cNvPr id="551" name="object 551"/>
            <p:cNvSpPr/>
            <p:nvPr/>
          </p:nvSpPr>
          <p:spPr>
            <a:xfrm>
              <a:off x="5125720" y="5337822"/>
              <a:ext cx="127000" cy="6350"/>
            </a:xfrm>
            <a:custGeom>
              <a:avLst/>
              <a:gdLst/>
              <a:ahLst/>
              <a:cxnLst/>
              <a:rect l="l" t="t" r="r" b="b"/>
              <a:pathLst>
                <a:path w="127000" h="6350">
                  <a:moveTo>
                    <a:pt x="123190" y="0"/>
                  </a:moveTo>
                  <a:lnTo>
                    <a:pt x="0" y="0"/>
                  </a:lnTo>
                  <a:lnTo>
                    <a:pt x="0" y="1257"/>
                  </a:lnTo>
                  <a:lnTo>
                    <a:pt x="123190" y="1257"/>
                  </a:lnTo>
                  <a:lnTo>
                    <a:pt x="123190" y="0"/>
                  </a:lnTo>
                  <a:close/>
                </a:path>
                <a:path w="127000" h="6350">
                  <a:moveTo>
                    <a:pt x="126987" y="3797"/>
                  </a:moveTo>
                  <a:lnTo>
                    <a:pt x="3810" y="3797"/>
                  </a:lnTo>
                  <a:lnTo>
                    <a:pt x="3810" y="6337"/>
                  </a:lnTo>
                  <a:lnTo>
                    <a:pt x="126987" y="6337"/>
                  </a:lnTo>
                  <a:lnTo>
                    <a:pt x="126987" y="3797"/>
                  </a:lnTo>
                  <a:close/>
                </a:path>
              </a:pathLst>
            </a:custGeom>
            <a:solidFill>
              <a:srgbClr val="006E00"/>
            </a:solidFill>
          </p:spPr>
          <p:txBody>
            <a:bodyPr wrap="square" lIns="0" tIns="0" rIns="0" bIns="0" rtlCol="0"/>
            <a:lstStyle/>
            <a:p>
              <a:endParaRPr/>
            </a:p>
          </p:txBody>
        </p:sp>
        <p:sp>
          <p:nvSpPr>
            <p:cNvPr id="552" name="object 552"/>
            <p:cNvSpPr/>
            <p:nvPr/>
          </p:nvSpPr>
          <p:spPr>
            <a:xfrm>
              <a:off x="5132070" y="5345429"/>
              <a:ext cx="128270" cy="7620"/>
            </a:xfrm>
            <a:custGeom>
              <a:avLst/>
              <a:gdLst/>
              <a:ahLst/>
              <a:cxnLst/>
              <a:rect l="l" t="t" r="r" b="b"/>
              <a:pathLst>
                <a:path w="128270" h="7620">
                  <a:moveTo>
                    <a:pt x="125730" y="2540"/>
                  </a:moveTo>
                  <a:lnTo>
                    <a:pt x="124460" y="2540"/>
                  </a:lnTo>
                  <a:lnTo>
                    <a:pt x="124460" y="1270"/>
                  </a:lnTo>
                  <a:lnTo>
                    <a:pt x="123190" y="1270"/>
                  </a:lnTo>
                  <a:lnTo>
                    <a:pt x="123190" y="0"/>
                  </a:lnTo>
                  <a:lnTo>
                    <a:pt x="0" y="0"/>
                  </a:lnTo>
                  <a:lnTo>
                    <a:pt x="0" y="1270"/>
                  </a:lnTo>
                  <a:lnTo>
                    <a:pt x="1270" y="1270"/>
                  </a:lnTo>
                  <a:lnTo>
                    <a:pt x="1270" y="2540"/>
                  </a:lnTo>
                  <a:lnTo>
                    <a:pt x="2540" y="2540"/>
                  </a:lnTo>
                  <a:lnTo>
                    <a:pt x="2540" y="5080"/>
                  </a:lnTo>
                  <a:lnTo>
                    <a:pt x="125730" y="5080"/>
                  </a:lnTo>
                  <a:lnTo>
                    <a:pt x="125730" y="2540"/>
                  </a:lnTo>
                  <a:close/>
                </a:path>
                <a:path w="128270" h="7620">
                  <a:moveTo>
                    <a:pt x="128270" y="6350"/>
                  </a:moveTo>
                  <a:lnTo>
                    <a:pt x="126987" y="6350"/>
                  </a:lnTo>
                  <a:lnTo>
                    <a:pt x="126987" y="5092"/>
                  </a:lnTo>
                  <a:lnTo>
                    <a:pt x="3810" y="5092"/>
                  </a:lnTo>
                  <a:lnTo>
                    <a:pt x="3810" y="6350"/>
                  </a:lnTo>
                  <a:lnTo>
                    <a:pt x="5080" y="6350"/>
                  </a:lnTo>
                  <a:lnTo>
                    <a:pt x="5080" y="7620"/>
                  </a:lnTo>
                  <a:lnTo>
                    <a:pt x="128270" y="7620"/>
                  </a:lnTo>
                  <a:lnTo>
                    <a:pt x="128270" y="6350"/>
                  </a:lnTo>
                  <a:close/>
                </a:path>
              </a:pathLst>
            </a:custGeom>
            <a:solidFill>
              <a:srgbClr val="007000"/>
            </a:solidFill>
          </p:spPr>
          <p:txBody>
            <a:bodyPr wrap="square" lIns="0" tIns="0" rIns="0" bIns="0" rtlCol="0"/>
            <a:lstStyle/>
            <a:p>
              <a:endParaRPr/>
            </a:p>
          </p:txBody>
        </p:sp>
        <p:sp>
          <p:nvSpPr>
            <p:cNvPr id="553" name="object 553"/>
            <p:cNvSpPr/>
            <p:nvPr/>
          </p:nvSpPr>
          <p:spPr>
            <a:xfrm>
              <a:off x="5138420" y="5353050"/>
              <a:ext cx="128270" cy="7620"/>
            </a:xfrm>
            <a:custGeom>
              <a:avLst/>
              <a:gdLst/>
              <a:ahLst/>
              <a:cxnLst/>
              <a:rect l="l" t="t" r="r" b="b"/>
              <a:pathLst>
                <a:path w="128270" h="7620">
                  <a:moveTo>
                    <a:pt x="124460" y="1270"/>
                  </a:moveTo>
                  <a:lnTo>
                    <a:pt x="123190" y="1270"/>
                  </a:lnTo>
                  <a:lnTo>
                    <a:pt x="123190" y="0"/>
                  </a:lnTo>
                  <a:lnTo>
                    <a:pt x="0" y="0"/>
                  </a:lnTo>
                  <a:lnTo>
                    <a:pt x="0" y="1270"/>
                  </a:lnTo>
                  <a:lnTo>
                    <a:pt x="1270" y="1270"/>
                  </a:lnTo>
                  <a:lnTo>
                    <a:pt x="1270" y="3810"/>
                  </a:lnTo>
                  <a:lnTo>
                    <a:pt x="124460" y="3810"/>
                  </a:lnTo>
                  <a:lnTo>
                    <a:pt x="124460" y="1270"/>
                  </a:lnTo>
                  <a:close/>
                </a:path>
                <a:path w="128270" h="7620">
                  <a:moveTo>
                    <a:pt x="128270" y="6350"/>
                  </a:moveTo>
                  <a:lnTo>
                    <a:pt x="126987" y="6350"/>
                  </a:lnTo>
                  <a:lnTo>
                    <a:pt x="126987" y="5080"/>
                  </a:lnTo>
                  <a:lnTo>
                    <a:pt x="125730" y="5080"/>
                  </a:lnTo>
                  <a:lnTo>
                    <a:pt x="125730" y="3822"/>
                  </a:lnTo>
                  <a:lnTo>
                    <a:pt x="2540" y="3822"/>
                  </a:lnTo>
                  <a:lnTo>
                    <a:pt x="2540" y="5080"/>
                  </a:lnTo>
                  <a:lnTo>
                    <a:pt x="3810" y="5080"/>
                  </a:lnTo>
                  <a:lnTo>
                    <a:pt x="3810" y="6350"/>
                  </a:lnTo>
                  <a:lnTo>
                    <a:pt x="5080" y="6350"/>
                  </a:lnTo>
                  <a:lnTo>
                    <a:pt x="5080" y="7620"/>
                  </a:lnTo>
                  <a:lnTo>
                    <a:pt x="128270" y="7620"/>
                  </a:lnTo>
                  <a:lnTo>
                    <a:pt x="128270" y="6350"/>
                  </a:lnTo>
                  <a:close/>
                </a:path>
              </a:pathLst>
            </a:custGeom>
            <a:solidFill>
              <a:srgbClr val="007200"/>
            </a:solidFill>
          </p:spPr>
          <p:txBody>
            <a:bodyPr wrap="square" lIns="0" tIns="0" rIns="0" bIns="0" rtlCol="0"/>
            <a:lstStyle/>
            <a:p>
              <a:endParaRPr/>
            </a:p>
          </p:txBody>
        </p:sp>
        <p:sp>
          <p:nvSpPr>
            <p:cNvPr id="554" name="object 554"/>
            <p:cNvSpPr/>
            <p:nvPr/>
          </p:nvSpPr>
          <p:spPr>
            <a:xfrm>
              <a:off x="5144770" y="5360670"/>
              <a:ext cx="127000" cy="6350"/>
            </a:xfrm>
            <a:custGeom>
              <a:avLst/>
              <a:gdLst/>
              <a:ahLst/>
              <a:cxnLst/>
              <a:rect l="l" t="t" r="r" b="b"/>
              <a:pathLst>
                <a:path w="127000" h="6350">
                  <a:moveTo>
                    <a:pt x="123190" y="0"/>
                  </a:moveTo>
                  <a:lnTo>
                    <a:pt x="0" y="0"/>
                  </a:lnTo>
                  <a:lnTo>
                    <a:pt x="0" y="2540"/>
                  </a:lnTo>
                  <a:lnTo>
                    <a:pt x="123190" y="2540"/>
                  </a:lnTo>
                  <a:lnTo>
                    <a:pt x="123190" y="0"/>
                  </a:lnTo>
                  <a:close/>
                </a:path>
                <a:path w="127000" h="6350">
                  <a:moveTo>
                    <a:pt x="126987" y="5080"/>
                  </a:moveTo>
                  <a:lnTo>
                    <a:pt x="125730" y="5080"/>
                  </a:lnTo>
                  <a:lnTo>
                    <a:pt x="125730" y="3810"/>
                  </a:lnTo>
                  <a:lnTo>
                    <a:pt x="124460" y="3810"/>
                  </a:lnTo>
                  <a:lnTo>
                    <a:pt x="124460" y="2552"/>
                  </a:lnTo>
                  <a:lnTo>
                    <a:pt x="1270" y="2552"/>
                  </a:lnTo>
                  <a:lnTo>
                    <a:pt x="1270" y="3810"/>
                  </a:lnTo>
                  <a:lnTo>
                    <a:pt x="2540" y="3810"/>
                  </a:lnTo>
                  <a:lnTo>
                    <a:pt x="2540" y="5080"/>
                  </a:lnTo>
                  <a:lnTo>
                    <a:pt x="3810" y="5080"/>
                  </a:lnTo>
                  <a:lnTo>
                    <a:pt x="3810" y="6350"/>
                  </a:lnTo>
                  <a:lnTo>
                    <a:pt x="126987" y="6350"/>
                  </a:lnTo>
                  <a:lnTo>
                    <a:pt x="126987" y="5080"/>
                  </a:lnTo>
                  <a:close/>
                </a:path>
              </a:pathLst>
            </a:custGeom>
            <a:solidFill>
              <a:srgbClr val="007400"/>
            </a:solidFill>
          </p:spPr>
          <p:txBody>
            <a:bodyPr wrap="square" lIns="0" tIns="0" rIns="0" bIns="0" rtlCol="0"/>
            <a:lstStyle/>
            <a:p>
              <a:endParaRPr/>
            </a:p>
          </p:txBody>
        </p:sp>
        <p:sp>
          <p:nvSpPr>
            <p:cNvPr id="555" name="object 555"/>
            <p:cNvSpPr/>
            <p:nvPr/>
          </p:nvSpPr>
          <p:spPr>
            <a:xfrm>
              <a:off x="5149850" y="5367020"/>
              <a:ext cx="127000" cy="7620"/>
            </a:xfrm>
            <a:custGeom>
              <a:avLst/>
              <a:gdLst/>
              <a:ahLst/>
              <a:cxnLst/>
              <a:rect l="l" t="t" r="r" b="b"/>
              <a:pathLst>
                <a:path w="127000" h="7620">
                  <a:moveTo>
                    <a:pt x="123190" y="1270"/>
                  </a:moveTo>
                  <a:lnTo>
                    <a:pt x="121920" y="1270"/>
                  </a:lnTo>
                  <a:lnTo>
                    <a:pt x="121920" y="0"/>
                  </a:lnTo>
                  <a:lnTo>
                    <a:pt x="0" y="0"/>
                  </a:lnTo>
                  <a:lnTo>
                    <a:pt x="0" y="1270"/>
                  </a:lnTo>
                  <a:lnTo>
                    <a:pt x="0" y="2540"/>
                  </a:lnTo>
                  <a:lnTo>
                    <a:pt x="123190" y="2540"/>
                  </a:lnTo>
                  <a:lnTo>
                    <a:pt x="123190" y="1270"/>
                  </a:lnTo>
                  <a:close/>
                </a:path>
                <a:path w="127000" h="7620">
                  <a:moveTo>
                    <a:pt x="127000" y="6362"/>
                  </a:moveTo>
                  <a:lnTo>
                    <a:pt x="5080" y="6362"/>
                  </a:lnTo>
                  <a:lnTo>
                    <a:pt x="5080" y="7620"/>
                  </a:lnTo>
                  <a:lnTo>
                    <a:pt x="127000" y="7620"/>
                  </a:lnTo>
                  <a:lnTo>
                    <a:pt x="127000" y="6362"/>
                  </a:lnTo>
                  <a:close/>
                </a:path>
                <a:path w="127000" h="7620">
                  <a:moveTo>
                    <a:pt x="127000" y="5080"/>
                  </a:moveTo>
                  <a:lnTo>
                    <a:pt x="125730" y="5080"/>
                  </a:lnTo>
                  <a:lnTo>
                    <a:pt x="125730" y="3810"/>
                  </a:lnTo>
                  <a:lnTo>
                    <a:pt x="124460" y="3810"/>
                  </a:lnTo>
                  <a:lnTo>
                    <a:pt x="124460" y="2552"/>
                  </a:lnTo>
                  <a:lnTo>
                    <a:pt x="1270" y="2552"/>
                  </a:lnTo>
                  <a:lnTo>
                    <a:pt x="1270" y="3810"/>
                  </a:lnTo>
                  <a:lnTo>
                    <a:pt x="2540" y="3810"/>
                  </a:lnTo>
                  <a:lnTo>
                    <a:pt x="2540" y="5080"/>
                  </a:lnTo>
                  <a:lnTo>
                    <a:pt x="3810" y="5080"/>
                  </a:lnTo>
                  <a:lnTo>
                    <a:pt x="3810" y="6350"/>
                  </a:lnTo>
                  <a:lnTo>
                    <a:pt x="127000" y="6350"/>
                  </a:lnTo>
                  <a:lnTo>
                    <a:pt x="127000" y="5080"/>
                  </a:lnTo>
                  <a:close/>
                </a:path>
              </a:pathLst>
            </a:custGeom>
            <a:solidFill>
              <a:srgbClr val="007600"/>
            </a:solidFill>
          </p:spPr>
          <p:txBody>
            <a:bodyPr wrap="square" lIns="0" tIns="0" rIns="0" bIns="0" rtlCol="0"/>
            <a:lstStyle/>
            <a:p>
              <a:endParaRPr/>
            </a:p>
          </p:txBody>
        </p:sp>
        <p:sp>
          <p:nvSpPr>
            <p:cNvPr id="556" name="object 556"/>
            <p:cNvSpPr/>
            <p:nvPr/>
          </p:nvSpPr>
          <p:spPr>
            <a:xfrm>
              <a:off x="5154930" y="5374639"/>
              <a:ext cx="128270" cy="7620"/>
            </a:xfrm>
            <a:custGeom>
              <a:avLst/>
              <a:gdLst/>
              <a:ahLst/>
              <a:cxnLst/>
              <a:rect l="l" t="t" r="r" b="b"/>
              <a:pathLst>
                <a:path w="128270" h="7620">
                  <a:moveTo>
                    <a:pt x="123177" y="0"/>
                  </a:moveTo>
                  <a:lnTo>
                    <a:pt x="0" y="0"/>
                  </a:lnTo>
                  <a:lnTo>
                    <a:pt x="0" y="1270"/>
                  </a:lnTo>
                  <a:lnTo>
                    <a:pt x="123177" y="1270"/>
                  </a:lnTo>
                  <a:lnTo>
                    <a:pt x="123177" y="0"/>
                  </a:lnTo>
                  <a:close/>
                </a:path>
                <a:path w="128270" h="7620">
                  <a:moveTo>
                    <a:pt x="128270" y="6350"/>
                  </a:moveTo>
                  <a:lnTo>
                    <a:pt x="127000" y="6350"/>
                  </a:lnTo>
                  <a:lnTo>
                    <a:pt x="127000" y="5080"/>
                  </a:lnTo>
                  <a:lnTo>
                    <a:pt x="127000" y="3810"/>
                  </a:lnTo>
                  <a:lnTo>
                    <a:pt x="125730" y="3810"/>
                  </a:lnTo>
                  <a:lnTo>
                    <a:pt x="125730" y="2540"/>
                  </a:lnTo>
                  <a:lnTo>
                    <a:pt x="124460" y="2540"/>
                  </a:lnTo>
                  <a:lnTo>
                    <a:pt x="124460" y="1282"/>
                  </a:lnTo>
                  <a:lnTo>
                    <a:pt x="1270" y="1282"/>
                  </a:lnTo>
                  <a:lnTo>
                    <a:pt x="1270" y="2540"/>
                  </a:lnTo>
                  <a:lnTo>
                    <a:pt x="2540" y="2540"/>
                  </a:lnTo>
                  <a:lnTo>
                    <a:pt x="2540" y="3810"/>
                  </a:lnTo>
                  <a:lnTo>
                    <a:pt x="3810" y="3810"/>
                  </a:lnTo>
                  <a:lnTo>
                    <a:pt x="3810" y="5080"/>
                  </a:lnTo>
                  <a:lnTo>
                    <a:pt x="5080" y="5080"/>
                  </a:lnTo>
                  <a:lnTo>
                    <a:pt x="5080" y="6350"/>
                  </a:lnTo>
                  <a:lnTo>
                    <a:pt x="5080" y="7620"/>
                  </a:lnTo>
                  <a:lnTo>
                    <a:pt x="128270" y="7620"/>
                  </a:lnTo>
                  <a:lnTo>
                    <a:pt x="128270" y="6350"/>
                  </a:lnTo>
                  <a:close/>
                </a:path>
              </a:pathLst>
            </a:custGeom>
            <a:solidFill>
              <a:srgbClr val="007800"/>
            </a:solidFill>
          </p:spPr>
          <p:txBody>
            <a:bodyPr wrap="square" lIns="0" tIns="0" rIns="0" bIns="0" rtlCol="0"/>
            <a:lstStyle/>
            <a:p>
              <a:endParaRPr/>
            </a:p>
          </p:txBody>
        </p:sp>
        <p:sp>
          <p:nvSpPr>
            <p:cNvPr id="557" name="object 557"/>
            <p:cNvSpPr/>
            <p:nvPr/>
          </p:nvSpPr>
          <p:spPr>
            <a:xfrm>
              <a:off x="5161280" y="5382272"/>
              <a:ext cx="128270" cy="7620"/>
            </a:xfrm>
            <a:custGeom>
              <a:avLst/>
              <a:gdLst/>
              <a:ahLst/>
              <a:cxnLst/>
              <a:rect l="l" t="t" r="r" b="b"/>
              <a:pathLst>
                <a:path w="128270" h="7620">
                  <a:moveTo>
                    <a:pt x="127000" y="5067"/>
                  </a:moveTo>
                  <a:lnTo>
                    <a:pt x="125730" y="5067"/>
                  </a:lnTo>
                  <a:lnTo>
                    <a:pt x="125730" y="3797"/>
                  </a:lnTo>
                  <a:lnTo>
                    <a:pt x="125730" y="2527"/>
                  </a:lnTo>
                  <a:lnTo>
                    <a:pt x="124460" y="2527"/>
                  </a:lnTo>
                  <a:lnTo>
                    <a:pt x="124460" y="1257"/>
                  </a:lnTo>
                  <a:lnTo>
                    <a:pt x="123177" y="1257"/>
                  </a:lnTo>
                  <a:lnTo>
                    <a:pt x="123177" y="0"/>
                  </a:lnTo>
                  <a:lnTo>
                    <a:pt x="0" y="0"/>
                  </a:lnTo>
                  <a:lnTo>
                    <a:pt x="0" y="1257"/>
                  </a:lnTo>
                  <a:lnTo>
                    <a:pt x="1270" y="1257"/>
                  </a:lnTo>
                  <a:lnTo>
                    <a:pt x="1270" y="2527"/>
                  </a:lnTo>
                  <a:lnTo>
                    <a:pt x="2540" y="2527"/>
                  </a:lnTo>
                  <a:lnTo>
                    <a:pt x="2540" y="3797"/>
                  </a:lnTo>
                  <a:lnTo>
                    <a:pt x="3810" y="3797"/>
                  </a:lnTo>
                  <a:lnTo>
                    <a:pt x="3810" y="5067"/>
                  </a:lnTo>
                  <a:lnTo>
                    <a:pt x="3810" y="6337"/>
                  </a:lnTo>
                  <a:lnTo>
                    <a:pt x="127000" y="6337"/>
                  </a:lnTo>
                  <a:lnTo>
                    <a:pt x="127000" y="5067"/>
                  </a:lnTo>
                  <a:close/>
                </a:path>
                <a:path w="128270" h="7620">
                  <a:moveTo>
                    <a:pt x="128270" y="6350"/>
                  </a:moveTo>
                  <a:lnTo>
                    <a:pt x="5080" y="6350"/>
                  </a:lnTo>
                  <a:lnTo>
                    <a:pt x="5080" y="7607"/>
                  </a:lnTo>
                  <a:lnTo>
                    <a:pt x="128270" y="7607"/>
                  </a:lnTo>
                  <a:lnTo>
                    <a:pt x="128270" y="6350"/>
                  </a:lnTo>
                  <a:close/>
                </a:path>
              </a:pathLst>
            </a:custGeom>
            <a:solidFill>
              <a:srgbClr val="007A00"/>
            </a:solidFill>
          </p:spPr>
          <p:txBody>
            <a:bodyPr wrap="square" lIns="0" tIns="0" rIns="0" bIns="0" rtlCol="0"/>
            <a:lstStyle/>
            <a:p>
              <a:endParaRPr/>
            </a:p>
          </p:txBody>
        </p:sp>
        <p:sp>
          <p:nvSpPr>
            <p:cNvPr id="558" name="object 558"/>
            <p:cNvSpPr/>
            <p:nvPr/>
          </p:nvSpPr>
          <p:spPr>
            <a:xfrm>
              <a:off x="5167630" y="5389879"/>
              <a:ext cx="128270" cy="7620"/>
            </a:xfrm>
            <a:custGeom>
              <a:avLst/>
              <a:gdLst/>
              <a:ahLst/>
              <a:cxnLst/>
              <a:rect l="l" t="t" r="r" b="b"/>
              <a:pathLst>
                <a:path w="128270" h="7620">
                  <a:moveTo>
                    <a:pt x="125730" y="3810"/>
                  </a:moveTo>
                  <a:lnTo>
                    <a:pt x="124460" y="3810"/>
                  </a:lnTo>
                  <a:lnTo>
                    <a:pt x="124460" y="2540"/>
                  </a:lnTo>
                  <a:lnTo>
                    <a:pt x="124460" y="1270"/>
                  </a:lnTo>
                  <a:lnTo>
                    <a:pt x="123177" y="1270"/>
                  </a:lnTo>
                  <a:lnTo>
                    <a:pt x="123177" y="0"/>
                  </a:lnTo>
                  <a:lnTo>
                    <a:pt x="0" y="0"/>
                  </a:lnTo>
                  <a:lnTo>
                    <a:pt x="0" y="1270"/>
                  </a:lnTo>
                  <a:lnTo>
                    <a:pt x="1270" y="1270"/>
                  </a:lnTo>
                  <a:lnTo>
                    <a:pt x="1270" y="2540"/>
                  </a:lnTo>
                  <a:lnTo>
                    <a:pt x="2540" y="2540"/>
                  </a:lnTo>
                  <a:lnTo>
                    <a:pt x="2540" y="3810"/>
                  </a:lnTo>
                  <a:lnTo>
                    <a:pt x="2540" y="5080"/>
                  </a:lnTo>
                  <a:lnTo>
                    <a:pt x="125730" y="5080"/>
                  </a:lnTo>
                  <a:lnTo>
                    <a:pt x="125730" y="3810"/>
                  </a:lnTo>
                  <a:close/>
                </a:path>
                <a:path w="128270" h="7620">
                  <a:moveTo>
                    <a:pt x="128270" y="6350"/>
                  </a:moveTo>
                  <a:lnTo>
                    <a:pt x="127000" y="6350"/>
                  </a:lnTo>
                  <a:lnTo>
                    <a:pt x="127000" y="5092"/>
                  </a:lnTo>
                  <a:lnTo>
                    <a:pt x="3810" y="5092"/>
                  </a:lnTo>
                  <a:lnTo>
                    <a:pt x="3810" y="6350"/>
                  </a:lnTo>
                  <a:lnTo>
                    <a:pt x="5080" y="6350"/>
                  </a:lnTo>
                  <a:lnTo>
                    <a:pt x="5080" y="7620"/>
                  </a:lnTo>
                  <a:lnTo>
                    <a:pt x="128270" y="7620"/>
                  </a:lnTo>
                  <a:lnTo>
                    <a:pt x="128270" y="6350"/>
                  </a:lnTo>
                  <a:close/>
                </a:path>
              </a:pathLst>
            </a:custGeom>
            <a:solidFill>
              <a:srgbClr val="007C00"/>
            </a:solidFill>
          </p:spPr>
          <p:txBody>
            <a:bodyPr wrap="square" lIns="0" tIns="0" rIns="0" bIns="0" rtlCol="0"/>
            <a:lstStyle/>
            <a:p>
              <a:endParaRPr/>
            </a:p>
          </p:txBody>
        </p:sp>
        <p:sp>
          <p:nvSpPr>
            <p:cNvPr id="559" name="object 559"/>
            <p:cNvSpPr/>
            <p:nvPr/>
          </p:nvSpPr>
          <p:spPr>
            <a:xfrm>
              <a:off x="5173980" y="5397500"/>
              <a:ext cx="127000" cy="6350"/>
            </a:xfrm>
            <a:custGeom>
              <a:avLst/>
              <a:gdLst/>
              <a:ahLst/>
              <a:cxnLst/>
              <a:rect l="l" t="t" r="r" b="b"/>
              <a:pathLst>
                <a:path w="127000" h="6350">
                  <a:moveTo>
                    <a:pt x="124460" y="2540"/>
                  </a:moveTo>
                  <a:lnTo>
                    <a:pt x="123190" y="2540"/>
                  </a:lnTo>
                  <a:lnTo>
                    <a:pt x="123190" y="1270"/>
                  </a:lnTo>
                  <a:lnTo>
                    <a:pt x="123177" y="0"/>
                  </a:lnTo>
                  <a:lnTo>
                    <a:pt x="0" y="0"/>
                  </a:lnTo>
                  <a:lnTo>
                    <a:pt x="0" y="1270"/>
                  </a:lnTo>
                  <a:lnTo>
                    <a:pt x="1270" y="1270"/>
                  </a:lnTo>
                  <a:lnTo>
                    <a:pt x="1270" y="2540"/>
                  </a:lnTo>
                  <a:lnTo>
                    <a:pt x="1270" y="3810"/>
                  </a:lnTo>
                  <a:lnTo>
                    <a:pt x="124460" y="3810"/>
                  </a:lnTo>
                  <a:lnTo>
                    <a:pt x="124460" y="2540"/>
                  </a:lnTo>
                  <a:close/>
                </a:path>
                <a:path w="127000" h="6350">
                  <a:moveTo>
                    <a:pt x="127000" y="5080"/>
                  </a:moveTo>
                  <a:lnTo>
                    <a:pt x="125730" y="5080"/>
                  </a:lnTo>
                  <a:lnTo>
                    <a:pt x="125730" y="3822"/>
                  </a:lnTo>
                  <a:lnTo>
                    <a:pt x="2540" y="3822"/>
                  </a:lnTo>
                  <a:lnTo>
                    <a:pt x="2540" y="5080"/>
                  </a:lnTo>
                  <a:lnTo>
                    <a:pt x="3810" y="5080"/>
                  </a:lnTo>
                  <a:lnTo>
                    <a:pt x="3810" y="6350"/>
                  </a:lnTo>
                  <a:lnTo>
                    <a:pt x="127000" y="6350"/>
                  </a:lnTo>
                  <a:lnTo>
                    <a:pt x="127000" y="5080"/>
                  </a:lnTo>
                  <a:close/>
                </a:path>
              </a:pathLst>
            </a:custGeom>
            <a:solidFill>
              <a:srgbClr val="007E00"/>
            </a:solidFill>
          </p:spPr>
          <p:txBody>
            <a:bodyPr wrap="square" lIns="0" tIns="0" rIns="0" bIns="0" rtlCol="0"/>
            <a:lstStyle/>
            <a:p>
              <a:endParaRPr/>
            </a:p>
          </p:txBody>
        </p:sp>
        <p:sp>
          <p:nvSpPr>
            <p:cNvPr id="560" name="object 560"/>
            <p:cNvSpPr/>
            <p:nvPr/>
          </p:nvSpPr>
          <p:spPr>
            <a:xfrm>
              <a:off x="5179060" y="5403850"/>
              <a:ext cx="127000" cy="7620"/>
            </a:xfrm>
            <a:custGeom>
              <a:avLst/>
              <a:gdLst/>
              <a:ahLst/>
              <a:cxnLst/>
              <a:rect l="l" t="t" r="r" b="b"/>
              <a:pathLst>
                <a:path w="127000" h="7620">
                  <a:moveTo>
                    <a:pt x="124447" y="2540"/>
                  </a:moveTo>
                  <a:lnTo>
                    <a:pt x="123190" y="2540"/>
                  </a:lnTo>
                  <a:lnTo>
                    <a:pt x="123190" y="1270"/>
                  </a:lnTo>
                  <a:lnTo>
                    <a:pt x="123190" y="0"/>
                  </a:lnTo>
                  <a:lnTo>
                    <a:pt x="0" y="0"/>
                  </a:lnTo>
                  <a:lnTo>
                    <a:pt x="0" y="1270"/>
                  </a:lnTo>
                  <a:lnTo>
                    <a:pt x="1270" y="1270"/>
                  </a:lnTo>
                  <a:lnTo>
                    <a:pt x="1270" y="2540"/>
                  </a:lnTo>
                  <a:lnTo>
                    <a:pt x="1270" y="3810"/>
                  </a:lnTo>
                  <a:lnTo>
                    <a:pt x="124447" y="3810"/>
                  </a:lnTo>
                  <a:lnTo>
                    <a:pt x="124447" y="2540"/>
                  </a:lnTo>
                  <a:close/>
                </a:path>
                <a:path w="127000" h="7620">
                  <a:moveTo>
                    <a:pt x="127000" y="5080"/>
                  </a:moveTo>
                  <a:lnTo>
                    <a:pt x="125730" y="5080"/>
                  </a:lnTo>
                  <a:lnTo>
                    <a:pt x="125730" y="3822"/>
                  </a:lnTo>
                  <a:lnTo>
                    <a:pt x="2540" y="3822"/>
                  </a:lnTo>
                  <a:lnTo>
                    <a:pt x="2540" y="5080"/>
                  </a:lnTo>
                  <a:lnTo>
                    <a:pt x="3810" y="5080"/>
                  </a:lnTo>
                  <a:lnTo>
                    <a:pt x="3810" y="6350"/>
                  </a:lnTo>
                  <a:lnTo>
                    <a:pt x="5080" y="6350"/>
                  </a:lnTo>
                  <a:lnTo>
                    <a:pt x="5080" y="7620"/>
                  </a:lnTo>
                  <a:lnTo>
                    <a:pt x="127000" y="7620"/>
                  </a:lnTo>
                  <a:lnTo>
                    <a:pt x="127000" y="6350"/>
                  </a:lnTo>
                  <a:lnTo>
                    <a:pt x="127000" y="5080"/>
                  </a:lnTo>
                  <a:close/>
                </a:path>
              </a:pathLst>
            </a:custGeom>
            <a:solidFill>
              <a:srgbClr val="008000"/>
            </a:solidFill>
          </p:spPr>
          <p:txBody>
            <a:bodyPr wrap="square" lIns="0" tIns="0" rIns="0" bIns="0" rtlCol="0"/>
            <a:lstStyle/>
            <a:p>
              <a:endParaRPr/>
            </a:p>
          </p:txBody>
        </p:sp>
        <p:sp>
          <p:nvSpPr>
            <p:cNvPr id="561" name="object 561"/>
            <p:cNvSpPr/>
            <p:nvPr/>
          </p:nvSpPr>
          <p:spPr>
            <a:xfrm>
              <a:off x="5185410" y="5411470"/>
              <a:ext cx="127000" cy="7620"/>
            </a:xfrm>
            <a:custGeom>
              <a:avLst/>
              <a:gdLst/>
              <a:ahLst/>
              <a:cxnLst/>
              <a:rect l="l" t="t" r="r" b="b"/>
              <a:pathLst>
                <a:path w="127000" h="7620">
                  <a:moveTo>
                    <a:pt x="123190" y="1270"/>
                  </a:moveTo>
                  <a:lnTo>
                    <a:pt x="121920" y="1270"/>
                  </a:lnTo>
                  <a:lnTo>
                    <a:pt x="121920" y="0"/>
                  </a:lnTo>
                  <a:lnTo>
                    <a:pt x="0" y="0"/>
                  </a:lnTo>
                  <a:lnTo>
                    <a:pt x="0" y="1270"/>
                  </a:lnTo>
                  <a:lnTo>
                    <a:pt x="0" y="2540"/>
                  </a:lnTo>
                  <a:lnTo>
                    <a:pt x="123190" y="2540"/>
                  </a:lnTo>
                  <a:lnTo>
                    <a:pt x="123190" y="1270"/>
                  </a:lnTo>
                  <a:close/>
                </a:path>
                <a:path w="127000" h="7620">
                  <a:moveTo>
                    <a:pt x="125730" y="3810"/>
                  </a:moveTo>
                  <a:lnTo>
                    <a:pt x="124447" y="3810"/>
                  </a:lnTo>
                  <a:lnTo>
                    <a:pt x="124447" y="2552"/>
                  </a:lnTo>
                  <a:lnTo>
                    <a:pt x="1270" y="2552"/>
                  </a:lnTo>
                  <a:lnTo>
                    <a:pt x="1270" y="3810"/>
                  </a:lnTo>
                  <a:lnTo>
                    <a:pt x="2540" y="3810"/>
                  </a:lnTo>
                  <a:lnTo>
                    <a:pt x="2540" y="5080"/>
                  </a:lnTo>
                  <a:lnTo>
                    <a:pt x="3810" y="5080"/>
                  </a:lnTo>
                  <a:lnTo>
                    <a:pt x="3810" y="6350"/>
                  </a:lnTo>
                  <a:lnTo>
                    <a:pt x="125730" y="6350"/>
                  </a:lnTo>
                  <a:lnTo>
                    <a:pt x="125730" y="5080"/>
                  </a:lnTo>
                  <a:lnTo>
                    <a:pt x="125730" y="3810"/>
                  </a:lnTo>
                  <a:close/>
                </a:path>
                <a:path w="127000" h="7620">
                  <a:moveTo>
                    <a:pt x="127000" y="6362"/>
                  </a:moveTo>
                  <a:lnTo>
                    <a:pt x="5080" y="6362"/>
                  </a:lnTo>
                  <a:lnTo>
                    <a:pt x="5080" y="7620"/>
                  </a:lnTo>
                  <a:lnTo>
                    <a:pt x="127000" y="7620"/>
                  </a:lnTo>
                  <a:lnTo>
                    <a:pt x="127000" y="6362"/>
                  </a:lnTo>
                  <a:close/>
                </a:path>
              </a:pathLst>
            </a:custGeom>
            <a:solidFill>
              <a:srgbClr val="008200"/>
            </a:solidFill>
          </p:spPr>
          <p:txBody>
            <a:bodyPr wrap="square" lIns="0" tIns="0" rIns="0" bIns="0" rtlCol="0"/>
            <a:lstStyle/>
            <a:p>
              <a:endParaRPr/>
            </a:p>
          </p:txBody>
        </p:sp>
        <p:sp>
          <p:nvSpPr>
            <p:cNvPr id="562" name="object 562"/>
            <p:cNvSpPr/>
            <p:nvPr/>
          </p:nvSpPr>
          <p:spPr>
            <a:xfrm>
              <a:off x="5190490" y="5419089"/>
              <a:ext cx="127000" cy="7620"/>
            </a:xfrm>
            <a:custGeom>
              <a:avLst/>
              <a:gdLst/>
              <a:ahLst/>
              <a:cxnLst/>
              <a:rect l="l" t="t" r="r" b="b"/>
              <a:pathLst>
                <a:path w="127000" h="7620">
                  <a:moveTo>
                    <a:pt x="123190" y="0"/>
                  </a:moveTo>
                  <a:lnTo>
                    <a:pt x="0" y="0"/>
                  </a:lnTo>
                  <a:lnTo>
                    <a:pt x="0" y="1270"/>
                  </a:lnTo>
                  <a:lnTo>
                    <a:pt x="123190" y="1270"/>
                  </a:lnTo>
                  <a:lnTo>
                    <a:pt x="123190" y="0"/>
                  </a:lnTo>
                  <a:close/>
                </a:path>
                <a:path w="127000" h="7620">
                  <a:moveTo>
                    <a:pt x="125730" y="3810"/>
                  </a:moveTo>
                  <a:lnTo>
                    <a:pt x="125717" y="2540"/>
                  </a:lnTo>
                  <a:lnTo>
                    <a:pt x="124460" y="2540"/>
                  </a:lnTo>
                  <a:lnTo>
                    <a:pt x="124460" y="1282"/>
                  </a:lnTo>
                  <a:lnTo>
                    <a:pt x="1270" y="1282"/>
                  </a:lnTo>
                  <a:lnTo>
                    <a:pt x="1270" y="2540"/>
                  </a:lnTo>
                  <a:lnTo>
                    <a:pt x="2540" y="2540"/>
                  </a:lnTo>
                  <a:lnTo>
                    <a:pt x="2540" y="3810"/>
                  </a:lnTo>
                  <a:lnTo>
                    <a:pt x="3810" y="3810"/>
                  </a:lnTo>
                  <a:lnTo>
                    <a:pt x="3810" y="5080"/>
                  </a:lnTo>
                  <a:lnTo>
                    <a:pt x="125730" y="5080"/>
                  </a:lnTo>
                  <a:lnTo>
                    <a:pt x="125730" y="3810"/>
                  </a:lnTo>
                  <a:close/>
                </a:path>
                <a:path w="127000" h="7620">
                  <a:moveTo>
                    <a:pt x="127000" y="5092"/>
                  </a:moveTo>
                  <a:lnTo>
                    <a:pt x="5080" y="5092"/>
                  </a:lnTo>
                  <a:lnTo>
                    <a:pt x="5080" y="7620"/>
                  </a:lnTo>
                  <a:lnTo>
                    <a:pt x="127000" y="7620"/>
                  </a:lnTo>
                  <a:lnTo>
                    <a:pt x="127000" y="5092"/>
                  </a:lnTo>
                  <a:close/>
                </a:path>
              </a:pathLst>
            </a:custGeom>
            <a:solidFill>
              <a:srgbClr val="008400"/>
            </a:solidFill>
          </p:spPr>
          <p:txBody>
            <a:bodyPr wrap="square" lIns="0" tIns="0" rIns="0" bIns="0" rtlCol="0"/>
            <a:lstStyle/>
            <a:p>
              <a:endParaRPr/>
            </a:p>
          </p:txBody>
        </p:sp>
        <p:sp>
          <p:nvSpPr>
            <p:cNvPr id="563" name="object 563"/>
            <p:cNvSpPr/>
            <p:nvPr/>
          </p:nvSpPr>
          <p:spPr>
            <a:xfrm>
              <a:off x="5196840" y="5426722"/>
              <a:ext cx="120650" cy="7620"/>
            </a:xfrm>
            <a:custGeom>
              <a:avLst/>
              <a:gdLst/>
              <a:ahLst/>
              <a:cxnLst/>
              <a:rect l="l" t="t" r="r" b="b"/>
              <a:pathLst>
                <a:path w="120650" h="7620">
                  <a:moveTo>
                    <a:pt x="111760" y="6350"/>
                  </a:moveTo>
                  <a:lnTo>
                    <a:pt x="5080" y="6350"/>
                  </a:lnTo>
                  <a:lnTo>
                    <a:pt x="5080" y="7607"/>
                  </a:lnTo>
                  <a:lnTo>
                    <a:pt x="111760" y="7607"/>
                  </a:lnTo>
                  <a:lnTo>
                    <a:pt x="111760" y="6350"/>
                  </a:lnTo>
                  <a:close/>
                </a:path>
                <a:path w="120650" h="7620">
                  <a:moveTo>
                    <a:pt x="115557" y="3810"/>
                  </a:moveTo>
                  <a:lnTo>
                    <a:pt x="2540" y="3810"/>
                  </a:lnTo>
                  <a:lnTo>
                    <a:pt x="2540" y="5067"/>
                  </a:lnTo>
                  <a:lnTo>
                    <a:pt x="3810" y="5067"/>
                  </a:lnTo>
                  <a:lnTo>
                    <a:pt x="3810" y="6337"/>
                  </a:lnTo>
                  <a:lnTo>
                    <a:pt x="113030" y="6337"/>
                  </a:lnTo>
                  <a:lnTo>
                    <a:pt x="113030" y="5067"/>
                  </a:lnTo>
                  <a:lnTo>
                    <a:pt x="115557" y="5067"/>
                  </a:lnTo>
                  <a:lnTo>
                    <a:pt x="115557" y="3810"/>
                  </a:lnTo>
                  <a:close/>
                </a:path>
                <a:path w="120650" h="7620">
                  <a:moveTo>
                    <a:pt x="120650" y="0"/>
                  </a:moveTo>
                  <a:lnTo>
                    <a:pt x="0" y="0"/>
                  </a:lnTo>
                  <a:lnTo>
                    <a:pt x="0" y="1257"/>
                  </a:lnTo>
                  <a:lnTo>
                    <a:pt x="1270" y="1257"/>
                  </a:lnTo>
                  <a:lnTo>
                    <a:pt x="1270" y="2527"/>
                  </a:lnTo>
                  <a:lnTo>
                    <a:pt x="2540" y="2527"/>
                  </a:lnTo>
                  <a:lnTo>
                    <a:pt x="2540" y="3797"/>
                  </a:lnTo>
                  <a:lnTo>
                    <a:pt x="116840" y="3797"/>
                  </a:lnTo>
                  <a:lnTo>
                    <a:pt x="116840" y="2527"/>
                  </a:lnTo>
                  <a:lnTo>
                    <a:pt x="118110" y="2527"/>
                  </a:lnTo>
                  <a:lnTo>
                    <a:pt x="118110" y="1257"/>
                  </a:lnTo>
                  <a:lnTo>
                    <a:pt x="120650" y="1257"/>
                  </a:lnTo>
                  <a:lnTo>
                    <a:pt x="120650" y="0"/>
                  </a:lnTo>
                  <a:close/>
                </a:path>
              </a:pathLst>
            </a:custGeom>
            <a:solidFill>
              <a:srgbClr val="008600"/>
            </a:solidFill>
          </p:spPr>
          <p:txBody>
            <a:bodyPr wrap="square" lIns="0" tIns="0" rIns="0" bIns="0" rtlCol="0"/>
            <a:lstStyle/>
            <a:p>
              <a:endParaRPr/>
            </a:p>
          </p:txBody>
        </p:sp>
        <p:sp>
          <p:nvSpPr>
            <p:cNvPr id="564" name="object 564"/>
            <p:cNvSpPr/>
            <p:nvPr/>
          </p:nvSpPr>
          <p:spPr>
            <a:xfrm>
              <a:off x="5203190" y="5434329"/>
              <a:ext cx="104139" cy="6350"/>
            </a:xfrm>
            <a:custGeom>
              <a:avLst/>
              <a:gdLst/>
              <a:ahLst/>
              <a:cxnLst/>
              <a:rect l="l" t="t" r="r" b="b"/>
              <a:pathLst>
                <a:path w="104139" h="6350">
                  <a:moveTo>
                    <a:pt x="97790" y="5092"/>
                  </a:moveTo>
                  <a:lnTo>
                    <a:pt x="3810" y="5092"/>
                  </a:lnTo>
                  <a:lnTo>
                    <a:pt x="3810" y="6350"/>
                  </a:lnTo>
                  <a:lnTo>
                    <a:pt x="97790" y="6350"/>
                  </a:lnTo>
                  <a:lnTo>
                    <a:pt x="97790" y="5092"/>
                  </a:lnTo>
                  <a:close/>
                </a:path>
                <a:path w="104139" h="6350">
                  <a:moveTo>
                    <a:pt x="100330" y="2552"/>
                  </a:moveTo>
                  <a:lnTo>
                    <a:pt x="1270" y="2552"/>
                  </a:lnTo>
                  <a:lnTo>
                    <a:pt x="1270" y="3810"/>
                  </a:lnTo>
                  <a:lnTo>
                    <a:pt x="2540" y="3810"/>
                  </a:lnTo>
                  <a:lnTo>
                    <a:pt x="2540" y="5080"/>
                  </a:lnTo>
                  <a:lnTo>
                    <a:pt x="99060" y="5080"/>
                  </a:lnTo>
                  <a:lnTo>
                    <a:pt x="99060" y="3810"/>
                  </a:lnTo>
                  <a:lnTo>
                    <a:pt x="100330" y="3810"/>
                  </a:lnTo>
                  <a:lnTo>
                    <a:pt x="100330" y="2552"/>
                  </a:lnTo>
                  <a:close/>
                </a:path>
                <a:path w="104139" h="6350">
                  <a:moveTo>
                    <a:pt x="104140" y="0"/>
                  </a:moveTo>
                  <a:lnTo>
                    <a:pt x="0" y="0"/>
                  </a:lnTo>
                  <a:lnTo>
                    <a:pt x="0" y="1270"/>
                  </a:lnTo>
                  <a:lnTo>
                    <a:pt x="1270" y="1270"/>
                  </a:lnTo>
                  <a:lnTo>
                    <a:pt x="1270" y="2540"/>
                  </a:lnTo>
                  <a:lnTo>
                    <a:pt x="102870" y="2540"/>
                  </a:lnTo>
                  <a:lnTo>
                    <a:pt x="102870" y="1270"/>
                  </a:lnTo>
                  <a:lnTo>
                    <a:pt x="104140" y="1270"/>
                  </a:lnTo>
                  <a:lnTo>
                    <a:pt x="104140" y="0"/>
                  </a:lnTo>
                  <a:close/>
                </a:path>
              </a:pathLst>
            </a:custGeom>
            <a:solidFill>
              <a:srgbClr val="008800"/>
            </a:solidFill>
          </p:spPr>
          <p:txBody>
            <a:bodyPr wrap="square" lIns="0" tIns="0" rIns="0" bIns="0" rtlCol="0"/>
            <a:lstStyle/>
            <a:p>
              <a:endParaRPr/>
            </a:p>
          </p:txBody>
        </p:sp>
        <p:sp>
          <p:nvSpPr>
            <p:cNvPr id="565" name="object 565"/>
            <p:cNvSpPr/>
            <p:nvPr/>
          </p:nvSpPr>
          <p:spPr>
            <a:xfrm>
              <a:off x="5208270" y="5440679"/>
              <a:ext cx="90170" cy="7620"/>
            </a:xfrm>
            <a:custGeom>
              <a:avLst/>
              <a:gdLst/>
              <a:ahLst/>
              <a:cxnLst/>
              <a:rect l="l" t="t" r="r" b="b"/>
              <a:pathLst>
                <a:path w="90170" h="7620">
                  <a:moveTo>
                    <a:pt x="83820" y="5092"/>
                  </a:moveTo>
                  <a:lnTo>
                    <a:pt x="3810" y="5092"/>
                  </a:lnTo>
                  <a:lnTo>
                    <a:pt x="3810" y="6350"/>
                  </a:lnTo>
                  <a:lnTo>
                    <a:pt x="5080" y="6350"/>
                  </a:lnTo>
                  <a:lnTo>
                    <a:pt x="5080" y="7620"/>
                  </a:lnTo>
                  <a:lnTo>
                    <a:pt x="82550" y="7620"/>
                  </a:lnTo>
                  <a:lnTo>
                    <a:pt x="82550" y="6350"/>
                  </a:lnTo>
                  <a:lnTo>
                    <a:pt x="83820" y="6350"/>
                  </a:lnTo>
                  <a:lnTo>
                    <a:pt x="83820" y="5092"/>
                  </a:lnTo>
                  <a:close/>
                </a:path>
                <a:path w="90170" h="7620">
                  <a:moveTo>
                    <a:pt x="87630" y="2552"/>
                  </a:moveTo>
                  <a:lnTo>
                    <a:pt x="1270" y="2552"/>
                  </a:lnTo>
                  <a:lnTo>
                    <a:pt x="1270" y="3810"/>
                  </a:lnTo>
                  <a:lnTo>
                    <a:pt x="2540" y="3810"/>
                  </a:lnTo>
                  <a:lnTo>
                    <a:pt x="2540" y="5080"/>
                  </a:lnTo>
                  <a:lnTo>
                    <a:pt x="86360" y="5080"/>
                  </a:lnTo>
                  <a:lnTo>
                    <a:pt x="86360" y="3810"/>
                  </a:lnTo>
                  <a:lnTo>
                    <a:pt x="87630" y="3810"/>
                  </a:lnTo>
                  <a:lnTo>
                    <a:pt x="87630" y="2552"/>
                  </a:lnTo>
                  <a:close/>
                </a:path>
                <a:path w="90170" h="7620">
                  <a:moveTo>
                    <a:pt x="90170" y="0"/>
                  </a:moveTo>
                  <a:lnTo>
                    <a:pt x="0" y="0"/>
                  </a:lnTo>
                  <a:lnTo>
                    <a:pt x="0" y="1270"/>
                  </a:lnTo>
                  <a:lnTo>
                    <a:pt x="1270" y="1270"/>
                  </a:lnTo>
                  <a:lnTo>
                    <a:pt x="1270" y="2540"/>
                  </a:lnTo>
                  <a:lnTo>
                    <a:pt x="88887" y="2540"/>
                  </a:lnTo>
                  <a:lnTo>
                    <a:pt x="88887" y="1270"/>
                  </a:lnTo>
                  <a:lnTo>
                    <a:pt x="90170" y="1270"/>
                  </a:lnTo>
                  <a:lnTo>
                    <a:pt x="90170" y="0"/>
                  </a:lnTo>
                  <a:close/>
                </a:path>
              </a:pathLst>
            </a:custGeom>
            <a:solidFill>
              <a:srgbClr val="008A00"/>
            </a:solidFill>
          </p:spPr>
          <p:txBody>
            <a:bodyPr wrap="square" lIns="0" tIns="0" rIns="0" bIns="0" rtlCol="0"/>
            <a:lstStyle/>
            <a:p>
              <a:endParaRPr/>
            </a:p>
          </p:txBody>
        </p:sp>
        <p:sp>
          <p:nvSpPr>
            <p:cNvPr id="566" name="object 566"/>
            <p:cNvSpPr/>
            <p:nvPr/>
          </p:nvSpPr>
          <p:spPr>
            <a:xfrm>
              <a:off x="5214620" y="5448300"/>
              <a:ext cx="74930" cy="7620"/>
            </a:xfrm>
            <a:custGeom>
              <a:avLst/>
              <a:gdLst/>
              <a:ahLst/>
              <a:cxnLst/>
              <a:rect l="l" t="t" r="r" b="b"/>
              <a:pathLst>
                <a:path w="74929" h="7620">
                  <a:moveTo>
                    <a:pt x="74929" y="0"/>
                  </a:moveTo>
                  <a:lnTo>
                    <a:pt x="0" y="0"/>
                  </a:lnTo>
                  <a:lnTo>
                    <a:pt x="0" y="1269"/>
                  </a:lnTo>
                  <a:lnTo>
                    <a:pt x="74929" y="1269"/>
                  </a:lnTo>
                  <a:lnTo>
                    <a:pt x="74929" y="0"/>
                  </a:lnTo>
                  <a:close/>
                </a:path>
                <a:path w="74929" h="7620">
                  <a:moveTo>
                    <a:pt x="71119" y="2540"/>
                  </a:moveTo>
                  <a:lnTo>
                    <a:pt x="1269" y="2540"/>
                  </a:lnTo>
                  <a:lnTo>
                    <a:pt x="1269" y="3809"/>
                  </a:lnTo>
                  <a:lnTo>
                    <a:pt x="71119" y="3809"/>
                  </a:lnTo>
                  <a:lnTo>
                    <a:pt x="71119" y="2540"/>
                  </a:lnTo>
                  <a:close/>
                </a:path>
                <a:path w="74929" h="7620">
                  <a:moveTo>
                    <a:pt x="72389" y="1270"/>
                  </a:moveTo>
                  <a:lnTo>
                    <a:pt x="0" y="1270"/>
                  </a:lnTo>
                  <a:lnTo>
                    <a:pt x="0" y="2540"/>
                  </a:lnTo>
                  <a:lnTo>
                    <a:pt x="72389" y="2540"/>
                  </a:lnTo>
                  <a:lnTo>
                    <a:pt x="72389" y="1270"/>
                  </a:lnTo>
                  <a:close/>
                </a:path>
                <a:path w="74929" h="7620">
                  <a:moveTo>
                    <a:pt x="66039" y="6350"/>
                  </a:moveTo>
                  <a:lnTo>
                    <a:pt x="5079" y="6350"/>
                  </a:lnTo>
                  <a:lnTo>
                    <a:pt x="5079" y="7619"/>
                  </a:lnTo>
                  <a:lnTo>
                    <a:pt x="66039" y="7619"/>
                  </a:lnTo>
                  <a:lnTo>
                    <a:pt x="66039" y="6350"/>
                  </a:lnTo>
                  <a:close/>
                </a:path>
                <a:path w="74929" h="7620">
                  <a:moveTo>
                    <a:pt x="68579" y="5080"/>
                  </a:moveTo>
                  <a:lnTo>
                    <a:pt x="3809" y="5080"/>
                  </a:lnTo>
                  <a:lnTo>
                    <a:pt x="3809" y="6350"/>
                  </a:lnTo>
                  <a:lnTo>
                    <a:pt x="68579" y="6350"/>
                  </a:lnTo>
                  <a:lnTo>
                    <a:pt x="68579" y="5080"/>
                  </a:lnTo>
                  <a:close/>
                </a:path>
                <a:path w="74929" h="7620">
                  <a:moveTo>
                    <a:pt x="69850" y="3810"/>
                  </a:moveTo>
                  <a:lnTo>
                    <a:pt x="2539" y="3810"/>
                  </a:lnTo>
                  <a:lnTo>
                    <a:pt x="2539" y="5080"/>
                  </a:lnTo>
                  <a:lnTo>
                    <a:pt x="69850" y="5080"/>
                  </a:lnTo>
                  <a:lnTo>
                    <a:pt x="69850" y="3810"/>
                  </a:lnTo>
                  <a:close/>
                </a:path>
              </a:pathLst>
            </a:custGeom>
            <a:solidFill>
              <a:srgbClr val="008C00"/>
            </a:solidFill>
          </p:spPr>
          <p:txBody>
            <a:bodyPr wrap="square" lIns="0" tIns="0" rIns="0" bIns="0" rtlCol="0"/>
            <a:lstStyle/>
            <a:p>
              <a:endParaRPr/>
            </a:p>
          </p:txBody>
        </p:sp>
        <p:sp>
          <p:nvSpPr>
            <p:cNvPr id="567" name="object 567"/>
            <p:cNvSpPr/>
            <p:nvPr/>
          </p:nvSpPr>
          <p:spPr>
            <a:xfrm>
              <a:off x="5219700" y="5455920"/>
              <a:ext cx="59690" cy="7620"/>
            </a:xfrm>
            <a:custGeom>
              <a:avLst/>
              <a:gdLst/>
              <a:ahLst/>
              <a:cxnLst/>
              <a:rect l="l" t="t" r="r" b="b"/>
              <a:pathLst>
                <a:path w="59689" h="7620">
                  <a:moveTo>
                    <a:pt x="58420" y="1269"/>
                  </a:moveTo>
                  <a:lnTo>
                    <a:pt x="1270" y="1269"/>
                  </a:lnTo>
                  <a:lnTo>
                    <a:pt x="1270" y="2539"/>
                  </a:lnTo>
                  <a:lnTo>
                    <a:pt x="58420" y="2539"/>
                  </a:lnTo>
                  <a:lnTo>
                    <a:pt x="58420" y="1269"/>
                  </a:lnTo>
                  <a:close/>
                </a:path>
                <a:path w="59689" h="7620">
                  <a:moveTo>
                    <a:pt x="59689" y="0"/>
                  </a:moveTo>
                  <a:lnTo>
                    <a:pt x="0" y="0"/>
                  </a:lnTo>
                  <a:lnTo>
                    <a:pt x="0" y="1269"/>
                  </a:lnTo>
                  <a:lnTo>
                    <a:pt x="59689" y="1269"/>
                  </a:lnTo>
                  <a:lnTo>
                    <a:pt x="59689" y="0"/>
                  </a:lnTo>
                  <a:close/>
                </a:path>
                <a:path w="59689" h="7620">
                  <a:moveTo>
                    <a:pt x="53339" y="5079"/>
                  </a:moveTo>
                  <a:lnTo>
                    <a:pt x="5079" y="5079"/>
                  </a:lnTo>
                  <a:lnTo>
                    <a:pt x="5079" y="6349"/>
                  </a:lnTo>
                  <a:lnTo>
                    <a:pt x="53339" y="6349"/>
                  </a:lnTo>
                  <a:lnTo>
                    <a:pt x="53339" y="5079"/>
                  </a:lnTo>
                  <a:close/>
                </a:path>
                <a:path w="59689" h="7620">
                  <a:moveTo>
                    <a:pt x="54610" y="3809"/>
                  </a:moveTo>
                  <a:lnTo>
                    <a:pt x="3810" y="3809"/>
                  </a:lnTo>
                  <a:lnTo>
                    <a:pt x="3810" y="5079"/>
                  </a:lnTo>
                  <a:lnTo>
                    <a:pt x="54610" y="5079"/>
                  </a:lnTo>
                  <a:lnTo>
                    <a:pt x="54610" y="3809"/>
                  </a:lnTo>
                  <a:close/>
                </a:path>
                <a:path w="59689" h="7620">
                  <a:moveTo>
                    <a:pt x="57150" y="2539"/>
                  </a:moveTo>
                  <a:lnTo>
                    <a:pt x="2539" y="2539"/>
                  </a:lnTo>
                  <a:lnTo>
                    <a:pt x="2539" y="3809"/>
                  </a:lnTo>
                  <a:lnTo>
                    <a:pt x="57150" y="3809"/>
                  </a:lnTo>
                  <a:lnTo>
                    <a:pt x="57150" y="2539"/>
                  </a:lnTo>
                  <a:close/>
                </a:path>
                <a:path w="59689" h="7620">
                  <a:moveTo>
                    <a:pt x="52069" y="6349"/>
                  </a:moveTo>
                  <a:lnTo>
                    <a:pt x="5079" y="6349"/>
                  </a:lnTo>
                  <a:lnTo>
                    <a:pt x="5079" y="7619"/>
                  </a:lnTo>
                  <a:lnTo>
                    <a:pt x="52069" y="7619"/>
                  </a:lnTo>
                  <a:lnTo>
                    <a:pt x="52069" y="6349"/>
                  </a:lnTo>
                  <a:close/>
                </a:path>
              </a:pathLst>
            </a:custGeom>
            <a:solidFill>
              <a:srgbClr val="008E00"/>
            </a:solidFill>
          </p:spPr>
          <p:txBody>
            <a:bodyPr wrap="square" lIns="0" tIns="0" rIns="0" bIns="0" rtlCol="0"/>
            <a:lstStyle/>
            <a:p>
              <a:endParaRPr/>
            </a:p>
          </p:txBody>
        </p:sp>
        <p:sp>
          <p:nvSpPr>
            <p:cNvPr id="568" name="object 568"/>
            <p:cNvSpPr/>
            <p:nvPr/>
          </p:nvSpPr>
          <p:spPr>
            <a:xfrm>
              <a:off x="5226050" y="5463540"/>
              <a:ext cx="43180" cy="7620"/>
            </a:xfrm>
            <a:custGeom>
              <a:avLst/>
              <a:gdLst/>
              <a:ahLst/>
              <a:cxnLst/>
              <a:rect l="l" t="t" r="r" b="b"/>
              <a:pathLst>
                <a:path w="43179" h="7620">
                  <a:moveTo>
                    <a:pt x="43179" y="0"/>
                  </a:moveTo>
                  <a:lnTo>
                    <a:pt x="0" y="0"/>
                  </a:lnTo>
                  <a:lnTo>
                    <a:pt x="0" y="1270"/>
                  </a:lnTo>
                  <a:lnTo>
                    <a:pt x="43179" y="1270"/>
                  </a:lnTo>
                  <a:lnTo>
                    <a:pt x="43179" y="0"/>
                  </a:lnTo>
                  <a:close/>
                </a:path>
                <a:path w="43179" h="7620">
                  <a:moveTo>
                    <a:pt x="39370" y="3810"/>
                  </a:moveTo>
                  <a:lnTo>
                    <a:pt x="3810" y="3810"/>
                  </a:lnTo>
                  <a:lnTo>
                    <a:pt x="3810" y="5080"/>
                  </a:lnTo>
                  <a:lnTo>
                    <a:pt x="39370" y="5080"/>
                  </a:lnTo>
                  <a:lnTo>
                    <a:pt x="39370" y="3810"/>
                  </a:lnTo>
                  <a:close/>
                </a:path>
                <a:path w="43179" h="7620">
                  <a:moveTo>
                    <a:pt x="40639" y="2540"/>
                  </a:moveTo>
                  <a:lnTo>
                    <a:pt x="2539" y="2540"/>
                  </a:lnTo>
                  <a:lnTo>
                    <a:pt x="2539" y="3810"/>
                  </a:lnTo>
                  <a:lnTo>
                    <a:pt x="40639" y="3810"/>
                  </a:lnTo>
                  <a:lnTo>
                    <a:pt x="40639" y="2540"/>
                  </a:lnTo>
                  <a:close/>
                </a:path>
                <a:path w="43179" h="7620">
                  <a:moveTo>
                    <a:pt x="41910" y="1270"/>
                  </a:moveTo>
                  <a:lnTo>
                    <a:pt x="1270" y="1270"/>
                  </a:lnTo>
                  <a:lnTo>
                    <a:pt x="1270" y="2540"/>
                  </a:lnTo>
                  <a:lnTo>
                    <a:pt x="41910" y="2540"/>
                  </a:lnTo>
                  <a:lnTo>
                    <a:pt x="41910" y="1270"/>
                  </a:lnTo>
                  <a:close/>
                </a:path>
                <a:path w="43179" h="7620">
                  <a:moveTo>
                    <a:pt x="35559" y="6350"/>
                  </a:moveTo>
                  <a:lnTo>
                    <a:pt x="5079" y="6350"/>
                  </a:lnTo>
                  <a:lnTo>
                    <a:pt x="5079" y="7620"/>
                  </a:lnTo>
                  <a:lnTo>
                    <a:pt x="35559" y="7620"/>
                  </a:lnTo>
                  <a:lnTo>
                    <a:pt x="35559" y="6350"/>
                  </a:lnTo>
                  <a:close/>
                </a:path>
                <a:path w="43179" h="7620">
                  <a:moveTo>
                    <a:pt x="36830" y="5080"/>
                  </a:moveTo>
                  <a:lnTo>
                    <a:pt x="3810" y="5080"/>
                  </a:lnTo>
                  <a:lnTo>
                    <a:pt x="3810" y="6350"/>
                  </a:lnTo>
                  <a:lnTo>
                    <a:pt x="36830" y="6350"/>
                  </a:lnTo>
                  <a:lnTo>
                    <a:pt x="36830" y="5080"/>
                  </a:lnTo>
                  <a:close/>
                </a:path>
              </a:pathLst>
            </a:custGeom>
            <a:solidFill>
              <a:srgbClr val="009000"/>
            </a:solidFill>
          </p:spPr>
          <p:txBody>
            <a:bodyPr wrap="square" lIns="0" tIns="0" rIns="0" bIns="0" rtlCol="0"/>
            <a:lstStyle/>
            <a:p>
              <a:endParaRPr/>
            </a:p>
          </p:txBody>
        </p:sp>
        <p:sp>
          <p:nvSpPr>
            <p:cNvPr id="569" name="object 569"/>
            <p:cNvSpPr/>
            <p:nvPr/>
          </p:nvSpPr>
          <p:spPr>
            <a:xfrm>
              <a:off x="5232400" y="5471160"/>
              <a:ext cx="27940" cy="6350"/>
            </a:xfrm>
            <a:custGeom>
              <a:avLst/>
              <a:gdLst/>
              <a:ahLst/>
              <a:cxnLst/>
              <a:rect l="l" t="t" r="r" b="b"/>
              <a:pathLst>
                <a:path w="27939" h="6350">
                  <a:moveTo>
                    <a:pt x="24129" y="2539"/>
                  </a:moveTo>
                  <a:lnTo>
                    <a:pt x="2539" y="2539"/>
                  </a:lnTo>
                  <a:lnTo>
                    <a:pt x="2539" y="3809"/>
                  </a:lnTo>
                  <a:lnTo>
                    <a:pt x="24129" y="3809"/>
                  </a:lnTo>
                  <a:lnTo>
                    <a:pt x="24129" y="2539"/>
                  </a:lnTo>
                  <a:close/>
                </a:path>
                <a:path w="27939" h="6350">
                  <a:moveTo>
                    <a:pt x="25400" y="1269"/>
                  </a:moveTo>
                  <a:lnTo>
                    <a:pt x="1270" y="1269"/>
                  </a:lnTo>
                  <a:lnTo>
                    <a:pt x="1270" y="2539"/>
                  </a:lnTo>
                  <a:lnTo>
                    <a:pt x="25400" y="2539"/>
                  </a:lnTo>
                  <a:lnTo>
                    <a:pt x="25400" y="1269"/>
                  </a:lnTo>
                  <a:close/>
                </a:path>
                <a:path w="27939" h="6350">
                  <a:moveTo>
                    <a:pt x="27939" y="0"/>
                  </a:moveTo>
                  <a:lnTo>
                    <a:pt x="0" y="0"/>
                  </a:lnTo>
                  <a:lnTo>
                    <a:pt x="0" y="1269"/>
                  </a:lnTo>
                  <a:lnTo>
                    <a:pt x="27939" y="1269"/>
                  </a:lnTo>
                  <a:lnTo>
                    <a:pt x="27939" y="0"/>
                  </a:lnTo>
                  <a:close/>
                </a:path>
                <a:path w="27939" h="6350">
                  <a:moveTo>
                    <a:pt x="21589" y="5079"/>
                  </a:moveTo>
                  <a:lnTo>
                    <a:pt x="3810" y="5079"/>
                  </a:lnTo>
                  <a:lnTo>
                    <a:pt x="3810" y="6349"/>
                  </a:lnTo>
                  <a:lnTo>
                    <a:pt x="21589" y="6349"/>
                  </a:lnTo>
                  <a:lnTo>
                    <a:pt x="21589" y="5079"/>
                  </a:lnTo>
                  <a:close/>
                </a:path>
                <a:path w="27939" h="6350">
                  <a:moveTo>
                    <a:pt x="22860" y="3809"/>
                  </a:moveTo>
                  <a:lnTo>
                    <a:pt x="2539" y="3809"/>
                  </a:lnTo>
                  <a:lnTo>
                    <a:pt x="2539" y="5079"/>
                  </a:lnTo>
                  <a:lnTo>
                    <a:pt x="22860" y="5079"/>
                  </a:lnTo>
                  <a:lnTo>
                    <a:pt x="22860" y="3809"/>
                  </a:lnTo>
                  <a:close/>
                </a:path>
              </a:pathLst>
            </a:custGeom>
            <a:solidFill>
              <a:srgbClr val="009200"/>
            </a:solidFill>
          </p:spPr>
          <p:txBody>
            <a:bodyPr wrap="square" lIns="0" tIns="0" rIns="0" bIns="0" rtlCol="0"/>
            <a:lstStyle/>
            <a:p>
              <a:endParaRPr/>
            </a:p>
          </p:txBody>
        </p:sp>
        <p:sp>
          <p:nvSpPr>
            <p:cNvPr id="570" name="object 570"/>
            <p:cNvSpPr/>
            <p:nvPr/>
          </p:nvSpPr>
          <p:spPr>
            <a:xfrm>
              <a:off x="5237480" y="5477510"/>
              <a:ext cx="13970" cy="7620"/>
            </a:xfrm>
            <a:custGeom>
              <a:avLst/>
              <a:gdLst/>
              <a:ahLst/>
              <a:cxnLst/>
              <a:rect l="l" t="t" r="r" b="b"/>
              <a:pathLst>
                <a:path w="13970" h="7620">
                  <a:moveTo>
                    <a:pt x="11430" y="2539"/>
                  </a:moveTo>
                  <a:lnTo>
                    <a:pt x="2540" y="2539"/>
                  </a:lnTo>
                  <a:lnTo>
                    <a:pt x="2540" y="3809"/>
                  </a:lnTo>
                  <a:lnTo>
                    <a:pt x="11430" y="3809"/>
                  </a:lnTo>
                  <a:lnTo>
                    <a:pt x="11430" y="2539"/>
                  </a:lnTo>
                  <a:close/>
                </a:path>
                <a:path w="13970" h="7620">
                  <a:moveTo>
                    <a:pt x="12700" y="1269"/>
                  </a:moveTo>
                  <a:lnTo>
                    <a:pt x="1270" y="1269"/>
                  </a:lnTo>
                  <a:lnTo>
                    <a:pt x="1270" y="2539"/>
                  </a:lnTo>
                  <a:lnTo>
                    <a:pt x="12700" y="2539"/>
                  </a:lnTo>
                  <a:lnTo>
                    <a:pt x="12700" y="1269"/>
                  </a:lnTo>
                  <a:close/>
                </a:path>
                <a:path w="13970" h="7620">
                  <a:moveTo>
                    <a:pt x="13970" y="0"/>
                  </a:moveTo>
                  <a:lnTo>
                    <a:pt x="0" y="0"/>
                  </a:lnTo>
                  <a:lnTo>
                    <a:pt x="0" y="1269"/>
                  </a:lnTo>
                  <a:lnTo>
                    <a:pt x="13970" y="1269"/>
                  </a:lnTo>
                  <a:lnTo>
                    <a:pt x="13970" y="0"/>
                  </a:lnTo>
                  <a:close/>
                </a:path>
                <a:path w="13970" h="7620">
                  <a:moveTo>
                    <a:pt x="7620" y="5079"/>
                  </a:moveTo>
                  <a:lnTo>
                    <a:pt x="3810" y="5079"/>
                  </a:lnTo>
                  <a:lnTo>
                    <a:pt x="3810" y="6349"/>
                  </a:lnTo>
                  <a:lnTo>
                    <a:pt x="7620" y="6349"/>
                  </a:lnTo>
                  <a:lnTo>
                    <a:pt x="7620" y="5079"/>
                  </a:lnTo>
                  <a:close/>
                </a:path>
                <a:path w="13970" h="7620">
                  <a:moveTo>
                    <a:pt x="8890" y="3809"/>
                  </a:moveTo>
                  <a:lnTo>
                    <a:pt x="2540" y="3809"/>
                  </a:lnTo>
                  <a:lnTo>
                    <a:pt x="2540" y="5079"/>
                  </a:lnTo>
                  <a:lnTo>
                    <a:pt x="8890" y="5079"/>
                  </a:lnTo>
                  <a:lnTo>
                    <a:pt x="8890" y="3809"/>
                  </a:lnTo>
                  <a:close/>
                </a:path>
                <a:path w="13970" h="7620">
                  <a:moveTo>
                    <a:pt x="6350" y="6350"/>
                  </a:moveTo>
                  <a:lnTo>
                    <a:pt x="5080" y="6350"/>
                  </a:lnTo>
                  <a:lnTo>
                    <a:pt x="5080" y="7619"/>
                  </a:lnTo>
                  <a:lnTo>
                    <a:pt x="6350" y="7619"/>
                  </a:lnTo>
                  <a:lnTo>
                    <a:pt x="6350" y="6350"/>
                  </a:lnTo>
                  <a:close/>
                </a:path>
              </a:pathLst>
            </a:custGeom>
            <a:solidFill>
              <a:srgbClr val="009400"/>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35609"/>
            <a:ext cx="7133590" cy="695960"/>
          </a:xfrm>
          <a:prstGeom prst="rect">
            <a:avLst/>
          </a:prstGeom>
        </p:spPr>
        <p:txBody>
          <a:bodyPr vert="horz" wrap="square" lIns="0" tIns="12700" rIns="0" bIns="0" rtlCol="0">
            <a:spAutoFit/>
          </a:bodyPr>
          <a:lstStyle/>
          <a:p>
            <a:pPr marL="300355" marR="669925" indent="-77470">
              <a:lnSpc>
                <a:spcPct val="100000"/>
              </a:lnSpc>
              <a:spcBef>
                <a:spcPts val="100"/>
              </a:spcBef>
            </a:pPr>
            <a:r>
              <a:rPr sz="2200" spc="-5" dirty="0"/>
              <a:t>Segmentation </a:t>
            </a:r>
            <a:r>
              <a:rPr sz="2200" spc="5" dirty="0"/>
              <a:t>is </a:t>
            </a:r>
            <a:r>
              <a:rPr sz="2200" dirty="0"/>
              <a:t>an </a:t>
            </a:r>
            <a:r>
              <a:rPr sz="2200" spc="-5" dirty="0"/>
              <a:t>ongoing </a:t>
            </a:r>
            <a:r>
              <a:rPr sz="2200" dirty="0"/>
              <a:t>process </a:t>
            </a:r>
            <a:r>
              <a:rPr sz="2200" spc="-5" dirty="0"/>
              <a:t>for managing </a:t>
            </a:r>
            <a:r>
              <a:rPr sz="2200" spc="-600" dirty="0"/>
              <a:t> </a:t>
            </a:r>
            <a:r>
              <a:rPr sz="2200" spc="-5" dirty="0"/>
              <a:t>the</a:t>
            </a:r>
            <a:r>
              <a:rPr sz="2200" spc="-10" dirty="0"/>
              <a:t> </a:t>
            </a:r>
            <a:r>
              <a:rPr sz="2200" spc="-5" dirty="0"/>
              <a:t>customer </a:t>
            </a:r>
            <a:r>
              <a:rPr sz="2200" dirty="0"/>
              <a:t>base</a:t>
            </a:r>
            <a:endParaRPr sz="2200"/>
          </a:p>
        </p:txBody>
      </p:sp>
      <p:sp>
        <p:nvSpPr>
          <p:cNvPr id="3" name="object 3"/>
          <p:cNvSpPr txBox="1"/>
          <p:nvPr/>
        </p:nvSpPr>
        <p:spPr>
          <a:xfrm>
            <a:off x="306070" y="1782127"/>
            <a:ext cx="8239125" cy="4081779"/>
          </a:xfrm>
          <a:prstGeom prst="rect">
            <a:avLst/>
          </a:prstGeom>
        </p:spPr>
        <p:txBody>
          <a:bodyPr vert="horz" wrap="square" lIns="0" tIns="123825" rIns="0" bIns="0" rtlCol="0">
            <a:spAutoFit/>
          </a:bodyPr>
          <a:lstStyle/>
          <a:p>
            <a:pPr marL="93345" indent="-81280">
              <a:lnSpc>
                <a:spcPct val="100000"/>
              </a:lnSpc>
              <a:spcBef>
                <a:spcPts val="975"/>
              </a:spcBef>
              <a:buSzPct val="94444"/>
              <a:buChar char="•"/>
              <a:tabLst>
                <a:tab pos="93980" algn="l"/>
              </a:tabLst>
            </a:pPr>
            <a:r>
              <a:rPr sz="1800" dirty="0">
                <a:solidFill>
                  <a:srgbClr val="00185C"/>
                </a:solidFill>
                <a:latin typeface="Arial"/>
                <a:cs typeface="Arial"/>
              </a:rPr>
              <a:t>A </a:t>
            </a:r>
            <a:r>
              <a:rPr sz="1800" spc="-5" dirty="0">
                <a:solidFill>
                  <a:srgbClr val="00185C"/>
                </a:solidFill>
                <a:latin typeface="Arial"/>
                <a:cs typeface="Arial"/>
              </a:rPr>
              <a:t>segment</a:t>
            </a:r>
            <a:r>
              <a:rPr sz="1800" spc="10" dirty="0">
                <a:solidFill>
                  <a:srgbClr val="00185C"/>
                </a:solidFill>
                <a:latin typeface="Arial"/>
                <a:cs typeface="Arial"/>
              </a:rPr>
              <a:t> </a:t>
            </a:r>
            <a:r>
              <a:rPr sz="1800" spc="-5" dirty="0">
                <a:solidFill>
                  <a:srgbClr val="00185C"/>
                </a:solidFill>
                <a:latin typeface="Arial"/>
                <a:cs typeface="Arial"/>
              </a:rPr>
              <a:t>is</a:t>
            </a:r>
            <a:r>
              <a:rPr sz="1800" spc="10" dirty="0">
                <a:solidFill>
                  <a:srgbClr val="00185C"/>
                </a:solidFill>
                <a:latin typeface="Arial"/>
                <a:cs typeface="Arial"/>
              </a:rPr>
              <a:t> </a:t>
            </a:r>
            <a:r>
              <a:rPr sz="1800" dirty="0">
                <a:solidFill>
                  <a:srgbClr val="00185C"/>
                </a:solidFill>
                <a:latin typeface="Arial"/>
                <a:cs typeface="Arial"/>
              </a:rPr>
              <a:t>a</a:t>
            </a:r>
            <a:r>
              <a:rPr sz="1800" spc="-5" dirty="0">
                <a:solidFill>
                  <a:srgbClr val="00185C"/>
                </a:solidFill>
                <a:latin typeface="Arial"/>
                <a:cs typeface="Arial"/>
              </a:rPr>
              <a:t> group</a:t>
            </a:r>
            <a:r>
              <a:rPr sz="1800" spc="-15" dirty="0">
                <a:solidFill>
                  <a:srgbClr val="00185C"/>
                </a:solidFill>
                <a:latin typeface="Arial"/>
                <a:cs typeface="Arial"/>
              </a:rPr>
              <a:t> </a:t>
            </a:r>
            <a:r>
              <a:rPr sz="1800" spc="-5" dirty="0">
                <a:solidFill>
                  <a:srgbClr val="00185C"/>
                </a:solidFill>
                <a:latin typeface="Arial"/>
                <a:cs typeface="Arial"/>
              </a:rPr>
              <a:t>of</a:t>
            </a:r>
            <a:r>
              <a:rPr sz="1800" spc="15" dirty="0">
                <a:solidFill>
                  <a:srgbClr val="00185C"/>
                </a:solidFill>
                <a:latin typeface="Arial"/>
                <a:cs typeface="Arial"/>
              </a:rPr>
              <a:t> </a:t>
            </a:r>
            <a:r>
              <a:rPr sz="1800" spc="-5" dirty="0">
                <a:solidFill>
                  <a:srgbClr val="00185C"/>
                </a:solidFill>
                <a:latin typeface="Arial"/>
                <a:cs typeface="Arial"/>
              </a:rPr>
              <a:t>customers</a:t>
            </a:r>
            <a:r>
              <a:rPr sz="1800" dirty="0">
                <a:solidFill>
                  <a:srgbClr val="00185C"/>
                </a:solidFill>
                <a:latin typeface="Arial"/>
                <a:cs typeface="Arial"/>
              </a:rPr>
              <a:t> </a:t>
            </a:r>
            <a:r>
              <a:rPr sz="1800" spc="-5" dirty="0">
                <a:solidFill>
                  <a:srgbClr val="00185C"/>
                </a:solidFill>
                <a:latin typeface="Arial"/>
                <a:cs typeface="Arial"/>
              </a:rPr>
              <a:t>who </a:t>
            </a:r>
            <a:r>
              <a:rPr sz="1800" spc="-10" dirty="0">
                <a:solidFill>
                  <a:srgbClr val="00185C"/>
                </a:solidFill>
                <a:latin typeface="Arial"/>
                <a:cs typeface="Arial"/>
              </a:rPr>
              <a:t>display</a:t>
            </a:r>
            <a:r>
              <a:rPr sz="1800" dirty="0">
                <a:solidFill>
                  <a:srgbClr val="00185C"/>
                </a:solidFill>
                <a:latin typeface="Arial"/>
                <a:cs typeface="Arial"/>
              </a:rPr>
              <a:t> </a:t>
            </a:r>
            <a:r>
              <a:rPr sz="1800" spc="-5" dirty="0">
                <a:solidFill>
                  <a:srgbClr val="00185C"/>
                </a:solidFill>
                <a:latin typeface="Arial"/>
                <a:cs typeface="Arial"/>
              </a:rPr>
              <a:t>similar</a:t>
            </a:r>
            <a:r>
              <a:rPr sz="1800" spc="10" dirty="0">
                <a:solidFill>
                  <a:srgbClr val="00185C"/>
                </a:solidFill>
                <a:latin typeface="Arial"/>
                <a:cs typeface="Arial"/>
              </a:rPr>
              <a:t> </a:t>
            </a:r>
            <a:r>
              <a:rPr sz="1800" spc="-5" dirty="0">
                <a:solidFill>
                  <a:srgbClr val="00185C"/>
                </a:solidFill>
                <a:latin typeface="Arial"/>
                <a:cs typeface="Arial"/>
              </a:rPr>
              <a:t>attributes </a:t>
            </a:r>
            <a:r>
              <a:rPr sz="1800" dirty="0">
                <a:solidFill>
                  <a:srgbClr val="00185C"/>
                </a:solidFill>
                <a:latin typeface="Arial"/>
                <a:cs typeface="Arial"/>
              </a:rPr>
              <a:t>to </a:t>
            </a:r>
            <a:r>
              <a:rPr sz="1800" spc="-10" dirty="0">
                <a:solidFill>
                  <a:srgbClr val="00185C"/>
                </a:solidFill>
                <a:latin typeface="Arial"/>
                <a:cs typeface="Arial"/>
              </a:rPr>
              <a:t>each</a:t>
            </a:r>
            <a:r>
              <a:rPr sz="1800" spc="-5" dirty="0">
                <a:solidFill>
                  <a:srgbClr val="00185C"/>
                </a:solidFill>
                <a:latin typeface="Arial"/>
                <a:cs typeface="Arial"/>
              </a:rPr>
              <a:t> other...</a:t>
            </a:r>
            <a:endParaRPr sz="1800">
              <a:latin typeface="Arial"/>
              <a:cs typeface="Arial"/>
            </a:endParaRPr>
          </a:p>
          <a:p>
            <a:pPr marL="541655" lvl="1" indent="-72390">
              <a:lnSpc>
                <a:spcPct val="100000"/>
              </a:lnSpc>
              <a:spcBef>
                <a:spcPts val="780"/>
              </a:spcBef>
              <a:buSzPct val="93750"/>
              <a:buChar char="•"/>
              <a:tabLst>
                <a:tab pos="542290" algn="l"/>
              </a:tabLst>
            </a:pPr>
            <a:r>
              <a:rPr sz="1600" spc="-5" dirty="0">
                <a:solidFill>
                  <a:srgbClr val="00185C"/>
                </a:solidFill>
                <a:latin typeface="Arial"/>
                <a:cs typeface="Arial"/>
              </a:rPr>
              <a:t>They may react</a:t>
            </a:r>
            <a:r>
              <a:rPr sz="1600" dirty="0">
                <a:solidFill>
                  <a:srgbClr val="00185C"/>
                </a:solidFill>
                <a:latin typeface="Arial"/>
                <a:cs typeface="Arial"/>
              </a:rPr>
              <a:t> </a:t>
            </a:r>
            <a:r>
              <a:rPr sz="1600" spc="-5" dirty="0">
                <a:solidFill>
                  <a:srgbClr val="00185C"/>
                </a:solidFill>
                <a:latin typeface="Arial"/>
                <a:cs typeface="Arial"/>
              </a:rPr>
              <a:t>similarly</a:t>
            </a:r>
            <a:r>
              <a:rPr sz="1600" spc="5" dirty="0">
                <a:solidFill>
                  <a:srgbClr val="00185C"/>
                </a:solidFill>
                <a:latin typeface="Arial"/>
                <a:cs typeface="Arial"/>
              </a:rPr>
              <a:t> </a:t>
            </a:r>
            <a:r>
              <a:rPr sz="1600" dirty="0">
                <a:solidFill>
                  <a:srgbClr val="00185C"/>
                </a:solidFill>
                <a:latin typeface="Arial"/>
                <a:cs typeface="Arial"/>
              </a:rPr>
              <a:t>in</a:t>
            </a:r>
            <a:r>
              <a:rPr sz="1600" spc="-10" dirty="0">
                <a:solidFill>
                  <a:srgbClr val="00185C"/>
                </a:solidFill>
                <a:latin typeface="Arial"/>
                <a:cs typeface="Arial"/>
              </a:rPr>
              <a:t> </a:t>
            </a:r>
            <a:r>
              <a:rPr sz="1600" dirty="0">
                <a:solidFill>
                  <a:srgbClr val="00185C"/>
                </a:solidFill>
                <a:latin typeface="Arial"/>
                <a:cs typeface="Arial"/>
              </a:rPr>
              <a:t>a</a:t>
            </a:r>
            <a:r>
              <a:rPr sz="1600" spc="-5" dirty="0">
                <a:solidFill>
                  <a:srgbClr val="00185C"/>
                </a:solidFill>
                <a:latin typeface="Arial"/>
                <a:cs typeface="Arial"/>
              </a:rPr>
              <a:t> product/service</a:t>
            </a:r>
            <a:r>
              <a:rPr sz="1600" spc="5" dirty="0">
                <a:solidFill>
                  <a:srgbClr val="00185C"/>
                </a:solidFill>
                <a:latin typeface="Arial"/>
                <a:cs typeface="Arial"/>
              </a:rPr>
              <a:t> </a:t>
            </a:r>
            <a:r>
              <a:rPr sz="1600" spc="-5" dirty="0">
                <a:solidFill>
                  <a:srgbClr val="00185C"/>
                </a:solidFill>
                <a:latin typeface="Arial"/>
                <a:cs typeface="Arial"/>
              </a:rPr>
              <a:t>offering</a:t>
            </a:r>
            <a:endParaRPr sz="1600">
              <a:latin typeface="Arial"/>
              <a:cs typeface="Arial"/>
            </a:endParaRPr>
          </a:p>
          <a:p>
            <a:pPr marL="541655" lvl="1" indent="-72390">
              <a:lnSpc>
                <a:spcPct val="100000"/>
              </a:lnSpc>
              <a:spcBef>
                <a:spcPts val="790"/>
              </a:spcBef>
              <a:buSzPct val="93750"/>
              <a:buChar char="•"/>
              <a:tabLst>
                <a:tab pos="542290" algn="l"/>
              </a:tabLst>
            </a:pPr>
            <a:r>
              <a:rPr sz="1600" spc="-5" dirty="0">
                <a:solidFill>
                  <a:srgbClr val="00185C"/>
                </a:solidFill>
                <a:latin typeface="Arial"/>
                <a:cs typeface="Arial"/>
              </a:rPr>
              <a:t>They</a:t>
            </a:r>
            <a:r>
              <a:rPr sz="1600" dirty="0">
                <a:solidFill>
                  <a:srgbClr val="00185C"/>
                </a:solidFill>
                <a:latin typeface="Arial"/>
                <a:cs typeface="Arial"/>
              </a:rPr>
              <a:t> </a:t>
            </a:r>
            <a:r>
              <a:rPr sz="1600" spc="-5" dirty="0">
                <a:solidFill>
                  <a:srgbClr val="00185C"/>
                </a:solidFill>
                <a:latin typeface="Arial"/>
                <a:cs typeface="Arial"/>
              </a:rPr>
              <a:t>may provide comparable</a:t>
            </a:r>
            <a:r>
              <a:rPr sz="1600" dirty="0">
                <a:solidFill>
                  <a:srgbClr val="00185C"/>
                </a:solidFill>
                <a:latin typeface="Arial"/>
                <a:cs typeface="Arial"/>
              </a:rPr>
              <a:t> </a:t>
            </a:r>
            <a:r>
              <a:rPr sz="1600" spc="-5" dirty="0">
                <a:solidFill>
                  <a:srgbClr val="00185C"/>
                </a:solidFill>
                <a:latin typeface="Arial"/>
                <a:cs typeface="Arial"/>
              </a:rPr>
              <a:t>values (profitability)</a:t>
            </a:r>
            <a:r>
              <a:rPr sz="1600" spc="-10" dirty="0">
                <a:solidFill>
                  <a:srgbClr val="00185C"/>
                </a:solidFill>
                <a:latin typeface="Arial"/>
                <a:cs typeface="Arial"/>
              </a:rPr>
              <a:t> </a:t>
            </a:r>
            <a:r>
              <a:rPr sz="1600" spc="-5" dirty="0">
                <a:solidFill>
                  <a:srgbClr val="00185C"/>
                </a:solidFill>
                <a:latin typeface="Arial"/>
                <a:cs typeface="Arial"/>
              </a:rPr>
              <a:t>to</a:t>
            </a:r>
            <a:r>
              <a:rPr sz="1600" spc="5" dirty="0">
                <a:solidFill>
                  <a:srgbClr val="00185C"/>
                </a:solidFill>
                <a:latin typeface="Arial"/>
                <a:cs typeface="Arial"/>
              </a:rPr>
              <a:t> </a:t>
            </a:r>
            <a:r>
              <a:rPr sz="1600" spc="-5" dirty="0">
                <a:solidFill>
                  <a:srgbClr val="00185C"/>
                </a:solidFill>
                <a:latin typeface="Arial"/>
                <a:cs typeface="Arial"/>
              </a:rPr>
              <a:t>the company</a:t>
            </a:r>
            <a:endParaRPr sz="1600">
              <a:latin typeface="Arial"/>
              <a:cs typeface="Arial"/>
            </a:endParaRPr>
          </a:p>
          <a:p>
            <a:pPr marL="541655" lvl="1" indent="-72390">
              <a:lnSpc>
                <a:spcPct val="100000"/>
              </a:lnSpc>
              <a:spcBef>
                <a:spcPts val="780"/>
              </a:spcBef>
              <a:buSzPct val="93750"/>
              <a:buChar char="•"/>
              <a:tabLst>
                <a:tab pos="542290" algn="l"/>
              </a:tabLst>
            </a:pPr>
            <a:r>
              <a:rPr sz="1600" spc="-5" dirty="0">
                <a:solidFill>
                  <a:srgbClr val="00185C"/>
                </a:solidFill>
                <a:latin typeface="Arial"/>
                <a:cs typeface="Arial"/>
              </a:rPr>
              <a:t>They may bear</a:t>
            </a:r>
            <a:r>
              <a:rPr sz="1600" spc="-10" dirty="0">
                <a:solidFill>
                  <a:srgbClr val="00185C"/>
                </a:solidFill>
                <a:latin typeface="Arial"/>
                <a:cs typeface="Arial"/>
              </a:rPr>
              <a:t> </a:t>
            </a:r>
            <a:r>
              <a:rPr sz="1600" spc="-5" dirty="0">
                <a:solidFill>
                  <a:srgbClr val="00185C"/>
                </a:solidFill>
                <a:latin typeface="Arial"/>
                <a:cs typeface="Arial"/>
              </a:rPr>
              <a:t>the</a:t>
            </a:r>
            <a:r>
              <a:rPr sz="1600" spc="-10" dirty="0">
                <a:solidFill>
                  <a:srgbClr val="00185C"/>
                </a:solidFill>
                <a:latin typeface="Arial"/>
                <a:cs typeface="Arial"/>
              </a:rPr>
              <a:t> </a:t>
            </a:r>
            <a:r>
              <a:rPr sz="1600" spc="-5" dirty="0">
                <a:solidFill>
                  <a:srgbClr val="00185C"/>
                </a:solidFill>
                <a:latin typeface="Arial"/>
                <a:cs typeface="Arial"/>
              </a:rPr>
              <a:t>same needs</a:t>
            </a:r>
            <a:r>
              <a:rPr sz="1600" dirty="0">
                <a:solidFill>
                  <a:srgbClr val="00185C"/>
                </a:solidFill>
                <a:latin typeface="Arial"/>
                <a:cs typeface="Arial"/>
              </a:rPr>
              <a:t> </a:t>
            </a:r>
            <a:r>
              <a:rPr sz="1600" spc="-5" dirty="0">
                <a:solidFill>
                  <a:srgbClr val="00185C"/>
                </a:solidFill>
                <a:latin typeface="Arial"/>
                <a:cs typeface="Arial"/>
              </a:rPr>
              <a:t>or</a:t>
            </a:r>
            <a:r>
              <a:rPr sz="1600" spc="-10" dirty="0">
                <a:solidFill>
                  <a:srgbClr val="00185C"/>
                </a:solidFill>
                <a:latin typeface="Arial"/>
                <a:cs typeface="Arial"/>
              </a:rPr>
              <a:t> </a:t>
            </a:r>
            <a:r>
              <a:rPr sz="1600" spc="-5" dirty="0">
                <a:solidFill>
                  <a:srgbClr val="00185C"/>
                </a:solidFill>
                <a:latin typeface="Arial"/>
                <a:cs typeface="Arial"/>
              </a:rPr>
              <a:t>behave</a:t>
            </a:r>
            <a:r>
              <a:rPr sz="1600" spc="-10" dirty="0">
                <a:solidFill>
                  <a:srgbClr val="00185C"/>
                </a:solidFill>
                <a:latin typeface="Arial"/>
                <a:cs typeface="Arial"/>
              </a:rPr>
              <a:t> </a:t>
            </a:r>
            <a:r>
              <a:rPr sz="1600" dirty="0">
                <a:solidFill>
                  <a:srgbClr val="00185C"/>
                </a:solidFill>
                <a:latin typeface="Arial"/>
                <a:cs typeface="Arial"/>
              </a:rPr>
              <a:t>in</a:t>
            </a:r>
            <a:r>
              <a:rPr sz="1600" spc="-5" dirty="0">
                <a:solidFill>
                  <a:srgbClr val="00185C"/>
                </a:solidFill>
                <a:latin typeface="Arial"/>
                <a:cs typeface="Arial"/>
              </a:rPr>
              <a:t> alike ways.</a:t>
            </a:r>
            <a:endParaRPr sz="1600">
              <a:latin typeface="Arial"/>
              <a:cs typeface="Arial"/>
            </a:endParaRPr>
          </a:p>
          <a:p>
            <a:pPr lvl="1">
              <a:lnSpc>
                <a:spcPct val="100000"/>
              </a:lnSpc>
              <a:buClr>
                <a:srgbClr val="00185C"/>
              </a:buClr>
              <a:buFont typeface="Arial"/>
              <a:buChar char="•"/>
            </a:pPr>
            <a:endParaRPr sz="1900">
              <a:latin typeface="Arial"/>
              <a:cs typeface="Arial"/>
            </a:endParaRPr>
          </a:p>
          <a:p>
            <a:pPr marL="93345" indent="-81280">
              <a:lnSpc>
                <a:spcPct val="100000"/>
              </a:lnSpc>
              <a:spcBef>
                <a:spcPts val="1405"/>
              </a:spcBef>
              <a:buSzPct val="94444"/>
              <a:buChar char="•"/>
              <a:tabLst>
                <a:tab pos="93980" algn="l"/>
              </a:tabLst>
            </a:pPr>
            <a:r>
              <a:rPr sz="1800" spc="-5" dirty="0">
                <a:solidFill>
                  <a:srgbClr val="00185C"/>
                </a:solidFill>
                <a:latin typeface="Arial"/>
                <a:cs typeface="Arial"/>
              </a:rPr>
              <a:t>There</a:t>
            </a:r>
            <a:r>
              <a:rPr sz="1800" spc="-10" dirty="0">
                <a:solidFill>
                  <a:srgbClr val="00185C"/>
                </a:solidFill>
                <a:latin typeface="Arial"/>
                <a:cs typeface="Arial"/>
              </a:rPr>
              <a:t> </a:t>
            </a:r>
            <a:r>
              <a:rPr sz="1800" spc="-5" dirty="0">
                <a:solidFill>
                  <a:srgbClr val="00185C"/>
                </a:solidFill>
                <a:latin typeface="Arial"/>
                <a:cs typeface="Arial"/>
              </a:rPr>
              <a:t>is</a:t>
            </a:r>
            <a:r>
              <a:rPr sz="1800" spc="5" dirty="0">
                <a:solidFill>
                  <a:srgbClr val="00185C"/>
                </a:solidFill>
                <a:latin typeface="Arial"/>
                <a:cs typeface="Arial"/>
              </a:rPr>
              <a:t> </a:t>
            </a:r>
            <a:r>
              <a:rPr sz="1800" spc="-10" dirty="0">
                <a:solidFill>
                  <a:srgbClr val="00185C"/>
                </a:solidFill>
                <a:latin typeface="Arial"/>
                <a:cs typeface="Arial"/>
              </a:rPr>
              <a:t>no one</a:t>
            </a:r>
            <a:r>
              <a:rPr sz="1800" spc="-5" dirty="0">
                <a:solidFill>
                  <a:srgbClr val="00185C"/>
                </a:solidFill>
                <a:latin typeface="Arial"/>
                <a:cs typeface="Arial"/>
              </a:rPr>
              <a:t> right</a:t>
            </a:r>
            <a:r>
              <a:rPr sz="1800" dirty="0">
                <a:solidFill>
                  <a:srgbClr val="00185C"/>
                </a:solidFill>
                <a:latin typeface="Arial"/>
                <a:cs typeface="Arial"/>
              </a:rPr>
              <a:t> </a:t>
            </a:r>
            <a:r>
              <a:rPr sz="1800" spc="-10" dirty="0">
                <a:solidFill>
                  <a:srgbClr val="00185C"/>
                </a:solidFill>
                <a:latin typeface="Arial"/>
                <a:cs typeface="Arial"/>
              </a:rPr>
              <a:t>way</a:t>
            </a:r>
            <a:r>
              <a:rPr sz="1800" spc="5" dirty="0">
                <a:solidFill>
                  <a:srgbClr val="00185C"/>
                </a:solidFill>
                <a:latin typeface="Arial"/>
                <a:cs typeface="Arial"/>
              </a:rPr>
              <a:t> </a:t>
            </a:r>
            <a:r>
              <a:rPr sz="1800" dirty="0">
                <a:solidFill>
                  <a:srgbClr val="00185C"/>
                </a:solidFill>
                <a:latin typeface="Arial"/>
                <a:cs typeface="Arial"/>
              </a:rPr>
              <a:t>to</a:t>
            </a:r>
            <a:r>
              <a:rPr sz="1800" spc="-5" dirty="0">
                <a:solidFill>
                  <a:srgbClr val="00185C"/>
                </a:solidFill>
                <a:latin typeface="Arial"/>
                <a:cs typeface="Arial"/>
              </a:rPr>
              <a:t> segment</a:t>
            </a:r>
            <a:r>
              <a:rPr sz="1800" dirty="0">
                <a:solidFill>
                  <a:srgbClr val="00185C"/>
                </a:solidFill>
                <a:latin typeface="Arial"/>
                <a:cs typeface="Arial"/>
              </a:rPr>
              <a:t> </a:t>
            </a:r>
            <a:r>
              <a:rPr sz="1800" spc="-5" dirty="0">
                <a:solidFill>
                  <a:srgbClr val="00185C"/>
                </a:solidFill>
                <a:latin typeface="Arial"/>
                <a:cs typeface="Arial"/>
              </a:rPr>
              <a:t>(not</a:t>
            </a:r>
            <a:r>
              <a:rPr sz="1800" spc="5" dirty="0">
                <a:solidFill>
                  <a:srgbClr val="00185C"/>
                </a:solidFill>
                <a:latin typeface="Arial"/>
                <a:cs typeface="Arial"/>
              </a:rPr>
              <a:t> </a:t>
            </a:r>
            <a:r>
              <a:rPr sz="1800" spc="-5" dirty="0">
                <a:solidFill>
                  <a:srgbClr val="00185C"/>
                </a:solidFill>
                <a:latin typeface="Arial"/>
                <a:cs typeface="Arial"/>
              </a:rPr>
              <a:t>should</a:t>
            </a:r>
            <a:r>
              <a:rPr sz="1800" spc="-10" dirty="0">
                <a:solidFill>
                  <a:srgbClr val="00185C"/>
                </a:solidFill>
                <a:latin typeface="Arial"/>
                <a:cs typeface="Arial"/>
              </a:rPr>
              <a:t> </a:t>
            </a:r>
            <a:r>
              <a:rPr sz="1800" spc="-5" dirty="0">
                <a:solidFill>
                  <a:srgbClr val="00185C"/>
                </a:solidFill>
                <a:latin typeface="Arial"/>
                <a:cs typeface="Arial"/>
              </a:rPr>
              <a:t>there</a:t>
            </a:r>
            <a:r>
              <a:rPr sz="1800" dirty="0">
                <a:solidFill>
                  <a:srgbClr val="00185C"/>
                </a:solidFill>
                <a:latin typeface="Arial"/>
                <a:cs typeface="Arial"/>
              </a:rPr>
              <a:t> </a:t>
            </a:r>
            <a:r>
              <a:rPr sz="1800" spc="-10" dirty="0">
                <a:solidFill>
                  <a:srgbClr val="00185C"/>
                </a:solidFill>
                <a:latin typeface="Arial"/>
                <a:cs typeface="Arial"/>
              </a:rPr>
              <a:t>be)</a:t>
            </a:r>
            <a:endParaRPr sz="1800">
              <a:latin typeface="Arial"/>
              <a:cs typeface="Arial"/>
            </a:endParaRPr>
          </a:p>
          <a:p>
            <a:pPr marL="541655" lvl="1" indent="-72390">
              <a:lnSpc>
                <a:spcPct val="100000"/>
              </a:lnSpc>
              <a:spcBef>
                <a:spcPts val="790"/>
              </a:spcBef>
              <a:buSzPct val="93750"/>
              <a:buChar char="•"/>
              <a:tabLst>
                <a:tab pos="542290" algn="l"/>
              </a:tabLst>
            </a:pPr>
            <a:r>
              <a:rPr sz="1600" spc="-5" dirty="0">
                <a:solidFill>
                  <a:srgbClr val="00185C"/>
                </a:solidFill>
                <a:latin typeface="Arial"/>
                <a:cs typeface="Arial"/>
              </a:rPr>
              <a:t>Many</a:t>
            </a:r>
            <a:r>
              <a:rPr sz="1600" spc="-20" dirty="0">
                <a:solidFill>
                  <a:srgbClr val="00185C"/>
                </a:solidFill>
                <a:latin typeface="Arial"/>
                <a:cs typeface="Arial"/>
              </a:rPr>
              <a:t> </a:t>
            </a:r>
            <a:r>
              <a:rPr sz="1600" spc="-5" dirty="0">
                <a:solidFill>
                  <a:srgbClr val="00185C"/>
                </a:solidFill>
                <a:latin typeface="Arial"/>
                <a:cs typeface="Arial"/>
              </a:rPr>
              <a:t>different</a:t>
            </a:r>
            <a:r>
              <a:rPr sz="1600" spc="-15" dirty="0">
                <a:solidFill>
                  <a:srgbClr val="00185C"/>
                </a:solidFill>
                <a:latin typeface="Arial"/>
                <a:cs typeface="Arial"/>
              </a:rPr>
              <a:t> </a:t>
            </a:r>
            <a:r>
              <a:rPr sz="1600" spc="-5" dirty="0">
                <a:solidFill>
                  <a:srgbClr val="00185C"/>
                </a:solidFill>
                <a:latin typeface="Arial"/>
                <a:cs typeface="Arial"/>
              </a:rPr>
              <a:t>approaches</a:t>
            </a:r>
            <a:r>
              <a:rPr sz="1600" spc="-15" dirty="0">
                <a:solidFill>
                  <a:srgbClr val="00185C"/>
                </a:solidFill>
                <a:latin typeface="Arial"/>
                <a:cs typeface="Arial"/>
              </a:rPr>
              <a:t> </a:t>
            </a:r>
            <a:r>
              <a:rPr sz="1600" spc="-5" dirty="0">
                <a:solidFill>
                  <a:srgbClr val="00185C"/>
                </a:solidFill>
                <a:latin typeface="Arial"/>
                <a:cs typeface="Arial"/>
              </a:rPr>
              <a:t>and</a:t>
            </a:r>
            <a:r>
              <a:rPr sz="1600" spc="-20" dirty="0">
                <a:solidFill>
                  <a:srgbClr val="00185C"/>
                </a:solidFill>
                <a:latin typeface="Arial"/>
                <a:cs typeface="Arial"/>
              </a:rPr>
              <a:t> </a:t>
            </a:r>
            <a:r>
              <a:rPr sz="1600" spc="-5" dirty="0">
                <a:solidFill>
                  <a:srgbClr val="00185C"/>
                </a:solidFill>
                <a:latin typeface="Arial"/>
                <a:cs typeface="Arial"/>
              </a:rPr>
              <a:t>techniques</a:t>
            </a:r>
            <a:endParaRPr sz="1600">
              <a:latin typeface="Arial"/>
              <a:cs typeface="Arial"/>
            </a:endParaRPr>
          </a:p>
          <a:p>
            <a:pPr marL="469900" marR="5080" lvl="1">
              <a:lnSpc>
                <a:spcPct val="109900"/>
              </a:lnSpc>
              <a:spcBef>
                <a:spcPts val="590"/>
              </a:spcBef>
              <a:buSzPct val="93750"/>
              <a:buChar char="•"/>
              <a:tabLst>
                <a:tab pos="542290" algn="l"/>
              </a:tabLst>
            </a:pPr>
            <a:r>
              <a:rPr sz="1600" spc="-5" dirty="0">
                <a:solidFill>
                  <a:srgbClr val="00185C"/>
                </a:solidFill>
                <a:latin typeface="Arial"/>
                <a:cs typeface="Arial"/>
              </a:rPr>
              <a:t>Choosing</a:t>
            </a:r>
            <a:r>
              <a:rPr sz="1600" spc="-10" dirty="0">
                <a:solidFill>
                  <a:srgbClr val="00185C"/>
                </a:solidFill>
                <a:latin typeface="Arial"/>
                <a:cs typeface="Arial"/>
              </a:rPr>
              <a:t> </a:t>
            </a:r>
            <a:r>
              <a:rPr sz="1600" spc="-5" dirty="0">
                <a:solidFill>
                  <a:srgbClr val="00185C"/>
                </a:solidFill>
                <a:latin typeface="Arial"/>
                <a:cs typeface="Arial"/>
              </a:rPr>
              <a:t>an approach requires</a:t>
            </a:r>
            <a:r>
              <a:rPr sz="1600" dirty="0">
                <a:solidFill>
                  <a:srgbClr val="00185C"/>
                </a:solidFill>
                <a:latin typeface="Arial"/>
                <a:cs typeface="Arial"/>
              </a:rPr>
              <a:t> a</a:t>
            </a:r>
            <a:r>
              <a:rPr sz="1600" spc="-5" dirty="0">
                <a:solidFill>
                  <a:srgbClr val="00185C"/>
                </a:solidFill>
                <a:latin typeface="Arial"/>
                <a:cs typeface="Arial"/>
              </a:rPr>
              <a:t> mix</a:t>
            </a:r>
            <a:r>
              <a:rPr sz="1600" spc="5" dirty="0">
                <a:solidFill>
                  <a:srgbClr val="00185C"/>
                </a:solidFill>
                <a:latin typeface="Arial"/>
                <a:cs typeface="Arial"/>
              </a:rPr>
              <a:t> </a:t>
            </a:r>
            <a:r>
              <a:rPr sz="1600" spc="-5" dirty="0">
                <a:solidFill>
                  <a:srgbClr val="00185C"/>
                </a:solidFill>
                <a:latin typeface="Arial"/>
                <a:cs typeface="Arial"/>
              </a:rPr>
              <a:t>of art,</a:t>
            </a:r>
            <a:r>
              <a:rPr sz="1600" dirty="0">
                <a:solidFill>
                  <a:srgbClr val="00185C"/>
                </a:solidFill>
                <a:latin typeface="Arial"/>
                <a:cs typeface="Arial"/>
              </a:rPr>
              <a:t> </a:t>
            </a:r>
            <a:r>
              <a:rPr sz="1600" spc="-5" dirty="0">
                <a:solidFill>
                  <a:srgbClr val="00185C"/>
                </a:solidFill>
                <a:latin typeface="Arial"/>
                <a:cs typeface="Arial"/>
              </a:rPr>
              <a:t>science,</a:t>
            </a:r>
            <a:r>
              <a:rPr sz="1600" dirty="0">
                <a:solidFill>
                  <a:srgbClr val="00185C"/>
                </a:solidFill>
                <a:latin typeface="Arial"/>
                <a:cs typeface="Arial"/>
              </a:rPr>
              <a:t> </a:t>
            </a:r>
            <a:r>
              <a:rPr sz="1600" spc="-5" dirty="0">
                <a:solidFill>
                  <a:srgbClr val="00185C"/>
                </a:solidFill>
                <a:latin typeface="Arial"/>
                <a:cs typeface="Arial"/>
              </a:rPr>
              <a:t>common</a:t>
            </a:r>
            <a:r>
              <a:rPr sz="1600" dirty="0">
                <a:solidFill>
                  <a:srgbClr val="00185C"/>
                </a:solidFill>
                <a:latin typeface="Arial"/>
                <a:cs typeface="Arial"/>
              </a:rPr>
              <a:t> sense,</a:t>
            </a:r>
            <a:r>
              <a:rPr sz="1600" spc="-10" dirty="0">
                <a:solidFill>
                  <a:srgbClr val="00185C"/>
                </a:solidFill>
                <a:latin typeface="Arial"/>
                <a:cs typeface="Arial"/>
              </a:rPr>
              <a:t> </a:t>
            </a:r>
            <a:r>
              <a:rPr sz="1600" spc="-5" dirty="0">
                <a:solidFill>
                  <a:srgbClr val="00185C"/>
                </a:solidFill>
                <a:latin typeface="Arial"/>
                <a:cs typeface="Arial"/>
              </a:rPr>
              <a:t>experience and </a:t>
            </a:r>
            <a:r>
              <a:rPr sz="1600" spc="-430" dirty="0">
                <a:solidFill>
                  <a:srgbClr val="00185C"/>
                </a:solidFill>
                <a:latin typeface="Arial"/>
                <a:cs typeface="Arial"/>
              </a:rPr>
              <a:t> </a:t>
            </a:r>
            <a:r>
              <a:rPr sz="1600" spc="-5" dirty="0">
                <a:solidFill>
                  <a:srgbClr val="00185C"/>
                </a:solidFill>
                <a:latin typeface="Arial"/>
                <a:cs typeface="Arial"/>
              </a:rPr>
              <a:t>practical</a:t>
            </a:r>
            <a:r>
              <a:rPr sz="1600" dirty="0">
                <a:solidFill>
                  <a:srgbClr val="00185C"/>
                </a:solidFill>
                <a:latin typeface="Arial"/>
                <a:cs typeface="Arial"/>
              </a:rPr>
              <a:t> </a:t>
            </a:r>
            <a:r>
              <a:rPr sz="1600" spc="-5" dirty="0">
                <a:solidFill>
                  <a:srgbClr val="00185C"/>
                </a:solidFill>
                <a:latin typeface="Arial"/>
                <a:cs typeface="Arial"/>
              </a:rPr>
              <a:t>knowledge</a:t>
            </a:r>
            <a:endParaRPr sz="1600">
              <a:latin typeface="Arial"/>
              <a:cs typeface="Arial"/>
            </a:endParaRPr>
          </a:p>
          <a:p>
            <a:pPr marL="541655" lvl="1" indent="-72390">
              <a:lnSpc>
                <a:spcPct val="100000"/>
              </a:lnSpc>
              <a:spcBef>
                <a:spcPts val="790"/>
              </a:spcBef>
              <a:buSzPct val="93750"/>
              <a:buChar char="•"/>
              <a:tabLst>
                <a:tab pos="542290" algn="l"/>
              </a:tabLst>
            </a:pPr>
            <a:r>
              <a:rPr sz="1600" dirty="0">
                <a:solidFill>
                  <a:srgbClr val="00185C"/>
                </a:solidFill>
                <a:latin typeface="Arial"/>
                <a:cs typeface="Arial"/>
              </a:rPr>
              <a:t>Also</a:t>
            </a:r>
            <a:r>
              <a:rPr sz="1600" spc="-10" dirty="0">
                <a:solidFill>
                  <a:srgbClr val="00185C"/>
                </a:solidFill>
                <a:latin typeface="Arial"/>
                <a:cs typeface="Arial"/>
              </a:rPr>
              <a:t> </a:t>
            </a:r>
            <a:r>
              <a:rPr sz="1600" spc="-5" dirty="0">
                <a:solidFill>
                  <a:srgbClr val="00185C"/>
                </a:solidFill>
                <a:latin typeface="Arial"/>
                <a:cs typeface="Arial"/>
              </a:rPr>
              <a:t>depends</a:t>
            </a:r>
            <a:r>
              <a:rPr sz="1600" dirty="0">
                <a:solidFill>
                  <a:srgbClr val="00185C"/>
                </a:solidFill>
                <a:latin typeface="Arial"/>
                <a:cs typeface="Arial"/>
              </a:rPr>
              <a:t> </a:t>
            </a:r>
            <a:r>
              <a:rPr sz="1600" spc="-5" dirty="0">
                <a:solidFill>
                  <a:srgbClr val="00185C"/>
                </a:solidFill>
                <a:latin typeface="Arial"/>
                <a:cs typeface="Arial"/>
              </a:rPr>
              <a:t>on market,</a:t>
            </a:r>
            <a:r>
              <a:rPr sz="1600" dirty="0">
                <a:solidFill>
                  <a:srgbClr val="00185C"/>
                </a:solidFill>
                <a:latin typeface="Arial"/>
                <a:cs typeface="Arial"/>
              </a:rPr>
              <a:t> </a:t>
            </a:r>
            <a:r>
              <a:rPr sz="1600" spc="-5" dirty="0">
                <a:solidFill>
                  <a:srgbClr val="00185C"/>
                </a:solidFill>
                <a:latin typeface="Arial"/>
                <a:cs typeface="Arial"/>
              </a:rPr>
              <a:t>business needs,</a:t>
            </a:r>
            <a:r>
              <a:rPr sz="1600" spc="-10" dirty="0">
                <a:solidFill>
                  <a:srgbClr val="00185C"/>
                </a:solidFill>
                <a:latin typeface="Arial"/>
                <a:cs typeface="Arial"/>
              </a:rPr>
              <a:t> </a:t>
            </a:r>
            <a:r>
              <a:rPr sz="1600" spc="-5" dirty="0">
                <a:solidFill>
                  <a:srgbClr val="00185C"/>
                </a:solidFill>
                <a:latin typeface="Arial"/>
                <a:cs typeface="Arial"/>
              </a:rPr>
              <a:t>availability</a:t>
            </a:r>
            <a:r>
              <a:rPr sz="1600" spc="5" dirty="0">
                <a:solidFill>
                  <a:srgbClr val="00185C"/>
                </a:solidFill>
                <a:latin typeface="Arial"/>
                <a:cs typeface="Arial"/>
              </a:rPr>
              <a:t> </a:t>
            </a:r>
            <a:r>
              <a:rPr sz="1600" spc="-5" dirty="0">
                <a:solidFill>
                  <a:srgbClr val="00185C"/>
                </a:solidFill>
                <a:latin typeface="Arial"/>
                <a:cs typeface="Arial"/>
              </a:rPr>
              <a:t>of</a:t>
            </a:r>
            <a:r>
              <a:rPr sz="1600" dirty="0">
                <a:solidFill>
                  <a:srgbClr val="00185C"/>
                </a:solidFill>
                <a:latin typeface="Arial"/>
                <a:cs typeface="Arial"/>
              </a:rPr>
              <a:t> </a:t>
            </a:r>
            <a:r>
              <a:rPr sz="1600" spc="-5" dirty="0">
                <a:solidFill>
                  <a:srgbClr val="00185C"/>
                </a:solidFill>
                <a:latin typeface="Arial"/>
                <a:cs typeface="Arial"/>
              </a:rPr>
              <a:t>data</a:t>
            </a:r>
            <a:endParaRPr sz="1600">
              <a:latin typeface="Arial"/>
              <a:cs typeface="Arial"/>
            </a:endParaRPr>
          </a:p>
          <a:p>
            <a:pPr marL="469900" marR="575310" lvl="1">
              <a:lnSpc>
                <a:spcPct val="109900"/>
              </a:lnSpc>
              <a:spcBef>
                <a:spcPts val="590"/>
              </a:spcBef>
              <a:buSzPct val="93750"/>
              <a:buChar char="•"/>
              <a:tabLst>
                <a:tab pos="542290" algn="l"/>
              </a:tabLst>
            </a:pPr>
            <a:r>
              <a:rPr sz="1600" spc="-5" dirty="0">
                <a:solidFill>
                  <a:srgbClr val="00185C"/>
                </a:solidFill>
                <a:latin typeface="Arial"/>
                <a:cs typeface="Arial"/>
              </a:rPr>
              <a:t>The aim</a:t>
            </a:r>
            <a:r>
              <a:rPr sz="1600" spc="5" dirty="0">
                <a:solidFill>
                  <a:srgbClr val="00185C"/>
                </a:solidFill>
                <a:latin typeface="Arial"/>
                <a:cs typeface="Arial"/>
              </a:rPr>
              <a:t> </a:t>
            </a:r>
            <a:r>
              <a:rPr sz="1600" dirty="0">
                <a:solidFill>
                  <a:srgbClr val="00185C"/>
                </a:solidFill>
                <a:latin typeface="Arial"/>
                <a:cs typeface="Arial"/>
              </a:rPr>
              <a:t>is</a:t>
            </a:r>
            <a:r>
              <a:rPr sz="1600" spc="-5" dirty="0">
                <a:solidFill>
                  <a:srgbClr val="00185C"/>
                </a:solidFill>
                <a:latin typeface="Arial"/>
                <a:cs typeface="Arial"/>
              </a:rPr>
              <a:t> not</a:t>
            </a:r>
            <a:r>
              <a:rPr sz="1600" spc="5" dirty="0">
                <a:solidFill>
                  <a:srgbClr val="00185C"/>
                </a:solidFill>
                <a:latin typeface="Arial"/>
                <a:cs typeface="Arial"/>
              </a:rPr>
              <a:t> </a:t>
            </a:r>
            <a:r>
              <a:rPr sz="1600" spc="-5" dirty="0">
                <a:solidFill>
                  <a:srgbClr val="00185C"/>
                </a:solidFill>
                <a:latin typeface="Arial"/>
                <a:cs typeface="Arial"/>
              </a:rPr>
              <a:t>necessarily</a:t>
            </a:r>
            <a:r>
              <a:rPr sz="1600" spc="10" dirty="0">
                <a:solidFill>
                  <a:srgbClr val="00185C"/>
                </a:solidFill>
                <a:latin typeface="Arial"/>
                <a:cs typeface="Arial"/>
              </a:rPr>
              <a:t> </a:t>
            </a:r>
            <a:r>
              <a:rPr sz="1600" spc="-5" dirty="0">
                <a:solidFill>
                  <a:srgbClr val="00185C"/>
                </a:solidFill>
                <a:latin typeface="Arial"/>
                <a:cs typeface="Arial"/>
              </a:rPr>
              <a:t>to build</a:t>
            </a:r>
            <a:r>
              <a:rPr sz="1600" dirty="0">
                <a:solidFill>
                  <a:srgbClr val="00185C"/>
                </a:solidFill>
                <a:latin typeface="Arial"/>
                <a:cs typeface="Arial"/>
              </a:rPr>
              <a:t> </a:t>
            </a:r>
            <a:r>
              <a:rPr sz="1600" spc="-5" dirty="0">
                <a:solidFill>
                  <a:srgbClr val="00185C"/>
                </a:solidFill>
                <a:latin typeface="Arial"/>
                <a:cs typeface="Arial"/>
              </a:rPr>
              <a:t>one holistic</a:t>
            </a:r>
            <a:r>
              <a:rPr sz="1600" spc="10" dirty="0">
                <a:solidFill>
                  <a:srgbClr val="00185C"/>
                </a:solidFill>
                <a:latin typeface="Arial"/>
                <a:cs typeface="Arial"/>
              </a:rPr>
              <a:t> </a:t>
            </a:r>
            <a:r>
              <a:rPr sz="1600" spc="-5" dirty="0">
                <a:solidFill>
                  <a:srgbClr val="00185C"/>
                </a:solidFill>
                <a:latin typeface="Arial"/>
                <a:cs typeface="Arial"/>
              </a:rPr>
              <a:t>model</a:t>
            </a:r>
            <a:r>
              <a:rPr sz="1600" spc="5" dirty="0">
                <a:solidFill>
                  <a:srgbClr val="00185C"/>
                </a:solidFill>
                <a:latin typeface="Arial"/>
                <a:cs typeface="Arial"/>
              </a:rPr>
              <a:t> </a:t>
            </a:r>
            <a:r>
              <a:rPr sz="1600" dirty="0">
                <a:solidFill>
                  <a:srgbClr val="00185C"/>
                </a:solidFill>
                <a:latin typeface="Arial"/>
                <a:cs typeface="Arial"/>
              </a:rPr>
              <a:t>to</a:t>
            </a:r>
            <a:r>
              <a:rPr sz="1600" spc="-5" dirty="0">
                <a:solidFill>
                  <a:srgbClr val="00185C"/>
                </a:solidFill>
                <a:latin typeface="Arial"/>
                <a:cs typeface="Arial"/>
              </a:rPr>
              <a:t> meet all</a:t>
            </a:r>
            <a:r>
              <a:rPr sz="1600" spc="5" dirty="0">
                <a:solidFill>
                  <a:srgbClr val="00185C"/>
                </a:solidFill>
                <a:latin typeface="Arial"/>
                <a:cs typeface="Arial"/>
              </a:rPr>
              <a:t> </a:t>
            </a:r>
            <a:r>
              <a:rPr sz="1600" spc="-5" dirty="0">
                <a:solidFill>
                  <a:srgbClr val="00185C"/>
                </a:solidFill>
                <a:latin typeface="Arial"/>
                <a:cs typeface="Arial"/>
              </a:rPr>
              <a:t>needs,</a:t>
            </a:r>
            <a:r>
              <a:rPr sz="1600" dirty="0">
                <a:solidFill>
                  <a:srgbClr val="00185C"/>
                </a:solidFill>
                <a:latin typeface="Arial"/>
                <a:cs typeface="Arial"/>
              </a:rPr>
              <a:t> </a:t>
            </a:r>
            <a:r>
              <a:rPr sz="1600" spc="-5" dirty="0">
                <a:solidFill>
                  <a:srgbClr val="00185C"/>
                </a:solidFill>
                <a:latin typeface="Arial"/>
                <a:cs typeface="Arial"/>
              </a:rPr>
              <a:t>several </a:t>
            </a:r>
            <a:r>
              <a:rPr sz="1600" spc="-430" dirty="0">
                <a:solidFill>
                  <a:srgbClr val="00185C"/>
                </a:solidFill>
                <a:latin typeface="Arial"/>
                <a:cs typeface="Arial"/>
              </a:rPr>
              <a:t> </a:t>
            </a:r>
            <a:r>
              <a:rPr sz="1600" spc="-5" dirty="0">
                <a:solidFill>
                  <a:srgbClr val="00185C"/>
                </a:solidFill>
                <a:latin typeface="Arial"/>
                <a:cs typeface="Arial"/>
              </a:rPr>
              <a:t>models</a:t>
            </a:r>
            <a:r>
              <a:rPr sz="1600" spc="-10" dirty="0">
                <a:solidFill>
                  <a:srgbClr val="00185C"/>
                </a:solidFill>
                <a:latin typeface="Arial"/>
                <a:cs typeface="Arial"/>
              </a:rPr>
              <a:t> </a:t>
            </a:r>
            <a:r>
              <a:rPr sz="1600" spc="-5" dirty="0">
                <a:solidFill>
                  <a:srgbClr val="00185C"/>
                </a:solidFill>
                <a:latin typeface="Arial"/>
                <a:cs typeface="Arial"/>
              </a:rPr>
              <a:t>used </a:t>
            </a:r>
            <a:r>
              <a:rPr sz="1600" dirty="0">
                <a:solidFill>
                  <a:srgbClr val="00185C"/>
                </a:solidFill>
                <a:latin typeface="Arial"/>
                <a:cs typeface="Arial"/>
              </a:rPr>
              <a:t>in </a:t>
            </a:r>
            <a:r>
              <a:rPr sz="1600" spc="-5" dirty="0">
                <a:solidFill>
                  <a:srgbClr val="00185C"/>
                </a:solidFill>
                <a:latin typeface="Arial"/>
                <a:cs typeface="Arial"/>
              </a:rPr>
              <a:t>conjunction with each other</a:t>
            </a:r>
            <a:r>
              <a:rPr sz="1600" spc="-10" dirty="0">
                <a:solidFill>
                  <a:srgbClr val="00185C"/>
                </a:solidFill>
                <a:latin typeface="Arial"/>
                <a:cs typeface="Arial"/>
              </a:rPr>
              <a:t> </a:t>
            </a:r>
            <a:r>
              <a:rPr sz="1600" dirty="0">
                <a:solidFill>
                  <a:srgbClr val="00185C"/>
                </a:solidFill>
                <a:latin typeface="Arial"/>
                <a:cs typeface="Arial"/>
              </a:rPr>
              <a:t>can</a:t>
            </a:r>
            <a:r>
              <a:rPr sz="1600" spc="-5" dirty="0">
                <a:solidFill>
                  <a:srgbClr val="00185C"/>
                </a:solidFill>
                <a:latin typeface="Arial"/>
                <a:cs typeface="Arial"/>
              </a:rPr>
              <a:t> work</a:t>
            </a:r>
            <a:r>
              <a:rPr sz="1600" spc="5" dirty="0">
                <a:solidFill>
                  <a:srgbClr val="00185C"/>
                </a:solidFill>
                <a:latin typeface="Arial"/>
                <a:cs typeface="Arial"/>
              </a:rPr>
              <a:t> </a:t>
            </a:r>
            <a:r>
              <a:rPr sz="1600" spc="-5" dirty="0">
                <a:solidFill>
                  <a:srgbClr val="00185C"/>
                </a:solidFill>
                <a:latin typeface="Arial"/>
                <a:cs typeface="Arial"/>
              </a:rPr>
              <a:t>well.</a:t>
            </a:r>
            <a:endParaRPr sz="1600">
              <a:latin typeface="Arial"/>
              <a:cs typeface="Arial"/>
            </a:endParaRPr>
          </a:p>
        </p:txBody>
      </p:sp>
      <p:grpSp>
        <p:nvGrpSpPr>
          <p:cNvPr id="4" name="object 4"/>
          <p:cNvGrpSpPr/>
          <p:nvPr/>
        </p:nvGrpSpPr>
        <p:grpSpPr>
          <a:xfrm>
            <a:off x="7654290" y="429261"/>
            <a:ext cx="1400810" cy="830580"/>
            <a:chOff x="7654290" y="429261"/>
            <a:chExt cx="1400810" cy="830580"/>
          </a:xfrm>
        </p:grpSpPr>
        <p:sp>
          <p:nvSpPr>
            <p:cNvPr id="5" name="object 5"/>
            <p:cNvSpPr/>
            <p:nvPr/>
          </p:nvSpPr>
          <p:spPr>
            <a:xfrm>
              <a:off x="7778750" y="448309"/>
              <a:ext cx="1156970" cy="5080"/>
            </a:xfrm>
            <a:custGeom>
              <a:avLst/>
              <a:gdLst/>
              <a:ahLst/>
              <a:cxnLst/>
              <a:rect l="l" t="t" r="r" b="b"/>
              <a:pathLst>
                <a:path w="1156970" h="5079">
                  <a:moveTo>
                    <a:pt x="1156970" y="3810"/>
                  </a:moveTo>
                  <a:lnTo>
                    <a:pt x="1150620" y="3810"/>
                  </a:lnTo>
                  <a:lnTo>
                    <a:pt x="1150620" y="2667"/>
                  </a:lnTo>
                  <a:lnTo>
                    <a:pt x="1146810" y="2667"/>
                  </a:lnTo>
                  <a:lnTo>
                    <a:pt x="1146810" y="1270"/>
                  </a:lnTo>
                  <a:lnTo>
                    <a:pt x="1139190" y="1270"/>
                  </a:lnTo>
                  <a:lnTo>
                    <a:pt x="1139190" y="0"/>
                  </a:lnTo>
                  <a:lnTo>
                    <a:pt x="13970" y="0"/>
                  </a:lnTo>
                  <a:lnTo>
                    <a:pt x="13970" y="1270"/>
                  </a:lnTo>
                  <a:lnTo>
                    <a:pt x="10160" y="1270"/>
                  </a:lnTo>
                  <a:lnTo>
                    <a:pt x="10160" y="2667"/>
                  </a:lnTo>
                  <a:lnTo>
                    <a:pt x="2540" y="2667"/>
                  </a:lnTo>
                  <a:lnTo>
                    <a:pt x="2540" y="3810"/>
                  </a:lnTo>
                  <a:lnTo>
                    <a:pt x="0" y="3810"/>
                  </a:lnTo>
                  <a:lnTo>
                    <a:pt x="0" y="5080"/>
                  </a:lnTo>
                  <a:lnTo>
                    <a:pt x="1156970" y="5080"/>
                  </a:lnTo>
                  <a:lnTo>
                    <a:pt x="1156970" y="3937"/>
                  </a:lnTo>
                  <a:lnTo>
                    <a:pt x="1156970" y="3810"/>
                  </a:lnTo>
                  <a:close/>
                </a:path>
              </a:pathLst>
            </a:custGeom>
            <a:solidFill>
              <a:srgbClr val="003E75"/>
            </a:solidFill>
          </p:spPr>
          <p:txBody>
            <a:bodyPr wrap="square" lIns="0" tIns="0" rIns="0" bIns="0" rtlCol="0"/>
            <a:lstStyle/>
            <a:p>
              <a:endParaRPr/>
            </a:p>
          </p:txBody>
        </p:sp>
        <p:sp>
          <p:nvSpPr>
            <p:cNvPr id="6" name="object 6"/>
            <p:cNvSpPr/>
            <p:nvPr/>
          </p:nvSpPr>
          <p:spPr>
            <a:xfrm>
              <a:off x="7755890" y="453389"/>
              <a:ext cx="1200150" cy="7620"/>
            </a:xfrm>
            <a:custGeom>
              <a:avLst/>
              <a:gdLst/>
              <a:ahLst/>
              <a:cxnLst/>
              <a:rect l="l" t="t" r="r" b="b"/>
              <a:pathLst>
                <a:path w="1200150" h="7620">
                  <a:moveTo>
                    <a:pt x="1197610" y="5080"/>
                  </a:moveTo>
                  <a:lnTo>
                    <a:pt x="1195070" y="5080"/>
                  </a:lnTo>
                  <a:lnTo>
                    <a:pt x="1195070" y="3937"/>
                  </a:lnTo>
                  <a:lnTo>
                    <a:pt x="1191260" y="3937"/>
                  </a:lnTo>
                  <a:lnTo>
                    <a:pt x="1191260" y="2540"/>
                  </a:lnTo>
                  <a:lnTo>
                    <a:pt x="1186180" y="2540"/>
                  </a:lnTo>
                  <a:lnTo>
                    <a:pt x="1186180" y="1397"/>
                  </a:lnTo>
                  <a:lnTo>
                    <a:pt x="1186180" y="1270"/>
                  </a:lnTo>
                  <a:lnTo>
                    <a:pt x="1183640" y="1270"/>
                  </a:lnTo>
                  <a:lnTo>
                    <a:pt x="1183640" y="127"/>
                  </a:lnTo>
                  <a:lnTo>
                    <a:pt x="1179830" y="127"/>
                  </a:lnTo>
                  <a:lnTo>
                    <a:pt x="1179830" y="0"/>
                  </a:lnTo>
                  <a:lnTo>
                    <a:pt x="22860" y="0"/>
                  </a:lnTo>
                  <a:lnTo>
                    <a:pt x="22860" y="127"/>
                  </a:lnTo>
                  <a:lnTo>
                    <a:pt x="19050" y="127"/>
                  </a:lnTo>
                  <a:lnTo>
                    <a:pt x="19050" y="1270"/>
                  </a:lnTo>
                  <a:lnTo>
                    <a:pt x="12700" y="1270"/>
                  </a:lnTo>
                  <a:lnTo>
                    <a:pt x="12700" y="2540"/>
                  </a:lnTo>
                  <a:lnTo>
                    <a:pt x="10160" y="2540"/>
                  </a:lnTo>
                  <a:lnTo>
                    <a:pt x="10160" y="3937"/>
                  </a:lnTo>
                  <a:lnTo>
                    <a:pt x="6350" y="3937"/>
                  </a:lnTo>
                  <a:lnTo>
                    <a:pt x="6350" y="5080"/>
                  </a:lnTo>
                  <a:lnTo>
                    <a:pt x="1270" y="5080"/>
                  </a:lnTo>
                  <a:lnTo>
                    <a:pt x="1270" y="6350"/>
                  </a:lnTo>
                  <a:lnTo>
                    <a:pt x="1197610" y="6350"/>
                  </a:lnTo>
                  <a:lnTo>
                    <a:pt x="1197610" y="5207"/>
                  </a:lnTo>
                  <a:lnTo>
                    <a:pt x="1197610" y="5080"/>
                  </a:lnTo>
                  <a:close/>
                </a:path>
                <a:path w="1200150" h="7620">
                  <a:moveTo>
                    <a:pt x="1200150" y="6477"/>
                  </a:moveTo>
                  <a:lnTo>
                    <a:pt x="0" y="6477"/>
                  </a:lnTo>
                  <a:lnTo>
                    <a:pt x="0" y="7620"/>
                  </a:lnTo>
                  <a:lnTo>
                    <a:pt x="1200150" y="7620"/>
                  </a:lnTo>
                  <a:lnTo>
                    <a:pt x="1200150" y="6477"/>
                  </a:lnTo>
                  <a:close/>
                </a:path>
              </a:pathLst>
            </a:custGeom>
            <a:solidFill>
              <a:srgbClr val="003F77"/>
            </a:solidFill>
          </p:spPr>
          <p:txBody>
            <a:bodyPr wrap="square" lIns="0" tIns="0" rIns="0" bIns="0" rtlCol="0"/>
            <a:lstStyle/>
            <a:p>
              <a:endParaRPr/>
            </a:p>
          </p:txBody>
        </p:sp>
        <p:sp>
          <p:nvSpPr>
            <p:cNvPr id="7" name="object 7"/>
            <p:cNvSpPr/>
            <p:nvPr/>
          </p:nvSpPr>
          <p:spPr>
            <a:xfrm>
              <a:off x="7743190" y="461009"/>
              <a:ext cx="1225550" cy="7620"/>
            </a:xfrm>
            <a:custGeom>
              <a:avLst/>
              <a:gdLst/>
              <a:ahLst/>
              <a:cxnLst/>
              <a:rect l="l" t="t" r="r" b="b"/>
              <a:pathLst>
                <a:path w="1225550" h="7620">
                  <a:moveTo>
                    <a:pt x="1221740" y="3810"/>
                  </a:moveTo>
                  <a:lnTo>
                    <a:pt x="1220470" y="3810"/>
                  </a:lnTo>
                  <a:lnTo>
                    <a:pt x="1220470" y="2667"/>
                  </a:lnTo>
                  <a:lnTo>
                    <a:pt x="1217917" y="2667"/>
                  </a:lnTo>
                  <a:lnTo>
                    <a:pt x="1217917" y="1270"/>
                  </a:lnTo>
                  <a:lnTo>
                    <a:pt x="1215390" y="1270"/>
                  </a:lnTo>
                  <a:lnTo>
                    <a:pt x="1215390" y="127"/>
                  </a:lnTo>
                  <a:lnTo>
                    <a:pt x="1215390" y="0"/>
                  </a:lnTo>
                  <a:lnTo>
                    <a:pt x="1212850" y="0"/>
                  </a:lnTo>
                  <a:lnTo>
                    <a:pt x="10160" y="0"/>
                  </a:lnTo>
                  <a:lnTo>
                    <a:pt x="10160" y="1270"/>
                  </a:lnTo>
                  <a:lnTo>
                    <a:pt x="7620" y="1270"/>
                  </a:lnTo>
                  <a:lnTo>
                    <a:pt x="7620" y="2667"/>
                  </a:lnTo>
                  <a:lnTo>
                    <a:pt x="5080" y="2667"/>
                  </a:lnTo>
                  <a:lnTo>
                    <a:pt x="5080" y="3810"/>
                  </a:lnTo>
                  <a:lnTo>
                    <a:pt x="2540" y="3810"/>
                  </a:lnTo>
                  <a:lnTo>
                    <a:pt x="2540" y="5080"/>
                  </a:lnTo>
                  <a:lnTo>
                    <a:pt x="1221740" y="5080"/>
                  </a:lnTo>
                  <a:lnTo>
                    <a:pt x="1221740" y="3937"/>
                  </a:lnTo>
                  <a:lnTo>
                    <a:pt x="1221740" y="3810"/>
                  </a:lnTo>
                  <a:close/>
                </a:path>
                <a:path w="1225550" h="7620">
                  <a:moveTo>
                    <a:pt x="1225550" y="6350"/>
                  </a:moveTo>
                  <a:lnTo>
                    <a:pt x="1224267" y="6350"/>
                  </a:lnTo>
                  <a:lnTo>
                    <a:pt x="1224267" y="5207"/>
                  </a:lnTo>
                  <a:lnTo>
                    <a:pt x="1270" y="5207"/>
                  </a:lnTo>
                  <a:lnTo>
                    <a:pt x="1270" y="6350"/>
                  </a:lnTo>
                  <a:lnTo>
                    <a:pt x="0" y="6350"/>
                  </a:lnTo>
                  <a:lnTo>
                    <a:pt x="0" y="7620"/>
                  </a:lnTo>
                  <a:lnTo>
                    <a:pt x="1225550" y="7620"/>
                  </a:lnTo>
                  <a:lnTo>
                    <a:pt x="1225550" y="6477"/>
                  </a:lnTo>
                  <a:lnTo>
                    <a:pt x="1225550" y="6350"/>
                  </a:lnTo>
                  <a:close/>
                </a:path>
              </a:pathLst>
            </a:custGeom>
            <a:solidFill>
              <a:srgbClr val="004079"/>
            </a:solidFill>
          </p:spPr>
          <p:txBody>
            <a:bodyPr wrap="square" lIns="0" tIns="0" rIns="0" bIns="0" rtlCol="0"/>
            <a:lstStyle/>
            <a:p>
              <a:endParaRPr/>
            </a:p>
          </p:txBody>
        </p:sp>
        <p:sp>
          <p:nvSpPr>
            <p:cNvPr id="8" name="object 8"/>
            <p:cNvSpPr/>
            <p:nvPr/>
          </p:nvSpPr>
          <p:spPr>
            <a:xfrm>
              <a:off x="7734300" y="468629"/>
              <a:ext cx="1244600" cy="6350"/>
            </a:xfrm>
            <a:custGeom>
              <a:avLst/>
              <a:gdLst/>
              <a:ahLst/>
              <a:cxnLst/>
              <a:rect l="l" t="t" r="r" b="b"/>
              <a:pathLst>
                <a:path w="1244600" h="6350">
                  <a:moveTo>
                    <a:pt x="1240777" y="2540"/>
                  </a:moveTo>
                  <a:lnTo>
                    <a:pt x="1238250" y="2540"/>
                  </a:lnTo>
                  <a:lnTo>
                    <a:pt x="1238250" y="1397"/>
                  </a:lnTo>
                  <a:lnTo>
                    <a:pt x="1236980" y="1397"/>
                  </a:lnTo>
                  <a:lnTo>
                    <a:pt x="1236980" y="0"/>
                  </a:lnTo>
                  <a:lnTo>
                    <a:pt x="6350" y="0"/>
                  </a:lnTo>
                  <a:lnTo>
                    <a:pt x="6350" y="1397"/>
                  </a:lnTo>
                  <a:lnTo>
                    <a:pt x="5080" y="1397"/>
                  </a:lnTo>
                  <a:lnTo>
                    <a:pt x="5080" y="2540"/>
                  </a:lnTo>
                  <a:lnTo>
                    <a:pt x="3810" y="2540"/>
                  </a:lnTo>
                  <a:lnTo>
                    <a:pt x="3810" y="3810"/>
                  </a:lnTo>
                  <a:lnTo>
                    <a:pt x="1240777" y="3810"/>
                  </a:lnTo>
                  <a:lnTo>
                    <a:pt x="1240777" y="2667"/>
                  </a:lnTo>
                  <a:lnTo>
                    <a:pt x="1240777" y="2540"/>
                  </a:lnTo>
                  <a:close/>
                </a:path>
                <a:path w="1244600" h="6350">
                  <a:moveTo>
                    <a:pt x="1244600" y="5080"/>
                  </a:moveTo>
                  <a:lnTo>
                    <a:pt x="1242060" y="5080"/>
                  </a:lnTo>
                  <a:lnTo>
                    <a:pt x="1242060" y="3937"/>
                  </a:lnTo>
                  <a:lnTo>
                    <a:pt x="1270" y="3937"/>
                  </a:lnTo>
                  <a:lnTo>
                    <a:pt x="1270" y="5080"/>
                  </a:lnTo>
                  <a:lnTo>
                    <a:pt x="0" y="5080"/>
                  </a:lnTo>
                  <a:lnTo>
                    <a:pt x="0" y="6350"/>
                  </a:lnTo>
                  <a:lnTo>
                    <a:pt x="1244600" y="6350"/>
                  </a:lnTo>
                  <a:lnTo>
                    <a:pt x="1244600" y="5207"/>
                  </a:lnTo>
                  <a:lnTo>
                    <a:pt x="1244600" y="5080"/>
                  </a:lnTo>
                  <a:close/>
                </a:path>
              </a:pathLst>
            </a:custGeom>
            <a:solidFill>
              <a:srgbClr val="00417C"/>
            </a:solidFill>
          </p:spPr>
          <p:txBody>
            <a:bodyPr wrap="square" lIns="0" tIns="0" rIns="0" bIns="0" rtlCol="0"/>
            <a:lstStyle/>
            <a:p>
              <a:endParaRPr/>
            </a:p>
          </p:txBody>
        </p:sp>
        <p:sp>
          <p:nvSpPr>
            <p:cNvPr id="9" name="object 9"/>
            <p:cNvSpPr/>
            <p:nvPr/>
          </p:nvSpPr>
          <p:spPr>
            <a:xfrm>
              <a:off x="7722870" y="474979"/>
              <a:ext cx="1264920" cy="7620"/>
            </a:xfrm>
            <a:custGeom>
              <a:avLst/>
              <a:gdLst/>
              <a:ahLst/>
              <a:cxnLst/>
              <a:rect l="l" t="t" r="r" b="b"/>
              <a:pathLst>
                <a:path w="1264920" h="7620">
                  <a:moveTo>
                    <a:pt x="1261110" y="2540"/>
                  </a:moveTo>
                  <a:lnTo>
                    <a:pt x="1258570" y="2540"/>
                  </a:lnTo>
                  <a:lnTo>
                    <a:pt x="1258570" y="1397"/>
                  </a:lnTo>
                  <a:lnTo>
                    <a:pt x="1257287" y="1397"/>
                  </a:lnTo>
                  <a:lnTo>
                    <a:pt x="1257287" y="0"/>
                  </a:lnTo>
                  <a:lnTo>
                    <a:pt x="8890" y="0"/>
                  </a:lnTo>
                  <a:lnTo>
                    <a:pt x="8890" y="1397"/>
                  </a:lnTo>
                  <a:lnTo>
                    <a:pt x="7620" y="1397"/>
                  </a:lnTo>
                  <a:lnTo>
                    <a:pt x="7620" y="2540"/>
                  </a:lnTo>
                  <a:lnTo>
                    <a:pt x="5080" y="2540"/>
                  </a:lnTo>
                  <a:lnTo>
                    <a:pt x="5080" y="3810"/>
                  </a:lnTo>
                  <a:lnTo>
                    <a:pt x="1261110" y="3810"/>
                  </a:lnTo>
                  <a:lnTo>
                    <a:pt x="1261110" y="2667"/>
                  </a:lnTo>
                  <a:lnTo>
                    <a:pt x="1261110" y="2540"/>
                  </a:lnTo>
                  <a:close/>
                </a:path>
                <a:path w="1264920" h="7620">
                  <a:moveTo>
                    <a:pt x="1264920" y="6350"/>
                  </a:moveTo>
                  <a:lnTo>
                    <a:pt x="1263650" y="6350"/>
                  </a:lnTo>
                  <a:lnTo>
                    <a:pt x="1263650" y="5207"/>
                  </a:lnTo>
                  <a:lnTo>
                    <a:pt x="1263650" y="5080"/>
                  </a:lnTo>
                  <a:lnTo>
                    <a:pt x="1262380" y="5080"/>
                  </a:lnTo>
                  <a:lnTo>
                    <a:pt x="1262380" y="3937"/>
                  </a:lnTo>
                  <a:lnTo>
                    <a:pt x="3810" y="3937"/>
                  </a:lnTo>
                  <a:lnTo>
                    <a:pt x="3810" y="5080"/>
                  </a:lnTo>
                  <a:lnTo>
                    <a:pt x="1270" y="5080"/>
                  </a:lnTo>
                  <a:lnTo>
                    <a:pt x="1270" y="6350"/>
                  </a:lnTo>
                  <a:lnTo>
                    <a:pt x="0" y="6350"/>
                  </a:lnTo>
                  <a:lnTo>
                    <a:pt x="0" y="7620"/>
                  </a:lnTo>
                  <a:lnTo>
                    <a:pt x="1264920" y="7620"/>
                  </a:lnTo>
                  <a:lnTo>
                    <a:pt x="1264920" y="6350"/>
                  </a:lnTo>
                  <a:close/>
                </a:path>
              </a:pathLst>
            </a:custGeom>
            <a:solidFill>
              <a:srgbClr val="00437E"/>
            </a:solidFill>
          </p:spPr>
          <p:txBody>
            <a:bodyPr wrap="square" lIns="0" tIns="0" rIns="0" bIns="0" rtlCol="0"/>
            <a:lstStyle/>
            <a:p>
              <a:endParaRPr/>
            </a:p>
          </p:txBody>
        </p:sp>
        <p:sp>
          <p:nvSpPr>
            <p:cNvPr id="10" name="object 10"/>
            <p:cNvSpPr/>
            <p:nvPr/>
          </p:nvSpPr>
          <p:spPr>
            <a:xfrm>
              <a:off x="7715250" y="482599"/>
              <a:ext cx="1280160" cy="7620"/>
            </a:xfrm>
            <a:custGeom>
              <a:avLst/>
              <a:gdLst/>
              <a:ahLst/>
              <a:cxnLst/>
              <a:rect l="l" t="t" r="r" b="b"/>
              <a:pathLst>
                <a:path w="1280159" h="7620">
                  <a:moveTo>
                    <a:pt x="1275080" y="1270"/>
                  </a:moveTo>
                  <a:lnTo>
                    <a:pt x="1273810" y="1270"/>
                  </a:lnTo>
                  <a:lnTo>
                    <a:pt x="1273810" y="127"/>
                  </a:lnTo>
                  <a:lnTo>
                    <a:pt x="1272540" y="127"/>
                  </a:lnTo>
                  <a:lnTo>
                    <a:pt x="1272540" y="0"/>
                  </a:lnTo>
                  <a:lnTo>
                    <a:pt x="7620" y="0"/>
                  </a:lnTo>
                  <a:lnTo>
                    <a:pt x="7620" y="127"/>
                  </a:lnTo>
                  <a:lnTo>
                    <a:pt x="6350" y="127"/>
                  </a:lnTo>
                  <a:lnTo>
                    <a:pt x="6350" y="1270"/>
                  </a:lnTo>
                  <a:lnTo>
                    <a:pt x="5080" y="1270"/>
                  </a:lnTo>
                  <a:lnTo>
                    <a:pt x="5080" y="2540"/>
                  </a:lnTo>
                  <a:lnTo>
                    <a:pt x="1275080" y="2540"/>
                  </a:lnTo>
                  <a:lnTo>
                    <a:pt x="1275080" y="1397"/>
                  </a:lnTo>
                  <a:lnTo>
                    <a:pt x="1275080" y="1270"/>
                  </a:lnTo>
                  <a:close/>
                </a:path>
                <a:path w="1280159" h="7620">
                  <a:moveTo>
                    <a:pt x="1280160" y="6477"/>
                  </a:moveTo>
                  <a:lnTo>
                    <a:pt x="1278890" y="6477"/>
                  </a:lnTo>
                  <a:lnTo>
                    <a:pt x="1278890" y="5080"/>
                  </a:lnTo>
                  <a:lnTo>
                    <a:pt x="1277620" y="5080"/>
                  </a:lnTo>
                  <a:lnTo>
                    <a:pt x="1277620" y="3937"/>
                  </a:lnTo>
                  <a:lnTo>
                    <a:pt x="1277620" y="3810"/>
                  </a:lnTo>
                  <a:lnTo>
                    <a:pt x="1276350" y="3810"/>
                  </a:lnTo>
                  <a:lnTo>
                    <a:pt x="1276350" y="2667"/>
                  </a:lnTo>
                  <a:lnTo>
                    <a:pt x="3810" y="2667"/>
                  </a:lnTo>
                  <a:lnTo>
                    <a:pt x="3810" y="3810"/>
                  </a:lnTo>
                  <a:lnTo>
                    <a:pt x="2540" y="3810"/>
                  </a:lnTo>
                  <a:lnTo>
                    <a:pt x="2540" y="5080"/>
                  </a:lnTo>
                  <a:lnTo>
                    <a:pt x="1270" y="5080"/>
                  </a:lnTo>
                  <a:lnTo>
                    <a:pt x="1270" y="6477"/>
                  </a:lnTo>
                  <a:lnTo>
                    <a:pt x="0" y="6477"/>
                  </a:lnTo>
                  <a:lnTo>
                    <a:pt x="0" y="7620"/>
                  </a:lnTo>
                  <a:lnTo>
                    <a:pt x="1280160" y="7620"/>
                  </a:lnTo>
                  <a:lnTo>
                    <a:pt x="1280160" y="6477"/>
                  </a:lnTo>
                  <a:close/>
                </a:path>
              </a:pathLst>
            </a:custGeom>
            <a:solidFill>
              <a:srgbClr val="004481"/>
            </a:solidFill>
          </p:spPr>
          <p:txBody>
            <a:bodyPr wrap="square" lIns="0" tIns="0" rIns="0" bIns="0" rtlCol="0"/>
            <a:lstStyle/>
            <a:p>
              <a:endParaRPr/>
            </a:p>
          </p:txBody>
        </p:sp>
        <p:sp>
          <p:nvSpPr>
            <p:cNvPr id="11" name="object 11"/>
            <p:cNvSpPr/>
            <p:nvPr/>
          </p:nvSpPr>
          <p:spPr>
            <a:xfrm>
              <a:off x="7710170" y="490219"/>
              <a:ext cx="1290320" cy="6350"/>
            </a:xfrm>
            <a:custGeom>
              <a:avLst/>
              <a:gdLst/>
              <a:ahLst/>
              <a:cxnLst/>
              <a:rect l="l" t="t" r="r" b="b"/>
              <a:pathLst>
                <a:path w="1290320" h="6350">
                  <a:moveTo>
                    <a:pt x="1286510" y="0"/>
                  </a:moveTo>
                  <a:lnTo>
                    <a:pt x="1285240" y="0"/>
                  </a:lnTo>
                  <a:lnTo>
                    <a:pt x="3810" y="0"/>
                  </a:lnTo>
                  <a:lnTo>
                    <a:pt x="3810" y="1270"/>
                  </a:lnTo>
                  <a:lnTo>
                    <a:pt x="1286510" y="1270"/>
                  </a:lnTo>
                  <a:lnTo>
                    <a:pt x="1286510" y="127"/>
                  </a:lnTo>
                  <a:lnTo>
                    <a:pt x="1286510" y="0"/>
                  </a:lnTo>
                  <a:close/>
                </a:path>
                <a:path w="1290320" h="6350">
                  <a:moveTo>
                    <a:pt x="1290320" y="5080"/>
                  </a:moveTo>
                  <a:lnTo>
                    <a:pt x="1289050" y="5080"/>
                  </a:lnTo>
                  <a:lnTo>
                    <a:pt x="1289050" y="3810"/>
                  </a:lnTo>
                  <a:lnTo>
                    <a:pt x="1289050" y="2667"/>
                  </a:lnTo>
                  <a:lnTo>
                    <a:pt x="1289050" y="2540"/>
                  </a:lnTo>
                  <a:lnTo>
                    <a:pt x="1287780" y="2540"/>
                  </a:lnTo>
                  <a:lnTo>
                    <a:pt x="1287780" y="1397"/>
                  </a:lnTo>
                  <a:lnTo>
                    <a:pt x="2540" y="1397"/>
                  </a:lnTo>
                  <a:lnTo>
                    <a:pt x="2540" y="2540"/>
                  </a:lnTo>
                  <a:lnTo>
                    <a:pt x="1270" y="2540"/>
                  </a:lnTo>
                  <a:lnTo>
                    <a:pt x="1270" y="3810"/>
                  </a:lnTo>
                  <a:lnTo>
                    <a:pt x="0" y="3810"/>
                  </a:lnTo>
                  <a:lnTo>
                    <a:pt x="0" y="5080"/>
                  </a:lnTo>
                  <a:lnTo>
                    <a:pt x="0" y="6350"/>
                  </a:lnTo>
                  <a:lnTo>
                    <a:pt x="1290320" y="6350"/>
                  </a:lnTo>
                  <a:lnTo>
                    <a:pt x="1290320" y="5080"/>
                  </a:lnTo>
                  <a:close/>
                </a:path>
              </a:pathLst>
            </a:custGeom>
            <a:solidFill>
              <a:srgbClr val="004583"/>
            </a:solidFill>
          </p:spPr>
          <p:txBody>
            <a:bodyPr wrap="square" lIns="0" tIns="0" rIns="0" bIns="0" rtlCol="0"/>
            <a:lstStyle/>
            <a:p>
              <a:endParaRPr/>
            </a:p>
          </p:txBody>
        </p:sp>
        <p:sp>
          <p:nvSpPr>
            <p:cNvPr id="12" name="object 12"/>
            <p:cNvSpPr/>
            <p:nvPr/>
          </p:nvSpPr>
          <p:spPr>
            <a:xfrm>
              <a:off x="7703820" y="496569"/>
              <a:ext cx="1304290" cy="7620"/>
            </a:xfrm>
            <a:custGeom>
              <a:avLst/>
              <a:gdLst/>
              <a:ahLst/>
              <a:cxnLst/>
              <a:rect l="l" t="t" r="r" b="b"/>
              <a:pathLst>
                <a:path w="1304290" h="7620">
                  <a:moveTo>
                    <a:pt x="1297940" y="0"/>
                  </a:moveTo>
                  <a:lnTo>
                    <a:pt x="1296670" y="0"/>
                  </a:lnTo>
                  <a:lnTo>
                    <a:pt x="5080" y="0"/>
                  </a:lnTo>
                  <a:lnTo>
                    <a:pt x="5080" y="1270"/>
                  </a:lnTo>
                  <a:lnTo>
                    <a:pt x="1297940" y="1270"/>
                  </a:lnTo>
                  <a:lnTo>
                    <a:pt x="1297940" y="127"/>
                  </a:lnTo>
                  <a:lnTo>
                    <a:pt x="1297940" y="0"/>
                  </a:lnTo>
                  <a:close/>
                </a:path>
                <a:path w="1304290" h="7620">
                  <a:moveTo>
                    <a:pt x="1304290" y="6350"/>
                  </a:moveTo>
                  <a:lnTo>
                    <a:pt x="1303020" y="6350"/>
                  </a:lnTo>
                  <a:lnTo>
                    <a:pt x="1303020" y="5207"/>
                  </a:lnTo>
                  <a:lnTo>
                    <a:pt x="1301750" y="5207"/>
                  </a:lnTo>
                  <a:lnTo>
                    <a:pt x="1301750" y="3810"/>
                  </a:lnTo>
                  <a:lnTo>
                    <a:pt x="1300480" y="3810"/>
                  </a:lnTo>
                  <a:lnTo>
                    <a:pt x="1300480" y="2667"/>
                  </a:lnTo>
                  <a:lnTo>
                    <a:pt x="1300480" y="2540"/>
                  </a:lnTo>
                  <a:lnTo>
                    <a:pt x="1299210" y="2540"/>
                  </a:lnTo>
                  <a:lnTo>
                    <a:pt x="1299210" y="1397"/>
                  </a:lnTo>
                  <a:lnTo>
                    <a:pt x="3810" y="1397"/>
                  </a:lnTo>
                  <a:lnTo>
                    <a:pt x="3810" y="2540"/>
                  </a:lnTo>
                  <a:lnTo>
                    <a:pt x="2540" y="2540"/>
                  </a:lnTo>
                  <a:lnTo>
                    <a:pt x="2540" y="3810"/>
                  </a:lnTo>
                  <a:lnTo>
                    <a:pt x="1270" y="3810"/>
                  </a:lnTo>
                  <a:lnTo>
                    <a:pt x="1270" y="5207"/>
                  </a:lnTo>
                  <a:lnTo>
                    <a:pt x="0" y="5207"/>
                  </a:lnTo>
                  <a:lnTo>
                    <a:pt x="0" y="6350"/>
                  </a:lnTo>
                  <a:lnTo>
                    <a:pt x="0" y="7620"/>
                  </a:lnTo>
                  <a:lnTo>
                    <a:pt x="1304290" y="7620"/>
                  </a:lnTo>
                  <a:lnTo>
                    <a:pt x="1304290" y="6350"/>
                  </a:lnTo>
                  <a:close/>
                </a:path>
              </a:pathLst>
            </a:custGeom>
            <a:solidFill>
              <a:srgbClr val="004785"/>
            </a:solidFill>
          </p:spPr>
          <p:txBody>
            <a:bodyPr wrap="square" lIns="0" tIns="0" rIns="0" bIns="0" rtlCol="0"/>
            <a:lstStyle/>
            <a:p>
              <a:endParaRPr/>
            </a:p>
          </p:txBody>
        </p:sp>
        <p:sp>
          <p:nvSpPr>
            <p:cNvPr id="13" name="object 13"/>
            <p:cNvSpPr/>
            <p:nvPr/>
          </p:nvSpPr>
          <p:spPr>
            <a:xfrm>
              <a:off x="7697470" y="504189"/>
              <a:ext cx="1316990" cy="7620"/>
            </a:xfrm>
            <a:custGeom>
              <a:avLst/>
              <a:gdLst/>
              <a:ahLst/>
              <a:cxnLst/>
              <a:rect l="l" t="t" r="r" b="b"/>
              <a:pathLst>
                <a:path w="1316990" h="7620">
                  <a:moveTo>
                    <a:pt x="1315720" y="5080"/>
                  </a:moveTo>
                  <a:lnTo>
                    <a:pt x="1314437" y="5080"/>
                  </a:lnTo>
                  <a:lnTo>
                    <a:pt x="1314437" y="3810"/>
                  </a:lnTo>
                  <a:lnTo>
                    <a:pt x="1313180" y="3810"/>
                  </a:lnTo>
                  <a:lnTo>
                    <a:pt x="1313180" y="2540"/>
                  </a:lnTo>
                  <a:lnTo>
                    <a:pt x="1311910" y="2540"/>
                  </a:lnTo>
                  <a:lnTo>
                    <a:pt x="1311910" y="1397"/>
                  </a:lnTo>
                  <a:lnTo>
                    <a:pt x="1311910" y="1270"/>
                  </a:lnTo>
                  <a:lnTo>
                    <a:pt x="1310640" y="1270"/>
                  </a:lnTo>
                  <a:lnTo>
                    <a:pt x="1310640" y="0"/>
                  </a:lnTo>
                  <a:lnTo>
                    <a:pt x="5080" y="0"/>
                  </a:lnTo>
                  <a:lnTo>
                    <a:pt x="5080" y="1270"/>
                  </a:lnTo>
                  <a:lnTo>
                    <a:pt x="3810" y="1270"/>
                  </a:lnTo>
                  <a:lnTo>
                    <a:pt x="3810" y="2540"/>
                  </a:lnTo>
                  <a:lnTo>
                    <a:pt x="2540" y="2540"/>
                  </a:lnTo>
                  <a:lnTo>
                    <a:pt x="2540" y="3810"/>
                  </a:lnTo>
                  <a:lnTo>
                    <a:pt x="2540" y="5080"/>
                  </a:lnTo>
                  <a:lnTo>
                    <a:pt x="1270" y="5080"/>
                  </a:lnTo>
                  <a:lnTo>
                    <a:pt x="1270" y="6350"/>
                  </a:lnTo>
                  <a:lnTo>
                    <a:pt x="1315720" y="6350"/>
                  </a:lnTo>
                  <a:lnTo>
                    <a:pt x="1315720" y="5207"/>
                  </a:lnTo>
                  <a:lnTo>
                    <a:pt x="1315720" y="5080"/>
                  </a:lnTo>
                  <a:close/>
                </a:path>
                <a:path w="1316990" h="7620">
                  <a:moveTo>
                    <a:pt x="1316990" y="6477"/>
                  </a:moveTo>
                  <a:lnTo>
                    <a:pt x="0" y="6477"/>
                  </a:lnTo>
                  <a:lnTo>
                    <a:pt x="0" y="7620"/>
                  </a:lnTo>
                  <a:lnTo>
                    <a:pt x="1316990" y="7620"/>
                  </a:lnTo>
                  <a:lnTo>
                    <a:pt x="1316990" y="6477"/>
                  </a:lnTo>
                  <a:close/>
                </a:path>
              </a:pathLst>
            </a:custGeom>
            <a:solidFill>
              <a:srgbClr val="004888"/>
            </a:solidFill>
          </p:spPr>
          <p:txBody>
            <a:bodyPr wrap="square" lIns="0" tIns="0" rIns="0" bIns="0" rtlCol="0"/>
            <a:lstStyle/>
            <a:p>
              <a:endParaRPr/>
            </a:p>
          </p:txBody>
        </p:sp>
        <p:sp>
          <p:nvSpPr>
            <p:cNvPr id="14" name="object 14"/>
            <p:cNvSpPr/>
            <p:nvPr/>
          </p:nvSpPr>
          <p:spPr>
            <a:xfrm>
              <a:off x="7692390" y="511809"/>
              <a:ext cx="1325880" cy="6350"/>
            </a:xfrm>
            <a:custGeom>
              <a:avLst/>
              <a:gdLst/>
              <a:ahLst/>
              <a:cxnLst/>
              <a:rect l="l" t="t" r="r" b="b"/>
              <a:pathLst>
                <a:path w="1325879" h="6350">
                  <a:moveTo>
                    <a:pt x="1324610" y="3810"/>
                  </a:moveTo>
                  <a:lnTo>
                    <a:pt x="1323340" y="3810"/>
                  </a:lnTo>
                  <a:lnTo>
                    <a:pt x="1323340" y="2540"/>
                  </a:lnTo>
                  <a:lnTo>
                    <a:pt x="1323340" y="1270"/>
                  </a:lnTo>
                  <a:lnTo>
                    <a:pt x="1322070" y="1270"/>
                  </a:lnTo>
                  <a:lnTo>
                    <a:pt x="1322070" y="0"/>
                  </a:lnTo>
                  <a:lnTo>
                    <a:pt x="3810" y="0"/>
                  </a:lnTo>
                  <a:lnTo>
                    <a:pt x="3810" y="1270"/>
                  </a:lnTo>
                  <a:lnTo>
                    <a:pt x="3810" y="2540"/>
                  </a:lnTo>
                  <a:lnTo>
                    <a:pt x="2540" y="2540"/>
                  </a:lnTo>
                  <a:lnTo>
                    <a:pt x="2540" y="3810"/>
                  </a:lnTo>
                  <a:lnTo>
                    <a:pt x="1270" y="3810"/>
                  </a:lnTo>
                  <a:lnTo>
                    <a:pt x="1270" y="5080"/>
                  </a:lnTo>
                  <a:lnTo>
                    <a:pt x="1324610" y="5080"/>
                  </a:lnTo>
                  <a:lnTo>
                    <a:pt x="1324610" y="3937"/>
                  </a:lnTo>
                  <a:lnTo>
                    <a:pt x="1324610" y="3810"/>
                  </a:lnTo>
                  <a:close/>
                </a:path>
                <a:path w="1325879" h="6350">
                  <a:moveTo>
                    <a:pt x="1325880" y="5207"/>
                  </a:moveTo>
                  <a:lnTo>
                    <a:pt x="0" y="5207"/>
                  </a:lnTo>
                  <a:lnTo>
                    <a:pt x="0" y="6350"/>
                  </a:lnTo>
                  <a:lnTo>
                    <a:pt x="1325880" y="6350"/>
                  </a:lnTo>
                  <a:lnTo>
                    <a:pt x="1325880" y="5207"/>
                  </a:lnTo>
                  <a:close/>
                </a:path>
              </a:pathLst>
            </a:custGeom>
            <a:solidFill>
              <a:srgbClr val="00498A"/>
            </a:solidFill>
          </p:spPr>
          <p:txBody>
            <a:bodyPr wrap="square" lIns="0" tIns="0" rIns="0" bIns="0" rtlCol="0"/>
            <a:lstStyle/>
            <a:p>
              <a:endParaRPr/>
            </a:p>
          </p:txBody>
        </p:sp>
        <p:sp>
          <p:nvSpPr>
            <p:cNvPr id="15" name="object 15"/>
            <p:cNvSpPr/>
            <p:nvPr/>
          </p:nvSpPr>
          <p:spPr>
            <a:xfrm>
              <a:off x="7688580" y="518159"/>
              <a:ext cx="1333500" cy="7620"/>
            </a:xfrm>
            <a:custGeom>
              <a:avLst/>
              <a:gdLst/>
              <a:ahLst/>
              <a:cxnLst/>
              <a:rect l="l" t="t" r="r" b="b"/>
              <a:pathLst>
                <a:path w="1333500" h="7620">
                  <a:moveTo>
                    <a:pt x="1333500" y="5207"/>
                  </a:moveTo>
                  <a:lnTo>
                    <a:pt x="1332230" y="5207"/>
                  </a:lnTo>
                  <a:lnTo>
                    <a:pt x="1332230" y="2667"/>
                  </a:lnTo>
                  <a:lnTo>
                    <a:pt x="1330960" y="2667"/>
                  </a:lnTo>
                  <a:lnTo>
                    <a:pt x="1330960" y="1270"/>
                  </a:lnTo>
                  <a:lnTo>
                    <a:pt x="1329690" y="1270"/>
                  </a:lnTo>
                  <a:lnTo>
                    <a:pt x="1329690" y="0"/>
                  </a:lnTo>
                  <a:lnTo>
                    <a:pt x="3810" y="0"/>
                  </a:lnTo>
                  <a:lnTo>
                    <a:pt x="3810" y="1270"/>
                  </a:lnTo>
                  <a:lnTo>
                    <a:pt x="2540" y="1270"/>
                  </a:lnTo>
                  <a:lnTo>
                    <a:pt x="2540" y="2667"/>
                  </a:lnTo>
                  <a:lnTo>
                    <a:pt x="1270" y="2667"/>
                  </a:lnTo>
                  <a:lnTo>
                    <a:pt x="1270" y="5207"/>
                  </a:lnTo>
                  <a:lnTo>
                    <a:pt x="0" y="5207"/>
                  </a:lnTo>
                  <a:lnTo>
                    <a:pt x="0" y="7620"/>
                  </a:lnTo>
                  <a:lnTo>
                    <a:pt x="1333500" y="7620"/>
                  </a:lnTo>
                  <a:lnTo>
                    <a:pt x="1333500" y="5207"/>
                  </a:lnTo>
                  <a:close/>
                </a:path>
              </a:pathLst>
            </a:custGeom>
            <a:solidFill>
              <a:srgbClr val="004A8D"/>
            </a:solidFill>
          </p:spPr>
          <p:txBody>
            <a:bodyPr wrap="square" lIns="0" tIns="0" rIns="0" bIns="0" rtlCol="0"/>
            <a:lstStyle/>
            <a:p>
              <a:endParaRPr/>
            </a:p>
          </p:txBody>
        </p:sp>
        <p:sp>
          <p:nvSpPr>
            <p:cNvPr id="16" name="object 16"/>
            <p:cNvSpPr/>
            <p:nvPr/>
          </p:nvSpPr>
          <p:spPr>
            <a:xfrm>
              <a:off x="7684770" y="525792"/>
              <a:ext cx="1341120" cy="7620"/>
            </a:xfrm>
            <a:custGeom>
              <a:avLst/>
              <a:gdLst/>
              <a:ahLst/>
              <a:cxnLst/>
              <a:rect l="l" t="t" r="r" b="b"/>
              <a:pathLst>
                <a:path w="1341120" h="7620">
                  <a:moveTo>
                    <a:pt x="1341120" y="5067"/>
                  </a:moveTo>
                  <a:lnTo>
                    <a:pt x="1339850" y="5067"/>
                  </a:lnTo>
                  <a:lnTo>
                    <a:pt x="1339850" y="2527"/>
                  </a:lnTo>
                  <a:lnTo>
                    <a:pt x="1338580" y="2527"/>
                  </a:lnTo>
                  <a:lnTo>
                    <a:pt x="1338580" y="0"/>
                  </a:lnTo>
                  <a:lnTo>
                    <a:pt x="2540" y="0"/>
                  </a:lnTo>
                  <a:lnTo>
                    <a:pt x="2540" y="2527"/>
                  </a:lnTo>
                  <a:lnTo>
                    <a:pt x="1270" y="2527"/>
                  </a:lnTo>
                  <a:lnTo>
                    <a:pt x="1270" y="5067"/>
                  </a:lnTo>
                  <a:lnTo>
                    <a:pt x="0" y="5067"/>
                  </a:lnTo>
                  <a:lnTo>
                    <a:pt x="0" y="7607"/>
                  </a:lnTo>
                  <a:lnTo>
                    <a:pt x="1341120" y="7607"/>
                  </a:lnTo>
                  <a:lnTo>
                    <a:pt x="1341120" y="5067"/>
                  </a:lnTo>
                  <a:close/>
                </a:path>
              </a:pathLst>
            </a:custGeom>
            <a:solidFill>
              <a:srgbClr val="004C8F"/>
            </a:solidFill>
          </p:spPr>
          <p:txBody>
            <a:bodyPr wrap="square" lIns="0" tIns="0" rIns="0" bIns="0" rtlCol="0"/>
            <a:lstStyle/>
            <a:p>
              <a:endParaRPr/>
            </a:p>
          </p:txBody>
        </p:sp>
        <p:sp>
          <p:nvSpPr>
            <p:cNvPr id="17" name="object 17"/>
            <p:cNvSpPr/>
            <p:nvPr/>
          </p:nvSpPr>
          <p:spPr>
            <a:xfrm>
              <a:off x="7680960" y="533399"/>
              <a:ext cx="1348740" cy="6350"/>
            </a:xfrm>
            <a:custGeom>
              <a:avLst/>
              <a:gdLst/>
              <a:ahLst/>
              <a:cxnLst/>
              <a:rect l="l" t="t" r="r" b="b"/>
              <a:pathLst>
                <a:path w="1348740" h="6350">
                  <a:moveTo>
                    <a:pt x="1347470" y="2540"/>
                  </a:moveTo>
                  <a:lnTo>
                    <a:pt x="1346200" y="2540"/>
                  </a:lnTo>
                  <a:lnTo>
                    <a:pt x="1346200" y="0"/>
                  </a:lnTo>
                  <a:lnTo>
                    <a:pt x="2540" y="0"/>
                  </a:lnTo>
                  <a:lnTo>
                    <a:pt x="2540" y="2540"/>
                  </a:lnTo>
                  <a:lnTo>
                    <a:pt x="1270" y="2540"/>
                  </a:lnTo>
                  <a:lnTo>
                    <a:pt x="1270" y="5080"/>
                  </a:lnTo>
                  <a:lnTo>
                    <a:pt x="1347470" y="5080"/>
                  </a:lnTo>
                  <a:lnTo>
                    <a:pt x="1347470" y="2540"/>
                  </a:lnTo>
                  <a:close/>
                </a:path>
                <a:path w="1348740" h="6350">
                  <a:moveTo>
                    <a:pt x="1348740" y="5092"/>
                  </a:moveTo>
                  <a:lnTo>
                    <a:pt x="0" y="5092"/>
                  </a:lnTo>
                  <a:lnTo>
                    <a:pt x="0" y="6350"/>
                  </a:lnTo>
                  <a:lnTo>
                    <a:pt x="1348740" y="6350"/>
                  </a:lnTo>
                  <a:lnTo>
                    <a:pt x="1348740" y="5092"/>
                  </a:lnTo>
                  <a:close/>
                </a:path>
              </a:pathLst>
            </a:custGeom>
            <a:solidFill>
              <a:srgbClr val="004D92"/>
            </a:solidFill>
          </p:spPr>
          <p:txBody>
            <a:bodyPr wrap="square" lIns="0" tIns="0" rIns="0" bIns="0" rtlCol="0"/>
            <a:lstStyle/>
            <a:p>
              <a:endParaRPr/>
            </a:p>
          </p:txBody>
        </p:sp>
        <p:sp>
          <p:nvSpPr>
            <p:cNvPr id="18" name="object 18"/>
            <p:cNvSpPr/>
            <p:nvPr/>
          </p:nvSpPr>
          <p:spPr>
            <a:xfrm>
              <a:off x="7678420" y="539749"/>
              <a:ext cx="1353820" cy="7620"/>
            </a:xfrm>
            <a:custGeom>
              <a:avLst/>
              <a:gdLst/>
              <a:ahLst/>
              <a:cxnLst/>
              <a:rect l="l" t="t" r="r" b="b"/>
              <a:pathLst>
                <a:path w="1353820" h="7620">
                  <a:moveTo>
                    <a:pt x="1353820" y="5080"/>
                  </a:moveTo>
                  <a:lnTo>
                    <a:pt x="1352550" y="5080"/>
                  </a:lnTo>
                  <a:lnTo>
                    <a:pt x="1352550" y="1270"/>
                  </a:lnTo>
                  <a:lnTo>
                    <a:pt x="1351280" y="1270"/>
                  </a:lnTo>
                  <a:lnTo>
                    <a:pt x="1351280" y="0"/>
                  </a:lnTo>
                  <a:lnTo>
                    <a:pt x="2540" y="0"/>
                  </a:lnTo>
                  <a:lnTo>
                    <a:pt x="2540" y="1270"/>
                  </a:lnTo>
                  <a:lnTo>
                    <a:pt x="1270" y="1270"/>
                  </a:lnTo>
                  <a:lnTo>
                    <a:pt x="1270" y="5080"/>
                  </a:lnTo>
                  <a:lnTo>
                    <a:pt x="1270" y="6350"/>
                  </a:lnTo>
                  <a:lnTo>
                    <a:pt x="0" y="6350"/>
                  </a:lnTo>
                  <a:lnTo>
                    <a:pt x="0" y="7620"/>
                  </a:lnTo>
                  <a:lnTo>
                    <a:pt x="1353820" y="7620"/>
                  </a:lnTo>
                  <a:lnTo>
                    <a:pt x="1353820" y="6350"/>
                  </a:lnTo>
                  <a:lnTo>
                    <a:pt x="1353820" y="5080"/>
                  </a:lnTo>
                  <a:close/>
                </a:path>
              </a:pathLst>
            </a:custGeom>
            <a:solidFill>
              <a:srgbClr val="004E94"/>
            </a:solidFill>
          </p:spPr>
          <p:txBody>
            <a:bodyPr wrap="square" lIns="0" tIns="0" rIns="0" bIns="0" rtlCol="0"/>
            <a:lstStyle/>
            <a:p>
              <a:endParaRPr/>
            </a:p>
          </p:txBody>
        </p:sp>
        <p:sp>
          <p:nvSpPr>
            <p:cNvPr id="19" name="object 19"/>
            <p:cNvSpPr/>
            <p:nvPr/>
          </p:nvSpPr>
          <p:spPr>
            <a:xfrm>
              <a:off x="7677150" y="547369"/>
              <a:ext cx="1357630" cy="7620"/>
            </a:xfrm>
            <a:custGeom>
              <a:avLst/>
              <a:gdLst/>
              <a:ahLst/>
              <a:cxnLst/>
              <a:rect l="l" t="t" r="r" b="b"/>
              <a:pathLst>
                <a:path w="1357629" h="7620">
                  <a:moveTo>
                    <a:pt x="1357630" y="6350"/>
                  </a:moveTo>
                  <a:lnTo>
                    <a:pt x="1356360" y="6350"/>
                  </a:lnTo>
                  <a:lnTo>
                    <a:pt x="1356360" y="5080"/>
                  </a:lnTo>
                  <a:lnTo>
                    <a:pt x="1356360" y="2540"/>
                  </a:lnTo>
                  <a:lnTo>
                    <a:pt x="1355090" y="2540"/>
                  </a:lnTo>
                  <a:lnTo>
                    <a:pt x="1355090" y="0"/>
                  </a:lnTo>
                  <a:lnTo>
                    <a:pt x="1270" y="0"/>
                  </a:lnTo>
                  <a:lnTo>
                    <a:pt x="1270" y="2540"/>
                  </a:lnTo>
                  <a:lnTo>
                    <a:pt x="1270" y="5080"/>
                  </a:lnTo>
                  <a:lnTo>
                    <a:pt x="0" y="5080"/>
                  </a:lnTo>
                  <a:lnTo>
                    <a:pt x="0" y="6350"/>
                  </a:lnTo>
                  <a:lnTo>
                    <a:pt x="0" y="7620"/>
                  </a:lnTo>
                  <a:lnTo>
                    <a:pt x="1357630" y="7620"/>
                  </a:lnTo>
                  <a:lnTo>
                    <a:pt x="1357630" y="6350"/>
                  </a:lnTo>
                  <a:close/>
                </a:path>
              </a:pathLst>
            </a:custGeom>
            <a:solidFill>
              <a:srgbClr val="005096"/>
            </a:solidFill>
          </p:spPr>
          <p:txBody>
            <a:bodyPr wrap="square" lIns="0" tIns="0" rIns="0" bIns="0" rtlCol="0"/>
            <a:lstStyle/>
            <a:p>
              <a:endParaRPr/>
            </a:p>
          </p:txBody>
        </p:sp>
        <p:sp>
          <p:nvSpPr>
            <p:cNvPr id="20" name="object 20"/>
            <p:cNvSpPr/>
            <p:nvPr/>
          </p:nvSpPr>
          <p:spPr>
            <a:xfrm>
              <a:off x="7675880" y="554989"/>
              <a:ext cx="1358900" cy="6350"/>
            </a:xfrm>
            <a:custGeom>
              <a:avLst/>
              <a:gdLst/>
              <a:ahLst/>
              <a:cxnLst/>
              <a:rect l="l" t="t" r="r" b="b"/>
              <a:pathLst>
                <a:path w="1358900" h="6350">
                  <a:moveTo>
                    <a:pt x="1358900" y="0"/>
                  </a:moveTo>
                  <a:lnTo>
                    <a:pt x="1270" y="0"/>
                  </a:lnTo>
                  <a:lnTo>
                    <a:pt x="1270" y="3810"/>
                  </a:lnTo>
                  <a:lnTo>
                    <a:pt x="0" y="3810"/>
                  </a:lnTo>
                  <a:lnTo>
                    <a:pt x="0" y="6350"/>
                  </a:lnTo>
                  <a:lnTo>
                    <a:pt x="1358900" y="6350"/>
                  </a:lnTo>
                  <a:lnTo>
                    <a:pt x="1358900" y="3810"/>
                  </a:lnTo>
                  <a:lnTo>
                    <a:pt x="1358900" y="0"/>
                  </a:lnTo>
                  <a:close/>
                </a:path>
              </a:pathLst>
            </a:custGeom>
            <a:solidFill>
              <a:srgbClr val="005199"/>
            </a:solidFill>
          </p:spPr>
          <p:txBody>
            <a:bodyPr wrap="square" lIns="0" tIns="0" rIns="0" bIns="0" rtlCol="0"/>
            <a:lstStyle/>
            <a:p>
              <a:endParaRPr/>
            </a:p>
          </p:txBody>
        </p:sp>
        <p:sp>
          <p:nvSpPr>
            <p:cNvPr id="21" name="object 21"/>
            <p:cNvSpPr/>
            <p:nvPr/>
          </p:nvSpPr>
          <p:spPr>
            <a:xfrm>
              <a:off x="7674610" y="561339"/>
              <a:ext cx="1361440" cy="7620"/>
            </a:xfrm>
            <a:custGeom>
              <a:avLst/>
              <a:gdLst/>
              <a:ahLst/>
              <a:cxnLst/>
              <a:rect l="l" t="t" r="r" b="b"/>
              <a:pathLst>
                <a:path w="1361440" h="7620">
                  <a:moveTo>
                    <a:pt x="1361440" y="1270"/>
                  </a:moveTo>
                  <a:lnTo>
                    <a:pt x="1360170" y="1270"/>
                  </a:lnTo>
                  <a:lnTo>
                    <a:pt x="1360170" y="0"/>
                  </a:lnTo>
                  <a:lnTo>
                    <a:pt x="1270" y="0"/>
                  </a:lnTo>
                  <a:lnTo>
                    <a:pt x="1270" y="1270"/>
                  </a:lnTo>
                  <a:lnTo>
                    <a:pt x="1270" y="3810"/>
                  </a:lnTo>
                  <a:lnTo>
                    <a:pt x="0" y="3810"/>
                  </a:lnTo>
                  <a:lnTo>
                    <a:pt x="0" y="7620"/>
                  </a:lnTo>
                  <a:lnTo>
                    <a:pt x="1361440" y="7620"/>
                  </a:lnTo>
                  <a:lnTo>
                    <a:pt x="1361440" y="3810"/>
                  </a:lnTo>
                  <a:lnTo>
                    <a:pt x="1361440" y="1270"/>
                  </a:lnTo>
                  <a:close/>
                </a:path>
              </a:pathLst>
            </a:custGeom>
            <a:solidFill>
              <a:srgbClr val="00529B"/>
            </a:solidFill>
          </p:spPr>
          <p:txBody>
            <a:bodyPr wrap="square" lIns="0" tIns="0" rIns="0" bIns="0" rtlCol="0"/>
            <a:lstStyle/>
            <a:p>
              <a:endParaRPr/>
            </a:p>
          </p:txBody>
        </p:sp>
        <p:sp>
          <p:nvSpPr>
            <p:cNvPr id="22" name="object 22"/>
            <p:cNvSpPr/>
            <p:nvPr/>
          </p:nvSpPr>
          <p:spPr>
            <a:xfrm>
              <a:off x="7673340" y="568959"/>
              <a:ext cx="1363980" cy="6350"/>
            </a:xfrm>
            <a:custGeom>
              <a:avLst/>
              <a:gdLst/>
              <a:ahLst/>
              <a:cxnLst/>
              <a:rect l="l" t="t" r="r" b="b"/>
              <a:pathLst>
                <a:path w="1363979" h="6350">
                  <a:moveTo>
                    <a:pt x="1363980" y="5080"/>
                  </a:moveTo>
                  <a:lnTo>
                    <a:pt x="1362710" y="5080"/>
                  </a:lnTo>
                  <a:lnTo>
                    <a:pt x="1362710" y="0"/>
                  </a:lnTo>
                  <a:lnTo>
                    <a:pt x="1270" y="0"/>
                  </a:lnTo>
                  <a:lnTo>
                    <a:pt x="1270" y="5080"/>
                  </a:lnTo>
                  <a:lnTo>
                    <a:pt x="0" y="5080"/>
                  </a:lnTo>
                  <a:lnTo>
                    <a:pt x="0" y="6350"/>
                  </a:lnTo>
                  <a:lnTo>
                    <a:pt x="1363980" y="6350"/>
                  </a:lnTo>
                  <a:lnTo>
                    <a:pt x="1363980" y="5080"/>
                  </a:lnTo>
                  <a:close/>
                </a:path>
              </a:pathLst>
            </a:custGeom>
            <a:solidFill>
              <a:srgbClr val="00539E"/>
            </a:solidFill>
          </p:spPr>
          <p:txBody>
            <a:bodyPr wrap="square" lIns="0" tIns="0" rIns="0" bIns="0" rtlCol="0"/>
            <a:lstStyle/>
            <a:p>
              <a:endParaRPr/>
            </a:p>
          </p:txBody>
        </p:sp>
        <p:sp>
          <p:nvSpPr>
            <p:cNvPr id="23" name="object 23"/>
            <p:cNvSpPr/>
            <p:nvPr/>
          </p:nvSpPr>
          <p:spPr>
            <a:xfrm>
              <a:off x="7673339" y="57530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55A0"/>
            </a:solidFill>
          </p:spPr>
          <p:txBody>
            <a:bodyPr wrap="square" lIns="0" tIns="0" rIns="0" bIns="0" rtlCol="0"/>
            <a:lstStyle/>
            <a:p>
              <a:endParaRPr/>
            </a:p>
          </p:txBody>
        </p:sp>
        <p:sp>
          <p:nvSpPr>
            <p:cNvPr id="24" name="object 24"/>
            <p:cNvSpPr/>
            <p:nvPr/>
          </p:nvSpPr>
          <p:spPr>
            <a:xfrm>
              <a:off x="7673339" y="58292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56A3"/>
            </a:solidFill>
          </p:spPr>
          <p:txBody>
            <a:bodyPr wrap="square" lIns="0" tIns="0" rIns="0" bIns="0" rtlCol="0"/>
            <a:lstStyle/>
            <a:p>
              <a:endParaRPr/>
            </a:p>
          </p:txBody>
        </p:sp>
        <p:sp>
          <p:nvSpPr>
            <p:cNvPr id="25" name="object 25"/>
            <p:cNvSpPr/>
            <p:nvPr/>
          </p:nvSpPr>
          <p:spPr>
            <a:xfrm>
              <a:off x="7673339" y="59054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7A5"/>
            </a:solidFill>
          </p:spPr>
          <p:txBody>
            <a:bodyPr wrap="square" lIns="0" tIns="0" rIns="0" bIns="0" rtlCol="0"/>
            <a:lstStyle/>
            <a:p>
              <a:endParaRPr/>
            </a:p>
          </p:txBody>
        </p:sp>
        <p:sp>
          <p:nvSpPr>
            <p:cNvPr id="26" name="object 26"/>
            <p:cNvSpPr/>
            <p:nvPr/>
          </p:nvSpPr>
          <p:spPr>
            <a:xfrm>
              <a:off x="7673339" y="59689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59A7"/>
            </a:solidFill>
          </p:spPr>
          <p:txBody>
            <a:bodyPr wrap="square" lIns="0" tIns="0" rIns="0" bIns="0" rtlCol="0"/>
            <a:lstStyle/>
            <a:p>
              <a:endParaRPr/>
            </a:p>
          </p:txBody>
        </p:sp>
        <p:sp>
          <p:nvSpPr>
            <p:cNvPr id="27" name="object 27"/>
            <p:cNvSpPr/>
            <p:nvPr/>
          </p:nvSpPr>
          <p:spPr>
            <a:xfrm>
              <a:off x="7673339" y="60451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5AAA"/>
            </a:solidFill>
          </p:spPr>
          <p:txBody>
            <a:bodyPr wrap="square" lIns="0" tIns="0" rIns="0" bIns="0" rtlCol="0"/>
            <a:lstStyle/>
            <a:p>
              <a:endParaRPr/>
            </a:p>
          </p:txBody>
        </p:sp>
        <p:sp>
          <p:nvSpPr>
            <p:cNvPr id="28" name="object 28"/>
            <p:cNvSpPr/>
            <p:nvPr/>
          </p:nvSpPr>
          <p:spPr>
            <a:xfrm>
              <a:off x="7673339" y="6121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BAC"/>
            </a:solidFill>
          </p:spPr>
          <p:txBody>
            <a:bodyPr wrap="square" lIns="0" tIns="0" rIns="0" bIns="0" rtlCol="0"/>
            <a:lstStyle/>
            <a:p>
              <a:endParaRPr/>
            </a:p>
          </p:txBody>
        </p:sp>
        <p:sp>
          <p:nvSpPr>
            <p:cNvPr id="29" name="object 29"/>
            <p:cNvSpPr/>
            <p:nvPr/>
          </p:nvSpPr>
          <p:spPr>
            <a:xfrm>
              <a:off x="7673339" y="61848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5DAF"/>
            </a:solidFill>
          </p:spPr>
          <p:txBody>
            <a:bodyPr wrap="square" lIns="0" tIns="0" rIns="0" bIns="0" rtlCol="0"/>
            <a:lstStyle/>
            <a:p>
              <a:endParaRPr/>
            </a:p>
          </p:txBody>
        </p:sp>
        <p:sp>
          <p:nvSpPr>
            <p:cNvPr id="30" name="object 30"/>
            <p:cNvSpPr/>
            <p:nvPr/>
          </p:nvSpPr>
          <p:spPr>
            <a:xfrm>
              <a:off x="7673339" y="62610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EB1"/>
            </a:solidFill>
          </p:spPr>
          <p:txBody>
            <a:bodyPr wrap="square" lIns="0" tIns="0" rIns="0" bIns="0" rtlCol="0"/>
            <a:lstStyle/>
            <a:p>
              <a:endParaRPr/>
            </a:p>
          </p:txBody>
        </p:sp>
        <p:sp>
          <p:nvSpPr>
            <p:cNvPr id="31" name="object 31"/>
            <p:cNvSpPr/>
            <p:nvPr/>
          </p:nvSpPr>
          <p:spPr>
            <a:xfrm>
              <a:off x="7673339" y="63245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5FB4"/>
            </a:solidFill>
          </p:spPr>
          <p:txBody>
            <a:bodyPr wrap="square" lIns="0" tIns="0" rIns="0" bIns="0" rtlCol="0"/>
            <a:lstStyle/>
            <a:p>
              <a:endParaRPr/>
            </a:p>
          </p:txBody>
        </p:sp>
        <p:sp>
          <p:nvSpPr>
            <p:cNvPr id="32" name="object 32"/>
            <p:cNvSpPr/>
            <p:nvPr/>
          </p:nvSpPr>
          <p:spPr>
            <a:xfrm>
              <a:off x="7673339" y="64007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0B6"/>
            </a:solidFill>
          </p:spPr>
          <p:txBody>
            <a:bodyPr wrap="square" lIns="0" tIns="0" rIns="0" bIns="0" rtlCol="0"/>
            <a:lstStyle/>
            <a:p>
              <a:endParaRPr/>
            </a:p>
          </p:txBody>
        </p:sp>
        <p:sp>
          <p:nvSpPr>
            <p:cNvPr id="33" name="object 33"/>
            <p:cNvSpPr/>
            <p:nvPr/>
          </p:nvSpPr>
          <p:spPr>
            <a:xfrm>
              <a:off x="7673339" y="64769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2B8"/>
            </a:solidFill>
          </p:spPr>
          <p:txBody>
            <a:bodyPr wrap="square" lIns="0" tIns="0" rIns="0" bIns="0" rtlCol="0"/>
            <a:lstStyle/>
            <a:p>
              <a:endParaRPr/>
            </a:p>
          </p:txBody>
        </p:sp>
        <p:sp>
          <p:nvSpPr>
            <p:cNvPr id="34" name="object 34"/>
            <p:cNvSpPr/>
            <p:nvPr/>
          </p:nvSpPr>
          <p:spPr>
            <a:xfrm>
              <a:off x="7673339" y="65404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3BB"/>
            </a:solidFill>
          </p:spPr>
          <p:txBody>
            <a:bodyPr wrap="square" lIns="0" tIns="0" rIns="0" bIns="0" rtlCol="0"/>
            <a:lstStyle/>
            <a:p>
              <a:endParaRPr/>
            </a:p>
          </p:txBody>
        </p:sp>
        <p:sp>
          <p:nvSpPr>
            <p:cNvPr id="35" name="object 35"/>
            <p:cNvSpPr/>
            <p:nvPr/>
          </p:nvSpPr>
          <p:spPr>
            <a:xfrm>
              <a:off x="7673339" y="66166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64BD"/>
            </a:solidFill>
          </p:spPr>
          <p:txBody>
            <a:bodyPr wrap="square" lIns="0" tIns="0" rIns="0" bIns="0" rtlCol="0"/>
            <a:lstStyle/>
            <a:p>
              <a:endParaRPr/>
            </a:p>
          </p:txBody>
        </p:sp>
        <p:sp>
          <p:nvSpPr>
            <p:cNvPr id="36" name="object 36"/>
            <p:cNvSpPr/>
            <p:nvPr/>
          </p:nvSpPr>
          <p:spPr>
            <a:xfrm>
              <a:off x="7673339" y="6692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6C0"/>
            </a:solidFill>
          </p:spPr>
          <p:txBody>
            <a:bodyPr wrap="square" lIns="0" tIns="0" rIns="0" bIns="0" rtlCol="0"/>
            <a:lstStyle/>
            <a:p>
              <a:endParaRPr/>
            </a:p>
          </p:txBody>
        </p:sp>
        <p:sp>
          <p:nvSpPr>
            <p:cNvPr id="37" name="object 37"/>
            <p:cNvSpPr/>
            <p:nvPr/>
          </p:nvSpPr>
          <p:spPr>
            <a:xfrm>
              <a:off x="7673339" y="67563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7C2"/>
            </a:solidFill>
          </p:spPr>
          <p:txBody>
            <a:bodyPr wrap="square" lIns="0" tIns="0" rIns="0" bIns="0" rtlCol="0"/>
            <a:lstStyle/>
            <a:p>
              <a:endParaRPr/>
            </a:p>
          </p:txBody>
        </p:sp>
        <p:sp>
          <p:nvSpPr>
            <p:cNvPr id="38" name="object 38"/>
            <p:cNvSpPr/>
            <p:nvPr/>
          </p:nvSpPr>
          <p:spPr>
            <a:xfrm>
              <a:off x="7673339" y="68325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8C5"/>
            </a:solidFill>
          </p:spPr>
          <p:txBody>
            <a:bodyPr wrap="square" lIns="0" tIns="0" rIns="0" bIns="0" rtlCol="0"/>
            <a:lstStyle/>
            <a:p>
              <a:endParaRPr/>
            </a:p>
          </p:txBody>
        </p:sp>
        <p:sp>
          <p:nvSpPr>
            <p:cNvPr id="39" name="object 39"/>
            <p:cNvSpPr/>
            <p:nvPr/>
          </p:nvSpPr>
          <p:spPr>
            <a:xfrm>
              <a:off x="7673339" y="68960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69C7"/>
            </a:solidFill>
          </p:spPr>
          <p:txBody>
            <a:bodyPr wrap="square" lIns="0" tIns="0" rIns="0" bIns="0" rtlCol="0"/>
            <a:lstStyle/>
            <a:p>
              <a:endParaRPr/>
            </a:p>
          </p:txBody>
        </p:sp>
        <p:sp>
          <p:nvSpPr>
            <p:cNvPr id="40" name="object 40"/>
            <p:cNvSpPr/>
            <p:nvPr/>
          </p:nvSpPr>
          <p:spPr>
            <a:xfrm>
              <a:off x="7673339" y="69722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BC9"/>
            </a:solidFill>
          </p:spPr>
          <p:txBody>
            <a:bodyPr wrap="square" lIns="0" tIns="0" rIns="0" bIns="0" rtlCol="0"/>
            <a:lstStyle/>
            <a:p>
              <a:endParaRPr/>
            </a:p>
          </p:txBody>
        </p:sp>
        <p:sp>
          <p:nvSpPr>
            <p:cNvPr id="41" name="object 41"/>
            <p:cNvSpPr/>
            <p:nvPr/>
          </p:nvSpPr>
          <p:spPr>
            <a:xfrm>
              <a:off x="7673339" y="70484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CCC"/>
            </a:solidFill>
          </p:spPr>
          <p:txBody>
            <a:bodyPr wrap="square" lIns="0" tIns="0" rIns="0" bIns="0" rtlCol="0"/>
            <a:lstStyle/>
            <a:p>
              <a:endParaRPr/>
            </a:p>
          </p:txBody>
        </p:sp>
        <p:sp>
          <p:nvSpPr>
            <p:cNvPr id="42" name="object 42"/>
            <p:cNvSpPr/>
            <p:nvPr/>
          </p:nvSpPr>
          <p:spPr>
            <a:xfrm>
              <a:off x="7673339" y="71119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6DCE"/>
            </a:solidFill>
          </p:spPr>
          <p:txBody>
            <a:bodyPr wrap="square" lIns="0" tIns="0" rIns="0" bIns="0" rtlCol="0"/>
            <a:lstStyle/>
            <a:p>
              <a:endParaRPr/>
            </a:p>
          </p:txBody>
        </p:sp>
        <p:sp>
          <p:nvSpPr>
            <p:cNvPr id="43" name="object 43"/>
            <p:cNvSpPr/>
            <p:nvPr/>
          </p:nvSpPr>
          <p:spPr>
            <a:xfrm>
              <a:off x="7673339" y="71881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6FD1"/>
            </a:solidFill>
          </p:spPr>
          <p:txBody>
            <a:bodyPr wrap="square" lIns="0" tIns="0" rIns="0" bIns="0" rtlCol="0"/>
            <a:lstStyle/>
            <a:p>
              <a:endParaRPr/>
            </a:p>
          </p:txBody>
        </p:sp>
        <p:sp>
          <p:nvSpPr>
            <p:cNvPr id="44" name="object 44"/>
            <p:cNvSpPr/>
            <p:nvPr/>
          </p:nvSpPr>
          <p:spPr>
            <a:xfrm>
              <a:off x="7673339" y="7264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0D3"/>
            </a:solidFill>
          </p:spPr>
          <p:txBody>
            <a:bodyPr wrap="square" lIns="0" tIns="0" rIns="0" bIns="0" rtlCol="0"/>
            <a:lstStyle/>
            <a:p>
              <a:endParaRPr/>
            </a:p>
          </p:txBody>
        </p:sp>
        <p:sp>
          <p:nvSpPr>
            <p:cNvPr id="45" name="object 45"/>
            <p:cNvSpPr/>
            <p:nvPr/>
          </p:nvSpPr>
          <p:spPr>
            <a:xfrm>
              <a:off x="7673339" y="73278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1D5"/>
            </a:solidFill>
          </p:spPr>
          <p:txBody>
            <a:bodyPr wrap="square" lIns="0" tIns="0" rIns="0" bIns="0" rtlCol="0"/>
            <a:lstStyle/>
            <a:p>
              <a:endParaRPr/>
            </a:p>
          </p:txBody>
        </p:sp>
        <p:sp>
          <p:nvSpPr>
            <p:cNvPr id="46" name="object 46"/>
            <p:cNvSpPr/>
            <p:nvPr/>
          </p:nvSpPr>
          <p:spPr>
            <a:xfrm>
              <a:off x="7673339" y="74040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2D8"/>
            </a:solidFill>
          </p:spPr>
          <p:txBody>
            <a:bodyPr wrap="square" lIns="0" tIns="0" rIns="0" bIns="0" rtlCol="0"/>
            <a:lstStyle/>
            <a:p>
              <a:endParaRPr/>
            </a:p>
          </p:txBody>
        </p:sp>
        <p:sp>
          <p:nvSpPr>
            <p:cNvPr id="47" name="object 47"/>
            <p:cNvSpPr/>
            <p:nvPr/>
          </p:nvSpPr>
          <p:spPr>
            <a:xfrm>
              <a:off x="7673339" y="74675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74DA"/>
            </a:solidFill>
          </p:spPr>
          <p:txBody>
            <a:bodyPr wrap="square" lIns="0" tIns="0" rIns="0" bIns="0" rtlCol="0"/>
            <a:lstStyle/>
            <a:p>
              <a:endParaRPr/>
            </a:p>
          </p:txBody>
        </p:sp>
        <p:sp>
          <p:nvSpPr>
            <p:cNvPr id="48" name="object 48"/>
            <p:cNvSpPr/>
            <p:nvPr/>
          </p:nvSpPr>
          <p:spPr>
            <a:xfrm>
              <a:off x="7673339" y="75437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5DD"/>
            </a:solidFill>
          </p:spPr>
          <p:txBody>
            <a:bodyPr wrap="square" lIns="0" tIns="0" rIns="0" bIns="0" rtlCol="0"/>
            <a:lstStyle/>
            <a:p>
              <a:endParaRPr/>
            </a:p>
          </p:txBody>
        </p:sp>
        <p:sp>
          <p:nvSpPr>
            <p:cNvPr id="49" name="object 49"/>
            <p:cNvSpPr/>
            <p:nvPr/>
          </p:nvSpPr>
          <p:spPr>
            <a:xfrm>
              <a:off x="7673339" y="76199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6DF"/>
            </a:solidFill>
          </p:spPr>
          <p:txBody>
            <a:bodyPr wrap="square" lIns="0" tIns="0" rIns="0" bIns="0" rtlCol="0"/>
            <a:lstStyle/>
            <a:p>
              <a:endParaRPr/>
            </a:p>
          </p:txBody>
        </p:sp>
        <p:sp>
          <p:nvSpPr>
            <p:cNvPr id="50" name="object 50"/>
            <p:cNvSpPr/>
            <p:nvPr/>
          </p:nvSpPr>
          <p:spPr>
            <a:xfrm>
              <a:off x="7673339" y="76834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8E2"/>
            </a:solidFill>
          </p:spPr>
          <p:txBody>
            <a:bodyPr wrap="square" lIns="0" tIns="0" rIns="0" bIns="0" rtlCol="0"/>
            <a:lstStyle/>
            <a:p>
              <a:endParaRPr/>
            </a:p>
          </p:txBody>
        </p:sp>
        <p:sp>
          <p:nvSpPr>
            <p:cNvPr id="51" name="object 51"/>
            <p:cNvSpPr/>
            <p:nvPr/>
          </p:nvSpPr>
          <p:spPr>
            <a:xfrm>
              <a:off x="7673339" y="77596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79E4"/>
            </a:solidFill>
          </p:spPr>
          <p:txBody>
            <a:bodyPr wrap="square" lIns="0" tIns="0" rIns="0" bIns="0" rtlCol="0"/>
            <a:lstStyle/>
            <a:p>
              <a:endParaRPr/>
            </a:p>
          </p:txBody>
        </p:sp>
        <p:sp>
          <p:nvSpPr>
            <p:cNvPr id="52" name="object 52"/>
            <p:cNvSpPr/>
            <p:nvPr/>
          </p:nvSpPr>
          <p:spPr>
            <a:xfrm>
              <a:off x="7673339" y="7835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AE6"/>
            </a:solidFill>
          </p:spPr>
          <p:txBody>
            <a:bodyPr wrap="square" lIns="0" tIns="0" rIns="0" bIns="0" rtlCol="0"/>
            <a:lstStyle/>
            <a:p>
              <a:endParaRPr/>
            </a:p>
          </p:txBody>
        </p:sp>
        <p:sp>
          <p:nvSpPr>
            <p:cNvPr id="53" name="object 53"/>
            <p:cNvSpPr/>
            <p:nvPr/>
          </p:nvSpPr>
          <p:spPr>
            <a:xfrm>
              <a:off x="7673339" y="789939"/>
              <a:ext cx="1363980" cy="7620"/>
            </a:xfrm>
            <a:custGeom>
              <a:avLst/>
              <a:gdLst/>
              <a:ahLst/>
              <a:cxnLst/>
              <a:rect l="l" t="t" r="r" b="b"/>
              <a:pathLst>
                <a:path w="1363979" h="7620">
                  <a:moveTo>
                    <a:pt x="1363979" y="0"/>
                  </a:moveTo>
                  <a:lnTo>
                    <a:pt x="0" y="0"/>
                  </a:lnTo>
                  <a:lnTo>
                    <a:pt x="0" y="7620"/>
                  </a:lnTo>
                  <a:lnTo>
                    <a:pt x="1363979" y="7620"/>
                  </a:lnTo>
                  <a:lnTo>
                    <a:pt x="1363979" y="0"/>
                  </a:lnTo>
                  <a:close/>
                </a:path>
              </a:pathLst>
            </a:custGeom>
            <a:solidFill>
              <a:srgbClr val="007CE9"/>
            </a:solidFill>
          </p:spPr>
          <p:txBody>
            <a:bodyPr wrap="square" lIns="0" tIns="0" rIns="0" bIns="0" rtlCol="0"/>
            <a:lstStyle/>
            <a:p>
              <a:endParaRPr/>
            </a:p>
          </p:txBody>
        </p:sp>
        <p:sp>
          <p:nvSpPr>
            <p:cNvPr id="54" name="object 54"/>
            <p:cNvSpPr/>
            <p:nvPr/>
          </p:nvSpPr>
          <p:spPr>
            <a:xfrm>
              <a:off x="7673339" y="797559"/>
              <a:ext cx="1363980" cy="7620"/>
            </a:xfrm>
            <a:custGeom>
              <a:avLst/>
              <a:gdLst/>
              <a:ahLst/>
              <a:cxnLst/>
              <a:rect l="l" t="t" r="r" b="b"/>
              <a:pathLst>
                <a:path w="1363979" h="7620">
                  <a:moveTo>
                    <a:pt x="1363979" y="0"/>
                  </a:moveTo>
                  <a:lnTo>
                    <a:pt x="0" y="0"/>
                  </a:lnTo>
                  <a:lnTo>
                    <a:pt x="0" y="7619"/>
                  </a:lnTo>
                  <a:lnTo>
                    <a:pt x="1363979" y="7619"/>
                  </a:lnTo>
                  <a:lnTo>
                    <a:pt x="1363979" y="0"/>
                  </a:lnTo>
                  <a:close/>
                </a:path>
              </a:pathLst>
            </a:custGeom>
            <a:solidFill>
              <a:srgbClr val="007DEB"/>
            </a:solidFill>
          </p:spPr>
          <p:txBody>
            <a:bodyPr wrap="square" lIns="0" tIns="0" rIns="0" bIns="0" rtlCol="0"/>
            <a:lstStyle/>
            <a:p>
              <a:endParaRPr/>
            </a:p>
          </p:txBody>
        </p:sp>
        <p:sp>
          <p:nvSpPr>
            <p:cNvPr id="55" name="object 55"/>
            <p:cNvSpPr/>
            <p:nvPr/>
          </p:nvSpPr>
          <p:spPr>
            <a:xfrm>
              <a:off x="7673339" y="80517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EEE"/>
            </a:solidFill>
          </p:spPr>
          <p:txBody>
            <a:bodyPr wrap="square" lIns="0" tIns="0" rIns="0" bIns="0" rtlCol="0"/>
            <a:lstStyle/>
            <a:p>
              <a:endParaRPr/>
            </a:p>
          </p:txBody>
        </p:sp>
        <p:sp>
          <p:nvSpPr>
            <p:cNvPr id="56" name="object 56"/>
            <p:cNvSpPr/>
            <p:nvPr/>
          </p:nvSpPr>
          <p:spPr>
            <a:xfrm>
              <a:off x="7673339" y="8115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FF0"/>
            </a:solidFill>
          </p:spPr>
          <p:txBody>
            <a:bodyPr wrap="square" lIns="0" tIns="0" rIns="0" bIns="0" rtlCol="0"/>
            <a:lstStyle/>
            <a:p>
              <a:endParaRPr/>
            </a:p>
          </p:txBody>
        </p:sp>
        <p:sp>
          <p:nvSpPr>
            <p:cNvPr id="57" name="object 57"/>
            <p:cNvSpPr/>
            <p:nvPr/>
          </p:nvSpPr>
          <p:spPr>
            <a:xfrm>
              <a:off x="7673339" y="81914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1F3"/>
            </a:solidFill>
          </p:spPr>
          <p:txBody>
            <a:bodyPr wrap="square" lIns="0" tIns="0" rIns="0" bIns="0" rtlCol="0"/>
            <a:lstStyle/>
            <a:p>
              <a:endParaRPr/>
            </a:p>
          </p:txBody>
        </p:sp>
        <p:sp>
          <p:nvSpPr>
            <p:cNvPr id="58" name="object 58"/>
            <p:cNvSpPr/>
            <p:nvPr/>
          </p:nvSpPr>
          <p:spPr>
            <a:xfrm>
              <a:off x="7673339" y="82676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2F5"/>
            </a:solidFill>
          </p:spPr>
          <p:txBody>
            <a:bodyPr wrap="square" lIns="0" tIns="0" rIns="0" bIns="0" rtlCol="0"/>
            <a:lstStyle/>
            <a:p>
              <a:endParaRPr/>
            </a:p>
          </p:txBody>
        </p:sp>
        <p:sp>
          <p:nvSpPr>
            <p:cNvPr id="59" name="object 59"/>
            <p:cNvSpPr/>
            <p:nvPr/>
          </p:nvSpPr>
          <p:spPr>
            <a:xfrm>
              <a:off x="7673339" y="83311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83F7"/>
            </a:solidFill>
          </p:spPr>
          <p:txBody>
            <a:bodyPr wrap="square" lIns="0" tIns="0" rIns="0" bIns="0" rtlCol="0"/>
            <a:lstStyle/>
            <a:p>
              <a:endParaRPr/>
            </a:p>
          </p:txBody>
        </p:sp>
        <p:sp>
          <p:nvSpPr>
            <p:cNvPr id="60" name="object 60"/>
            <p:cNvSpPr/>
            <p:nvPr/>
          </p:nvSpPr>
          <p:spPr>
            <a:xfrm>
              <a:off x="7673339" y="8407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5FA"/>
            </a:solidFill>
          </p:spPr>
          <p:txBody>
            <a:bodyPr wrap="square" lIns="0" tIns="0" rIns="0" bIns="0" rtlCol="0"/>
            <a:lstStyle/>
            <a:p>
              <a:endParaRPr/>
            </a:p>
          </p:txBody>
        </p:sp>
        <p:sp>
          <p:nvSpPr>
            <p:cNvPr id="61" name="object 61"/>
            <p:cNvSpPr/>
            <p:nvPr/>
          </p:nvSpPr>
          <p:spPr>
            <a:xfrm>
              <a:off x="7673339" y="84708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6FC"/>
            </a:solidFill>
          </p:spPr>
          <p:txBody>
            <a:bodyPr wrap="square" lIns="0" tIns="0" rIns="0" bIns="0" rtlCol="0"/>
            <a:lstStyle/>
            <a:p>
              <a:endParaRPr/>
            </a:p>
          </p:txBody>
        </p:sp>
        <p:sp>
          <p:nvSpPr>
            <p:cNvPr id="62" name="object 62"/>
            <p:cNvSpPr/>
            <p:nvPr/>
          </p:nvSpPr>
          <p:spPr>
            <a:xfrm>
              <a:off x="7673339" y="85470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85FA"/>
            </a:solidFill>
          </p:spPr>
          <p:txBody>
            <a:bodyPr wrap="square" lIns="0" tIns="0" rIns="0" bIns="0" rtlCol="0"/>
            <a:lstStyle/>
            <a:p>
              <a:endParaRPr/>
            </a:p>
          </p:txBody>
        </p:sp>
        <p:sp>
          <p:nvSpPr>
            <p:cNvPr id="63" name="object 63"/>
            <p:cNvSpPr/>
            <p:nvPr/>
          </p:nvSpPr>
          <p:spPr>
            <a:xfrm>
              <a:off x="7673339" y="86232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4F7"/>
            </a:solidFill>
          </p:spPr>
          <p:txBody>
            <a:bodyPr wrap="square" lIns="0" tIns="0" rIns="0" bIns="0" rtlCol="0"/>
            <a:lstStyle/>
            <a:p>
              <a:endParaRPr/>
            </a:p>
          </p:txBody>
        </p:sp>
        <p:sp>
          <p:nvSpPr>
            <p:cNvPr id="64" name="object 64"/>
            <p:cNvSpPr/>
            <p:nvPr/>
          </p:nvSpPr>
          <p:spPr>
            <a:xfrm>
              <a:off x="7673339" y="86867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2F5"/>
            </a:solidFill>
          </p:spPr>
          <p:txBody>
            <a:bodyPr wrap="square" lIns="0" tIns="0" rIns="0" bIns="0" rtlCol="0"/>
            <a:lstStyle/>
            <a:p>
              <a:endParaRPr/>
            </a:p>
          </p:txBody>
        </p:sp>
        <p:sp>
          <p:nvSpPr>
            <p:cNvPr id="65" name="object 65"/>
            <p:cNvSpPr/>
            <p:nvPr/>
          </p:nvSpPr>
          <p:spPr>
            <a:xfrm>
              <a:off x="7673339" y="87630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81F2"/>
            </a:solidFill>
          </p:spPr>
          <p:txBody>
            <a:bodyPr wrap="square" lIns="0" tIns="0" rIns="0" bIns="0" rtlCol="0"/>
            <a:lstStyle/>
            <a:p>
              <a:endParaRPr/>
            </a:p>
          </p:txBody>
        </p:sp>
        <p:sp>
          <p:nvSpPr>
            <p:cNvPr id="66" name="object 66"/>
            <p:cNvSpPr/>
            <p:nvPr/>
          </p:nvSpPr>
          <p:spPr>
            <a:xfrm>
              <a:off x="7673339" y="88391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80F0"/>
            </a:solidFill>
          </p:spPr>
          <p:txBody>
            <a:bodyPr wrap="square" lIns="0" tIns="0" rIns="0" bIns="0" rtlCol="0"/>
            <a:lstStyle/>
            <a:p>
              <a:endParaRPr/>
            </a:p>
          </p:txBody>
        </p:sp>
        <p:sp>
          <p:nvSpPr>
            <p:cNvPr id="67" name="object 67"/>
            <p:cNvSpPr/>
            <p:nvPr/>
          </p:nvSpPr>
          <p:spPr>
            <a:xfrm>
              <a:off x="7673339" y="89026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EEE"/>
            </a:solidFill>
          </p:spPr>
          <p:txBody>
            <a:bodyPr wrap="square" lIns="0" tIns="0" rIns="0" bIns="0" rtlCol="0"/>
            <a:lstStyle/>
            <a:p>
              <a:endParaRPr/>
            </a:p>
          </p:txBody>
        </p:sp>
        <p:sp>
          <p:nvSpPr>
            <p:cNvPr id="68" name="object 68"/>
            <p:cNvSpPr/>
            <p:nvPr/>
          </p:nvSpPr>
          <p:spPr>
            <a:xfrm>
              <a:off x="7673339" y="8978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DEB"/>
            </a:solidFill>
          </p:spPr>
          <p:txBody>
            <a:bodyPr wrap="square" lIns="0" tIns="0" rIns="0" bIns="0" rtlCol="0"/>
            <a:lstStyle/>
            <a:p>
              <a:endParaRPr/>
            </a:p>
          </p:txBody>
        </p:sp>
        <p:sp>
          <p:nvSpPr>
            <p:cNvPr id="69" name="object 69"/>
            <p:cNvSpPr/>
            <p:nvPr/>
          </p:nvSpPr>
          <p:spPr>
            <a:xfrm>
              <a:off x="7673339" y="90423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CE9"/>
            </a:solidFill>
          </p:spPr>
          <p:txBody>
            <a:bodyPr wrap="square" lIns="0" tIns="0" rIns="0" bIns="0" rtlCol="0"/>
            <a:lstStyle/>
            <a:p>
              <a:endParaRPr/>
            </a:p>
          </p:txBody>
        </p:sp>
        <p:sp>
          <p:nvSpPr>
            <p:cNvPr id="70" name="object 70"/>
            <p:cNvSpPr/>
            <p:nvPr/>
          </p:nvSpPr>
          <p:spPr>
            <a:xfrm>
              <a:off x="7673339" y="91185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BE6"/>
            </a:solidFill>
          </p:spPr>
          <p:txBody>
            <a:bodyPr wrap="square" lIns="0" tIns="0" rIns="0" bIns="0" rtlCol="0"/>
            <a:lstStyle/>
            <a:p>
              <a:endParaRPr/>
            </a:p>
          </p:txBody>
        </p:sp>
        <p:sp>
          <p:nvSpPr>
            <p:cNvPr id="71" name="object 71"/>
            <p:cNvSpPr/>
            <p:nvPr/>
          </p:nvSpPr>
          <p:spPr>
            <a:xfrm>
              <a:off x="7673339" y="91947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9E4"/>
            </a:solidFill>
          </p:spPr>
          <p:txBody>
            <a:bodyPr wrap="square" lIns="0" tIns="0" rIns="0" bIns="0" rtlCol="0"/>
            <a:lstStyle/>
            <a:p>
              <a:endParaRPr/>
            </a:p>
          </p:txBody>
        </p:sp>
        <p:sp>
          <p:nvSpPr>
            <p:cNvPr id="72" name="object 72"/>
            <p:cNvSpPr/>
            <p:nvPr/>
          </p:nvSpPr>
          <p:spPr>
            <a:xfrm>
              <a:off x="7673339" y="9258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8E1"/>
            </a:solidFill>
          </p:spPr>
          <p:txBody>
            <a:bodyPr wrap="square" lIns="0" tIns="0" rIns="0" bIns="0" rtlCol="0"/>
            <a:lstStyle/>
            <a:p>
              <a:endParaRPr/>
            </a:p>
          </p:txBody>
        </p:sp>
        <p:sp>
          <p:nvSpPr>
            <p:cNvPr id="73" name="object 73"/>
            <p:cNvSpPr/>
            <p:nvPr/>
          </p:nvSpPr>
          <p:spPr>
            <a:xfrm>
              <a:off x="7673339" y="93345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7DF"/>
            </a:solidFill>
          </p:spPr>
          <p:txBody>
            <a:bodyPr wrap="square" lIns="0" tIns="0" rIns="0" bIns="0" rtlCol="0"/>
            <a:lstStyle/>
            <a:p>
              <a:endParaRPr/>
            </a:p>
          </p:txBody>
        </p:sp>
        <p:sp>
          <p:nvSpPr>
            <p:cNvPr id="74" name="object 74"/>
            <p:cNvSpPr/>
            <p:nvPr/>
          </p:nvSpPr>
          <p:spPr>
            <a:xfrm>
              <a:off x="7673339" y="94106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5DD"/>
            </a:solidFill>
          </p:spPr>
          <p:txBody>
            <a:bodyPr wrap="square" lIns="0" tIns="0" rIns="0" bIns="0" rtlCol="0"/>
            <a:lstStyle/>
            <a:p>
              <a:endParaRPr/>
            </a:p>
          </p:txBody>
        </p:sp>
        <p:sp>
          <p:nvSpPr>
            <p:cNvPr id="75" name="object 75"/>
            <p:cNvSpPr/>
            <p:nvPr/>
          </p:nvSpPr>
          <p:spPr>
            <a:xfrm>
              <a:off x="7673339" y="94741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4DA"/>
            </a:solidFill>
          </p:spPr>
          <p:txBody>
            <a:bodyPr wrap="square" lIns="0" tIns="0" rIns="0" bIns="0" rtlCol="0"/>
            <a:lstStyle/>
            <a:p>
              <a:endParaRPr/>
            </a:p>
          </p:txBody>
        </p:sp>
        <p:sp>
          <p:nvSpPr>
            <p:cNvPr id="76" name="object 76"/>
            <p:cNvSpPr/>
            <p:nvPr/>
          </p:nvSpPr>
          <p:spPr>
            <a:xfrm>
              <a:off x="7673339" y="95503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73D8"/>
            </a:solidFill>
          </p:spPr>
          <p:txBody>
            <a:bodyPr wrap="square" lIns="0" tIns="0" rIns="0" bIns="0" rtlCol="0"/>
            <a:lstStyle/>
            <a:p>
              <a:endParaRPr/>
            </a:p>
          </p:txBody>
        </p:sp>
        <p:sp>
          <p:nvSpPr>
            <p:cNvPr id="77" name="object 77"/>
            <p:cNvSpPr/>
            <p:nvPr/>
          </p:nvSpPr>
          <p:spPr>
            <a:xfrm>
              <a:off x="7673339" y="96138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72D5"/>
            </a:solidFill>
          </p:spPr>
          <p:txBody>
            <a:bodyPr wrap="square" lIns="0" tIns="0" rIns="0" bIns="0" rtlCol="0"/>
            <a:lstStyle/>
            <a:p>
              <a:endParaRPr/>
            </a:p>
          </p:txBody>
        </p:sp>
        <p:sp>
          <p:nvSpPr>
            <p:cNvPr id="78" name="object 78"/>
            <p:cNvSpPr/>
            <p:nvPr/>
          </p:nvSpPr>
          <p:spPr>
            <a:xfrm>
              <a:off x="7673339" y="96900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70D3"/>
            </a:solidFill>
          </p:spPr>
          <p:txBody>
            <a:bodyPr wrap="square" lIns="0" tIns="0" rIns="0" bIns="0" rtlCol="0"/>
            <a:lstStyle/>
            <a:p>
              <a:endParaRPr/>
            </a:p>
          </p:txBody>
        </p:sp>
        <p:sp>
          <p:nvSpPr>
            <p:cNvPr id="79" name="object 79"/>
            <p:cNvSpPr/>
            <p:nvPr/>
          </p:nvSpPr>
          <p:spPr>
            <a:xfrm>
              <a:off x="7673339" y="97662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FD0"/>
            </a:solidFill>
          </p:spPr>
          <p:txBody>
            <a:bodyPr wrap="square" lIns="0" tIns="0" rIns="0" bIns="0" rtlCol="0"/>
            <a:lstStyle/>
            <a:p>
              <a:endParaRPr/>
            </a:p>
          </p:txBody>
        </p:sp>
        <p:sp>
          <p:nvSpPr>
            <p:cNvPr id="80" name="object 80"/>
            <p:cNvSpPr/>
            <p:nvPr/>
          </p:nvSpPr>
          <p:spPr>
            <a:xfrm>
              <a:off x="7673339" y="98297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ECE"/>
            </a:solidFill>
          </p:spPr>
          <p:txBody>
            <a:bodyPr wrap="square" lIns="0" tIns="0" rIns="0" bIns="0" rtlCol="0"/>
            <a:lstStyle/>
            <a:p>
              <a:endParaRPr/>
            </a:p>
          </p:txBody>
        </p:sp>
        <p:sp>
          <p:nvSpPr>
            <p:cNvPr id="81" name="object 81"/>
            <p:cNvSpPr/>
            <p:nvPr/>
          </p:nvSpPr>
          <p:spPr>
            <a:xfrm>
              <a:off x="7673339" y="99060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CCC"/>
            </a:solidFill>
          </p:spPr>
          <p:txBody>
            <a:bodyPr wrap="square" lIns="0" tIns="0" rIns="0" bIns="0" rtlCol="0"/>
            <a:lstStyle/>
            <a:p>
              <a:endParaRPr/>
            </a:p>
          </p:txBody>
        </p:sp>
        <p:sp>
          <p:nvSpPr>
            <p:cNvPr id="82" name="object 82"/>
            <p:cNvSpPr/>
            <p:nvPr/>
          </p:nvSpPr>
          <p:spPr>
            <a:xfrm>
              <a:off x="7673339" y="99821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BC9"/>
            </a:solidFill>
          </p:spPr>
          <p:txBody>
            <a:bodyPr wrap="square" lIns="0" tIns="0" rIns="0" bIns="0" rtlCol="0"/>
            <a:lstStyle/>
            <a:p>
              <a:endParaRPr/>
            </a:p>
          </p:txBody>
        </p:sp>
        <p:sp>
          <p:nvSpPr>
            <p:cNvPr id="83" name="object 83"/>
            <p:cNvSpPr/>
            <p:nvPr/>
          </p:nvSpPr>
          <p:spPr>
            <a:xfrm>
              <a:off x="7673339" y="100456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6AC7"/>
            </a:solidFill>
          </p:spPr>
          <p:txBody>
            <a:bodyPr wrap="square" lIns="0" tIns="0" rIns="0" bIns="0" rtlCol="0"/>
            <a:lstStyle/>
            <a:p>
              <a:endParaRPr/>
            </a:p>
          </p:txBody>
        </p:sp>
        <p:sp>
          <p:nvSpPr>
            <p:cNvPr id="84" name="object 84"/>
            <p:cNvSpPr/>
            <p:nvPr/>
          </p:nvSpPr>
          <p:spPr>
            <a:xfrm>
              <a:off x="7673339" y="10121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8C4"/>
            </a:solidFill>
          </p:spPr>
          <p:txBody>
            <a:bodyPr wrap="square" lIns="0" tIns="0" rIns="0" bIns="0" rtlCol="0"/>
            <a:lstStyle/>
            <a:p>
              <a:endParaRPr/>
            </a:p>
          </p:txBody>
        </p:sp>
        <p:sp>
          <p:nvSpPr>
            <p:cNvPr id="85" name="object 85"/>
            <p:cNvSpPr/>
            <p:nvPr/>
          </p:nvSpPr>
          <p:spPr>
            <a:xfrm>
              <a:off x="7673339" y="101853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7C2"/>
            </a:solidFill>
          </p:spPr>
          <p:txBody>
            <a:bodyPr wrap="square" lIns="0" tIns="0" rIns="0" bIns="0" rtlCol="0"/>
            <a:lstStyle/>
            <a:p>
              <a:endParaRPr/>
            </a:p>
          </p:txBody>
        </p:sp>
        <p:sp>
          <p:nvSpPr>
            <p:cNvPr id="86" name="object 86"/>
            <p:cNvSpPr/>
            <p:nvPr/>
          </p:nvSpPr>
          <p:spPr>
            <a:xfrm>
              <a:off x="7673339" y="102615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66BF"/>
            </a:solidFill>
          </p:spPr>
          <p:txBody>
            <a:bodyPr wrap="square" lIns="0" tIns="0" rIns="0" bIns="0" rtlCol="0"/>
            <a:lstStyle/>
            <a:p>
              <a:endParaRPr/>
            </a:p>
          </p:txBody>
        </p:sp>
        <p:sp>
          <p:nvSpPr>
            <p:cNvPr id="87" name="object 87"/>
            <p:cNvSpPr/>
            <p:nvPr/>
          </p:nvSpPr>
          <p:spPr>
            <a:xfrm>
              <a:off x="7673339" y="103377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66BD"/>
            </a:solidFill>
          </p:spPr>
          <p:txBody>
            <a:bodyPr wrap="square" lIns="0" tIns="0" rIns="0" bIns="0" rtlCol="0"/>
            <a:lstStyle/>
            <a:p>
              <a:endParaRPr/>
            </a:p>
          </p:txBody>
        </p:sp>
        <p:sp>
          <p:nvSpPr>
            <p:cNvPr id="88" name="object 88"/>
            <p:cNvSpPr/>
            <p:nvPr/>
          </p:nvSpPr>
          <p:spPr>
            <a:xfrm>
              <a:off x="7673339" y="10401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3BB"/>
            </a:solidFill>
          </p:spPr>
          <p:txBody>
            <a:bodyPr wrap="square" lIns="0" tIns="0" rIns="0" bIns="0" rtlCol="0"/>
            <a:lstStyle/>
            <a:p>
              <a:endParaRPr/>
            </a:p>
          </p:txBody>
        </p:sp>
        <p:sp>
          <p:nvSpPr>
            <p:cNvPr id="89" name="object 89"/>
            <p:cNvSpPr/>
            <p:nvPr/>
          </p:nvSpPr>
          <p:spPr>
            <a:xfrm>
              <a:off x="7673339" y="104775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62B8"/>
            </a:solidFill>
          </p:spPr>
          <p:txBody>
            <a:bodyPr wrap="square" lIns="0" tIns="0" rIns="0" bIns="0" rtlCol="0"/>
            <a:lstStyle/>
            <a:p>
              <a:endParaRPr/>
            </a:p>
          </p:txBody>
        </p:sp>
        <p:sp>
          <p:nvSpPr>
            <p:cNvPr id="90" name="object 90"/>
            <p:cNvSpPr/>
            <p:nvPr/>
          </p:nvSpPr>
          <p:spPr>
            <a:xfrm>
              <a:off x="7673339" y="105536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61B6"/>
            </a:solidFill>
          </p:spPr>
          <p:txBody>
            <a:bodyPr wrap="square" lIns="0" tIns="0" rIns="0" bIns="0" rtlCol="0"/>
            <a:lstStyle/>
            <a:p>
              <a:endParaRPr/>
            </a:p>
          </p:txBody>
        </p:sp>
        <p:sp>
          <p:nvSpPr>
            <p:cNvPr id="91" name="object 91"/>
            <p:cNvSpPr/>
            <p:nvPr/>
          </p:nvSpPr>
          <p:spPr>
            <a:xfrm>
              <a:off x="7673339" y="106298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FB3"/>
            </a:solidFill>
          </p:spPr>
          <p:txBody>
            <a:bodyPr wrap="square" lIns="0" tIns="0" rIns="0" bIns="0" rtlCol="0"/>
            <a:lstStyle/>
            <a:p>
              <a:endParaRPr/>
            </a:p>
          </p:txBody>
        </p:sp>
        <p:sp>
          <p:nvSpPr>
            <p:cNvPr id="92" name="object 92"/>
            <p:cNvSpPr/>
            <p:nvPr/>
          </p:nvSpPr>
          <p:spPr>
            <a:xfrm>
              <a:off x="7673339" y="106933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5EB1"/>
            </a:solidFill>
          </p:spPr>
          <p:txBody>
            <a:bodyPr wrap="square" lIns="0" tIns="0" rIns="0" bIns="0" rtlCol="0"/>
            <a:lstStyle/>
            <a:p>
              <a:endParaRPr/>
            </a:p>
          </p:txBody>
        </p:sp>
        <p:sp>
          <p:nvSpPr>
            <p:cNvPr id="93" name="object 93"/>
            <p:cNvSpPr/>
            <p:nvPr/>
          </p:nvSpPr>
          <p:spPr>
            <a:xfrm>
              <a:off x="7673339" y="1076959"/>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DAE"/>
            </a:solidFill>
          </p:spPr>
          <p:txBody>
            <a:bodyPr wrap="square" lIns="0" tIns="0" rIns="0" bIns="0" rtlCol="0"/>
            <a:lstStyle/>
            <a:p>
              <a:endParaRPr/>
            </a:p>
          </p:txBody>
        </p:sp>
        <p:sp>
          <p:nvSpPr>
            <p:cNvPr id="94" name="object 94"/>
            <p:cNvSpPr/>
            <p:nvPr/>
          </p:nvSpPr>
          <p:spPr>
            <a:xfrm>
              <a:off x="7673339" y="1083309"/>
              <a:ext cx="1363980" cy="7620"/>
            </a:xfrm>
            <a:custGeom>
              <a:avLst/>
              <a:gdLst/>
              <a:ahLst/>
              <a:cxnLst/>
              <a:rect l="l" t="t" r="r" b="b"/>
              <a:pathLst>
                <a:path w="1363979" h="7619">
                  <a:moveTo>
                    <a:pt x="1363979" y="0"/>
                  </a:moveTo>
                  <a:lnTo>
                    <a:pt x="0" y="0"/>
                  </a:lnTo>
                  <a:lnTo>
                    <a:pt x="0" y="7619"/>
                  </a:lnTo>
                  <a:lnTo>
                    <a:pt x="1363979" y="7619"/>
                  </a:lnTo>
                  <a:lnTo>
                    <a:pt x="1363979" y="0"/>
                  </a:lnTo>
                  <a:close/>
                </a:path>
              </a:pathLst>
            </a:custGeom>
            <a:solidFill>
              <a:srgbClr val="005CAC"/>
            </a:solidFill>
          </p:spPr>
          <p:txBody>
            <a:bodyPr wrap="square" lIns="0" tIns="0" rIns="0" bIns="0" rtlCol="0"/>
            <a:lstStyle/>
            <a:p>
              <a:endParaRPr/>
            </a:p>
          </p:txBody>
        </p:sp>
        <p:sp>
          <p:nvSpPr>
            <p:cNvPr id="95" name="object 95"/>
            <p:cNvSpPr/>
            <p:nvPr/>
          </p:nvSpPr>
          <p:spPr>
            <a:xfrm>
              <a:off x="7673339" y="1090929"/>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5AAA"/>
            </a:solidFill>
          </p:spPr>
          <p:txBody>
            <a:bodyPr wrap="square" lIns="0" tIns="0" rIns="0" bIns="0" rtlCol="0"/>
            <a:lstStyle/>
            <a:p>
              <a:endParaRPr/>
            </a:p>
          </p:txBody>
        </p:sp>
        <p:sp>
          <p:nvSpPr>
            <p:cNvPr id="96" name="object 96"/>
            <p:cNvSpPr/>
            <p:nvPr/>
          </p:nvSpPr>
          <p:spPr>
            <a:xfrm>
              <a:off x="7673339" y="1098550"/>
              <a:ext cx="1363980" cy="6350"/>
            </a:xfrm>
            <a:custGeom>
              <a:avLst/>
              <a:gdLst/>
              <a:ahLst/>
              <a:cxnLst/>
              <a:rect l="l" t="t" r="r" b="b"/>
              <a:pathLst>
                <a:path w="1363979" h="6350">
                  <a:moveTo>
                    <a:pt x="1363979" y="0"/>
                  </a:moveTo>
                  <a:lnTo>
                    <a:pt x="0" y="0"/>
                  </a:lnTo>
                  <a:lnTo>
                    <a:pt x="0" y="6350"/>
                  </a:lnTo>
                  <a:lnTo>
                    <a:pt x="1363979" y="6350"/>
                  </a:lnTo>
                  <a:lnTo>
                    <a:pt x="1363979" y="0"/>
                  </a:lnTo>
                  <a:close/>
                </a:path>
              </a:pathLst>
            </a:custGeom>
            <a:solidFill>
              <a:srgbClr val="0059A7"/>
            </a:solidFill>
          </p:spPr>
          <p:txBody>
            <a:bodyPr wrap="square" lIns="0" tIns="0" rIns="0" bIns="0" rtlCol="0"/>
            <a:lstStyle/>
            <a:p>
              <a:endParaRPr/>
            </a:p>
          </p:txBody>
        </p:sp>
        <p:sp>
          <p:nvSpPr>
            <p:cNvPr id="97" name="object 97"/>
            <p:cNvSpPr/>
            <p:nvPr/>
          </p:nvSpPr>
          <p:spPr>
            <a:xfrm>
              <a:off x="7673339" y="1104900"/>
              <a:ext cx="1363980" cy="7620"/>
            </a:xfrm>
            <a:custGeom>
              <a:avLst/>
              <a:gdLst/>
              <a:ahLst/>
              <a:cxnLst/>
              <a:rect l="l" t="t" r="r" b="b"/>
              <a:pathLst>
                <a:path w="1363979" h="7619">
                  <a:moveTo>
                    <a:pt x="1363979" y="0"/>
                  </a:moveTo>
                  <a:lnTo>
                    <a:pt x="0" y="0"/>
                  </a:lnTo>
                  <a:lnTo>
                    <a:pt x="0" y="7620"/>
                  </a:lnTo>
                  <a:lnTo>
                    <a:pt x="1363979" y="7620"/>
                  </a:lnTo>
                  <a:lnTo>
                    <a:pt x="1363979" y="0"/>
                  </a:lnTo>
                  <a:close/>
                </a:path>
              </a:pathLst>
            </a:custGeom>
            <a:solidFill>
              <a:srgbClr val="0058A5"/>
            </a:solidFill>
          </p:spPr>
          <p:txBody>
            <a:bodyPr wrap="square" lIns="0" tIns="0" rIns="0" bIns="0" rtlCol="0"/>
            <a:lstStyle/>
            <a:p>
              <a:endParaRPr/>
            </a:p>
          </p:txBody>
        </p:sp>
        <p:sp>
          <p:nvSpPr>
            <p:cNvPr id="98" name="object 98"/>
            <p:cNvSpPr/>
            <p:nvPr/>
          </p:nvSpPr>
          <p:spPr>
            <a:xfrm>
              <a:off x="7673340" y="1112519"/>
              <a:ext cx="1363980" cy="7620"/>
            </a:xfrm>
            <a:custGeom>
              <a:avLst/>
              <a:gdLst/>
              <a:ahLst/>
              <a:cxnLst/>
              <a:rect l="l" t="t" r="r" b="b"/>
              <a:pathLst>
                <a:path w="1363979" h="7619">
                  <a:moveTo>
                    <a:pt x="1363980" y="0"/>
                  </a:moveTo>
                  <a:lnTo>
                    <a:pt x="0" y="0"/>
                  </a:lnTo>
                  <a:lnTo>
                    <a:pt x="0" y="2540"/>
                  </a:lnTo>
                  <a:lnTo>
                    <a:pt x="1270" y="2540"/>
                  </a:lnTo>
                  <a:lnTo>
                    <a:pt x="1270" y="7620"/>
                  </a:lnTo>
                  <a:lnTo>
                    <a:pt x="1362710" y="7620"/>
                  </a:lnTo>
                  <a:lnTo>
                    <a:pt x="1362710" y="2540"/>
                  </a:lnTo>
                  <a:lnTo>
                    <a:pt x="1363980" y="2540"/>
                  </a:lnTo>
                  <a:lnTo>
                    <a:pt x="1363980" y="0"/>
                  </a:lnTo>
                  <a:close/>
                </a:path>
              </a:pathLst>
            </a:custGeom>
            <a:solidFill>
              <a:srgbClr val="0056A2"/>
            </a:solidFill>
          </p:spPr>
          <p:txBody>
            <a:bodyPr wrap="square" lIns="0" tIns="0" rIns="0" bIns="0" rtlCol="0"/>
            <a:lstStyle/>
            <a:p>
              <a:endParaRPr/>
            </a:p>
          </p:txBody>
        </p:sp>
        <p:sp>
          <p:nvSpPr>
            <p:cNvPr id="99" name="object 99"/>
            <p:cNvSpPr/>
            <p:nvPr/>
          </p:nvSpPr>
          <p:spPr>
            <a:xfrm>
              <a:off x="7674610" y="1120139"/>
              <a:ext cx="1361440" cy="6350"/>
            </a:xfrm>
            <a:custGeom>
              <a:avLst/>
              <a:gdLst/>
              <a:ahLst/>
              <a:cxnLst/>
              <a:rect l="l" t="t" r="r" b="b"/>
              <a:pathLst>
                <a:path w="1361440" h="6350">
                  <a:moveTo>
                    <a:pt x="1361440" y="0"/>
                  </a:moveTo>
                  <a:lnTo>
                    <a:pt x="0" y="0"/>
                  </a:lnTo>
                  <a:lnTo>
                    <a:pt x="0" y="3810"/>
                  </a:lnTo>
                  <a:lnTo>
                    <a:pt x="1270" y="3810"/>
                  </a:lnTo>
                  <a:lnTo>
                    <a:pt x="1270" y="6350"/>
                  </a:lnTo>
                  <a:lnTo>
                    <a:pt x="1361440" y="6350"/>
                  </a:lnTo>
                  <a:lnTo>
                    <a:pt x="1361440" y="3810"/>
                  </a:lnTo>
                  <a:lnTo>
                    <a:pt x="1361440" y="0"/>
                  </a:lnTo>
                  <a:close/>
                </a:path>
              </a:pathLst>
            </a:custGeom>
            <a:solidFill>
              <a:srgbClr val="0055A0"/>
            </a:solidFill>
          </p:spPr>
          <p:txBody>
            <a:bodyPr wrap="square" lIns="0" tIns="0" rIns="0" bIns="0" rtlCol="0"/>
            <a:lstStyle/>
            <a:p>
              <a:endParaRPr/>
            </a:p>
          </p:txBody>
        </p:sp>
        <p:sp>
          <p:nvSpPr>
            <p:cNvPr id="100" name="object 100"/>
            <p:cNvSpPr/>
            <p:nvPr/>
          </p:nvSpPr>
          <p:spPr>
            <a:xfrm>
              <a:off x="7675880" y="1126489"/>
              <a:ext cx="1360170" cy="7620"/>
            </a:xfrm>
            <a:custGeom>
              <a:avLst/>
              <a:gdLst/>
              <a:ahLst/>
              <a:cxnLst/>
              <a:rect l="l" t="t" r="r" b="b"/>
              <a:pathLst>
                <a:path w="1360170" h="7619">
                  <a:moveTo>
                    <a:pt x="1360170" y="0"/>
                  </a:moveTo>
                  <a:lnTo>
                    <a:pt x="0" y="0"/>
                  </a:lnTo>
                  <a:lnTo>
                    <a:pt x="0" y="1270"/>
                  </a:lnTo>
                  <a:lnTo>
                    <a:pt x="0" y="3810"/>
                  </a:lnTo>
                  <a:lnTo>
                    <a:pt x="1270" y="3810"/>
                  </a:lnTo>
                  <a:lnTo>
                    <a:pt x="1270" y="7620"/>
                  </a:lnTo>
                  <a:lnTo>
                    <a:pt x="1358900" y="7620"/>
                  </a:lnTo>
                  <a:lnTo>
                    <a:pt x="1358900" y="3810"/>
                  </a:lnTo>
                  <a:lnTo>
                    <a:pt x="1358900" y="1270"/>
                  </a:lnTo>
                  <a:lnTo>
                    <a:pt x="1360170" y="1270"/>
                  </a:lnTo>
                  <a:lnTo>
                    <a:pt x="1360170" y="0"/>
                  </a:lnTo>
                  <a:close/>
                </a:path>
              </a:pathLst>
            </a:custGeom>
            <a:solidFill>
              <a:srgbClr val="00549E"/>
            </a:solidFill>
          </p:spPr>
          <p:txBody>
            <a:bodyPr wrap="square" lIns="0" tIns="0" rIns="0" bIns="0" rtlCol="0"/>
            <a:lstStyle/>
            <a:p>
              <a:endParaRPr/>
            </a:p>
          </p:txBody>
        </p:sp>
        <p:sp>
          <p:nvSpPr>
            <p:cNvPr id="101" name="object 101"/>
            <p:cNvSpPr/>
            <p:nvPr/>
          </p:nvSpPr>
          <p:spPr>
            <a:xfrm>
              <a:off x="7677150" y="1134109"/>
              <a:ext cx="1357630" cy="6350"/>
            </a:xfrm>
            <a:custGeom>
              <a:avLst/>
              <a:gdLst/>
              <a:ahLst/>
              <a:cxnLst/>
              <a:rect l="l" t="t" r="r" b="b"/>
              <a:pathLst>
                <a:path w="1357629" h="6350">
                  <a:moveTo>
                    <a:pt x="1357630" y="0"/>
                  </a:moveTo>
                  <a:lnTo>
                    <a:pt x="0" y="0"/>
                  </a:lnTo>
                  <a:lnTo>
                    <a:pt x="0" y="1270"/>
                  </a:lnTo>
                  <a:lnTo>
                    <a:pt x="0" y="2540"/>
                  </a:lnTo>
                  <a:lnTo>
                    <a:pt x="1270" y="2540"/>
                  </a:lnTo>
                  <a:lnTo>
                    <a:pt x="1270" y="5080"/>
                  </a:lnTo>
                  <a:lnTo>
                    <a:pt x="1270" y="6350"/>
                  </a:lnTo>
                  <a:lnTo>
                    <a:pt x="1355090" y="6350"/>
                  </a:lnTo>
                  <a:lnTo>
                    <a:pt x="1355090" y="5080"/>
                  </a:lnTo>
                  <a:lnTo>
                    <a:pt x="1356360" y="5080"/>
                  </a:lnTo>
                  <a:lnTo>
                    <a:pt x="1356360" y="2540"/>
                  </a:lnTo>
                  <a:lnTo>
                    <a:pt x="1356360" y="1270"/>
                  </a:lnTo>
                  <a:lnTo>
                    <a:pt x="1357630" y="1270"/>
                  </a:lnTo>
                  <a:lnTo>
                    <a:pt x="1357630" y="0"/>
                  </a:lnTo>
                  <a:close/>
                </a:path>
              </a:pathLst>
            </a:custGeom>
            <a:solidFill>
              <a:srgbClr val="00539B"/>
            </a:solidFill>
          </p:spPr>
          <p:txBody>
            <a:bodyPr wrap="square" lIns="0" tIns="0" rIns="0" bIns="0" rtlCol="0"/>
            <a:lstStyle/>
            <a:p>
              <a:endParaRPr/>
            </a:p>
          </p:txBody>
        </p:sp>
        <p:sp>
          <p:nvSpPr>
            <p:cNvPr id="102" name="object 102"/>
            <p:cNvSpPr/>
            <p:nvPr/>
          </p:nvSpPr>
          <p:spPr>
            <a:xfrm>
              <a:off x="7678420" y="1140459"/>
              <a:ext cx="1353820" cy="7620"/>
            </a:xfrm>
            <a:custGeom>
              <a:avLst/>
              <a:gdLst/>
              <a:ahLst/>
              <a:cxnLst/>
              <a:rect l="l" t="t" r="r" b="b"/>
              <a:pathLst>
                <a:path w="1353820" h="7619">
                  <a:moveTo>
                    <a:pt x="1353820" y="0"/>
                  </a:moveTo>
                  <a:lnTo>
                    <a:pt x="0" y="0"/>
                  </a:lnTo>
                  <a:lnTo>
                    <a:pt x="0" y="1270"/>
                  </a:lnTo>
                  <a:lnTo>
                    <a:pt x="1270" y="1270"/>
                  </a:lnTo>
                  <a:lnTo>
                    <a:pt x="1270" y="2540"/>
                  </a:lnTo>
                  <a:lnTo>
                    <a:pt x="1270" y="6350"/>
                  </a:lnTo>
                  <a:lnTo>
                    <a:pt x="2540" y="6350"/>
                  </a:lnTo>
                  <a:lnTo>
                    <a:pt x="2540" y="7620"/>
                  </a:lnTo>
                  <a:lnTo>
                    <a:pt x="1351280" y="7620"/>
                  </a:lnTo>
                  <a:lnTo>
                    <a:pt x="1351280" y="6350"/>
                  </a:lnTo>
                  <a:lnTo>
                    <a:pt x="1352550" y="6350"/>
                  </a:lnTo>
                  <a:lnTo>
                    <a:pt x="1352550" y="2540"/>
                  </a:lnTo>
                  <a:lnTo>
                    <a:pt x="1353820" y="2540"/>
                  </a:lnTo>
                  <a:lnTo>
                    <a:pt x="1353820" y="1270"/>
                  </a:lnTo>
                  <a:lnTo>
                    <a:pt x="1353820" y="0"/>
                  </a:lnTo>
                  <a:close/>
                </a:path>
              </a:pathLst>
            </a:custGeom>
            <a:solidFill>
              <a:srgbClr val="005199"/>
            </a:solidFill>
          </p:spPr>
          <p:txBody>
            <a:bodyPr wrap="square" lIns="0" tIns="0" rIns="0" bIns="0" rtlCol="0"/>
            <a:lstStyle/>
            <a:p>
              <a:endParaRPr/>
            </a:p>
          </p:txBody>
        </p:sp>
        <p:sp>
          <p:nvSpPr>
            <p:cNvPr id="103" name="object 103"/>
            <p:cNvSpPr/>
            <p:nvPr/>
          </p:nvSpPr>
          <p:spPr>
            <a:xfrm>
              <a:off x="7680960" y="1148079"/>
              <a:ext cx="1348740" cy="7620"/>
            </a:xfrm>
            <a:custGeom>
              <a:avLst/>
              <a:gdLst/>
              <a:ahLst/>
              <a:cxnLst/>
              <a:rect l="l" t="t" r="r" b="b"/>
              <a:pathLst>
                <a:path w="1348740" h="7619">
                  <a:moveTo>
                    <a:pt x="1348740" y="0"/>
                  </a:moveTo>
                  <a:lnTo>
                    <a:pt x="0" y="0"/>
                  </a:lnTo>
                  <a:lnTo>
                    <a:pt x="0" y="1270"/>
                  </a:lnTo>
                  <a:lnTo>
                    <a:pt x="1270" y="1270"/>
                  </a:lnTo>
                  <a:lnTo>
                    <a:pt x="1270" y="5080"/>
                  </a:lnTo>
                  <a:lnTo>
                    <a:pt x="2540" y="5080"/>
                  </a:lnTo>
                  <a:lnTo>
                    <a:pt x="2540" y="7620"/>
                  </a:lnTo>
                  <a:lnTo>
                    <a:pt x="1346200" y="7620"/>
                  </a:lnTo>
                  <a:lnTo>
                    <a:pt x="1346200" y="5080"/>
                  </a:lnTo>
                  <a:lnTo>
                    <a:pt x="1347470" y="5080"/>
                  </a:lnTo>
                  <a:lnTo>
                    <a:pt x="1347470" y="1270"/>
                  </a:lnTo>
                  <a:lnTo>
                    <a:pt x="1348740" y="1270"/>
                  </a:lnTo>
                  <a:lnTo>
                    <a:pt x="1348740" y="0"/>
                  </a:lnTo>
                  <a:close/>
                </a:path>
              </a:pathLst>
            </a:custGeom>
            <a:solidFill>
              <a:srgbClr val="005096"/>
            </a:solidFill>
          </p:spPr>
          <p:txBody>
            <a:bodyPr wrap="square" lIns="0" tIns="0" rIns="0" bIns="0" rtlCol="0"/>
            <a:lstStyle/>
            <a:p>
              <a:endParaRPr/>
            </a:p>
          </p:txBody>
        </p:sp>
        <p:sp>
          <p:nvSpPr>
            <p:cNvPr id="104" name="object 104"/>
            <p:cNvSpPr/>
            <p:nvPr/>
          </p:nvSpPr>
          <p:spPr>
            <a:xfrm>
              <a:off x="7684770" y="1155699"/>
              <a:ext cx="1341120" cy="6350"/>
            </a:xfrm>
            <a:custGeom>
              <a:avLst/>
              <a:gdLst/>
              <a:ahLst/>
              <a:cxnLst/>
              <a:rect l="l" t="t" r="r" b="b"/>
              <a:pathLst>
                <a:path w="1341120" h="6350">
                  <a:moveTo>
                    <a:pt x="1338580" y="5207"/>
                  </a:moveTo>
                  <a:lnTo>
                    <a:pt x="2540" y="5207"/>
                  </a:lnTo>
                  <a:lnTo>
                    <a:pt x="2540" y="6350"/>
                  </a:lnTo>
                  <a:lnTo>
                    <a:pt x="1338580" y="6350"/>
                  </a:lnTo>
                  <a:lnTo>
                    <a:pt x="1338580" y="5207"/>
                  </a:lnTo>
                  <a:close/>
                </a:path>
                <a:path w="1341120" h="6350">
                  <a:moveTo>
                    <a:pt x="1341120" y="0"/>
                  </a:moveTo>
                  <a:lnTo>
                    <a:pt x="0" y="0"/>
                  </a:lnTo>
                  <a:lnTo>
                    <a:pt x="0" y="2540"/>
                  </a:lnTo>
                  <a:lnTo>
                    <a:pt x="1270" y="2540"/>
                  </a:lnTo>
                  <a:lnTo>
                    <a:pt x="1270" y="5080"/>
                  </a:lnTo>
                  <a:lnTo>
                    <a:pt x="1339850" y="5080"/>
                  </a:lnTo>
                  <a:lnTo>
                    <a:pt x="1339850" y="2540"/>
                  </a:lnTo>
                  <a:lnTo>
                    <a:pt x="1341120" y="2540"/>
                  </a:lnTo>
                  <a:lnTo>
                    <a:pt x="1341120" y="0"/>
                  </a:lnTo>
                  <a:close/>
                </a:path>
              </a:pathLst>
            </a:custGeom>
            <a:solidFill>
              <a:srgbClr val="004F94"/>
            </a:solidFill>
          </p:spPr>
          <p:txBody>
            <a:bodyPr wrap="square" lIns="0" tIns="0" rIns="0" bIns="0" rtlCol="0"/>
            <a:lstStyle/>
            <a:p>
              <a:endParaRPr/>
            </a:p>
          </p:txBody>
        </p:sp>
        <p:sp>
          <p:nvSpPr>
            <p:cNvPr id="105" name="object 105"/>
            <p:cNvSpPr/>
            <p:nvPr/>
          </p:nvSpPr>
          <p:spPr>
            <a:xfrm>
              <a:off x="7687310" y="1162049"/>
              <a:ext cx="1336040" cy="7620"/>
            </a:xfrm>
            <a:custGeom>
              <a:avLst/>
              <a:gdLst/>
              <a:ahLst/>
              <a:cxnLst/>
              <a:rect l="l" t="t" r="r" b="b"/>
              <a:pathLst>
                <a:path w="1336040" h="7619">
                  <a:moveTo>
                    <a:pt x="1336040" y="0"/>
                  </a:moveTo>
                  <a:lnTo>
                    <a:pt x="0" y="0"/>
                  </a:lnTo>
                  <a:lnTo>
                    <a:pt x="0" y="1397"/>
                  </a:lnTo>
                  <a:lnTo>
                    <a:pt x="1270" y="1397"/>
                  </a:lnTo>
                  <a:lnTo>
                    <a:pt x="1270" y="3810"/>
                  </a:lnTo>
                  <a:lnTo>
                    <a:pt x="2540" y="3810"/>
                  </a:lnTo>
                  <a:lnTo>
                    <a:pt x="2540" y="6350"/>
                  </a:lnTo>
                  <a:lnTo>
                    <a:pt x="3810" y="6350"/>
                  </a:lnTo>
                  <a:lnTo>
                    <a:pt x="3810" y="7620"/>
                  </a:lnTo>
                  <a:lnTo>
                    <a:pt x="1332230" y="7620"/>
                  </a:lnTo>
                  <a:lnTo>
                    <a:pt x="1332230" y="6350"/>
                  </a:lnTo>
                  <a:lnTo>
                    <a:pt x="1333500" y="6350"/>
                  </a:lnTo>
                  <a:lnTo>
                    <a:pt x="1333500" y="3810"/>
                  </a:lnTo>
                  <a:lnTo>
                    <a:pt x="1334770" y="3810"/>
                  </a:lnTo>
                  <a:lnTo>
                    <a:pt x="1334770" y="1397"/>
                  </a:lnTo>
                  <a:lnTo>
                    <a:pt x="1336040" y="1397"/>
                  </a:lnTo>
                  <a:lnTo>
                    <a:pt x="1336040" y="0"/>
                  </a:lnTo>
                  <a:close/>
                </a:path>
              </a:pathLst>
            </a:custGeom>
            <a:solidFill>
              <a:srgbClr val="004D91"/>
            </a:solidFill>
          </p:spPr>
          <p:txBody>
            <a:bodyPr wrap="square" lIns="0" tIns="0" rIns="0" bIns="0" rtlCol="0"/>
            <a:lstStyle/>
            <a:p>
              <a:endParaRPr/>
            </a:p>
          </p:txBody>
        </p:sp>
        <p:sp>
          <p:nvSpPr>
            <p:cNvPr id="106" name="object 106"/>
            <p:cNvSpPr/>
            <p:nvPr/>
          </p:nvSpPr>
          <p:spPr>
            <a:xfrm>
              <a:off x="7691120" y="1169669"/>
              <a:ext cx="1328420" cy="7620"/>
            </a:xfrm>
            <a:custGeom>
              <a:avLst/>
              <a:gdLst/>
              <a:ahLst/>
              <a:cxnLst/>
              <a:rect l="l" t="t" r="r" b="b"/>
              <a:pathLst>
                <a:path w="1328420" h="7619">
                  <a:moveTo>
                    <a:pt x="1328420" y="0"/>
                  </a:moveTo>
                  <a:lnTo>
                    <a:pt x="1327150" y="0"/>
                  </a:lnTo>
                  <a:lnTo>
                    <a:pt x="1270" y="0"/>
                  </a:lnTo>
                  <a:lnTo>
                    <a:pt x="0" y="0"/>
                  </a:lnTo>
                  <a:lnTo>
                    <a:pt x="0" y="127"/>
                  </a:lnTo>
                  <a:lnTo>
                    <a:pt x="1270" y="127"/>
                  </a:lnTo>
                  <a:lnTo>
                    <a:pt x="1270" y="1270"/>
                  </a:lnTo>
                  <a:lnTo>
                    <a:pt x="2540" y="1270"/>
                  </a:lnTo>
                  <a:lnTo>
                    <a:pt x="2540" y="2540"/>
                  </a:lnTo>
                  <a:lnTo>
                    <a:pt x="2540" y="3810"/>
                  </a:lnTo>
                  <a:lnTo>
                    <a:pt x="3810" y="3810"/>
                  </a:lnTo>
                  <a:lnTo>
                    <a:pt x="3810" y="5080"/>
                  </a:lnTo>
                  <a:lnTo>
                    <a:pt x="5080" y="5080"/>
                  </a:lnTo>
                  <a:lnTo>
                    <a:pt x="5080" y="6477"/>
                  </a:lnTo>
                  <a:lnTo>
                    <a:pt x="6350" y="6477"/>
                  </a:lnTo>
                  <a:lnTo>
                    <a:pt x="6350" y="7620"/>
                  </a:lnTo>
                  <a:lnTo>
                    <a:pt x="1323340" y="7620"/>
                  </a:lnTo>
                  <a:lnTo>
                    <a:pt x="1323340" y="6477"/>
                  </a:lnTo>
                  <a:lnTo>
                    <a:pt x="1324610" y="6477"/>
                  </a:lnTo>
                  <a:lnTo>
                    <a:pt x="1324610" y="5080"/>
                  </a:lnTo>
                  <a:lnTo>
                    <a:pt x="1325880" y="5080"/>
                  </a:lnTo>
                  <a:lnTo>
                    <a:pt x="1325880" y="3810"/>
                  </a:lnTo>
                  <a:lnTo>
                    <a:pt x="1325880" y="2540"/>
                  </a:lnTo>
                  <a:lnTo>
                    <a:pt x="1327137" y="2540"/>
                  </a:lnTo>
                  <a:lnTo>
                    <a:pt x="1327137" y="1270"/>
                  </a:lnTo>
                  <a:lnTo>
                    <a:pt x="1327150" y="127"/>
                  </a:lnTo>
                  <a:lnTo>
                    <a:pt x="1328420" y="127"/>
                  </a:lnTo>
                  <a:lnTo>
                    <a:pt x="1328420" y="0"/>
                  </a:lnTo>
                  <a:close/>
                </a:path>
              </a:pathLst>
            </a:custGeom>
            <a:solidFill>
              <a:srgbClr val="004C8F"/>
            </a:solidFill>
          </p:spPr>
          <p:txBody>
            <a:bodyPr wrap="square" lIns="0" tIns="0" rIns="0" bIns="0" rtlCol="0"/>
            <a:lstStyle/>
            <a:p>
              <a:endParaRPr/>
            </a:p>
          </p:txBody>
        </p:sp>
        <p:sp>
          <p:nvSpPr>
            <p:cNvPr id="107" name="object 107"/>
            <p:cNvSpPr/>
            <p:nvPr/>
          </p:nvSpPr>
          <p:spPr>
            <a:xfrm>
              <a:off x="7697470" y="1177289"/>
              <a:ext cx="1316990" cy="6350"/>
            </a:xfrm>
            <a:custGeom>
              <a:avLst/>
              <a:gdLst/>
              <a:ahLst/>
              <a:cxnLst/>
              <a:rect l="l" t="t" r="r" b="b"/>
              <a:pathLst>
                <a:path w="1316990" h="6350">
                  <a:moveTo>
                    <a:pt x="1311910" y="5207"/>
                  </a:moveTo>
                  <a:lnTo>
                    <a:pt x="3810" y="5207"/>
                  </a:lnTo>
                  <a:lnTo>
                    <a:pt x="3810" y="6350"/>
                  </a:lnTo>
                  <a:lnTo>
                    <a:pt x="1311910" y="6350"/>
                  </a:lnTo>
                  <a:lnTo>
                    <a:pt x="1311910" y="5207"/>
                  </a:lnTo>
                  <a:close/>
                </a:path>
                <a:path w="1316990" h="6350">
                  <a:moveTo>
                    <a:pt x="1316990" y="0"/>
                  </a:moveTo>
                  <a:lnTo>
                    <a:pt x="0" y="0"/>
                  </a:lnTo>
                  <a:lnTo>
                    <a:pt x="0" y="1270"/>
                  </a:lnTo>
                  <a:lnTo>
                    <a:pt x="1270" y="1270"/>
                  </a:lnTo>
                  <a:lnTo>
                    <a:pt x="1270" y="2552"/>
                  </a:lnTo>
                  <a:lnTo>
                    <a:pt x="2540" y="2552"/>
                  </a:lnTo>
                  <a:lnTo>
                    <a:pt x="2540" y="3810"/>
                  </a:lnTo>
                  <a:lnTo>
                    <a:pt x="3810" y="3810"/>
                  </a:lnTo>
                  <a:lnTo>
                    <a:pt x="3810" y="5080"/>
                  </a:lnTo>
                  <a:lnTo>
                    <a:pt x="1313180" y="5080"/>
                  </a:lnTo>
                  <a:lnTo>
                    <a:pt x="1313180" y="3810"/>
                  </a:lnTo>
                  <a:lnTo>
                    <a:pt x="1314437" y="3810"/>
                  </a:lnTo>
                  <a:lnTo>
                    <a:pt x="1314437" y="2552"/>
                  </a:lnTo>
                  <a:lnTo>
                    <a:pt x="1315720" y="2552"/>
                  </a:lnTo>
                  <a:lnTo>
                    <a:pt x="1315720" y="1270"/>
                  </a:lnTo>
                  <a:lnTo>
                    <a:pt x="1316990" y="1270"/>
                  </a:lnTo>
                  <a:lnTo>
                    <a:pt x="1316990" y="0"/>
                  </a:lnTo>
                  <a:close/>
                </a:path>
              </a:pathLst>
            </a:custGeom>
            <a:solidFill>
              <a:srgbClr val="004B8D"/>
            </a:solidFill>
          </p:spPr>
          <p:txBody>
            <a:bodyPr wrap="square" lIns="0" tIns="0" rIns="0" bIns="0" rtlCol="0"/>
            <a:lstStyle/>
            <a:p>
              <a:endParaRPr/>
            </a:p>
          </p:txBody>
        </p:sp>
        <p:sp>
          <p:nvSpPr>
            <p:cNvPr id="108" name="object 108"/>
            <p:cNvSpPr/>
            <p:nvPr/>
          </p:nvSpPr>
          <p:spPr>
            <a:xfrm>
              <a:off x="7702550" y="1183639"/>
              <a:ext cx="1306830" cy="7620"/>
            </a:xfrm>
            <a:custGeom>
              <a:avLst/>
              <a:gdLst/>
              <a:ahLst/>
              <a:cxnLst/>
              <a:rect l="l" t="t" r="r" b="b"/>
              <a:pathLst>
                <a:path w="1306829" h="7619">
                  <a:moveTo>
                    <a:pt x="1301750" y="5207"/>
                  </a:moveTo>
                  <a:lnTo>
                    <a:pt x="3810" y="5207"/>
                  </a:lnTo>
                  <a:lnTo>
                    <a:pt x="3810" y="6350"/>
                  </a:lnTo>
                  <a:lnTo>
                    <a:pt x="5080" y="6350"/>
                  </a:lnTo>
                  <a:lnTo>
                    <a:pt x="5080" y="7620"/>
                  </a:lnTo>
                  <a:lnTo>
                    <a:pt x="1300480" y="7620"/>
                  </a:lnTo>
                  <a:lnTo>
                    <a:pt x="1300480" y="6350"/>
                  </a:lnTo>
                  <a:lnTo>
                    <a:pt x="1301750" y="6350"/>
                  </a:lnTo>
                  <a:lnTo>
                    <a:pt x="1301750" y="5207"/>
                  </a:lnTo>
                  <a:close/>
                </a:path>
                <a:path w="1306829" h="7619">
                  <a:moveTo>
                    <a:pt x="1306830" y="0"/>
                  </a:moveTo>
                  <a:lnTo>
                    <a:pt x="0" y="0"/>
                  </a:lnTo>
                  <a:lnTo>
                    <a:pt x="0" y="1270"/>
                  </a:lnTo>
                  <a:lnTo>
                    <a:pt x="1270" y="1270"/>
                  </a:lnTo>
                  <a:lnTo>
                    <a:pt x="1270" y="2552"/>
                  </a:lnTo>
                  <a:lnTo>
                    <a:pt x="2540" y="2552"/>
                  </a:lnTo>
                  <a:lnTo>
                    <a:pt x="2540" y="3810"/>
                  </a:lnTo>
                  <a:lnTo>
                    <a:pt x="2540" y="5080"/>
                  </a:lnTo>
                  <a:lnTo>
                    <a:pt x="1301750" y="5080"/>
                  </a:lnTo>
                  <a:lnTo>
                    <a:pt x="1301750" y="5207"/>
                  </a:lnTo>
                  <a:lnTo>
                    <a:pt x="1303020" y="5207"/>
                  </a:lnTo>
                  <a:lnTo>
                    <a:pt x="1303020" y="5080"/>
                  </a:lnTo>
                  <a:lnTo>
                    <a:pt x="1303020" y="3810"/>
                  </a:lnTo>
                  <a:lnTo>
                    <a:pt x="1304290" y="3810"/>
                  </a:lnTo>
                  <a:lnTo>
                    <a:pt x="1304290" y="2552"/>
                  </a:lnTo>
                  <a:lnTo>
                    <a:pt x="1305560" y="2552"/>
                  </a:lnTo>
                  <a:lnTo>
                    <a:pt x="1305560" y="1270"/>
                  </a:lnTo>
                  <a:lnTo>
                    <a:pt x="1306830" y="1270"/>
                  </a:lnTo>
                  <a:lnTo>
                    <a:pt x="1306830" y="0"/>
                  </a:lnTo>
                  <a:close/>
                </a:path>
              </a:pathLst>
            </a:custGeom>
            <a:solidFill>
              <a:srgbClr val="00498A"/>
            </a:solidFill>
          </p:spPr>
          <p:txBody>
            <a:bodyPr wrap="square" lIns="0" tIns="0" rIns="0" bIns="0" rtlCol="0"/>
            <a:lstStyle/>
            <a:p>
              <a:endParaRPr/>
            </a:p>
          </p:txBody>
        </p:sp>
        <p:sp>
          <p:nvSpPr>
            <p:cNvPr id="109" name="object 109"/>
            <p:cNvSpPr/>
            <p:nvPr/>
          </p:nvSpPr>
          <p:spPr>
            <a:xfrm>
              <a:off x="7708900" y="1191259"/>
              <a:ext cx="1292860" cy="6350"/>
            </a:xfrm>
            <a:custGeom>
              <a:avLst/>
              <a:gdLst/>
              <a:ahLst/>
              <a:cxnLst/>
              <a:rect l="l" t="t" r="r" b="b"/>
              <a:pathLst>
                <a:path w="1292859" h="6350">
                  <a:moveTo>
                    <a:pt x="1290320" y="3937"/>
                  </a:moveTo>
                  <a:lnTo>
                    <a:pt x="2540" y="3937"/>
                  </a:lnTo>
                  <a:lnTo>
                    <a:pt x="2540" y="5080"/>
                  </a:lnTo>
                  <a:lnTo>
                    <a:pt x="3810" y="5080"/>
                  </a:lnTo>
                  <a:lnTo>
                    <a:pt x="3810" y="6350"/>
                  </a:lnTo>
                  <a:lnTo>
                    <a:pt x="1289050" y="6350"/>
                  </a:lnTo>
                  <a:lnTo>
                    <a:pt x="1289050" y="5080"/>
                  </a:lnTo>
                  <a:lnTo>
                    <a:pt x="1290320" y="5080"/>
                  </a:lnTo>
                  <a:lnTo>
                    <a:pt x="1290320" y="3937"/>
                  </a:lnTo>
                  <a:close/>
                </a:path>
                <a:path w="1292859" h="6350">
                  <a:moveTo>
                    <a:pt x="1292860" y="0"/>
                  </a:moveTo>
                  <a:lnTo>
                    <a:pt x="0" y="0"/>
                  </a:lnTo>
                  <a:lnTo>
                    <a:pt x="0" y="1282"/>
                  </a:lnTo>
                  <a:lnTo>
                    <a:pt x="1270" y="1282"/>
                  </a:lnTo>
                  <a:lnTo>
                    <a:pt x="1270" y="2540"/>
                  </a:lnTo>
                  <a:lnTo>
                    <a:pt x="2540" y="2540"/>
                  </a:lnTo>
                  <a:lnTo>
                    <a:pt x="2540" y="3810"/>
                  </a:lnTo>
                  <a:lnTo>
                    <a:pt x="1291590" y="3810"/>
                  </a:lnTo>
                  <a:lnTo>
                    <a:pt x="1291590" y="2540"/>
                  </a:lnTo>
                  <a:lnTo>
                    <a:pt x="1291590" y="1282"/>
                  </a:lnTo>
                  <a:lnTo>
                    <a:pt x="1292860" y="1282"/>
                  </a:lnTo>
                  <a:lnTo>
                    <a:pt x="1292860" y="0"/>
                  </a:lnTo>
                  <a:close/>
                </a:path>
              </a:pathLst>
            </a:custGeom>
            <a:solidFill>
              <a:srgbClr val="004888"/>
            </a:solidFill>
          </p:spPr>
          <p:txBody>
            <a:bodyPr wrap="square" lIns="0" tIns="0" rIns="0" bIns="0" rtlCol="0"/>
            <a:lstStyle/>
            <a:p>
              <a:endParaRPr/>
            </a:p>
          </p:txBody>
        </p:sp>
        <p:sp>
          <p:nvSpPr>
            <p:cNvPr id="110" name="object 110"/>
            <p:cNvSpPr/>
            <p:nvPr/>
          </p:nvSpPr>
          <p:spPr>
            <a:xfrm>
              <a:off x="7713980" y="1197609"/>
              <a:ext cx="1282700" cy="8255"/>
            </a:xfrm>
            <a:custGeom>
              <a:avLst/>
              <a:gdLst/>
              <a:ahLst/>
              <a:cxnLst/>
              <a:rect l="l" t="t" r="r" b="b"/>
              <a:pathLst>
                <a:path w="1282700" h="8255">
                  <a:moveTo>
                    <a:pt x="1278890" y="3937"/>
                  </a:moveTo>
                  <a:lnTo>
                    <a:pt x="3810" y="3937"/>
                  </a:lnTo>
                  <a:lnTo>
                    <a:pt x="3810" y="5080"/>
                  </a:lnTo>
                  <a:lnTo>
                    <a:pt x="5080" y="5080"/>
                  </a:lnTo>
                  <a:lnTo>
                    <a:pt x="5080" y="6350"/>
                  </a:lnTo>
                  <a:lnTo>
                    <a:pt x="6350" y="6350"/>
                  </a:lnTo>
                  <a:lnTo>
                    <a:pt x="6350" y="7632"/>
                  </a:lnTo>
                  <a:lnTo>
                    <a:pt x="1276350" y="7632"/>
                  </a:lnTo>
                  <a:lnTo>
                    <a:pt x="1276350" y="6350"/>
                  </a:lnTo>
                  <a:lnTo>
                    <a:pt x="1277620" y="6350"/>
                  </a:lnTo>
                  <a:lnTo>
                    <a:pt x="1277620" y="5080"/>
                  </a:lnTo>
                  <a:lnTo>
                    <a:pt x="1278890" y="5080"/>
                  </a:lnTo>
                  <a:lnTo>
                    <a:pt x="1278890" y="3937"/>
                  </a:lnTo>
                  <a:close/>
                </a:path>
                <a:path w="1282700" h="8255">
                  <a:moveTo>
                    <a:pt x="1282700" y="0"/>
                  </a:moveTo>
                  <a:lnTo>
                    <a:pt x="0" y="0"/>
                  </a:lnTo>
                  <a:lnTo>
                    <a:pt x="0" y="1282"/>
                  </a:lnTo>
                  <a:lnTo>
                    <a:pt x="1270" y="1282"/>
                  </a:lnTo>
                  <a:lnTo>
                    <a:pt x="1270" y="2540"/>
                  </a:lnTo>
                  <a:lnTo>
                    <a:pt x="2540" y="2540"/>
                  </a:lnTo>
                  <a:lnTo>
                    <a:pt x="2540" y="3810"/>
                  </a:lnTo>
                  <a:lnTo>
                    <a:pt x="1278890" y="3810"/>
                  </a:lnTo>
                  <a:lnTo>
                    <a:pt x="1278890" y="3937"/>
                  </a:lnTo>
                  <a:lnTo>
                    <a:pt x="1280160" y="3937"/>
                  </a:lnTo>
                  <a:lnTo>
                    <a:pt x="1280160" y="3810"/>
                  </a:lnTo>
                  <a:lnTo>
                    <a:pt x="1280160" y="2540"/>
                  </a:lnTo>
                  <a:lnTo>
                    <a:pt x="1281430" y="2540"/>
                  </a:lnTo>
                  <a:lnTo>
                    <a:pt x="1281430" y="1282"/>
                  </a:lnTo>
                  <a:lnTo>
                    <a:pt x="1282700" y="1282"/>
                  </a:lnTo>
                  <a:lnTo>
                    <a:pt x="1282700" y="0"/>
                  </a:lnTo>
                  <a:close/>
                </a:path>
              </a:pathLst>
            </a:custGeom>
            <a:solidFill>
              <a:srgbClr val="004785"/>
            </a:solidFill>
          </p:spPr>
          <p:txBody>
            <a:bodyPr wrap="square" lIns="0" tIns="0" rIns="0" bIns="0" rtlCol="0"/>
            <a:lstStyle/>
            <a:p>
              <a:endParaRPr/>
            </a:p>
          </p:txBody>
        </p:sp>
        <p:sp>
          <p:nvSpPr>
            <p:cNvPr id="111" name="object 111"/>
            <p:cNvSpPr/>
            <p:nvPr/>
          </p:nvSpPr>
          <p:spPr>
            <a:xfrm>
              <a:off x="7721600" y="1205242"/>
              <a:ext cx="1267460" cy="7620"/>
            </a:xfrm>
            <a:custGeom>
              <a:avLst/>
              <a:gdLst/>
              <a:ahLst/>
              <a:cxnLst/>
              <a:rect l="l" t="t" r="r" b="b"/>
              <a:pathLst>
                <a:path w="1267459" h="7619">
                  <a:moveTo>
                    <a:pt x="1264920" y="2654"/>
                  </a:moveTo>
                  <a:lnTo>
                    <a:pt x="2540" y="2654"/>
                  </a:lnTo>
                  <a:lnTo>
                    <a:pt x="2540" y="3797"/>
                  </a:lnTo>
                  <a:lnTo>
                    <a:pt x="3810" y="3797"/>
                  </a:lnTo>
                  <a:lnTo>
                    <a:pt x="3810" y="5067"/>
                  </a:lnTo>
                  <a:lnTo>
                    <a:pt x="6350" y="5067"/>
                  </a:lnTo>
                  <a:lnTo>
                    <a:pt x="6350" y="6350"/>
                  </a:lnTo>
                  <a:lnTo>
                    <a:pt x="7620" y="6350"/>
                  </a:lnTo>
                  <a:lnTo>
                    <a:pt x="7620" y="7607"/>
                  </a:lnTo>
                  <a:lnTo>
                    <a:pt x="1259840" y="7607"/>
                  </a:lnTo>
                  <a:lnTo>
                    <a:pt x="1259840" y="6350"/>
                  </a:lnTo>
                  <a:lnTo>
                    <a:pt x="1261110" y="6350"/>
                  </a:lnTo>
                  <a:lnTo>
                    <a:pt x="1261110" y="5067"/>
                  </a:lnTo>
                  <a:lnTo>
                    <a:pt x="1262380" y="5067"/>
                  </a:lnTo>
                  <a:lnTo>
                    <a:pt x="1262380" y="3797"/>
                  </a:lnTo>
                  <a:lnTo>
                    <a:pt x="1264920" y="3797"/>
                  </a:lnTo>
                  <a:lnTo>
                    <a:pt x="1264920" y="2654"/>
                  </a:lnTo>
                  <a:close/>
                </a:path>
                <a:path w="1267459" h="7619">
                  <a:moveTo>
                    <a:pt x="1267460" y="0"/>
                  </a:moveTo>
                  <a:lnTo>
                    <a:pt x="0" y="0"/>
                  </a:lnTo>
                  <a:lnTo>
                    <a:pt x="0" y="1257"/>
                  </a:lnTo>
                  <a:lnTo>
                    <a:pt x="1270" y="1257"/>
                  </a:lnTo>
                  <a:lnTo>
                    <a:pt x="1270" y="2527"/>
                  </a:lnTo>
                  <a:lnTo>
                    <a:pt x="1264920" y="2527"/>
                  </a:lnTo>
                  <a:lnTo>
                    <a:pt x="1264920" y="2654"/>
                  </a:lnTo>
                  <a:lnTo>
                    <a:pt x="1266190" y="2654"/>
                  </a:lnTo>
                  <a:lnTo>
                    <a:pt x="1266190" y="2527"/>
                  </a:lnTo>
                  <a:lnTo>
                    <a:pt x="1266190" y="1257"/>
                  </a:lnTo>
                  <a:lnTo>
                    <a:pt x="1267460" y="1257"/>
                  </a:lnTo>
                  <a:lnTo>
                    <a:pt x="1267460" y="0"/>
                  </a:lnTo>
                  <a:close/>
                </a:path>
              </a:pathLst>
            </a:custGeom>
            <a:solidFill>
              <a:srgbClr val="004683"/>
            </a:solidFill>
          </p:spPr>
          <p:txBody>
            <a:bodyPr wrap="square" lIns="0" tIns="0" rIns="0" bIns="0" rtlCol="0"/>
            <a:lstStyle/>
            <a:p>
              <a:endParaRPr/>
            </a:p>
          </p:txBody>
        </p:sp>
        <p:sp>
          <p:nvSpPr>
            <p:cNvPr id="112" name="object 112"/>
            <p:cNvSpPr/>
            <p:nvPr/>
          </p:nvSpPr>
          <p:spPr>
            <a:xfrm>
              <a:off x="7731760" y="1212849"/>
              <a:ext cx="1247140" cy="6350"/>
            </a:xfrm>
            <a:custGeom>
              <a:avLst/>
              <a:gdLst/>
              <a:ahLst/>
              <a:cxnLst/>
              <a:rect l="l" t="t" r="r" b="b"/>
              <a:pathLst>
                <a:path w="1247140" h="6350">
                  <a:moveTo>
                    <a:pt x="1245870" y="1397"/>
                  </a:moveTo>
                  <a:lnTo>
                    <a:pt x="1270" y="1397"/>
                  </a:lnTo>
                  <a:lnTo>
                    <a:pt x="1270" y="2540"/>
                  </a:lnTo>
                  <a:lnTo>
                    <a:pt x="3810" y="2540"/>
                  </a:lnTo>
                  <a:lnTo>
                    <a:pt x="3810" y="3810"/>
                  </a:lnTo>
                  <a:lnTo>
                    <a:pt x="5080" y="3810"/>
                  </a:lnTo>
                  <a:lnTo>
                    <a:pt x="5080" y="5092"/>
                  </a:lnTo>
                  <a:lnTo>
                    <a:pt x="6350" y="5092"/>
                  </a:lnTo>
                  <a:lnTo>
                    <a:pt x="6350" y="6350"/>
                  </a:lnTo>
                  <a:lnTo>
                    <a:pt x="1240790" y="6350"/>
                  </a:lnTo>
                  <a:lnTo>
                    <a:pt x="1240790" y="5092"/>
                  </a:lnTo>
                  <a:lnTo>
                    <a:pt x="1242060" y="5092"/>
                  </a:lnTo>
                  <a:lnTo>
                    <a:pt x="1242060" y="3810"/>
                  </a:lnTo>
                  <a:lnTo>
                    <a:pt x="1244600" y="3810"/>
                  </a:lnTo>
                  <a:lnTo>
                    <a:pt x="1244600" y="2540"/>
                  </a:lnTo>
                  <a:lnTo>
                    <a:pt x="1245870" y="2540"/>
                  </a:lnTo>
                  <a:lnTo>
                    <a:pt x="1245870" y="1397"/>
                  </a:lnTo>
                  <a:close/>
                </a:path>
                <a:path w="1247140" h="6350">
                  <a:moveTo>
                    <a:pt x="1247140" y="0"/>
                  </a:moveTo>
                  <a:lnTo>
                    <a:pt x="0" y="0"/>
                  </a:lnTo>
                  <a:lnTo>
                    <a:pt x="0" y="1270"/>
                  </a:lnTo>
                  <a:lnTo>
                    <a:pt x="1245870" y="1270"/>
                  </a:lnTo>
                  <a:lnTo>
                    <a:pt x="1245870" y="1397"/>
                  </a:lnTo>
                  <a:lnTo>
                    <a:pt x="1247140" y="1397"/>
                  </a:lnTo>
                  <a:lnTo>
                    <a:pt x="1247140" y="1270"/>
                  </a:lnTo>
                  <a:lnTo>
                    <a:pt x="1247140" y="0"/>
                  </a:lnTo>
                  <a:close/>
                </a:path>
              </a:pathLst>
            </a:custGeom>
            <a:solidFill>
              <a:srgbClr val="004480"/>
            </a:solidFill>
          </p:spPr>
          <p:txBody>
            <a:bodyPr wrap="square" lIns="0" tIns="0" rIns="0" bIns="0" rtlCol="0"/>
            <a:lstStyle/>
            <a:p>
              <a:endParaRPr/>
            </a:p>
          </p:txBody>
        </p:sp>
        <p:sp>
          <p:nvSpPr>
            <p:cNvPr id="113" name="object 113"/>
            <p:cNvSpPr/>
            <p:nvPr/>
          </p:nvSpPr>
          <p:spPr>
            <a:xfrm>
              <a:off x="7740650" y="1219199"/>
              <a:ext cx="1229360" cy="7620"/>
            </a:xfrm>
            <a:custGeom>
              <a:avLst/>
              <a:gdLst/>
              <a:ahLst/>
              <a:cxnLst/>
              <a:rect l="l" t="t" r="r" b="b"/>
              <a:pathLst>
                <a:path w="1229359" h="7619">
                  <a:moveTo>
                    <a:pt x="1228090" y="1397"/>
                  </a:moveTo>
                  <a:lnTo>
                    <a:pt x="1270" y="1397"/>
                  </a:lnTo>
                  <a:lnTo>
                    <a:pt x="1270" y="2540"/>
                  </a:lnTo>
                  <a:lnTo>
                    <a:pt x="2540" y="2540"/>
                  </a:lnTo>
                  <a:lnTo>
                    <a:pt x="2540" y="3810"/>
                  </a:lnTo>
                  <a:lnTo>
                    <a:pt x="5080" y="3810"/>
                  </a:lnTo>
                  <a:lnTo>
                    <a:pt x="5080" y="5092"/>
                  </a:lnTo>
                  <a:lnTo>
                    <a:pt x="7620" y="5092"/>
                  </a:lnTo>
                  <a:lnTo>
                    <a:pt x="7620" y="6350"/>
                  </a:lnTo>
                  <a:lnTo>
                    <a:pt x="10160" y="6350"/>
                  </a:lnTo>
                  <a:lnTo>
                    <a:pt x="10160" y="7620"/>
                  </a:lnTo>
                  <a:lnTo>
                    <a:pt x="1217930" y="7620"/>
                  </a:lnTo>
                  <a:lnTo>
                    <a:pt x="1217930" y="6350"/>
                  </a:lnTo>
                  <a:lnTo>
                    <a:pt x="1220470" y="6350"/>
                  </a:lnTo>
                  <a:lnTo>
                    <a:pt x="1220470" y="5092"/>
                  </a:lnTo>
                  <a:lnTo>
                    <a:pt x="1224280" y="5092"/>
                  </a:lnTo>
                  <a:lnTo>
                    <a:pt x="1224280" y="3810"/>
                  </a:lnTo>
                  <a:lnTo>
                    <a:pt x="1225550" y="3810"/>
                  </a:lnTo>
                  <a:lnTo>
                    <a:pt x="1225550" y="2540"/>
                  </a:lnTo>
                  <a:lnTo>
                    <a:pt x="1228090" y="2540"/>
                  </a:lnTo>
                  <a:lnTo>
                    <a:pt x="1228090" y="1397"/>
                  </a:lnTo>
                  <a:close/>
                </a:path>
                <a:path w="1229359" h="7619">
                  <a:moveTo>
                    <a:pt x="1229360" y="0"/>
                  </a:moveTo>
                  <a:lnTo>
                    <a:pt x="0" y="0"/>
                  </a:lnTo>
                  <a:lnTo>
                    <a:pt x="0" y="1270"/>
                  </a:lnTo>
                  <a:lnTo>
                    <a:pt x="1228090" y="1270"/>
                  </a:lnTo>
                  <a:lnTo>
                    <a:pt x="1228090" y="1397"/>
                  </a:lnTo>
                  <a:lnTo>
                    <a:pt x="1229360" y="1397"/>
                  </a:lnTo>
                  <a:lnTo>
                    <a:pt x="1229360" y="1270"/>
                  </a:lnTo>
                  <a:lnTo>
                    <a:pt x="1229360" y="0"/>
                  </a:lnTo>
                  <a:close/>
                </a:path>
              </a:pathLst>
            </a:custGeom>
            <a:solidFill>
              <a:srgbClr val="00437E"/>
            </a:solidFill>
          </p:spPr>
          <p:txBody>
            <a:bodyPr wrap="square" lIns="0" tIns="0" rIns="0" bIns="0" rtlCol="0"/>
            <a:lstStyle/>
            <a:p>
              <a:endParaRPr/>
            </a:p>
          </p:txBody>
        </p:sp>
        <p:sp>
          <p:nvSpPr>
            <p:cNvPr id="114" name="object 114"/>
            <p:cNvSpPr/>
            <p:nvPr/>
          </p:nvSpPr>
          <p:spPr>
            <a:xfrm>
              <a:off x="7750810" y="1226819"/>
              <a:ext cx="1207770" cy="7620"/>
            </a:xfrm>
            <a:custGeom>
              <a:avLst/>
              <a:gdLst/>
              <a:ahLst/>
              <a:cxnLst/>
              <a:rect l="l" t="t" r="r" b="b"/>
              <a:pathLst>
                <a:path w="1207770" h="7619">
                  <a:moveTo>
                    <a:pt x="2540" y="0"/>
                  </a:moveTo>
                  <a:lnTo>
                    <a:pt x="0" y="0"/>
                  </a:lnTo>
                  <a:lnTo>
                    <a:pt x="0" y="127"/>
                  </a:lnTo>
                  <a:lnTo>
                    <a:pt x="2540" y="127"/>
                  </a:lnTo>
                  <a:lnTo>
                    <a:pt x="2540" y="0"/>
                  </a:lnTo>
                  <a:close/>
                </a:path>
                <a:path w="1207770" h="7619">
                  <a:moveTo>
                    <a:pt x="1191260" y="6477"/>
                  </a:moveTo>
                  <a:lnTo>
                    <a:pt x="17780" y="6477"/>
                  </a:lnTo>
                  <a:lnTo>
                    <a:pt x="17780" y="7620"/>
                  </a:lnTo>
                  <a:lnTo>
                    <a:pt x="1191260" y="7620"/>
                  </a:lnTo>
                  <a:lnTo>
                    <a:pt x="1191260" y="6477"/>
                  </a:lnTo>
                  <a:close/>
                </a:path>
                <a:path w="1207770" h="7619">
                  <a:moveTo>
                    <a:pt x="1205230" y="127"/>
                  </a:moveTo>
                  <a:lnTo>
                    <a:pt x="2540" y="127"/>
                  </a:lnTo>
                  <a:lnTo>
                    <a:pt x="2540" y="1270"/>
                  </a:lnTo>
                  <a:lnTo>
                    <a:pt x="6350" y="1270"/>
                  </a:lnTo>
                  <a:lnTo>
                    <a:pt x="6350" y="2540"/>
                  </a:lnTo>
                  <a:lnTo>
                    <a:pt x="8890" y="2540"/>
                  </a:lnTo>
                  <a:lnTo>
                    <a:pt x="8890" y="3822"/>
                  </a:lnTo>
                  <a:lnTo>
                    <a:pt x="11430" y="3822"/>
                  </a:lnTo>
                  <a:lnTo>
                    <a:pt x="11430" y="5080"/>
                  </a:lnTo>
                  <a:lnTo>
                    <a:pt x="13970" y="5080"/>
                  </a:lnTo>
                  <a:lnTo>
                    <a:pt x="13970" y="6350"/>
                  </a:lnTo>
                  <a:lnTo>
                    <a:pt x="1191260" y="6350"/>
                  </a:lnTo>
                  <a:lnTo>
                    <a:pt x="1191260" y="6477"/>
                  </a:lnTo>
                  <a:lnTo>
                    <a:pt x="1193800" y="6477"/>
                  </a:lnTo>
                  <a:lnTo>
                    <a:pt x="1193800" y="6350"/>
                  </a:lnTo>
                  <a:lnTo>
                    <a:pt x="1193800" y="5080"/>
                  </a:lnTo>
                  <a:lnTo>
                    <a:pt x="1196340" y="5080"/>
                  </a:lnTo>
                  <a:lnTo>
                    <a:pt x="1196340" y="3822"/>
                  </a:lnTo>
                  <a:lnTo>
                    <a:pt x="1198880" y="3822"/>
                  </a:lnTo>
                  <a:lnTo>
                    <a:pt x="1198880" y="2540"/>
                  </a:lnTo>
                  <a:lnTo>
                    <a:pt x="1202690" y="2540"/>
                  </a:lnTo>
                  <a:lnTo>
                    <a:pt x="1202690" y="1270"/>
                  </a:lnTo>
                  <a:lnTo>
                    <a:pt x="1205230" y="1270"/>
                  </a:lnTo>
                  <a:lnTo>
                    <a:pt x="1205230" y="127"/>
                  </a:lnTo>
                  <a:close/>
                </a:path>
                <a:path w="1207770" h="7619">
                  <a:moveTo>
                    <a:pt x="1207770" y="0"/>
                  </a:moveTo>
                  <a:lnTo>
                    <a:pt x="1205230" y="0"/>
                  </a:lnTo>
                  <a:lnTo>
                    <a:pt x="1205230" y="127"/>
                  </a:lnTo>
                  <a:lnTo>
                    <a:pt x="1207770" y="127"/>
                  </a:lnTo>
                  <a:lnTo>
                    <a:pt x="1207770" y="0"/>
                  </a:lnTo>
                  <a:close/>
                </a:path>
              </a:pathLst>
            </a:custGeom>
            <a:solidFill>
              <a:srgbClr val="00427C"/>
            </a:solidFill>
          </p:spPr>
          <p:txBody>
            <a:bodyPr wrap="square" lIns="0" tIns="0" rIns="0" bIns="0" rtlCol="0"/>
            <a:lstStyle/>
            <a:p>
              <a:endParaRPr/>
            </a:p>
          </p:txBody>
        </p:sp>
        <p:sp>
          <p:nvSpPr>
            <p:cNvPr id="115" name="object 115"/>
            <p:cNvSpPr/>
            <p:nvPr/>
          </p:nvSpPr>
          <p:spPr>
            <a:xfrm>
              <a:off x="7771130" y="1234439"/>
              <a:ext cx="1164590" cy="6350"/>
            </a:xfrm>
            <a:custGeom>
              <a:avLst/>
              <a:gdLst/>
              <a:ahLst/>
              <a:cxnLst/>
              <a:rect l="l" t="t" r="r" b="b"/>
              <a:pathLst>
                <a:path w="1164590" h="6350">
                  <a:moveTo>
                    <a:pt x="1146810" y="5207"/>
                  </a:moveTo>
                  <a:lnTo>
                    <a:pt x="21590" y="5207"/>
                  </a:lnTo>
                  <a:lnTo>
                    <a:pt x="21590" y="6350"/>
                  </a:lnTo>
                  <a:lnTo>
                    <a:pt x="1146810" y="6350"/>
                  </a:lnTo>
                  <a:lnTo>
                    <a:pt x="1146810" y="5207"/>
                  </a:lnTo>
                  <a:close/>
                </a:path>
                <a:path w="1164590" h="6350">
                  <a:moveTo>
                    <a:pt x="1164590" y="0"/>
                  </a:moveTo>
                  <a:lnTo>
                    <a:pt x="0" y="0"/>
                  </a:lnTo>
                  <a:lnTo>
                    <a:pt x="0" y="1270"/>
                  </a:lnTo>
                  <a:lnTo>
                    <a:pt x="3810" y="1270"/>
                  </a:lnTo>
                  <a:lnTo>
                    <a:pt x="3810" y="2552"/>
                  </a:lnTo>
                  <a:lnTo>
                    <a:pt x="10160" y="2552"/>
                  </a:lnTo>
                  <a:lnTo>
                    <a:pt x="10160" y="3810"/>
                  </a:lnTo>
                  <a:lnTo>
                    <a:pt x="13970" y="3810"/>
                  </a:lnTo>
                  <a:lnTo>
                    <a:pt x="13970" y="5080"/>
                  </a:lnTo>
                  <a:lnTo>
                    <a:pt x="1146810" y="5080"/>
                  </a:lnTo>
                  <a:lnTo>
                    <a:pt x="1146810" y="5207"/>
                  </a:lnTo>
                  <a:lnTo>
                    <a:pt x="1150620" y="5207"/>
                  </a:lnTo>
                  <a:lnTo>
                    <a:pt x="1150620" y="5080"/>
                  </a:lnTo>
                  <a:lnTo>
                    <a:pt x="1150620" y="3810"/>
                  </a:lnTo>
                  <a:lnTo>
                    <a:pt x="1158240" y="3810"/>
                  </a:lnTo>
                  <a:lnTo>
                    <a:pt x="1158240" y="2552"/>
                  </a:lnTo>
                  <a:lnTo>
                    <a:pt x="1160780" y="2552"/>
                  </a:lnTo>
                  <a:lnTo>
                    <a:pt x="1160780" y="1270"/>
                  </a:lnTo>
                  <a:lnTo>
                    <a:pt x="1164590" y="1270"/>
                  </a:lnTo>
                  <a:lnTo>
                    <a:pt x="1164590" y="0"/>
                  </a:lnTo>
                  <a:close/>
                </a:path>
              </a:pathLst>
            </a:custGeom>
            <a:solidFill>
              <a:srgbClr val="004079"/>
            </a:solidFill>
          </p:spPr>
          <p:txBody>
            <a:bodyPr wrap="square" lIns="0" tIns="0" rIns="0" bIns="0" rtlCol="0"/>
            <a:lstStyle/>
            <a:p>
              <a:endParaRPr/>
            </a:p>
          </p:txBody>
        </p:sp>
        <p:sp>
          <p:nvSpPr>
            <p:cNvPr id="116" name="object 116"/>
            <p:cNvSpPr/>
            <p:nvPr/>
          </p:nvSpPr>
          <p:spPr>
            <a:xfrm>
              <a:off x="7673339" y="448309"/>
              <a:ext cx="1362710" cy="792480"/>
            </a:xfrm>
            <a:custGeom>
              <a:avLst/>
              <a:gdLst/>
              <a:ahLst/>
              <a:cxnLst/>
              <a:rect l="l" t="t" r="r" b="b"/>
              <a:pathLst>
                <a:path w="1362709" h="792480">
                  <a:moveTo>
                    <a:pt x="132079" y="0"/>
                  </a:moveTo>
                  <a:lnTo>
                    <a:pt x="83581" y="11330"/>
                  </a:lnTo>
                  <a:lnTo>
                    <a:pt x="41275" y="41116"/>
                  </a:lnTo>
                  <a:lnTo>
                    <a:pt x="11350" y="83046"/>
                  </a:lnTo>
                  <a:lnTo>
                    <a:pt x="0" y="130810"/>
                  </a:lnTo>
                  <a:lnTo>
                    <a:pt x="0" y="660400"/>
                  </a:lnTo>
                  <a:lnTo>
                    <a:pt x="11350" y="708362"/>
                  </a:lnTo>
                  <a:lnTo>
                    <a:pt x="41274" y="750728"/>
                  </a:lnTo>
                  <a:lnTo>
                    <a:pt x="83581" y="780950"/>
                  </a:lnTo>
                  <a:lnTo>
                    <a:pt x="132079" y="792479"/>
                  </a:lnTo>
                  <a:lnTo>
                    <a:pt x="1230629" y="792479"/>
                  </a:lnTo>
                  <a:lnTo>
                    <a:pt x="1279128" y="780950"/>
                  </a:lnTo>
                  <a:lnTo>
                    <a:pt x="1321434" y="750728"/>
                  </a:lnTo>
                  <a:lnTo>
                    <a:pt x="1351359" y="708362"/>
                  </a:lnTo>
                  <a:lnTo>
                    <a:pt x="1362709" y="660400"/>
                  </a:lnTo>
                  <a:lnTo>
                    <a:pt x="1362709" y="130810"/>
                  </a:lnTo>
                  <a:lnTo>
                    <a:pt x="1351359" y="83046"/>
                  </a:lnTo>
                  <a:lnTo>
                    <a:pt x="1321434" y="41116"/>
                  </a:lnTo>
                  <a:lnTo>
                    <a:pt x="1279128" y="11330"/>
                  </a:lnTo>
                  <a:lnTo>
                    <a:pt x="1230629" y="0"/>
                  </a:lnTo>
                  <a:lnTo>
                    <a:pt x="132079" y="0"/>
                  </a:lnTo>
                  <a:close/>
                </a:path>
              </a:pathLst>
            </a:custGeom>
            <a:ln w="38097">
              <a:solidFill>
                <a:srgbClr val="FFFFFF"/>
              </a:solidFill>
            </a:ln>
          </p:spPr>
          <p:txBody>
            <a:bodyPr wrap="square" lIns="0" tIns="0" rIns="0" bIns="0" rtlCol="0"/>
            <a:lstStyle/>
            <a:p>
              <a:endParaRPr/>
            </a:p>
          </p:txBody>
        </p:sp>
      </p:grpSp>
      <p:sp>
        <p:nvSpPr>
          <p:cNvPr id="117" name="object 117"/>
          <p:cNvSpPr txBox="1"/>
          <p:nvPr/>
        </p:nvSpPr>
        <p:spPr>
          <a:xfrm>
            <a:off x="7813040" y="648970"/>
            <a:ext cx="1084580" cy="391160"/>
          </a:xfrm>
          <a:prstGeom prst="rect">
            <a:avLst/>
          </a:prstGeom>
        </p:spPr>
        <p:txBody>
          <a:bodyPr vert="horz" wrap="square" lIns="0" tIns="12700" rIns="0" bIns="0" rtlCol="0">
            <a:spAutoFit/>
          </a:bodyPr>
          <a:lstStyle/>
          <a:p>
            <a:pPr marL="12700" marR="5080" indent="25400">
              <a:lnSpc>
                <a:spcPct val="100000"/>
              </a:lnSpc>
              <a:spcBef>
                <a:spcPts val="100"/>
              </a:spcBef>
            </a:pPr>
            <a:r>
              <a:rPr sz="1200" b="1" spc="-5" dirty="0">
                <a:solidFill>
                  <a:srgbClr val="FFFFFF"/>
                </a:solidFill>
                <a:latin typeface="Arial"/>
                <a:cs typeface="Arial"/>
              </a:rPr>
              <a:t>Renewing </a:t>
            </a:r>
            <a:r>
              <a:rPr sz="1200" b="1" dirty="0">
                <a:solidFill>
                  <a:srgbClr val="FFFFFF"/>
                </a:solidFill>
                <a:latin typeface="Arial"/>
                <a:cs typeface="Arial"/>
              </a:rPr>
              <a:t>our </a:t>
            </a:r>
            <a:r>
              <a:rPr sz="1200" b="1" spc="-320" dirty="0">
                <a:solidFill>
                  <a:srgbClr val="FFFFFF"/>
                </a:solidFill>
                <a:latin typeface="Arial"/>
                <a:cs typeface="Arial"/>
              </a:rPr>
              <a:t> </a:t>
            </a:r>
            <a:r>
              <a:rPr sz="1200" b="1" spc="-5" dirty="0">
                <a:solidFill>
                  <a:srgbClr val="FFFFFF"/>
                </a:solidFill>
                <a:latin typeface="Arial"/>
                <a:cs typeface="Arial"/>
              </a:rPr>
              <a:t>u</a:t>
            </a:r>
            <a:r>
              <a:rPr sz="1200" b="1" spc="5" dirty="0">
                <a:solidFill>
                  <a:srgbClr val="FFFFFF"/>
                </a:solidFill>
                <a:latin typeface="Arial"/>
                <a:cs typeface="Arial"/>
              </a:rPr>
              <a:t>n</a:t>
            </a:r>
            <a:r>
              <a:rPr sz="1200" b="1" spc="-5" dirty="0">
                <a:solidFill>
                  <a:srgbClr val="FFFFFF"/>
                </a:solidFill>
                <a:latin typeface="Arial"/>
                <a:cs typeface="Arial"/>
              </a:rPr>
              <a:t>d</a:t>
            </a:r>
            <a:r>
              <a:rPr sz="1200" b="1" dirty="0">
                <a:solidFill>
                  <a:srgbClr val="FFFFFF"/>
                </a:solidFill>
                <a:latin typeface="Arial"/>
                <a:cs typeface="Arial"/>
              </a:rPr>
              <a:t>ersta</a:t>
            </a:r>
            <a:r>
              <a:rPr sz="1200" b="1" spc="-5" dirty="0">
                <a:solidFill>
                  <a:srgbClr val="FFFFFF"/>
                </a:solidFill>
                <a:latin typeface="Arial"/>
                <a:cs typeface="Arial"/>
              </a:rPr>
              <a:t>nd</a:t>
            </a:r>
            <a:r>
              <a:rPr sz="1200" b="1" spc="5" dirty="0">
                <a:solidFill>
                  <a:srgbClr val="FFFFFF"/>
                </a:solidFill>
                <a:latin typeface="Arial"/>
                <a:cs typeface="Arial"/>
              </a:rPr>
              <a:t>i</a:t>
            </a:r>
            <a:r>
              <a:rPr sz="1200" b="1" spc="-5" dirty="0">
                <a:solidFill>
                  <a:srgbClr val="FFFFFF"/>
                </a:solidFill>
                <a:latin typeface="Arial"/>
                <a:cs typeface="Arial"/>
              </a:rPr>
              <a:t>n</a:t>
            </a:r>
            <a:r>
              <a:rPr sz="1200" b="1" dirty="0">
                <a:solidFill>
                  <a:srgbClr val="FFFFFF"/>
                </a:solidFill>
                <a:latin typeface="Arial"/>
                <a:cs typeface="Arial"/>
              </a:rPr>
              <a:t>g</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DC2C834-27B3-4F80-8579-AE69237EB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8" y="881856"/>
            <a:ext cx="6711950" cy="5033962"/>
          </a:xfrm>
        </p:spPr>
      </p:pic>
      <p:sp>
        <p:nvSpPr>
          <p:cNvPr id="4" name="Date Placeholder 3">
            <a:extLst>
              <a:ext uri="{FF2B5EF4-FFF2-40B4-BE49-F238E27FC236}">
                <a16:creationId xmlns:a16="http://schemas.microsoft.com/office/drawing/2014/main" id="{599670D1-3F7D-485E-BA74-34FC8011ACAE}"/>
              </a:ext>
            </a:extLst>
          </p:cNvPr>
          <p:cNvSpPr>
            <a:spLocks noGrp="1"/>
          </p:cNvSpPr>
          <p:nvPr>
            <p:ph type="dt" sz="half" idx="10"/>
          </p:nvPr>
        </p:nvSpPr>
        <p:spPr/>
        <p:txBody>
          <a:bodyPr/>
          <a:lstStyle/>
          <a:p>
            <a:fld id="{4DE2FC80-9717-4F22-A90A-5E16AFFEC100}" type="datetime5">
              <a:rPr lang="en-US" smtClean="0"/>
              <a:pPr/>
              <a:t>28-Mar-21</a:t>
            </a:fld>
            <a:endParaRPr lang="en-US"/>
          </a:p>
        </p:txBody>
      </p:sp>
      <p:sp>
        <p:nvSpPr>
          <p:cNvPr id="6" name="Slide Number Placeholder 5">
            <a:extLst>
              <a:ext uri="{FF2B5EF4-FFF2-40B4-BE49-F238E27FC236}">
                <a16:creationId xmlns:a16="http://schemas.microsoft.com/office/drawing/2014/main" id="{29EAA4FD-A87B-495A-847F-1ED63B058594}"/>
              </a:ext>
            </a:extLst>
          </p:cNvPr>
          <p:cNvSpPr>
            <a:spLocks noGrp="1"/>
          </p:cNvSpPr>
          <p:nvPr>
            <p:ph type="sldNum" sz="quarter" idx="12"/>
          </p:nvPr>
        </p:nvSpPr>
        <p:spPr/>
        <p:txBody>
          <a:bodyPr/>
          <a:lstStyle/>
          <a:p>
            <a:fld id="{8A9CB03D-35A2-4BB3-A85C-F26A9C43188A}" type="slidenum">
              <a:rPr lang="en-US" smtClean="0"/>
              <a:pPr/>
              <a:t>6</a:t>
            </a:fld>
            <a:endParaRPr lang="en-US"/>
          </a:p>
        </p:txBody>
      </p:sp>
    </p:spTree>
    <p:extLst>
      <p:ext uri="{BB962C8B-B14F-4D97-AF65-F5344CB8AC3E}">
        <p14:creationId xmlns:p14="http://schemas.microsoft.com/office/powerpoint/2010/main" val="414056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D74A-C908-4FE9-B672-8EABB96049BA}"/>
              </a:ext>
            </a:extLst>
          </p:cNvPr>
          <p:cNvSpPr>
            <a:spLocks noGrp="1"/>
          </p:cNvSpPr>
          <p:nvPr>
            <p:ph type="title"/>
          </p:nvPr>
        </p:nvSpPr>
        <p:spPr/>
        <p:txBody>
          <a:bodyPr/>
          <a:lstStyle/>
          <a:p>
            <a:r>
              <a:rPr lang="en-US" dirty="0"/>
              <a:t>Proposed </a:t>
            </a:r>
            <a:r>
              <a:rPr lang="en-US" dirty="0" err="1"/>
              <a:t>Methodlodgy</a:t>
            </a:r>
            <a:endParaRPr lang="en-IN" dirty="0"/>
          </a:p>
        </p:txBody>
      </p:sp>
      <p:sp>
        <p:nvSpPr>
          <p:cNvPr id="3" name="Content Placeholder 2">
            <a:extLst>
              <a:ext uri="{FF2B5EF4-FFF2-40B4-BE49-F238E27FC236}">
                <a16:creationId xmlns:a16="http://schemas.microsoft.com/office/drawing/2014/main" id="{0FCC14D7-0A98-481B-8DAD-DF32515EF138}"/>
              </a:ext>
            </a:extLst>
          </p:cNvPr>
          <p:cNvSpPr>
            <a:spLocks noGrp="1"/>
          </p:cNvSpPr>
          <p:nvPr>
            <p:ph idx="1"/>
          </p:nvPr>
        </p:nvSpPr>
        <p:spPr/>
        <p:txBody>
          <a:bodyPr/>
          <a:lstStyle/>
          <a:p>
            <a:r>
              <a:rPr lang="en-US" dirty="0"/>
              <a:t>We are initially loading the data set which contains various factors such </a:t>
            </a:r>
            <a:r>
              <a:rPr lang="en-US" dirty="0" err="1"/>
              <a:t>age,gender</a:t>
            </a:r>
            <a:r>
              <a:rPr lang="en-US" dirty="0"/>
              <a:t>, </a:t>
            </a:r>
            <a:r>
              <a:rPr lang="en-US" dirty="0" err="1"/>
              <a:t>income,spending</a:t>
            </a:r>
            <a:r>
              <a:rPr lang="en-US" dirty="0"/>
              <a:t> capacity</a:t>
            </a:r>
          </a:p>
          <a:p>
            <a:r>
              <a:rPr lang="en-US" dirty="0"/>
              <a:t>We are doing various operations for summarizing the data and taking out  results to know all the details of the customers so that we can </a:t>
            </a:r>
            <a:r>
              <a:rPr lang="en-US" dirty="0" err="1"/>
              <a:t>analyse</a:t>
            </a:r>
            <a:r>
              <a:rPr lang="en-US" dirty="0"/>
              <a:t> the customers all details and their income range and also spending capacity so that we can recognize the potential customer so that we offer the proper product</a:t>
            </a:r>
            <a:endParaRPr lang="en-IN" dirty="0"/>
          </a:p>
        </p:txBody>
      </p:sp>
      <p:sp>
        <p:nvSpPr>
          <p:cNvPr id="4" name="Date Placeholder 3">
            <a:extLst>
              <a:ext uri="{FF2B5EF4-FFF2-40B4-BE49-F238E27FC236}">
                <a16:creationId xmlns:a16="http://schemas.microsoft.com/office/drawing/2014/main" id="{7444AB61-736E-4DE8-9E4E-BA0E82BF7DD9}"/>
              </a:ext>
            </a:extLst>
          </p:cNvPr>
          <p:cNvSpPr>
            <a:spLocks noGrp="1"/>
          </p:cNvSpPr>
          <p:nvPr>
            <p:ph type="dt" sz="half" idx="10"/>
          </p:nvPr>
        </p:nvSpPr>
        <p:spPr/>
        <p:txBody>
          <a:bodyPr/>
          <a:lstStyle/>
          <a:p>
            <a:fld id="{4DE2FC80-9717-4F22-A90A-5E16AFFEC100}" type="datetime5">
              <a:rPr lang="en-US" smtClean="0"/>
              <a:pPr/>
              <a:t>28-Mar-21</a:t>
            </a:fld>
            <a:endParaRPr lang="en-US"/>
          </a:p>
        </p:txBody>
      </p:sp>
      <p:sp>
        <p:nvSpPr>
          <p:cNvPr id="6" name="Slide Number Placeholder 5">
            <a:extLst>
              <a:ext uri="{FF2B5EF4-FFF2-40B4-BE49-F238E27FC236}">
                <a16:creationId xmlns:a16="http://schemas.microsoft.com/office/drawing/2014/main" id="{2F54C28F-2E66-43E8-A902-D00C13D66AF0}"/>
              </a:ext>
            </a:extLst>
          </p:cNvPr>
          <p:cNvSpPr>
            <a:spLocks noGrp="1"/>
          </p:cNvSpPr>
          <p:nvPr>
            <p:ph type="sldNum" sz="quarter" idx="12"/>
          </p:nvPr>
        </p:nvSpPr>
        <p:spPr/>
        <p:txBody>
          <a:bodyPr/>
          <a:lstStyle/>
          <a:p>
            <a:fld id="{8A9CB03D-35A2-4BB3-A85C-F26A9C43188A}" type="slidenum">
              <a:rPr lang="en-US" smtClean="0"/>
              <a:pPr/>
              <a:t>7</a:t>
            </a:fld>
            <a:endParaRPr lang="en-US"/>
          </a:p>
        </p:txBody>
      </p:sp>
    </p:spTree>
    <p:extLst>
      <p:ext uri="{BB962C8B-B14F-4D97-AF65-F5344CB8AC3E}">
        <p14:creationId xmlns:p14="http://schemas.microsoft.com/office/powerpoint/2010/main" val="306863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352E5-3A5B-482B-A9B3-D113F03DC88F}"/>
              </a:ext>
            </a:extLst>
          </p:cNvPr>
          <p:cNvSpPr>
            <a:spLocks noGrp="1"/>
          </p:cNvSpPr>
          <p:nvPr>
            <p:ph idx="1"/>
          </p:nvPr>
        </p:nvSpPr>
        <p:spPr>
          <a:xfrm>
            <a:off x="827700" y="548681"/>
            <a:ext cx="6711654" cy="5699726"/>
          </a:xfrm>
        </p:spPr>
        <p:txBody>
          <a:bodyPr/>
          <a:lstStyle/>
          <a:p>
            <a:r>
              <a:rPr lang="en-US" dirty="0"/>
              <a:t>After all operations are conducted we are making the group of customer with similarities such as same range of income source and spending capacity</a:t>
            </a:r>
          </a:p>
          <a:p>
            <a:r>
              <a:rPr lang="en-US" dirty="0"/>
              <a:t>This thing is performed by using K means Algorithm</a:t>
            </a:r>
          </a:p>
          <a:p>
            <a:r>
              <a:rPr lang="en-US" dirty="0"/>
              <a:t>K means algorithm means  The algorithm starts by selecting k objects from dataset randomly that will serve as the initial centers for our clusters. These selected objects are the cluster means, also known as centroids. Then, the remaining objects have an assignment of the closest centroid. This centroid is defined by the Euclidean Distance present between the object and the cluster mean</a:t>
            </a:r>
            <a:endParaRPr lang="en-IN" dirty="0"/>
          </a:p>
        </p:txBody>
      </p:sp>
      <p:sp>
        <p:nvSpPr>
          <p:cNvPr id="4" name="Date Placeholder 3">
            <a:extLst>
              <a:ext uri="{FF2B5EF4-FFF2-40B4-BE49-F238E27FC236}">
                <a16:creationId xmlns:a16="http://schemas.microsoft.com/office/drawing/2014/main" id="{2AAF3F42-26E6-4083-94B9-ADEB4E346293}"/>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0CE07B6F-81D9-4B25-B415-22CBB4AFD89F}"/>
              </a:ext>
            </a:extLst>
          </p:cNvPr>
          <p:cNvSpPr>
            <a:spLocks noGrp="1"/>
          </p:cNvSpPr>
          <p:nvPr>
            <p:ph type="sldNum" sz="quarter" idx="12"/>
          </p:nvPr>
        </p:nvSpPr>
        <p:spPr/>
        <p:txBody>
          <a:bodyPr/>
          <a:lstStyle/>
          <a:p>
            <a:fld id="{8A9CB03D-35A2-4BB3-A85C-F26A9C43188A}" type="slidenum">
              <a:rPr lang="en-US" smtClean="0"/>
              <a:pPr/>
              <a:t>8</a:t>
            </a:fld>
            <a:endParaRPr lang="en-US"/>
          </a:p>
        </p:txBody>
      </p:sp>
    </p:spTree>
    <p:extLst>
      <p:ext uri="{BB962C8B-B14F-4D97-AF65-F5344CB8AC3E}">
        <p14:creationId xmlns:p14="http://schemas.microsoft.com/office/powerpoint/2010/main" val="48142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EEF-5C97-4CDF-A6C1-7ECB94D7F219}"/>
              </a:ext>
            </a:extLst>
          </p:cNvPr>
          <p:cNvSpPr>
            <a:spLocks noGrp="1"/>
          </p:cNvSpPr>
          <p:nvPr>
            <p:ph type="title"/>
          </p:nvPr>
        </p:nvSpPr>
        <p:spPr/>
        <p:txBody>
          <a:bodyPr/>
          <a:lstStyle/>
          <a:p>
            <a:r>
              <a:rPr lang="en-US" dirty="0"/>
              <a:t>There are 3 ways for using K means algorithm </a:t>
            </a:r>
            <a:endParaRPr lang="en-IN" dirty="0"/>
          </a:p>
        </p:txBody>
      </p:sp>
      <p:sp>
        <p:nvSpPr>
          <p:cNvPr id="3" name="Content Placeholder 2">
            <a:extLst>
              <a:ext uri="{FF2B5EF4-FFF2-40B4-BE49-F238E27FC236}">
                <a16:creationId xmlns:a16="http://schemas.microsoft.com/office/drawing/2014/main" id="{16364486-9F6C-40FC-B0C1-B1179A3FAECF}"/>
              </a:ext>
            </a:extLst>
          </p:cNvPr>
          <p:cNvSpPr>
            <a:spLocks noGrp="1"/>
          </p:cNvSpPr>
          <p:nvPr>
            <p:ph idx="1"/>
          </p:nvPr>
        </p:nvSpPr>
        <p:spPr/>
        <p:txBody>
          <a:bodyPr/>
          <a:lstStyle/>
          <a:p>
            <a:endParaRPr lang="en-US" dirty="0"/>
          </a:p>
          <a:p>
            <a:r>
              <a:rPr lang="en-IN" sz="4800" dirty="0">
                <a:latin typeface="Times New Roman" panose="02020603050405020304" pitchFamily="18" charset="0"/>
                <a:cs typeface="Times New Roman" panose="02020603050405020304" pitchFamily="18" charset="0"/>
              </a:rPr>
              <a:t>Elbow method</a:t>
            </a:r>
          </a:p>
          <a:p>
            <a:r>
              <a:rPr lang="en-IN" sz="4800" dirty="0">
                <a:latin typeface="Times New Roman" panose="02020603050405020304" pitchFamily="18" charset="0"/>
                <a:cs typeface="Times New Roman" panose="02020603050405020304" pitchFamily="18" charset="0"/>
              </a:rPr>
              <a:t>Silhouette method</a:t>
            </a:r>
          </a:p>
          <a:p>
            <a:r>
              <a:rPr lang="en-IN" sz="4800" dirty="0">
                <a:latin typeface="Times New Roman" panose="02020603050405020304" pitchFamily="18" charset="0"/>
                <a:cs typeface="Times New Roman" panose="02020603050405020304" pitchFamily="18" charset="0"/>
              </a:rPr>
              <a:t>Gap statistic</a:t>
            </a:r>
          </a:p>
          <a:p>
            <a:endParaRPr lang="en-IN" dirty="0"/>
          </a:p>
        </p:txBody>
      </p:sp>
      <p:sp>
        <p:nvSpPr>
          <p:cNvPr id="6" name="Slide Number Placeholder 5">
            <a:extLst>
              <a:ext uri="{FF2B5EF4-FFF2-40B4-BE49-F238E27FC236}">
                <a16:creationId xmlns:a16="http://schemas.microsoft.com/office/drawing/2014/main" id="{08B1980D-5F4A-407C-A293-CC5114FA1C70}"/>
              </a:ext>
            </a:extLst>
          </p:cNvPr>
          <p:cNvSpPr>
            <a:spLocks noGrp="1"/>
          </p:cNvSpPr>
          <p:nvPr>
            <p:ph type="sldNum" sz="quarter" idx="12"/>
          </p:nvPr>
        </p:nvSpPr>
        <p:spPr/>
        <p:txBody>
          <a:bodyPr/>
          <a:lstStyle/>
          <a:p>
            <a:fld id="{8A9CB03D-35A2-4BB3-A85C-F26A9C43188A}" type="slidenum">
              <a:rPr lang="en-US" smtClean="0"/>
              <a:pPr/>
              <a:t>9</a:t>
            </a:fld>
            <a:endParaRPr lang="en-US"/>
          </a:p>
        </p:txBody>
      </p:sp>
    </p:spTree>
    <p:extLst>
      <p:ext uri="{BB962C8B-B14F-4D97-AF65-F5344CB8AC3E}">
        <p14:creationId xmlns:p14="http://schemas.microsoft.com/office/powerpoint/2010/main" val="1241481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1158</TotalTime>
  <Words>749</Words>
  <Application>Microsoft Office PowerPoint</Application>
  <PresentationFormat>On-screen Show (4:3)</PresentationFormat>
  <Paragraphs>108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vt:lpstr>
      <vt:lpstr> </vt:lpstr>
      <vt:lpstr>Introduction</vt:lpstr>
      <vt:lpstr>PowerPoint Presentation</vt:lpstr>
      <vt:lpstr>Segmentation is needed to drive higher profitability through  understanding customer needs and delivering on those needs</vt:lpstr>
      <vt:lpstr>Segmentation is an ongoing process for managing  the customer base</vt:lpstr>
      <vt:lpstr>PowerPoint Presentation</vt:lpstr>
      <vt:lpstr>Proposed Methodlodgy</vt:lpstr>
      <vt:lpstr>PowerPoint Presentation</vt:lpstr>
      <vt:lpstr>There are 3 ways for using K means algorithm </vt:lpstr>
      <vt:lpstr>C 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Dinesh Kota</cp:lastModifiedBy>
  <cp:revision>173</cp:revision>
  <dcterms:created xsi:type="dcterms:W3CDTF">2018-10-15T16:28:03Z</dcterms:created>
  <dcterms:modified xsi:type="dcterms:W3CDTF">2021-03-27T21:52:03Z</dcterms:modified>
</cp:coreProperties>
</file>