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9" r:id="rId3"/>
    <p:sldId id="306" r:id="rId4"/>
    <p:sldId id="258" r:id="rId5"/>
    <p:sldId id="260" r:id="rId6"/>
    <p:sldId id="307" r:id="rId7"/>
    <p:sldId id="274" r:id="rId8"/>
  </p:sldIdLst>
  <p:sldSz cx="9144000" cy="5143500" type="screen16x9"/>
  <p:notesSz cx="6858000" cy="9144000"/>
  <p:embeddedFontLst>
    <p:embeddedFont>
      <p:font typeface="Josefin Sans" panose="020B0604020202020204" charset="0"/>
      <p:regular r:id="rId10"/>
      <p:bold r:id="rId11"/>
      <p:italic r:id="rId12"/>
      <p:boldItalic r:id="rId13"/>
    </p:embeddedFont>
    <p:embeddedFont>
      <p:font typeface="Poppins" panose="020B0604020202020204" charset="0"/>
      <p:regular r:id="rId14"/>
      <p:bold r:id="rId15"/>
      <p:italic r:id="rId16"/>
      <p:boldItalic r:id="rId17"/>
    </p:embeddedFont>
    <p:embeddedFont>
      <p:font typeface="Poppins ExtraBold" panose="020B060402020202020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E1783F-847F-41D1-9E95-8954E22202F4}">
  <a:tblStyle styleId="{E6E1783F-847F-41D1-9E95-8954E2220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17e1e2ff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017e1e2ff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2069e21c0_4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02069e21c0_4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75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06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0391bf852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0391bf852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47950" y="1312425"/>
            <a:ext cx="6848100" cy="1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2000" y="3234025"/>
            <a:ext cx="4740000" cy="44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49800" y="349800"/>
            <a:ext cx="4269543" cy="2321695"/>
          </a:xfrm>
          <a:custGeom>
            <a:avLst/>
            <a:gdLst/>
            <a:ahLst/>
            <a:cxnLst/>
            <a:rect l="l" t="t" r="r" b="b"/>
            <a:pathLst>
              <a:path w="37362" h="20944" fill="none" extrusionOk="0">
                <a:moveTo>
                  <a:pt x="37362" y="1"/>
                </a:moveTo>
                <a:lnTo>
                  <a:pt x="0" y="1"/>
                </a:lnTo>
                <a:lnTo>
                  <a:pt x="0" y="20944"/>
                </a:lnTo>
              </a:path>
            </a:pathLst>
          </a:custGeom>
          <a:noFill/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4571975" y="4047825"/>
            <a:ext cx="4222186" cy="745868"/>
          </a:xfrm>
          <a:custGeom>
            <a:avLst/>
            <a:gdLst/>
            <a:ahLst/>
            <a:cxnLst/>
            <a:rect l="l" t="t" r="r" b="b"/>
            <a:pathLst>
              <a:path w="37362" h="20944" fill="none" extrusionOk="0">
                <a:moveTo>
                  <a:pt x="37362" y="1"/>
                </a:moveTo>
                <a:lnTo>
                  <a:pt x="0" y="1"/>
                </a:lnTo>
                <a:lnTo>
                  <a:pt x="0" y="20944"/>
                </a:lnTo>
              </a:path>
            </a:pathLst>
          </a:custGeom>
          <a:noFill/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810550" y="4659050"/>
            <a:ext cx="649800" cy="25"/>
          </a:xfrm>
          <a:custGeom>
            <a:avLst/>
            <a:gdLst/>
            <a:ahLst/>
            <a:cxnLst/>
            <a:rect l="l" t="t" r="r" b="b"/>
            <a:pathLst>
              <a:path w="25992" h="1" fill="none" extrusionOk="0">
                <a:moveTo>
                  <a:pt x="0" y="1"/>
                </a:moveTo>
                <a:lnTo>
                  <a:pt x="25991" y="1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293325" y="4545325"/>
            <a:ext cx="382500" cy="25"/>
          </a:xfrm>
          <a:custGeom>
            <a:avLst/>
            <a:gdLst/>
            <a:ahLst/>
            <a:cxnLst/>
            <a:rect l="l" t="t" r="r" b="b"/>
            <a:pathLst>
              <a:path w="15300" h="1" fill="none" extrusionOk="0">
                <a:moveTo>
                  <a:pt x="15300" y="1"/>
                </a:move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8325025" y="1980175"/>
            <a:ext cx="449500" cy="19675"/>
            <a:chOff x="3025950" y="3356200"/>
            <a:chExt cx="449500" cy="19675"/>
          </a:xfrm>
        </p:grpSpPr>
        <p:sp>
          <p:nvSpPr>
            <p:cNvPr id="16" name="Google Shape;16;p2"/>
            <p:cNvSpPr/>
            <p:nvPr/>
          </p:nvSpPr>
          <p:spPr>
            <a:xfrm>
              <a:off x="3025950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86"/>
                    <a:pt x="394" y="786"/>
                  </a:cubicBezTo>
                  <a:cubicBezTo>
                    <a:pt x="620" y="786"/>
                    <a:pt x="787" y="608"/>
                    <a:pt x="787" y="393"/>
                  </a:cubicBezTo>
                  <a:cubicBezTo>
                    <a:pt x="787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33425" y="3356200"/>
              <a:ext cx="19650" cy="19675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40875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4802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405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405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547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394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609100" y="577613"/>
            <a:ext cx="449500" cy="19675"/>
            <a:chOff x="3025950" y="3356200"/>
            <a:chExt cx="449500" cy="19675"/>
          </a:xfrm>
        </p:grpSpPr>
        <p:sp>
          <p:nvSpPr>
            <p:cNvPr id="22" name="Google Shape;22;p2"/>
            <p:cNvSpPr/>
            <p:nvPr/>
          </p:nvSpPr>
          <p:spPr>
            <a:xfrm>
              <a:off x="3025950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86"/>
                    <a:pt x="394" y="786"/>
                  </a:cubicBezTo>
                  <a:cubicBezTo>
                    <a:pt x="620" y="786"/>
                    <a:pt x="787" y="608"/>
                    <a:pt x="787" y="393"/>
                  </a:cubicBezTo>
                  <a:cubicBezTo>
                    <a:pt x="787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133425" y="3356200"/>
              <a:ext cx="19650" cy="19675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40875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02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405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405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5547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394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 rot="666718">
            <a:off x="290486" y="2988713"/>
            <a:ext cx="679076" cy="1795528"/>
            <a:chOff x="8087225" y="415325"/>
            <a:chExt cx="561700" cy="1718700"/>
          </a:xfrm>
        </p:grpSpPr>
        <p:sp>
          <p:nvSpPr>
            <p:cNvPr id="28" name="Google Shape;28;p2"/>
            <p:cNvSpPr/>
            <p:nvPr/>
          </p:nvSpPr>
          <p:spPr>
            <a:xfrm>
              <a:off x="8189025" y="528725"/>
              <a:ext cx="358400" cy="1605300"/>
            </a:xfrm>
            <a:custGeom>
              <a:avLst/>
              <a:gdLst/>
              <a:ahLst/>
              <a:cxnLst/>
              <a:rect l="l" t="t" r="r" b="b"/>
              <a:pathLst>
                <a:path w="14336" h="64212" fill="none" extrusionOk="0">
                  <a:moveTo>
                    <a:pt x="1" y="57044"/>
                  </a:moveTo>
                  <a:lnTo>
                    <a:pt x="1" y="1"/>
                  </a:lnTo>
                  <a:lnTo>
                    <a:pt x="14336" y="1"/>
                  </a:lnTo>
                  <a:lnTo>
                    <a:pt x="14336" y="57044"/>
                  </a:lnTo>
                  <a:cubicBezTo>
                    <a:pt x="14336" y="60997"/>
                    <a:pt x="11121" y="64211"/>
                    <a:pt x="7168" y="64211"/>
                  </a:cubicBezTo>
                  <a:lnTo>
                    <a:pt x="7168" y="64211"/>
                  </a:lnTo>
                  <a:cubicBezTo>
                    <a:pt x="3203" y="64211"/>
                    <a:pt x="1" y="60997"/>
                    <a:pt x="1" y="57044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73550" y="996650"/>
              <a:ext cx="188150" cy="1023375"/>
            </a:xfrm>
            <a:custGeom>
              <a:avLst/>
              <a:gdLst/>
              <a:ahLst/>
              <a:cxnLst/>
              <a:rect l="l" t="t" r="r" b="b"/>
              <a:pathLst>
                <a:path w="7526" h="40935" extrusionOk="0">
                  <a:moveTo>
                    <a:pt x="1" y="1"/>
                  </a:moveTo>
                  <a:lnTo>
                    <a:pt x="1" y="37660"/>
                  </a:lnTo>
                  <a:cubicBezTo>
                    <a:pt x="1" y="39470"/>
                    <a:pt x="1465" y="40934"/>
                    <a:pt x="3275" y="40934"/>
                  </a:cubicBezTo>
                  <a:lnTo>
                    <a:pt x="4251" y="40934"/>
                  </a:lnTo>
                  <a:cubicBezTo>
                    <a:pt x="6049" y="40934"/>
                    <a:pt x="7526" y="39470"/>
                    <a:pt x="7526" y="37660"/>
                  </a:cubicBezTo>
                  <a:lnTo>
                    <a:pt x="7526" y="1"/>
                  </a:lnTo>
                  <a:close/>
                </a:path>
              </a:pathLst>
            </a:custGeom>
            <a:solidFill>
              <a:srgbClr val="9CE8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45275" y="963025"/>
              <a:ext cx="245600" cy="1099850"/>
            </a:xfrm>
            <a:custGeom>
              <a:avLst/>
              <a:gdLst/>
              <a:ahLst/>
              <a:cxnLst/>
              <a:rect l="l" t="t" r="r" b="b"/>
              <a:pathLst>
                <a:path w="9824" h="43994" fill="none" extrusionOk="0">
                  <a:moveTo>
                    <a:pt x="1" y="39088"/>
                  </a:moveTo>
                  <a:lnTo>
                    <a:pt x="1" y="0"/>
                  </a:lnTo>
                  <a:lnTo>
                    <a:pt x="9823" y="0"/>
                  </a:lnTo>
                  <a:lnTo>
                    <a:pt x="9823" y="39088"/>
                  </a:lnTo>
                  <a:cubicBezTo>
                    <a:pt x="9823" y="41803"/>
                    <a:pt x="7621" y="43994"/>
                    <a:pt x="4918" y="43994"/>
                  </a:cubicBezTo>
                  <a:lnTo>
                    <a:pt x="4918" y="43994"/>
                  </a:lnTo>
                  <a:cubicBezTo>
                    <a:pt x="2203" y="43994"/>
                    <a:pt x="1" y="41803"/>
                    <a:pt x="1" y="390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087225" y="415325"/>
              <a:ext cx="561700" cy="113425"/>
            </a:xfrm>
            <a:custGeom>
              <a:avLst/>
              <a:gdLst/>
              <a:ahLst/>
              <a:cxnLst/>
              <a:rect l="l" t="t" r="r" b="b"/>
              <a:pathLst>
                <a:path w="22468" h="4537" fill="none" extrusionOk="0">
                  <a:moveTo>
                    <a:pt x="1" y="1"/>
                  </a:moveTo>
                  <a:lnTo>
                    <a:pt x="22468" y="1"/>
                  </a:lnTo>
                  <a:lnTo>
                    <a:pt x="22468" y="4537"/>
                  </a:lnTo>
                  <a:lnTo>
                    <a:pt x="1" y="453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7614000" y="349788"/>
            <a:ext cx="103486" cy="103486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354225" y="621800"/>
            <a:ext cx="103486" cy="103486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3780532" y="2245675"/>
            <a:ext cx="47430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5485432" y="1502478"/>
            <a:ext cx="13332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4527682" y="3425217"/>
            <a:ext cx="3248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/>
          <p:nvPr/>
        </p:nvSpPr>
        <p:spPr>
          <a:xfrm rot="10800000">
            <a:off x="4571975" y="4047825"/>
            <a:ext cx="4222186" cy="745868"/>
          </a:xfrm>
          <a:custGeom>
            <a:avLst/>
            <a:gdLst/>
            <a:ahLst/>
            <a:cxnLst/>
            <a:rect l="l" t="t" r="r" b="b"/>
            <a:pathLst>
              <a:path w="37362" h="20944" fill="none" extrusionOk="0">
                <a:moveTo>
                  <a:pt x="37362" y="1"/>
                </a:moveTo>
                <a:lnTo>
                  <a:pt x="0" y="1"/>
                </a:lnTo>
                <a:lnTo>
                  <a:pt x="0" y="20944"/>
                </a:lnTo>
              </a:path>
            </a:pathLst>
          </a:custGeom>
          <a:noFill/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 rot="10800000">
            <a:off x="8325025" y="1980175"/>
            <a:ext cx="449500" cy="19675"/>
            <a:chOff x="3025950" y="3356200"/>
            <a:chExt cx="449500" cy="19675"/>
          </a:xfrm>
        </p:grpSpPr>
        <p:sp>
          <p:nvSpPr>
            <p:cNvPr id="40" name="Google Shape;40;p3"/>
            <p:cNvSpPr/>
            <p:nvPr/>
          </p:nvSpPr>
          <p:spPr>
            <a:xfrm>
              <a:off x="3025950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86"/>
                    <a:pt x="394" y="786"/>
                  </a:cubicBezTo>
                  <a:cubicBezTo>
                    <a:pt x="620" y="786"/>
                    <a:pt x="787" y="608"/>
                    <a:pt x="787" y="393"/>
                  </a:cubicBezTo>
                  <a:cubicBezTo>
                    <a:pt x="787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33425" y="3356200"/>
              <a:ext cx="19650" cy="19675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240875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4802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405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405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45547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394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 rot="5400000">
            <a:off x="7823502" y="367774"/>
            <a:ext cx="952923" cy="949098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240688" y="2465265"/>
            <a:ext cx="46626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/>
          <p:nvPr/>
        </p:nvSpPr>
        <p:spPr>
          <a:xfrm rot="5400000">
            <a:off x="6661525" y="160750"/>
            <a:ext cx="1943571" cy="2321695"/>
          </a:xfrm>
          <a:custGeom>
            <a:avLst/>
            <a:gdLst/>
            <a:ahLst/>
            <a:cxnLst/>
            <a:rect l="l" t="t" r="r" b="b"/>
            <a:pathLst>
              <a:path w="37362" h="20944" fill="none" extrusionOk="0">
                <a:moveTo>
                  <a:pt x="37362" y="1"/>
                </a:moveTo>
                <a:lnTo>
                  <a:pt x="0" y="1"/>
                </a:lnTo>
                <a:lnTo>
                  <a:pt x="0" y="20944"/>
                </a:lnTo>
              </a:path>
            </a:pathLst>
          </a:custGeom>
          <a:noFill/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 rot="-5400000">
            <a:off x="922893" y="1239306"/>
            <a:ext cx="2981301" cy="4127486"/>
          </a:xfrm>
          <a:custGeom>
            <a:avLst/>
            <a:gdLst/>
            <a:ahLst/>
            <a:cxnLst/>
            <a:rect l="l" t="t" r="r" b="b"/>
            <a:pathLst>
              <a:path w="37362" h="20944" fill="none" extrusionOk="0">
                <a:moveTo>
                  <a:pt x="37362" y="1"/>
                </a:moveTo>
                <a:lnTo>
                  <a:pt x="0" y="1"/>
                </a:lnTo>
                <a:lnTo>
                  <a:pt x="0" y="20944"/>
                </a:lnTo>
              </a:path>
            </a:pathLst>
          </a:custGeom>
          <a:noFill/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9"/>
          <p:cNvGrpSpPr/>
          <p:nvPr/>
        </p:nvGrpSpPr>
        <p:grpSpPr>
          <a:xfrm rot="10800000">
            <a:off x="8183613" y="4039769"/>
            <a:ext cx="610529" cy="763787"/>
            <a:chOff x="758425" y="3567225"/>
            <a:chExt cx="743550" cy="930200"/>
          </a:xfrm>
        </p:grpSpPr>
        <p:sp>
          <p:nvSpPr>
            <p:cNvPr id="151" name="Google Shape;151;p9"/>
            <p:cNvSpPr/>
            <p:nvPr/>
          </p:nvSpPr>
          <p:spPr>
            <a:xfrm>
              <a:off x="957850" y="3941675"/>
              <a:ext cx="314050" cy="314050"/>
            </a:xfrm>
            <a:custGeom>
              <a:avLst/>
              <a:gdLst/>
              <a:ahLst/>
              <a:cxnLst/>
              <a:rect l="l" t="t" r="r" b="b"/>
              <a:pathLst>
                <a:path w="12562" h="12562" fill="none" extrusionOk="0">
                  <a:moveTo>
                    <a:pt x="6454" y="96"/>
                  </a:moveTo>
                  <a:cubicBezTo>
                    <a:pt x="9871" y="191"/>
                    <a:pt x="12561" y="3037"/>
                    <a:pt x="12466" y="6454"/>
                  </a:cubicBezTo>
                  <a:cubicBezTo>
                    <a:pt x="12371" y="9871"/>
                    <a:pt x="9525" y="12562"/>
                    <a:pt x="6108" y="12467"/>
                  </a:cubicBezTo>
                  <a:cubicBezTo>
                    <a:pt x="2691" y="12371"/>
                    <a:pt x="0" y="9526"/>
                    <a:pt x="96" y="6109"/>
                  </a:cubicBezTo>
                  <a:cubicBezTo>
                    <a:pt x="191" y="2692"/>
                    <a:pt x="3048" y="1"/>
                    <a:pt x="6454" y="9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758425" y="3567225"/>
              <a:ext cx="252425" cy="252450"/>
            </a:xfrm>
            <a:custGeom>
              <a:avLst/>
              <a:gdLst/>
              <a:ahLst/>
              <a:cxnLst/>
              <a:rect l="l" t="t" r="r" b="b"/>
              <a:pathLst>
                <a:path w="10097" h="10098" fill="none" extrusionOk="0">
                  <a:moveTo>
                    <a:pt x="6513" y="811"/>
                  </a:moveTo>
                  <a:cubicBezTo>
                    <a:pt x="8858" y="1620"/>
                    <a:pt x="10097" y="4168"/>
                    <a:pt x="9299" y="6514"/>
                  </a:cubicBezTo>
                  <a:cubicBezTo>
                    <a:pt x="8489" y="8859"/>
                    <a:pt x="5941" y="10097"/>
                    <a:pt x="3596" y="9300"/>
                  </a:cubicBezTo>
                  <a:cubicBezTo>
                    <a:pt x="1250" y="8490"/>
                    <a:pt x="0" y="5942"/>
                    <a:pt x="810" y="3597"/>
                  </a:cubicBezTo>
                  <a:cubicBezTo>
                    <a:pt x="1607" y="1251"/>
                    <a:pt x="4167" y="1"/>
                    <a:pt x="6513" y="811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356100" y="3785425"/>
              <a:ext cx="145875" cy="145875"/>
            </a:xfrm>
            <a:custGeom>
              <a:avLst/>
              <a:gdLst/>
              <a:ahLst/>
              <a:cxnLst/>
              <a:rect l="l" t="t" r="r" b="b"/>
              <a:pathLst>
                <a:path w="5835" h="5835" fill="none" extrusionOk="0">
                  <a:moveTo>
                    <a:pt x="3763" y="465"/>
                  </a:moveTo>
                  <a:cubicBezTo>
                    <a:pt x="5109" y="929"/>
                    <a:pt x="5835" y="2405"/>
                    <a:pt x="5371" y="3763"/>
                  </a:cubicBezTo>
                  <a:cubicBezTo>
                    <a:pt x="4906" y="5108"/>
                    <a:pt x="3430" y="5834"/>
                    <a:pt x="2073" y="5370"/>
                  </a:cubicBezTo>
                  <a:cubicBezTo>
                    <a:pt x="715" y="4906"/>
                    <a:pt x="1" y="3429"/>
                    <a:pt x="465" y="2072"/>
                  </a:cubicBezTo>
                  <a:cubicBezTo>
                    <a:pt x="930" y="715"/>
                    <a:pt x="2406" y="0"/>
                    <a:pt x="3763" y="46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29550" y="4351550"/>
              <a:ext cx="145875" cy="145875"/>
            </a:xfrm>
            <a:custGeom>
              <a:avLst/>
              <a:gdLst/>
              <a:ahLst/>
              <a:cxnLst/>
              <a:rect l="l" t="t" r="r" b="b"/>
              <a:pathLst>
                <a:path w="5835" h="5835" fill="none" extrusionOk="0">
                  <a:moveTo>
                    <a:pt x="3763" y="465"/>
                  </a:moveTo>
                  <a:cubicBezTo>
                    <a:pt x="5120" y="929"/>
                    <a:pt x="5835" y="2406"/>
                    <a:pt x="5370" y="3763"/>
                  </a:cubicBezTo>
                  <a:cubicBezTo>
                    <a:pt x="4906" y="5109"/>
                    <a:pt x="3430" y="5835"/>
                    <a:pt x="2072" y="5371"/>
                  </a:cubicBezTo>
                  <a:cubicBezTo>
                    <a:pt x="715" y="4906"/>
                    <a:pt x="1" y="3430"/>
                    <a:pt x="465" y="2072"/>
                  </a:cubicBezTo>
                  <a:cubicBezTo>
                    <a:pt x="929" y="715"/>
                    <a:pt x="2406" y="1"/>
                    <a:pt x="3763" y="46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937300" y="3791975"/>
              <a:ext cx="101525" cy="167600"/>
            </a:xfrm>
            <a:custGeom>
              <a:avLst/>
              <a:gdLst/>
              <a:ahLst/>
              <a:cxnLst/>
              <a:rect l="l" t="t" r="r" b="b"/>
              <a:pathLst>
                <a:path w="4061" h="6704" fill="none" extrusionOk="0">
                  <a:moveTo>
                    <a:pt x="4061" y="670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241225" y="3898225"/>
              <a:ext cx="136050" cy="102125"/>
            </a:xfrm>
            <a:custGeom>
              <a:avLst/>
              <a:gdLst/>
              <a:ahLst/>
              <a:cxnLst/>
              <a:rect l="l" t="t" r="r" b="b"/>
              <a:pathLst>
                <a:path w="5442" h="4085" fill="none" extrusionOk="0">
                  <a:moveTo>
                    <a:pt x="5441" y="1"/>
                  </a:moveTo>
                  <a:lnTo>
                    <a:pt x="0" y="408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934625" y="4235775"/>
              <a:ext cx="98850" cy="130700"/>
            </a:xfrm>
            <a:custGeom>
              <a:avLst/>
              <a:gdLst/>
              <a:ahLst/>
              <a:cxnLst/>
              <a:rect l="l" t="t" r="r" b="b"/>
              <a:pathLst>
                <a:path w="3954" h="5228" fill="none" extrusionOk="0">
                  <a:moveTo>
                    <a:pt x="3954" y="0"/>
                  </a:moveTo>
                  <a:lnTo>
                    <a:pt x="1" y="522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6618550" y="4783863"/>
            <a:ext cx="449500" cy="19675"/>
            <a:chOff x="3025950" y="3356200"/>
            <a:chExt cx="449500" cy="19675"/>
          </a:xfrm>
        </p:grpSpPr>
        <p:sp>
          <p:nvSpPr>
            <p:cNvPr id="159" name="Google Shape;159;p9"/>
            <p:cNvSpPr/>
            <p:nvPr/>
          </p:nvSpPr>
          <p:spPr>
            <a:xfrm>
              <a:off x="3025950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86"/>
                    <a:pt x="394" y="786"/>
                  </a:cubicBezTo>
                  <a:cubicBezTo>
                    <a:pt x="620" y="786"/>
                    <a:pt x="787" y="608"/>
                    <a:pt x="787" y="393"/>
                  </a:cubicBezTo>
                  <a:cubicBezTo>
                    <a:pt x="787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133425" y="3356200"/>
              <a:ext cx="19650" cy="19675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40875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34802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405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405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45547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394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9"/>
          <p:cNvSpPr/>
          <p:nvPr/>
        </p:nvSpPr>
        <p:spPr>
          <a:xfrm rot="5400000">
            <a:off x="347877" y="329349"/>
            <a:ext cx="952923" cy="949098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3655000" y="463525"/>
            <a:ext cx="649800" cy="25"/>
          </a:xfrm>
          <a:custGeom>
            <a:avLst/>
            <a:gdLst/>
            <a:ahLst/>
            <a:cxnLst/>
            <a:rect l="l" t="t" r="r" b="b"/>
            <a:pathLst>
              <a:path w="25992" h="1" fill="none" extrusionOk="0">
                <a:moveTo>
                  <a:pt x="0" y="1"/>
                </a:moveTo>
                <a:lnTo>
                  <a:pt x="25991" y="1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4137775" y="349800"/>
            <a:ext cx="382500" cy="25"/>
          </a:xfrm>
          <a:custGeom>
            <a:avLst/>
            <a:gdLst/>
            <a:ahLst/>
            <a:cxnLst/>
            <a:rect l="l" t="t" r="r" b="b"/>
            <a:pathLst>
              <a:path w="15300" h="1" fill="none" extrusionOk="0">
                <a:moveTo>
                  <a:pt x="15300" y="1"/>
                </a:move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2240688" y="1448861"/>
            <a:ext cx="4662600" cy="6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A2E38"/>
              </a:buClr>
              <a:buSzPts val="4200"/>
              <a:buNone/>
              <a:defRPr sz="4500">
                <a:solidFill>
                  <a:srgbClr val="2A2E3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909950" y="1400200"/>
            <a:ext cx="5324100" cy="17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"/>
          </p:nvPr>
        </p:nvSpPr>
        <p:spPr>
          <a:xfrm>
            <a:off x="1466550" y="3364100"/>
            <a:ext cx="6062400" cy="2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/>
          <p:nvPr/>
        </p:nvSpPr>
        <p:spPr>
          <a:xfrm rot="5400000">
            <a:off x="6208736" y="613498"/>
            <a:ext cx="2849133" cy="2321695"/>
          </a:xfrm>
          <a:custGeom>
            <a:avLst/>
            <a:gdLst/>
            <a:ahLst/>
            <a:cxnLst/>
            <a:rect l="l" t="t" r="r" b="b"/>
            <a:pathLst>
              <a:path w="37362" h="20944" fill="none" extrusionOk="0">
                <a:moveTo>
                  <a:pt x="37362" y="1"/>
                </a:moveTo>
                <a:lnTo>
                  <a:pt x="0" y="1"/>
                </a:lnTo>
                <a:lnTo>
                  <a:pt x="0" y="20944"/>
                </a:lnTo>
              </a:path>
            </a:pathLst>
          </a:custGeom>
          <a:noFill/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 rot="-5400000">
            <a:off x="922893" y="1239306"/>
            <a:ext cx="2981301" cy="4127486"/>
          </a:xfrm>
          <a:custGeom>
            <a:avLst/>
            <a:gdLst/>
            <a:ahLst/>
            <a:cxnLst/>
            <a:rect l="l" t="t" r="r" b="b"/>
            <a:pathLst>
              <a:path w="37362" h="20944" fill="none" extrusionOk="0">
                <a:moveTo>
                  <a:pt x="37362" y="1"/>
                </a:moveTo>
                <a:lnTo>
                  <a:pt x="0" y="1"/>
                </a:lnTo>
                <a:lnTo>
                  <a:pt x="0" y="20944"/>
                </a:lnTo>
              </a:path>
            </a:pathLst>
          </a:custGeom>
          <a:noFill/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14"/>
          <p:cNvGrpSpPr/>
          <p:nvPr/>
        </p:nvGrpSpPr>
        <p:grpSpPr>
          <a:xfrm>
            <a:off x="349797" y="349782"/>
            <a:ext cx="805190" cy="1007314"/>
            <a:chOff x="758425" y="3567225"/>
            <a:chExt cx="743550" cy="930200"/>
          </a:xfrm>
        </p:grpSpPr>
        <p:sp>
          <p:nvSpPr>
            <p:cNvPr id="209" name="Google Shape;209;p14"/>
            <p:cNvSpPr/>
            <p:nvPr/>
          </p:nvSpPr>
          <p:spPr>
            <a:xfrm>
              <a:off x="957850" y="3941675"/>
              <a:ext cx="314050" cy="314050"/>
            </a:xfrm>
            <a:custGeom>
              <a:avLst/>
              <a:gdLst/>
              <a:ahLst/>
              <a:cxnLst/>
              <a:rect l="l" t="t" r="r" b="b"/>
              <a:pathLst>
                <a:path w="12562" h="12562" fill="none" extrusionOk="0">
                  <a:moveTo>
                    <a:pt x="6454" y="96"/>
                  </a:moveTo>
                  <a:cubicBezTo>
                    <a:pt x="9871" y="191"/>
                    <a:pt x="12561" y="3037"/>
                    <a:pt x="12466" y="6454"/>
                  </a:cubicBezTo>
                  <a:cubicBezTo>
                    <a:pt x="12371" y="9871"/>
                    <a:pt x="9525" y="12562"/>
                    <a:pt x="6108" y="12467"/>
                  </a:cubicBezTo>
                  <a:cubicBezTo>
                    <a:pt x="2691" y="12371"/>
                    <a:pt x="0" y="9526"/>
                    <a:pt x="96" y="6109"/>
                  </a:cubicBezTo>
                  <a:cubicBezTo>
                    <a:pt x="191" y="2692"/>
                    <a:pt x="3048" y="1"/>
                    <a:pt x="6454" y="9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58425" y="3567225"/>
              <a:ext cx="252425" cy="252450"/>
            </a:xfrm>
            <a:custGeom>
              <a:avLst/>
              <a:gdLst/>
              <a:ahLst/>
              <a:cxnLst/>
              <a:rect l="l" t="t" r="r" b="b"/>
              <a:pathLst>
                <a:path w="10097" h="10098" fill="none" extrusionOk="0">
                  <a:moveTo>
                    <a:pt x="6513" y="811"/>
                  </a:moveTo>
                  <a:cubicBezTo>
                    <a:pt x="8858" y="1620"/>
                    <a:pt x="10097" y="4168"/>
                    <a:pt x="9299" y="6514"/>
                  </a:cubicBezTo>
                  <a:cubicBezTo>
                    <a:pt x="8489" y="8859"/>
                    <a:pt x="5941" y="10097"/>
                    <a:pt x="3596" y="9300"/>
                  </a:cubicBezTo>
                  <a:cubicBezTo>
                    <a:pt x="1250" y="8490"/>
                    <a:pt x="0" y="5942"/>
                    <a:pt x="810" y="3597"/>
                  </a:cubicBezTo>
                  <a:cubicBezTo>
                    <a:pt x="1607" y="1251"/>
                    <a:pt x="4167" y="1"/>
                    <a:pt x="6513" y="811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356100" y="3785425"/>
              <a:ext cx="145875" cy="145875"/>
            </a:xfrm>
            <a:custGeom>
              <a:avLst/>
              <a:gdLst/>
              <a:ahLst/>
              <a:cxnLst/>
              <a:rect l="l" t="t" r="r" b="b"/>
              <a:pathLst>
                <a:path w="5835" h="5835" fill="none" extrusionOk="0">
                  <a:moveTo>
                    <a:pt x="3763" y="465"/>
                  </a:moveTo>
                  <a:cubicBezTo>
                    <a:pt x="5109" y="929"/>
                    <a:pt x="5835" y="2405"/>
                    <a:pt x="5371" y="3763"/>
                  </a:cubicBezTo>
                  <a:cubicBezTo>
                    <a:pt x="4906" y="5108"/>
                    <a:pt x="3430" y="5834"/>
                    <a:pt x="2073" y="5370"/>
                  </a:cubicBezTo>
                  <a:cubicBezTo>
                    <a:pt x="715" y="4906"/>
                    <a:pt x="1" y="3429"/>
                    <a:pt x="465" y="2072"/>
                  </a:cubicBezTo>
                  <a:cubicBezTo>
                    <a:pt x="930" y="715"/>
                    <a:pt x="2406" y="0"/>
                    <a:pt x="3763" y="46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829550" y="4351550"/>
              <a:ext cx="145875" cy="145875"/>
            </a:xfrm>
            <a:custGeom>
              <a:avLst/>
              <a:gdLst/>
              <a:ahLst/>
              <a:cxnLst/>
              <a:rect l="l" t="t" r="r" b="b"/>
              <a:pathLst>
                <a:path w="5835" h="5835" fill="none" extrusionOk="0">
                  <a:moveTo>
                    <a:pt x="3763" y="465"/>
                  </a:moveTo>
                  <a:cubicBezTo>
                    <a:pt x="5120" y="929"/>
                    <a:pt x="5835" y="2406"/>
                    <a:pt x="5370" y="3763"/>
                  </a:cubicBezTo>
                  <a:cubicBezTo>
                    <a:pt x="4906" y="5109"/>
                    <a:pt x="3430" y="5835"/>
                    <a:pt x="2072" y="5371"/>
                  </a:cubicBezTo>
                  <a:cubicBezTo>
                    <a:pt x="715" y="4906"/>
                    <a:pt x="1" y="3430"/>
                    <a:pt x="465" y="2072"/>
                  </a:cubicBezTo>
                  <a:cubicBezTo>
                    <a:pt x="929" y="715"/>
                    <a:pt x="2406" y="1"/>
                    <a:pt x="3763" y="46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937300" y="3791975"/>
              <a:ext cx="101525" cy="167600"/>
            </a:xfrm>
            <a:custGeom>
              <a:avLst/>
              <a:gdLst/>
              <a:ahLst/>
              <a:cxnLst/>
              <a:rect l="l" t="t" r="r" b="b"/>
              <a:pathLst>
                <a:path w="4061" h="6704" fill="none" extrusionOk="0">
                  <a:moveTo>
                    <a:pt x="4061" y="670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241225" y="3898225"/>
              <a:ext cx="136050" cy="102125"/>
            </a:xfrm>
            <a:custGeom>
              <a:avLst/>
              <a:gdLst/>
              <a:ahLst/>
              <a:cxnLst/>
              <a:rect l="l" t="t" r="r" b="b"/>
              <a:pathLst>
                <a:path w="5442" h="4085" fill="none" extrusionOk="0">
                  <a:moveTo>
                    <a:pt x="5441" y="1"/>
                  </a:moveTo>
                  <a:lnTo>
                    <a:pt x="0" y="408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934625" y="4235775"/>
              <a:ext cx="98850" cy="130700"/>
            </a:xfrm>
            <a:custGeom>
              <a:avLst/>
              <a:gdLst/>
              <a:ahLst/>
              <a:cxnLst/>
              <a:rect l="l" t="t" r="r" b="b"/>
              <a:pathLst>
                <a:path w="3954" h="5228" fill="none" extrusionOk="0">
                  <a:moveTo>
                    <a:pt x="3954" y="0"/>
                  </a:moveTo>
                  <a:lnTo>
                    <a:pt x="1" y="522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4"/>
          <p:cNvGrpSpPr/>
          <p:nvPr/>
        </p:nvGrpSpPr>
        <p:grpSpPr>
          <a:xfrm>
            <a:off x="6618550" y="4783863"/>
            <a:ext cx="449500" cy="19675"/>
            <a:chOff x="3025950" y="3356200"/>
            <a:chExt cx="449500" cy="19675"/>
          </a:xfrm>
        </p:grpSpPr>
        <p:sp>
          <p:nvSpPr>
            <p:cNvPr id="217" name="Google Shape;217;p14"/>
            <p:cNvSpPr/>
            <p:nvPr/>
          </p:nvSpPr>
          <p:spPr>
            <a:xfrm>
              <a:off x="3025950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86"/>
                    <a:pt x="394" y="786"/>
                  </a:cubicBezTo>
                  <a:cubicBezTo>
                    <a:pt x="620" y="786"/>
                    <a:pt x="787" y="608"/>
                    <a:pt x="787" y="393"/>
                  </a:cubicBezTo>
                  <a:cubicBezTo>
                    <a:pt x="787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3133425" y="3356200"/>
              <a:ext cx="19650" cy="19675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240875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34802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405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405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345547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394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4"/>
          <p:cNvSpPr/>
          <p:nvPr/>
        </p:nvSpPr>
        <p:spPr>
          <a:xfrm rot="5400000">
            <a:off x="7843177" y="3832874"/>
            <a:ext cx="952923" cy="949098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8326200" y="607488"/>
            <a:ext cx="103486" cy="103486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3655000" y="463525"/>
            <a:ext cx="649800" cy="25"/>
          </a:xfrm>
          <a:custGeom>
            <a:avLst/>
            <a:gdLst/>
            <a:ahLst/>
            <a:cxnLst/>
            <a:rect l="l" t="t" r="r" b="b"/>
            <a:pathLst>
              <a:path w="25992" h="1" fill="none" extrusionOk="0">
                <a:moveTo>
                  <a:pt x="0" y="1"/>
                </a:moveTo>
                <a:lnTo>
                  <a:pt x="25991" y="1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4137775" y="349800"/>
            <a:ext cx="382500" cy="25"/>
          </a:xfrm>
          <a:custGeom>
            <a:avLst/>
            <a:gdLst/>
            <a:ahLst/>
            <a:cxnLst/>
            <a:rect l="l" t="t" r="r" b="b"/>
            <a:pathLst>
              <a:path w="15300" h="1" fill="none" extrusionOk="0">
                <a:moveTo>
                  <a:pt x="15300" y="1"/>
                </a:move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bg>
      <p:bgPr>
        <a:solidFill>
          <a:schemeClr val="dk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>
            <a:spLocks noGrp="1"/>
          </p:cNvSpPr>
          <p:nvPr>
            <p:ph type="subTitle" idx="1"/>
          </p:nvPr>
        </p:nvSpPr>
        <p:spPr>
          <a:xfrm>
            <a:off x="1137238" y="1643435"/>
            <a:ext cx="16164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19"/>
          <p:cNvSpPr txBox="1">
            <a:spLocks noGrp="1"/>
          </p:cNvSpPr>
          <p:nvPr>
            <p:ph type="subTitle" idx="2"/>
          </p:nvPr>
        </p:nvSpPr>
        <p:spPr>
          <a:xfrm>
            <a:off x="1137238" y="2587688"/>
            <a:ext cx="16164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subTitle" idx="3"/>
          </p:nvPr>
        </p:nvSpPr>
        <p:spPr>
          <a:xfrm>
            <a:off x="5030650" y="1643425"/>
            <a:ext cx="16164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4"/>
          </p:nvPr>
        </p:nvSpPr>
        <p:spPr>
          <a:xfrm>
            <a:off x="5030650" y="2584348"/>
            <a:ext cx="16164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5"/>
          </p:nvPr>
        </p:nvSpPr>
        <p:spPr>
          <a:xfrm>
            <a:off x="1137238" y="3525263"/>
            <a:ext cx="16164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6"/>
          </p:nvPr>
        </p:nvSpPr>
        <p:spPr>
          <a:xfrm>
            <a:off x="5030650" y="3525271"/>
            <a:ext cx="16164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7"/>
          </p:nvPr>
        </p:nvSpPr>
        <p:spPr>
          <a:xfrm>
            <a:off x="1137250" y="1938775"/>
            <a:ext cx="3322800" cy="3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8"/>
          </p:nvPr>
        </p:nvSpPr>
        <p:spPr>
          <a:xfrm>
            <a:off x="5030663" y="1938778"/>
            <a:ext cx="3322800" cy="3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9"/>
          </p:nvPr>
        </p:nvSpPr>
        <p:spPr>
          <a:xfrm>
            <a:off x="1137250" y="3818971"/>
            <a:ext cx="3322800" cy="3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subTitle" idx="13"/>
          </p:nvPr>
        </p:nvSpPr>
        <p:spPr>
          <a:xfrm>
            <a:off x="1137250" y="2883561"/>
            <a:ext cx="3322800" cy="3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14"/>
          </p:nvPr>
        </p:nvSpPr>
        <p:spPr>
          <a:xfrm>
            <a:off x="5030663" y="2883565"/>
            <a:ext cx="3322800" cy="3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subTitle" idx="15"/>
          </p:nvPr>
        </p:nvSpPr>
        <p:spPr>
          <a:xfrm>
            <a:off x="5030663" y="3816350"/>
            <a:ext cx="3322800" cy="3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title"/>
          </p:nvPr>
        </p:nvSpPr>
        <p:spPr>
          <a:xfrm>
            <a:off x="349800" y="349800"/>
            <a:ext cx="8444400" cy="66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/>
          <p:nvPr/>
        </p:nvSpPr>
        <p:spPr>
          <a:xfrm rot="10800000">
            <a:off x="4571975" y="4047825"/>
            <a:ext cx="4222186" cy="745868"/>
          </a:xfrm>
          <a:custGeom>
            <a:avLst/>
            <a:gdLst/>
            <a:ahLst/>
            <a:cxnLst/>
            <a:rect l="l" t="t" r="r" b="b"/>
            <a:pathLst>
              <a:path w="37362" h="20944" fill="none" extrusionOk="0">
                <a:moveTo>
                  <a:pt x="37362" y="1"/>
                </a:moveTo>
                <a:lnTo>
                  <a:pt x="0" y="1"/>
                </a:lnTo>
                <a:lnTo>
                  <a:pt x="0" y="20944"/>
                </a:lnTo>
              </a:path>
            </a:pathLst>
          </a:custGeom>
          <a:noFill/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349800" y="4793675"/>
            <a:ext cx="649800" cy="25"/>
          </a:xfrm>
          <a:custGeom>
            <a:avLst/>
            <a:gdLst/>
            <a:ahLst/>
            <a:cxnLst/>
            <a:rect l="l" t="t" r="r" b="b"/>
            <a:pathLst>
              <a:path w="25992" h="1" fill="none" extrusionOk="0">
                <a:moveTo>
                  <a:pt x="0" y="1"/>
                </a:moveTo>
                <a:lnTo>
                  <a:pt x="25991" y="1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832575" y="4679950"/>
            <a:ext cx="382500" cy="25"/>
          </a:xfrm>
          <a:custGeom>
            <a:avLst/>
            <a:gdLst/>
            <a:ahLst/>
            <a:cxnLst/>
            <a:rect l="l" t="t" r="r" b="b"/>
            <a:pathLst>
              <a:path w="15300" h="1" fill="none" extrusionOk="0">
                <a:moveTo>
                  <a:pt x="15300" y="1"/>
                </a:move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19"/>
          <p:cNvGrpSpPr/>
          <p:nvPr/>
        </p:nvGrpSpPr>
        <p:grpSpPr>
          <a:xfrm rot="5400000">
            <a:off x="8559423" y="1894259"/>
            <a:ext cx="449500" cy="19950"/>
            <a:chOff x="3025950" y="3356200"/>
            <a:chExt cx="449500" cy="19675"/>
          </a:xfrm>
        </p:grpSpPr>
        <p:sp>
          <p:nvSpPr>
            <p:cNvPr id="341" name="Google Shape;341;p19"/>
            <p:cNvSpPr/>
            <p:nvPr/>
          </p:nvSpPr>
          <p:spPr>
            <a:xfrm>
              <a:off x="3025950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86"/>
                    <a:pt x="394" y="786"/>
                  </a:cubicBezTo>
                  <a:cubicBezTo>
                    <a:pt x="620" y="786"/>
                    <a:pt x="787" y="608"/>
                    <a:pt x="787" y="393"/>
                  </a:cubicBezTo>
                  <a:cubicBezTo>
                    <a:pt x="787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3133425" y="3356200"/>
              <a:ext cx="19650" cy="19675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3240875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334802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405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405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345547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394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19"/>
          <p:cNvSpPr/>
          <p:nvPr/>
        </p:nvSpPr>
        <p:spPr>
          <a:xfrm>
            <a:off x="437188" y="1686350"/>
            <a:ext cx="103486" cy="103486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349788" y="1383800"/>
            <a:ext cx="103486" cy="103486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3_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/>
          <p:nvPr/>
        </p:nvSpPr>
        <p:spPr>
          <a:xfrm rot="10800000">
            <a:off x="6178862" y="3955469"/>
            <a:ext cx="2610763" cy="838231"/>
          </a:xfrm>
          <a:custGeom>
            <a:avLst/>
            <a:gdLst/>
            <a:ahLst/>
            <a:cxnLst/>
            <a:rect l="l" t="t" r="r" b="b"/>
            <a:pathLst>
              <a:path w="37362" h="20944" fill="none" extrusionOk="0">
                <a:moveTo>
                  <a:pt x="37362" y="1"/>
                </a:moveTo>
                <a:lnTo>
                  <a:pt x="0" y="1"/>
                </a:lnTo>
                <a:lnTo>
                  <a:pt x="0" y="20944"/>
                </a:lnTo>
              </a:path>
            </a:pathLst>
          </a:custGeom>
          <a:noFill/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1"/>
          <p:cNvSpPr/>
          <p:nvPr/>
        </p:nvSpPr>
        <p:spPr>
          <a:xfrm>
            <a:off x="8279372" y="463550"/>
            <a:ext cx="514837" cy="25"/>
          </a:xfrm>
          <a:custGeom>
            <a:avLst/>
            <a:gdLst/>
            <a:ahLst/>
            <a:cxnLst/>
            <a:rect l="l" t="t" r="r" b="b"/>
            <a:pathLst>
              <a:path w="25992" h="1" fill="none" extrusionOk="0">
                <a:moveTo>
                  <a:pt x="0" y="1"/>
                </a:moveTo>
                <a:lnTo>
                  <a:pt x="25991" y="1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8089500" y="349800"/>
            <a:ext cx="303055" cy="25"/>
          </a:xfrm>
          <a:custGeom>
            <a:avLst/>
            <a:gdLst/>
            <a:ahLst/>
            <a:cxnLst/>
            <a:rect l="l" t="t" r="r" b="b"/>
            <a:pathLst>
              <a:path w="15300" h="1" fill="none" extrusionOk="0">
                <a:moveTo>
                  <a:pt x="15300" y="1"/>
                </a:move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1"/>
          <p:cNvGrpSpPr/>
          <p:nvPr/>
        </p:nvGrpSpPr>
        <p:grpSpPr>
          <a:xfrm rot="5400000">
            <a:off x="125038" y="4559100"/>
            <a:ext cx="449500" cy="19675"/>
            <a:chOff x="3025950" y="3356200"/>
            <a:chExt cx="449500" cy="19675"/>
          </a:xfrm>
        </p:grpSpPr>
        <p:sp>
          <p:nvSpPr>
            <p:cNvPr id="483" name="Google Shape;483;p31"/>
            <p:cNvSpPr/>
            <p:nvPr/>
          </p:nvSpPr>
          <p:spPr>
            <a:xfrm>
              <a:off x="3025950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86"/>
                    <a:pt x="394" y="786"/>
                  </a:cubicBezTo>
                  <a:cubicBezTo>
                    <a:pt x="620" y="786"/>
                    <a:pt x="787" y="608"/>
                    <a:pt x="787" y="393"/>
                  </a:cubicBezTo>
                  <a:cubicBezTo>
                    <a:pt x="787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3133425" y="3356200"/>
              <a:ext cx="19650" cy="19675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3240875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334802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405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405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345547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394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31"/>
          <p:cNvSpPr/>
          <p:nvPr/>
        </p:nvSpPr>
        <p:spPr>
          <a:xfrm>
            <a:off x="4800600" y="4690225"/>
            <a:ext cx="103486" cy="103486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349800" y="343350"/>
            <a:ext cx="3075360" cy="1854172"/>
          </a:xfrm>
          <a:custGeom>
            <a:avLst/>
            <a:gdLst/>
            <a:ahLst/>
            <a:cxnLst/>
            <a:rect l="l" t="t" r="r" b="b"/>
            <a:pathLst>
              <a:path w="37362" h="20944" fill="none" extrusionOk="0">
                <a:moveTo>
                  <a:pt x="37362" y="1"/>
                </a:moveTo>
                <a:lnTo>
                  <a:pt x="0" y="1"/>
                </a:lnTo>
                <a:lnTo>
                  <a:pt x="0" y="20944"/>
                </a:lnTo>
              </a:path>
            </a:pathLst>
          </a:custGeom>
          <a:noFill/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054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5" r:id="rId6"/>
    <p:sldLayoutId id="2147483676" r:id="rId7"/>
    <p:sldLayoutId id="2147483677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ctrTitle"/>
          </p:nvPr>
        </p:nvSpPr>
        <p:spPr>
          <a:xfrm>
            <a:off x="1055846" y="1801350"/>
            <a:ext cx="6848100" cy="1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Codealers</a:t>
            </a:r>
            <a:endParaRPr b="1" dirty="0">
              <a:solidFill>
                <a:schemeClr val="bg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506" name="Google Shape;506;p36"/>
          <p:cNvGrpSpPr/>
          <p:nvPr/>
        </p:nvGrpSpPr>
        <p:grpSpPr>
          <a:xfrm>
            <a:off x="640228" y="597312"/>
            <a:ext cx="766630" cy="529336"/>
            <a:chOff x="453925" y="2889475"/>
            <a:chExt cx="763500" cy="527175"/>
          </a:xfrm>
        </p:grpSpPr>
        <p:sp>
          <p:nvSpPr>
            <p:cNvPr id="507" name="Google Shape;507;p36"/>
            <p:cNvSpPr/>
            <p:nvPr/>
          </p:nvSpPr>
          <p:spPr>
            <a:xfrm>
              <a:off x="566725" y="3049025"/>
              <a:ext cx="367625" cy="367625"/>
            </a:xfrm>
            <a:custGeom>
              <a:avLst/>
              <a:gdLst/>
              <a:ahLst/>
              <a:cxnLst/>
              <a:rect l="l" t="t" r="r" b="b"/>
              <a:pathLst>
                <a:path w="14705" h="14705" fill="none" extrusionOk="0">
                  <a:moveTo>
                    <a:pt x="12681" y="3679"/>
                  </a:moveTo>
                  <a:cubicBezTo>
                    <a:pt x="14705" y="6620"/>
                    <a:pt x="13967" y="10644"/>
                    <a:pt x="11026" y="12680"/>
                  </a:cubicBezTo>
                  <a:cubicBezTo>
                    <a:pt x="8085" y="14704"/>
                    <a:pt x="4061" y="13966"/>
                    <a:pt x="2036" y="11025"/>
                  </a:cubicBezTo>
                  <a:cubicBezTo>
                    <a:pt x="1" y="8084"/>
                    <a:pt x="751" y="4060"/>
                    <a:pt x="3680" y="2024"/>
                  </a:cubicBezTo>
                  <a:cubicBezTo>
                    <a:pt x="6620" y="0"/>
                    <a:pt x="10657" y="738"/>
                    <a:pt x="12681" y="367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53925" y="2889475"/>
              <a:ext cx="86025" cy="86050"/>
            </a:xfrm>
            <a:custGeom>
              <a:avLst/>
              <a:gdLst/>
              <a:ahLst/>
              <a:cxnLst/>
              <a:rect l="l" t="t" r="r" b="b"/>
              <a:pathLst>
                <a:path w="3441" h="3442" fill="none" extrusionOk="0">
                  <a:moveTo>
                    <a:pt x="2274" y="298"/>
                  </a:moveTo>
                  <a:cubicBezTo>
                    <a:pt x="3060" y="596"/>
                    <a:pt x="3441" y="1477"/>
                    <a:pt x="3143" y="2263"/>
                  </a:cubicBezTo>
                  <a:cubicBezTo>
                    <a:pt x="2846" y="3048"/>
                    <a:pt x="1965" y="3441"/>
                    <a:pt x="1179" y="3144"/>
                  </a:cubicBezTo>
                  <a:cubicBezTo>
                    <a:pt x="393" y="2834"/>
                    <a:pt x="0" y="1953"/>
                    <a:pt x="298" y="1167"/>
                  </a:cubicBezTo>
                  <a:cubicBezTo>
                    <a:pt x="607" y="381"/>
                    <a:pt x="1488" y="0"/>
                    <a:pt x="2274" y="298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048625" y="3045450"/>
              <a:ext cx="168800" cy="168800"/>
            </a:xfrm>
            <a:custGeom>
              <a:avLst/>
              <a:gdLst/>
              <a:ahLst/>
              <a:cxnLst/>
              <a:rect l="l" t="t" r="r" b="b"/>
              <a:pathLst>
                <a:path w="6752" h="6752" fill="none" extrusionOk="0">
                  <a:moveTo>
                    <a:pt x="4561" y="643"/>
                  </a:moveTo>
                  <a:cubicBezTo>
                    <a:pt x="6061" y="1298"/>
                    <a:pt x="6752" y="3048"/>
                    <a:pt x="6109" y="4548"/>
                  </a:cubicBezTo>
                  <a:cubicBezTo>
                    <a:pt x="5454" y="6061"/>
                    <a:pt x="3704" y="6751"/>
                    <a:pt x="2203" y="6096"/>
                  </a:cubicBezTo>
                  <a:cubicBezTo>
                    <a:pt x="691" y="5441"/>
                    <a:pt x="1" y="3703"/>
                    <a:pt x="656" y="2191"/>
                  </a:cubicBezTo>
                  <a:cubicBezTo>
                    <a:pt x="1310" y="691"/>
                    <a:pt x="3049" y="0"/>
                    <a:pt x="4561" y="643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910225" y="3147250"/>
              <a:ext cx="148550" cy="42275"/>
            </a:xfrm>
            <a:custGeom>
              <a:avLst/>
              <a:gdLst/>
              <a:ahLst/>
              <a:cxnLst/>
              <a:rect l="l" t="t" r="r" b="b"/>
              <a:pathLst>
                <a:path w="5942" h="1691" fill="none" extrusionOk="0">
                  <a:moveTo>
                    <a:pt x="5942" y="0"/>
                  </a:moveTo>
                  <a:lnTo>
                    <a:pt x="0" y="169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519100" y="2963875"/>
              <a:ext cx="122650" cy="144700"/>
            </a:xfrm>
            <a:custGeom>
              <a:avLst/>
              <a:gdLst/>
              <a:ahLst/>
              <a:cxnLst/>
              <a:rect l="l" t="t" r="r" b="b"/>
              <a:pathLst>
                <a:path w="4906" h="5788" fill="none" extrusionOk="0">
                  <a:moveTo>
                    <a:pt x="4906" y="5787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6"/>
          <p:cNvGrpSpPr/>
          <p:nvPr/>
        </p:nvGrpSpPr>
        <p:grpSpPr>
          <a:xfrm>
            <a:off x="5159600" y="4358400"/>
            <a:ext cx="449500" cy="19675"/>
            <a:chOff x="3025950" y="3356200"/>
            <a:chExt cx="449500" cy="19675"/>
          </a:xfrm>
        </p:grpSpPr>
        <p:sp>
          <p:nvSpPr>
            <p:cNvPr id="521" name="Google Shape;521;p36"/>
            <p:cNvSpPr/>
            <p:nvPr/>
          </p:nvSpPr>
          <p:spPr>
            <a:xfrm>
              <a:off x="3025950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86"/>
                    <a:pt x="394" y="786"/>
                  </a:cubicBezTo>
                  <a:cubicBezTo>
                    <a:pt x="620" y="786"/>
                    <a:pt x="787" y="608"/>
                    <a:pt x="787" y="393"/>
                  </a:cubicBezTo>
                  <a:cubicBezTo>
                    <a:pt x="787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3133425" y="3356200"/>
              <a:ext cx="19650" cy="19675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3240875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34802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405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405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45547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394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6"/>
          <p:cNvSpPr/>
          <p:nvPr/>
        </p:nvSpPr>
        <p:spPr>
          <a:xfrm rot="5400000">
            <a:off x="7823502" y="367774"/>
            <a:ext cx="952923" cy="949098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36"/>
          <p:cNvGrpSpPr/>
          <p:nvPr/>
        </p:nvGrpSpPr>
        <p:grpSpPr>
          <a:xfrm>
            <a:off x="1174675" y="3875800"/>
            <a:ext cx="206961" cy="440036"/>
            <a:chOff x="1174675" y="3875800"/>
            <a:chExt cx="206961" cy="440036"/>
          </a:xfrm>
        </p:grpSpPr>
        <p:sp>
          <p:nvSpPr>
            <p:cNvPr id="528" name="Google Shape;528;p36"/>
            <p:cNvSpPr/>
            <p:nvPr/>
          </p:nvSpPr>
          <p:spPr>
            <a:xfrm>
              <a:off x="1278150" y="4212350"/>
              <a:ext cx="103486" cy="103486"/>
            </a:xfrm>
            <a:custGeom>
              <a:avLst/>
              <a:gdLst/>
              <a:ahLst/>
              <a:cxnLst/>
              <a:rect l="l" t="t" r="r" b="b"/>
              <a:pathLst>
                <a:path w="2954" h="2954" fill="none" extrusionOk="0">
                  <a:moveTo>
                    <a:pt x="2954" y="1477"/>
                  </a:moveTo>
                  <a:cubicBezTo>
                    <a:pt x="2954" y="2298"/>
                    <a:pt x="2299" y="2953"/>
                    <a:pt x="1477" y="2953"/>
                  </a:cubicBezTo>
                  <a:cubicBezTo>
                    <a:pt x="656" y="2953"/>
                    <a:pt x="1" y="2298"/>
                    <a:pt x="1" y="1477"/>
                  </a:cubicBezTo>
                  <a:cubicBezTo>
                    <a:pt x="1" y="655"/>
                    <a:pt x="656" y="0"/>
                    <a:pt x="1477" y="0"/>
                  </a:cubicBezTo>
                  <a:cubicBezTo>
                    <a:pt x="2299" y="0"/>
                    <a:pt x="2954" y="655"/>
                    <a:pt x="2954" y="147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174675" y="3875800"/>
              <a:ext cx="103486" cy="103486"/>
            </a:xfrm>
            <a:custGeom>
              <a:avLst/>
              <a:gdLst/>
              <a:ahLst/>
              <a:cxnLst/>
              <a:rect l="l" t="t" r="r" b="b"/>
              <a:pathLst>
                <a:path w="2954" h="2954" fill="none" extrusionOk="0">
                  <a:moveTo>
                    <a:pt x="2954" y="1477"/>
                  </a:moveTo>
                  <a:cubicBezTo>
                    <a:pt x="2954" y="2298"/>
                    <a:pt x="2299" y="2953"/>
                    <a:pt x="1477" y="2953"/>
                  </a:cubicBezTo>
                  <a:cubicBezTo>
                    <a:pt x="656" y="2953"/>
                    <a:pt x="1" y="2298"/>
                    <a:pt x="1" y="1477"/>
                  </a:cubicBezTo>
                  <a:cubicBezTo>
                    <a:pt x="1" y="655"/>
                    <a:pt x="656" y="0"/>
                    <a:pt x="1477" y="0"/>
                  </a:cubicBezTo>
                  <a:cubicBezTo>
                    <a:pt x="2299" y="0"/>
                    <a:pt x="2954" y="655"/>
                    <a:pt x="2954" y="147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6"/>
          <p:cNvGrpSpPr/>
          <p:nvPr/>
        </p:nvGrpSpPr>
        <p:grpSpPr>
          <a:xfrm>
            <a:off x="2104738" y="794038"/>
            <a:ext cx="449500" cy="19675"/>
            <a:chOff x="3025950" y="3356200"/>
            <a:chExt cx="449500" cy="19675"/>
          </a:xfrm>
        </p:grpSpPr>
        <p:sp>
          <p:nvSpPr>
            <p:cNvPr id="531" name="Google Shape;531;p36"/>
            <p:cNvSpPr/>
            <p:nvPr/>
          </p:nvSpPr>
          <p:spPr>
            <a:xfrm>
              <a:off x="3025950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86"/>
                    <a:pt x="394" y="786"/>
                  </a:cubicBezTo>
                  <a:cubicBezTo>
                    <a:pt x="620" y="786"/>
                    <a:pt x="787" y="608"/>
                    <a:pt x="787" y="393"/>
                  </a:cubicBezTo>
                  <a:cubicBezTo>
                    <a:pt x="787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133425" y="3356200"/>
              <a:ext cx="19650" cy="19675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3240875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4802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405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405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5547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394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62A8CA1C-2489-4D94-8CE6-82E1EADC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75" y="3028602"/>
            <a:ext cx="2103220" cy="1540799"/>
          </a:xfrm>
          <a:prstGeom prst="rect">
            <a:avLst/>
          </a:prstGeom>
        </p:spPr>
      </p:pic>
      <p:grpSp>
        <p:nvGrpSpPr>
          <p:cNvPr id="52" name="Google Shape;1218;p64">
            <a:extLst>
              <a:ext uri="{FF2B5EF4-FFF2-40B4-BE49-F238E27FC236}">
                <a16:creationId xmlns:a16="http://schemas.microsoft.com/office/drawing/2014/main" id="{37D3656E-3EFA-4FE6-ACEC-74EC3D392B76}"/>
              </a:ext>
            </a:extLst>
          </p:cNvPr>
          <p:cNvGrpSpPr/>
          <p:nvPr/>
        </p:nvGrpSpPr>
        <p:grpSpPr>
          <a:xfrm rot="-2141032">
            <a:off x="5173468" y="1109351"/>
            <a:ext cx="1143413" cy="669026"/>
            <a:chOff x="4863868" y="1642358"/>
            <a:chExt cx="1588395" cy="929390"/>
          </a:xfrm>
        </p:grpSpPr>
        <p:sp>
          <p:nvSpPr>
            <p:cNvPr id="53" name="Google Shape;1219;p64">
              <a:extLst>
                <a:ext uri="{FF2B5EF4-FFF2-40B4-BE49-F238E27FC236}">
                  <a16:creationId xmlns:a16="http://schemas.microsoft.com/office/drawing/2014/main" id="{E8DD1E9F-75E0-42BF-8749-1F633039556E}"/>
                </a:ext>
              </a:extLst>
            </p:cNvPr>
            <p:cNvSpPr/>
            <p:nvPr/>
          </p:nvSpPr>
          <p:spPr>
            <a:xfrm>
              <a:off x="4910040" y="2142258"/>
              <a:ext cx="145007" cy="407979"/>
            </a:xfrm>
            <a:custGeom>
              <a:avLst/>
              <a:gdLst/>
              <a:ahLst/>
              <a:cxnLst/>
              <a:rect l="l" t="t" r="r" b="b"/>
              <a:pathLst>
                <a:path w="3775" h="10621" fill="none" extrusionOk="0">
                  <a:moveTo>
                    <a:pt x="3775" y="10621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0;p64">
              <a:extLst>
                <a:ext uri="{FF2B5EF4-FFF2-40B4-BE49-F238E27FC236}">
                  <a16:creationId xmlns:a16="http://schemas.microsoft.com/office/drawing/2014/main" id="{59E28D82-1199-4C41-8143-196406361B9B}"/>
                </a:ext>
              </a:extLst>
            </p:cNvPr>
            <p:cNvSpPr/>
            <p:nvPr/>
          </p:nvSpPr>
          <p:spPr>
            <a:xfrm>
              <a:off x="5079247" y="2140875"/>
              <a:ext cx="109360" cy="307377"/>
            </a:xfrm>
            <a:custGeom>
              <a:avLst/>
              <a:gdLst/>
              <a:ahLst/>
              <a:cxnLst/>
              <a:rect l="l" t="t" r="r" b="b"/>
              <a:pathLst>
                <a:path w="2847" h="8002" fill="none" extrusionOk="0">
                  <a:moveTo>
                    <a:pt x="2847" y="800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1;p64">
              <a:extLst>
                <a:ext uri="{FF2B5EF4-FFF2-40B4-BE49-F238E27FC236}">
                  <a16:creationId xmlns:a16="http://schemas.microsoft.com/office/drawing/2014/main" id="{8254CA7E-5D20-44FF-8885-C6A7135858F2}"/>
                </a:ext>
              </a:extLst>
            </p:cNvPr>
            <p:cNvSpPr/>
            <p:nvPr/>
          </p:nvSpPr>
          <p:spPr>
            <a:xfrm>
              <a:off x="5387507" y="2051681"/>
              <a:ext cx="95647" cy="268964"/>
            </a:xfrm>
            <a:custGeom>
              <a:avLst/>
              <a:gdLst/>
              <a:ahLst/>
              <a:cxnLst/>
              <a:rect l="l" t="t" r="r" b="b"/>
              <a:pathLst>
                <a:path w="2490" h="7002" fill="none" extrusionOk="0">
                  <a:moveTo>
                    <a:pt x="2489" y="700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22;p64">
              <a:extLst>
                <a:ext uri="{FF2B5EF4-FFF2-40B4-BE49-F238E27FC236}">
                  <a16:creationId xmlns:a16="http://schemas.microsoft.com/office/drawing/2014/main" id="{B0465866-E8B2-45E5-AC29-635D1D91CA4A}"/>
                </a:ext>
              </a:extLst>
            </p:cNvPr>
            <p:cNvSpPr/>
            <p:nvPr/>
          </p:nvSpPr>
          <p:spPr>
            <a:xfrm>
              <a:off x="5514653" y="1932795"/>
              <a:ext cx="141358" cy="396993"/>
            </a:xfrm>
            <a:custGeom>
              <a:avLst/>
              <a:gdLst/>
              <a:ahLst/>
              <a:cxnLst/>
              <a:rect l="l" t="t" r="r" b="b"/>
              <a:pathLst>
                <a:path w="3680" h="10335" fill="none" extrusionOk="0">
                  <a:moveTo>
                    <a:pt x="3680" y="10335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23;p64">
              <a:extLst>
                <a:ext uri="{FF2B5EF4-FFF2-40B4-BE49-F238E27FC236}">
                  <a16:creationId xmlns:a16="http://schemas.microsoft.com/office/drawing/2014/main" id="{14AB622C-EED4-4606-A024-F1DD4AE9C0A2}"/>
                </a:ext>
              </a:extLst>
            </p:cNvPr>
            <p:cNvSpPr/>
            <p:nvPr/>
          </p:nvSpPr>
          <p:spPr>
            <a:xfrm>
              <a:off x="5666497" y="1882013"/>
              <a:ext cx="140436" cy="394266"/>
            </a:xfrm>
            <a:custGeom>
              <a:avLst/>
              <a:gdLst/>
              <a:ahLst/>
              <a:cxnLst/>
              <a:rect l="l" t="t" r="r" b="b"/>
              <a:pathLst>
                <a:path w="3656" h="10264" fill="none" extrusionOk="0">
                  <a:moveTo>
                    <a:pt x="3656" y="1026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4;p64">
              <a:extLst>
                <a:ext uri="{FF2B5EF4-FFF2-40B4-BE49-F238E27FC236}">
                  <a16:creationId xmlns:a16="http://schemas.microsoft.com/office/drawing/2014/main" id="{1956AF64-B639-478A-A9FA-F347F91FFD88}"/>
                </a:ext>
              </a:extLst>
            </p:cNvPr>
            <p:cNvSpPr/>
            <p:nvPr/>
          </p:nvSpPr>
          <p:spPr>
            <a:xfrm>
              <a:off x="5840736" y="1893921"/>
              <a:ext cx="92881" cy="261167"/>
            </a:xfrm>
            <a:custGeom>
              <a:avLst/>
              <a:gdLst/>
              <a:ahLst/>
              <a:cxnLst/>
              <a:rect l="l" t="t" r="r" b="b"/>
              <a:pathLst>
                <a:path w="2418" h="6799" fill="none" extrusionOk="0">
                  <a:moveTo>
                    <a:pt x="2418" y="679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5;p64">
              <a:extLst>
                <a:ext uri="{FF2B5EF4-FFF2-40B4-BE49-F238E27FC236}">
                  <a16:creationId xmlns:a16="http://schemas.microsoft.com/office/drawing/2014/main" id="{C1FBA9F8-A106-496B-9E27-F61B4CF4A67E}"/>
                </a:ext>
              </a:extLst>
            </p:cNvPr>
            <p:cNvSpPr/>
            <p:nvPr/>
          </p:nvSpPr>
          <p:spPr>
            <a:xfrm>
              <a:off x="6132979" y="1760822"/>
              <a:ext cx="111204" cy="312409"/>
            </a:xfrm>
            <a:custGeom>
              <a:avLst/>
              <a:gdLst/>
              <a:ahLst/>
              <a:cxnLst/>
              <a:rect l="l" t="t" r="r" b="b"/>
              <a:pathLst>
                <a:path w="2895" h="8133" fill="none" extrusionOk="0">
                  <a:moveTo>
                    <a:pt x="2894" y="813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6;p64">
              <a:extLst>
                <a:ext uri="{FF2B5EF4-FFF2-40B4-BE49-F238E27FC236}">
                  <a16:creationId xmlns:a16="http://schemas.microsoft.com/office/drawing/2014/main" id="{505D8754-39F3-4D4E-B807-D5E410C241ED}"/>
                </a:ext>
              </a:extLst>
            </p:cNvPr>
            <p:cNvSpPr/>
            <p:nvPr/>
          </p:nvSpPr>
          <p:spPr>
            <a:xfrm>
              <a:off x="6266539" y="1659298"/>
              <a:ext cx="145468" cy="407979"/>
            </a:xfrm>
            <a:custGeom>
              <a:avLst/>
              <a:gdLst/>
              <a:ahLst/>
              <a:cxnLst/>
              <a:rect l="l" t="t" r="r" b="b"/>
              <a:pathLst>
                <a:path w="3787" h="10621" fill="none" extrusionOk="0">
                  <a:moveTo>
                    <a:pt x="3787" y="10621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27;p64">
              <a:extLst>
                <a:ext uri="{FF2B5EF4-FFF2-40B4-BE49-F238E27FC236}">
                  <a16:creationId xmlns:a16="http://schemas.microsoft.com/office/drawing/2014/main" id="{683B95B9-03DB-43BF-A035-46FF763601F8}"/>
                </a:ext>
              </a:extLst>
            </p:cNvPr>
            <p:cNvSpPr/>
            <p:nvPr/>
          </p:nvSpPr>
          <p:spPr>
            <a:xfrm>
              <a:off x="5012025" y="1770886"/>
              <a:ext cx="1440238" cy="800862"/>
            </a:xfrm>
            <a:custGeom>
              <a:avLst/>
              <a:gdLst/>
              <a:ahLst/>
              <a:cxnLst/>
              <a:rect l="l" t="t" r="r" b="b"/>
              <a:pathLst>
                <a:path w="37494" h="20849" fill="none" extrusionOk="0">
                  <a:moveTo>
                    <a:pt x="1" y="20848"/>
                  </a:moveTo>
                  <a:cubicBezTo>
                    <a:pt x="9371" y="17515"/>
                    <a:pt x="5513" y="6668"/>
                    <a:pt x="14884" y="3334"/>
                  </a:cubicBezTo>
                  <a:cubicBezTo>
                    <a:pt x="24266" y="1"/>
                    <a:pt x="28123" y="10835"/>
                    <a:pt x="37494" y="7501"/>
                  </a:cubicBez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28;p64">
              <a:extLst>
                <a:ext uri="{FF2B5EF4-FFF2-40B4-BE49-F238E27FC236}">
                  <a16:creationId xmlns:a16="http://schemas.microsoft.com/office/drawing/2014/main" id="{E64525D9-F307-4C9F-B424-A43CBE5976CA}"/>
                </a:ext>
              </a:extLst>
            </p:cNvPr>
            <p:cNvSpPr/>
            <p:nvPr/>
          </p:nvSpPr>
          <p:spPr>
            <a:xfrm>
              <a:off x="4863868" y="1642358"/>
              <a:ext cx="1440200" cy="801323"/>
            </a:xfrm>
            <a:custGeom>
              <a:avLst/>
              <a:gdLst/>
              <a:ahLst/>
              <a:cxnLst/>
              <a:rect l="l" t="t" r="r" b="b"/>
              <a:pathLst>
                <a:path w="37493" h="20861" fill="none" extrusionOk="0">
                  <a:moveTo>
                    <a:pt x="0" y="13348"/>
                  </a:moveTo>
                  <a:cubicBezTo>
                    <a:pt x="9370" y="10014"/>
                    <a:pt x="13228" y="20861"/>
                    <a:pt x="22598" y="17515"/>
                  </a:cubicBezTo>
                  <a:cubicBezTo>
                    <a:pt x="31980" y="14181"/>
                    <a:pt x="28123" y="3347"/>
                    <a:pt x="37493" y="1"/>
                  </a:cubicBez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"/>
          <p:cNvSpPr txBox="1">
            <a:spLocks noGrp="1"/>
          </p:cNvSpPr>
          <p:nvPr>
            <p:ph type="title"/>
          </p:nvPr>
        </p:nvSpPr>
        <p:spPr>
          <a:xfrm>
            <a:off x="1553489" y="632713"/>
            <a:ext cx="5671936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bg2"/>
                </a:solidFill>
              </a:rPr>
              <a:t>Team</a:t>
            </a:r>
            <a:endParaRPr b="0" dirty="0">
              <a:solidFill>
                <a:schemeClr val="bg2"/>
              </a:solidFill>
            </a:endParaRPr>
          </a:p>
        </p:txBody>
      </p:sp>
      <p:grpSp>
        <p:nvGrpSpPr>
          <p:cNvPr id="586" name="Google Shape;586;p39"/>
          <p:cNvGrpSpPr/>
          <p:nvPr/>
        </p:nvGrpSpPr>
        <p:grpSpPr>
          <a:xfrm>
            <a:off x="7487025" y="752138"/>
            <a:ext cx="545661" cy="317211"/>
            <a:chOff x="7487025" y="752138"/>
            <a:chExt cx="545661" cy="317211"/>
          </a:xfrm>
        </p:grpSpPr>
        <p:sp>
          <p:nvSpPr>
            <p:cNvPr id="587" name="Google Shape;587;p39"/>
            <p:cNvSpPr/>
            <p:nvPr/>
          </p:nvSpPr>
          <p:spPr>
            <a:xfrm>
              <a:off x="7929200" y="965863"/>
              <a:ext cx="103486" cy="103486"/>
            </a:xfrm>
            <a:custGeom>
              <a:avLst/>
              <a:gdLst/>
              <a:ahLst/>
              <a:cxnLst/>
              <a:rect l="l" t="t" r="r" b="b"/>
              <a:pathLst>
                <a:path w="2954" h="2954" fill="none" extrusionOk="0">
                  <a:moveTo>
                    <a:pt x="2954" y="1477"/>
                  </a:moveTo>
                  <a:cubicBezTo>
                    <a:pt x="2954" y="2298"/>
                    <a:pt x="2299" y="2953"/>
                    <a:pt x="1477" y="2953"/>
                  </a:cubicBezTo>
                  <a:cubicBezTo>
                    <a:pt x="656" y="2953"/>
                    <a:pt x="1" y="2298"/>
                    <a:pt x="1" y="1477"/>
                  </a:cubicBezTo>
                  <a:cubicBezTo>
                    <a:pt x="1" y="655"/>
                    <a:pt x="656" y="0"/>
                    <a:pt x="1477" y="0"/>
                  </a:cubicBezTo>
                  <a:cubicBezTo>
                    <a:pt x="2299" y="0"/>
                    <a:pt x="2954" y="655"/>
                    <a:pt x="2954" y="147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7487025" y="752138"/>
              <a:ext cx="103486" cy="103486"/>
            </a:xfrm>
            <a:custGeom>
              <a:avLst/>
              <a:gdLst/>
              <a:ahLst/>
              <a:cxnLst/>
              <a:rect l="l" t="t" r="r" b="b"/>
              <a:pathLst>
                <a:path w="2954" h="2954" fill="none" extrusionOk="0">
                  <a:moveTo>
                    <a:pt x="2954" y="1477"/>
                  </a:moveTo>
                  <a:cubicBezTo>
                    <a:pt x="2954" y="2298"/>
                    <a:pt x="2299" y="2953"/>
                    <a:pt x="1477" y="2953"/>
                  </a:cubicBezTo>
                  <a:cubicBezTo>
                    <a:pt x="656" y="2953"/>
                    <a:pt x="1" y="2298"/>
                    <a:pt x="1" y="1477"/>
                  </a:cubicBezTo>
                  <a:cubicBezTo>
                    <a:pt x="1" y="655"/>
                    <a:pt x="656" y="0"/>
                    <a:pt x="1477" y="0"/>
                  </a:cubicBezTo>
                  <a:cubicBezTo>
                    <a:pt x="2299" y="0"/>
                    <a:pt x="2954" y="655"/>
                    <a:pt x="2954" y="147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0440F05-766A-49DE-93EF-B7750930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654" y="1813327"/>
            <a:ext cx="1143000" cy="1143000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9739D81B-4083-4517-AB2B-80590E269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444" y="1813327"/>
            <a:ext cx="1143000" cy="1143000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DD641D85-FDA8-434E-88BD-505C0A526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34" y="1813327"/>
            <a:ext cx="1143000" cy="1143000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D47F3722-4635-4A30-BE4A-83AE1B212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339" y="1813327"/>
            <a:ext cx="1143000" cy="1143000"/>
          </a:xfrm>
          <a:prstGeom prst="rect">
            <a:avLst/>
          </a:prstGeom>
        </p:spPr>
      </p:pic>
      <p:pic>
        <p:nvPicPr>
          <p:cNvPr id="44" name="Picture 45">
            <a:extLst>
              <a:ext uri="{FF2B5EF4-FFF2-40B4-BE49-F238E27FC236}">
                <a16:creationId xmlns:a16="http://schemas.microsoft.com/office/drawing/2014/main" id="{EF953F88-506D-445A-9ECF-EB3B1F348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4549" y="1813327"/>
            <a:ext cx="1143000" cy="1143000"/>
          </a:xfrm>
          <a:prstGeom prst="rect">
            <a:avLst/>
          </a:prstGeom>
        </p:spPr>
      </p:pic>
      <p:sp>
        <p:nvSpPr>
          <p:cNvPr id="45" name="TextBox 47">
            <a:extLst>
              <a:ext uri="{FF2B5EF4-FFF2-40B4-BE49-F238E27FC236}">
                <a16:creationId xmlns:a16="http://schemas.microsoft.com/office/drawing/2014/main" id="{AB8BA239-0C91-42AF-8FF4-99D2A95E3DEC}"/>
              </a:ext>
            </a:extLst>
          </p:cNvPr>
          <p:cNvSpPr txBox="1"/>
          <p:nvPr/>
        </p:nvSpPr>
        <p:spPr>
          <a:xfrm>
            <a:off x="5437964" y="3863548"/>
            <a:ext cx="191617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Trani</a:t>
            </a:r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 Tranev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Backend Developer</a:t>
            </a:r>
          </a:p>
          <a:p>
            <a:pPr algn="ctr"/>
            <a:r>
              <a:rPr lang="bg-BG" dirty="0">
                <a:solidFill>
                  <a:schemeClr val="bg2"/>
                </a:solidFill>
                <a:cs typeface="Poppins" panose="020B0604020202020204" charset="0"/>
              </a:rPr>
              <a:t>10</a:t>
            </a:r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Г</a:t>
            </a:r>
          </a:p>
        </p:txBody>
      </p:sp>
      <p:sp>
        <p:nvSpPr>
          <p:cNvPr id="46" name="TextBox 47">
            <a:extLst>
              <a:ext uri="{FF2B5EF4-FFF2-40B4-BE49-F238E27FC236}">
                <a16:creationId xmlns:a16="http://schemas.microsoft.com/office/drawing/2014/main" id="{2ACB24B8-D68A-43A9-9A12-01A6DCC6AA2C}"/>
              </a:ext>
            </a:extLst>
          </p:cNvPr>
          <p:cNvSpPr txBox="1"/>
          <p:nvPr/>
        </p:nvSpPr>
        <p:spPr>
          <a:xfrm>
            <a:off x="337087" y="3121195"/>
            <a:ext cx="167729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Danail</a:t>
            </a:r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 Todorov 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 SCRUM Trainer</a:t>
            </a:r>
          </a:p>
          <a:p>
            <a:pPr algn="ctr"/>
            <a:r>
              <a:rPr lang="bg-BG" dirty="0">
                <a:solidFill>
                  <a:schemeClr val="bg2"/>
                </a:solidFill>
                <a:cs typeface="Poppins" panose="020B0604020202020204" charset="0"/>
              </a:rPr>
              <a:t>10</a:t>
            </a:r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Г</a:t>
            </a:r>
          </a:p>
        </p:txBody>
      </p:sp>
      <p:sp>
        <p:nvSpPr>
          <p:cNvPr id="47" name="TextBox 47">
            <a:extLst>
              <a:ext uri="{FF2B5EF4-FFF2-40B4-BE49-F238E27FC236}">
                <a16:creationId xmlns:a16="http://schemas.microsoft.com/office/drawing/2014/main" id="{FBEFC719-C91C-4065-ACD0-C45D47A43CA2}"/>
              </a:ext>
            </a:extLst>
          </p:cNvPr>
          <p:cNvSpPr txBox="1"/>
          <p:nvPr/>
        </p:nvSpPr>
        <p:spPr>
          <a:xfrm>
            <a:off x="1957754" y="3879422"/>
            <a:ext cx="191617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Zafir</a:t>
            </a:r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Stoyanov</a:t>
            </a:r>
            <a:endParaRPr lang="en-US" dirty="0">
              <a:solidFill>
                <a:schemeClr val="bg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Backend Developer</a:t>
            </a:r>
          </a:p>
          <a:p>
            <a:pPr algn="ctr"/>
            <a:r>
              <a:rPr lang="bg-BG" dirty="0">
                <a:solidFill>
                  <a:schemeClr val="bg2"/>
                </a:solidFill>
                <a:cs typeface="Poppins" panose="020B0604020202020204" charset="0"/>
              </a:rPr>
              <a:t>10</a:t>
            </a:r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Г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6A16F-E0E4-425A-99ED-8949A23A1F7D}"/>
              </a:ext>
            </a:extLst>
          </p:cNvPr>
          <p:cNvSpPr txBox="1"/>
          <p:nvPr/>
        </p:nvSpPr>
        <p:spPr>
          <a:xfrm>
            <a:off x="3697859" y="3121195"/>
            <a:ext cx="191617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Daniel </a:t>
            </a:r>
            <a:r>
              <a:rPr lang="en-US" dirty="0" err="1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Vasilev</a:t>
            </a:r>
            <a:endParaRPr lang="en-US" dirty="0">
              <a:solidFill>
                <a:schemeClr val="bg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Backend Developer</a:t>
            </a:r>
          </a:p>
          <a:p>
            <a:pPr algn="ctr"/>
            <a:r>
              <a:rPr lang="bg-BG" dirty="0">
                <a:solidFill>
                  <a:schemeClr val="bg2"/>
                </a:solidFill>
                <a:cs typeface="Poppins" panose="020B0604020202020204" charset="0"/>
              </a:rPr>
              <a:t>10</a:t>
            </a:r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Г</a:t>
            </a:r>
          </a:p>
        </p:txBody>
      </p:sp>
      <p:sp>
        <p:nvSpPr>
          <p:cNvPr id="49" name="TextBox 47">
            <a:extLst>
              <a:ext uri="{FF2B5EF4-FFF2-40B4-BE49-F238E27FC236}">
                <a16:creationId xmlns:a16="http://schemas.microsoft.com/office/drawing/2014/main" id="{763DFF32-876B-4820-903A-398ABB3EA8B6}"/>
              </a:ext>
            </a:extLst>
          </p:cNvPr>
          <p:cNvSpPr txBox="1"/>
          <p:nvPr/>
        </p:nvSpPr>
        <p:spPr>
          <a:xfrm>
            <a:off x="7050031" y="3105824"/>
            <a:ext cx="191617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Anton </a:t>
            </a:r>
            <a:r>
              <a:rPr lang="en-US" dirty="0" err="1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Goreshtilov</a:t>
            </a:r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 Designer</a:t>
            </a:r>
          </a:p>
          <a:p>
            <a:pPr algn="ctr"/>
            <a:r>
              <a:rPr lang="bg-BG" dirty="0">
                <a:solidFill>
                  <a:schemeClr val="bg2"/>
                </a:solidFill>
                <a:cs typeface="Poppins" panose="020B0604020202020204" charset="0"/>
              </a:rPr>
              <a:t>10</a:t>
            </a:r>
            <a:r>
              <a:rPr lang="en-US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Г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5"/>
          <p:cNvSpPr txBox="1">
            <a:spLocks noGrp="1"/>
          </p:cNvSpPr>
          <p:nvPr>
            <p:ph type="title"/>
          </p:nvPr>
        </p:nvSpPr>
        <p:spPr>
          <a:xfrm>
            <a:off x="1694457" y="77221"/>
            <a:ext cx="5444485" cy="593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solidFill>
                  <a:schemeClr val="bg2"/>
                </a:solidFill>
                <a:ea typeface="+mj-lt"/>
                <a:cs typeface="+mj-lt"/>
              </a:rPr>
              <a:t>TECHNOLOGIES USED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65" name="Google Shape;665;p45"/>
          <p:cNvSpPr txBox="1">
            <a:spLocks noGrp="1"/>
          </p:cNvSpPr>
          <p:nvPr>
            <p:ph type="subTitle" idx="1"/>
          </p:nvPr>
        </p:nvSpPr>
        <p:spPr>
          <a:xfrm>
            <a:off x="3626136" y="1906470"/>
            <a:ext cx="1996518" cy="363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bg2"/>
                </a:solidFill>
              </a:rPr>
              <a:t>Visual studio</a:t>
            </a:r>
          </a:p>
        </p:txBody>
      </p:sp>
      <p:sp>
        <p:nvSpPr>
          <p:cNvPr id="667" name="Google Shape;667;p45"/>
          <p:cNvSpPr txBox="1">
            <a:spLocks noGrp="1"/>
          </p:cNvSpPr>
          <p:nvPr>
            <p:ph type="subTitle" idx="3"/>
          </p:nvPr>
        </p:nvSpPr>
        <p:spPr>
          <a:xfrm>
            <a:off x="1368165" y="1887337"/>
            <a:ext cx="1448934" cy="3146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Teams</a:t>
            </a:r>
          </a:p>
        </p:txBody>
      </p:sp>
      <p:sp>
        <p:nvSpPr>
          <p:cNvPr id="669" name="Google Shape;669;p45"/>
          <p:cNvSpPr txBox="1">
            <a:spLocks noGrp="1"/>
          </p:cNvSpPr>
          <p:nvPr>
            <p:ph type="subTitle" idx="5"/>
          </p:nvPr>
        </p:nvSpPr>
        <p:spPr>
          <a:xfrm>
            <a:off x="6120123" y="3707877"/>
            <a:ext cx="1586517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Word</a:t>
            </a:r>
          </a:p>
        </p:txBody>
      </p:sp>
      <p:sp>
        <p:nvSpPr>
          <p:cNvPr id="673" name="Google Shape;673;p45"/>
          <p:cNvSpPr txBox="1">
            <a:spLocks noGrp="1"/>
          </p:cNvSpPr>
          <p:nvPr>
            <p:ph type="subTitle" idx="9"/>
          </p:nvPr>
        </p:nvSpPr>
        <p:spPr>
          <a:xfrm>
            <a:off x="6200603" y="1949197"/>
            <a:ext cx="1491267" cy="278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2"/>
                </a:solidFill>
              </a:rPr>
              <a:t>GitHub</a:t>
            </a:r>
          </a:p>
        </p:txBody>
      </p:sp>
      <p:sp>
        <p:nvSpPr>
          <p:cNvPr id="680" name="Google Shape;680;p45"/>
          <p:cNvSpPr txBox="1">
            <a:spLocks noGrp="1"/>
          </p:cNvSpPr>
          <p:nvPr>
            <p:ph type="subTitle" idx="14"/>
          </p:nvPr>
        </p:nvSpPr>
        <p:spPr>
          <a:xfrm>
            <a:off x="1294484" y="3633794"/>
            <a:ext cx="1586517" cy="431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2"/>
                </a:solidFill>
              </a:rPr>
              <a:t>PowerPoint</a:t>
            </a:r>
          </a:p>
        </p:txBody>
      </p:sp>
      <p:pic>
        <p:nvPicPr>
          <p:cNvPr id="2" name="Picture 4" descr="Icon&#10;&#10;Description automatically generated">
            <a:extLst>
              <a:ext uri="{FF2B5EF4-FFF2-40B4-BE49-F238E27FC236}">
                <a16:creationId xmlns:a16="http://schemas.microsoft.com/office/drawing/2014/main" id="{E916F45D-A582-7666-242A-222AA0734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21" y="827938"/>
            <a:ext cx="1096422" cy="114511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26806F9-7E33-BBC8-EAC9-FD98E1342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7" y="1094109"/>
            <a:ext cx="612776" cy="612776"/>
          </a:xfrm>
          <a:prstGeom prst="rect">
            <a:avLst/>
          </a:prstGeom>
        </p:spPr>
      </p:pic>
      <p:pic>
        <p:nvPicPr>
          <p:cNvPr id="7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A503EDDF-8E69-B0D2-7182-5B6BC55DC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761" y="1022187"/>
            <a:ext cx="742950" cy="756617"/>
          </a:xfrm>
          <a:prstGeom prst="rect">
            <a:avLst/>
          </a:prstGeom>
        </p:spPr>
      </p:pic>
      <p:pic>
        <p:nvPicPr>
          <p:cNvPr id="9" name="Picture 9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58F4B2A0-CDDF-279F-7C78-1F8C898B1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7324" y="2733770"/>
            <a:ext cx="1272117" cy="79425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441148A-DC67-AAB5-2360-90AF94BD6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4559" y="2458897"/>
            <a:ext cx="986368" cy="965200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0AA50037-4AD2-00B5-3F48-52DCA1ED2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3545" y="2552211"/>
            <a:ext cx="901700" cy="10126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D0DF3E-F936-38E3-0EA3-AA6A9B184619}"/>
              </a:ext>
            </a:extLst>
          </p:cNvPr>
          <p:cNvSpPr txBox="1"/>
          <p:nvPr/>
        </p:nvSpPr>
        <p:spPr>
          <a:xfrm>
            <a:off x="4318007" y="3662259"/>
            <a:ext cx="838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55778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>
            <a:spLocks noGrp="1"/>
          </p:cNvSpPr>
          <p:nvPr>
            <p:ph type="title"/>
          </p:nvPr>
        </p:nvSpPr>
        <p:spPr>
          <a:xfrm>
            <a:off x="993419" y="571053"/>
            <a:ext cx="7151935" cy="998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2"/>
                </a:solidFill>
                <a:ea typeface="+mj-lt"/>
                <a:cs typeface="+mj-lt"/>
              </a:rPr>
              <a:t>IMPLEMENTATION</a:t>
            </a:r>
            <a:endParaRPr lang="en-US" dirty="0">
              <a:solidFill>
                <a:schemeClr val="bg2"/>
              </a:solidFill>
              <a:ea typeface="+mj-lt"/>
              <a:cs typeface="+mj-lt"/>
            </a:endParaRPr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2"/>
          </p:nvPr>
        </p:nvSpPr>
        <p:spPr>
          <a:xfrm>
            <a:off x="910402" y="2987984"/>
            <a:ext cx="240602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/>
              <a:t>Back-end</a:t>
            </a:r>
          </a:p>
        </p:txBody>
      </p:sp>
      <p:sp>
        <p:nvSpPr>
          <p:cNvPr id="483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1593812" y="223526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4" name="Google Shape;484;p32"/>
          <p:cNvSpPr txBox="1">
            <a:spLocks noGrp="1"/>
          </p:cNvSpPr>
          <p:nvPr>
            <p:ph type="title" idx="13"/>
          </p:nvPr>
        </p:nvSpPr>
        <p:spPr>
          <a:xfrm>
            <a:off x="4055106" y="224123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Google Shape;484;p32">
            <a:extLst>
              <a:ext uri="{FF2B5EF4-FFF2-40B4-BE49-F238E27FC236}">
                <a16:creationId xmlns:a16="http://schemas.microsoft.com/office/drawing/2014/main" id="{4E99122C-E39D-9055-5573-7CB85C99CBAD}"/>
              </a:ext>
            </a:extLst>
          </p:cNvPr>
          <p:cNvSpPr txBox="1">
            <a:spLocks/>
          </p:cNvSpPr>
          <p:nvPr/>
        </p:nvSpPr>
        <p:spPr>
          <a:xfrm>
            <a:off x="6510988" y="2235263"/>
            <a:ext cx="1039200" cy="6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000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buClrTx/>
              <a:buFontTx/>
            </a:pPr>
            <a:r>
              <a:rPr lang="en" b="1" dirty="0">
                <a:latin typeface="Poppins" panose="020B0604020202020204" charset="0"/>
                <a:cs typeface="Poppins" panose="020B0604020202020204" charset="0"/>
              </a:rPr>
              <a:t>03</a:t>
            </a:r>
          </a:p>
        </p:txBody>
      </p:sp>
      <p:sp>
        <p:nvSpPr>
          <p:cNvPr id="9" name="Google Shape;475;p32">
            <a:extLst>
              <a:ext uri="{FF2B5EF4-FFF2-40B4-BE49-F238E27FC236}">
                <a16:creationId xmlns:a16="http://schemas.microsoft.com/office/drawing/2014/main" id="{742ABDFF-74AF-4FCB-A837-869FC1E39C73}"/>
              </a:ext>
            </a:extLst>
          </p:cNvPr>
          <p:cNvSpPr txBox="1">
            <a:spLocks/>
          </p:cNvSpPr>
          <p:nvPr/>
        </p:nvSpPr>
        <p:spPr>
          <a:xfrm>
            <a:off x="3653495" y="2987984"/>
            <a:ext cx="183178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700" b="1" dirty="0"/>
              <a:t>SCRUM</a:t>
            </a:r>
            <a:endParaRPr lang="en" sz="2700" b="1" dirty="0"/>
          </a:p>
        </p:txBody>
      </p:sp>
      <p:sp>
        <p:nvSpPr>
          <p:cNvPr id="12" name="Google Shape;475;p32">
            <a:extLst>
              <a:ext uri="{FF2B5EF4-FFF2-40B4-BE49-F238E27FC236}">
                <a16:creationId xmlns:a16="http://schemas.microsoft.com/office/drawing/2014/main" id="{FE5543AF-89F4-4394-9291-DA1B3DB6712C}"/>
              </a:ext>
            </a:extLst>
          </p:cNvPr>
          <p:cNvSpPr txBox="1">
            <a:spLocks/>
          </p:cNvSpPr>
          <p:nvPr/>
        </p:nvSpPr>
        <p:spPr>
          <a:xfrm>
            <a:off x="6114697" y="2987984"/>
            <a:ext cx="183178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700" b="1" dirty="0"/>
              <a:t>Designer</a:t>
            </a:r>
            <a:endParaRPr lang="en" sz="2700" b="1" dirty="0"/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37479FDD-ECB8-4B97-95E2-A18D90CE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33" y="3551292"/>
            <a:ext cx="2103220" cy="1540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176308" y="1908077"/>
            <a:ext cx="6791383" cy="1327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ea typeface="+mj-lt"/>
                <a:cs typeface="+mj-lt"/>
              </a:rPr>
              <a:t>REPOSITORY</a:t>
            </a:r>
            <a:endParaRPr lang="en-US" dirty="0" err="1">
              <a:solidFill>
                <a:schemeClr val="bg2"/>
              </a:solidFill>
            </a:endParaRPr>
          </a:p>
        </p:txBody>
      </p:sp>
      <p:grpSp>
        <p:nvGrpSpPr>
          <p:cNvPr id="3" name="Google Shape;894;p50">
            <a:extLst>
              <a:ext uri="{FF2B5EF4-FFF2-40B4-BE49-F238E27FC236}">
                <a16:creationId xmlns:a16="http://schemas.microsoft.com/office/drawing/2014/main" id="{CB3B1381-5FA6-4489-8BC6-658F7C67E7B0}"/>
              </a:ext>
            </a:extLst>
          </p:cNvPr>
          <p:cNvGrpSpPr/>
          <p:nvPr/>
        </p:nvGrpSpPr>
        <p:grpSpPr>
          <a:xfrm>
            <a:off x="463123" y="3018889"/>
            <a:ext cx="1207256" cy="1796088"/>
            <a:chOff x="7586937" y="2997624"/>
            <a:chExt cx="1207256" cy="1796088"/>
          </a:xfrm>
        </p:grpSpPr>
        <p:grpSp>
          <p:nvGrpSpPr>
            <p:cNvPr id="4" name="Google Shape;895;p50">
              <a:extLst>
                <a:ext uri="{FF2B5EF4-FFF2-40B4-BE49-F238E27FC236}">
                  <a16:creationId xmlns:a16="http://schemas.microsoft.com/office/drawing/2014/main" id="{1E9B1A77-C3CF-4B01-A290-DD2EB8D88F93}"/>
                </a:ext>
              </a:extLst>
            </p:cNvPr>
            <p:cNvGrpSpPr/>
            <p:nvPr/>
          </p:nvGrpSpPr>
          <p:grpSpPr>
            <a:xfrm rot="2843">
              <a:off x="8115097" y="2997905"/>
              <a:ext cx="679096" cy="1795526"/>
              <a:chOff x="8087225" y="415325"/>
              <a:chExt cx="561700" cy="1718700"/>
            </a:xfrm>
          </p:grpSpPr>
          <p:sp>
            <p:nvSpPr>
              <p:cNvPr id="10" name="Google Shape;896;p50">
                <a:extLst>
                  <a:ext uri="{FF2B5EF4-FFF2-40B4-BE49-F238E27FC236}">
                    <a16:creationId xmlns:a16="http://schemas.microsoft.com/office/drawing/2014/main" id="{877DFDE6-966B-408F-9EB2-BC486216986A}"/>
                  </a:ext>
                </a:extLst>
              </p:cNvPr>
              <p:cNvSpPr/>
              <p:nvPr/>
            </p:nvSpPr>
            <p:spPr>
              <a:xfrm>
                <a:off x="8189025" y="528725"/>
                <a:ext cx="358400" cy="160530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64212" fill="none" extrusionOk="0">
                    <a:moveTo>
                      <a:pt x="1" y="57044"/>
                    </a:moveTo>
                    <a:lnTo>
                      <a:pt x="1" y="1"/>
                    </a:lnTo>
                    <a:lnTo>
                      <a:pt x="14336" y="1"/>
                    </a:lnTo>
                    <a:lnTo>
                      <a:pt x="14336" y="57044"/>
                    </a:lnTo>
                    <a:cubicBezTo>
                      <a:pt x="14336" y="60997"/>
                      <a:pt x="11121" y="64211"/>
                      <a:pt x="7168" y="64211"/>
                    </a:cubicBezTo>
                    <a:lnTo>
                      <a:pt x="7168" y="64211"/>
                    </a:lnTo>
                    <a:cubicBezTo>
                      <a:pt x="3203" y="64211"/>
                      <a:pt x="1" y="60997"/>
                      <a:pt x="1" y="57044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97;p50">
                <a:extLst>
                  <a:ext uri="{FF2B5EF4-FFF2-40B4-BE49-F238E27FC236}">
                    <a16:creationId xmlns:a16="http://schemas.microsoft.com/office/drawing/2014/main" id="{E2CCB276-E884-42B8-AB12-C8D0A21F6043}"/>
                  </a:ext>
                </a:extLst>
              </p:cNvPr>
              <p:cNvSpPr/>
              <p:nvPr/>
            </p:nvSpPr>
            <p:spPr>
              <a:xfrm>
                <a:off x="8273550" y="996650"/>
                <a:ext cx="188150" cy="10233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40935" extrusionOk="0">
                    <a:moveTo>
                      <a:pt x="1" y="1"/>
                    </a:moveTo>
                    <a:lnTo>
                      <a:pt x="1" y="37660"/>
                    </a:lnTo>
                    <a:cubicBezTo>
                      <a:pt x="1" y="39470"/>
                      <a:pt x="1465" y="40934"/>
                      <a:pt x="3275" y="40934"/>
                    </a:cubicBezTo>
                    <a:lnTo>
                      <a:pt x="4251" y="40934"/>
                    </a:lnTo>
                    <a:cubicBezTo>
                      <a:pt x="6049" y="40934"/>
                      <a:pt x="7526" y="39470"/>
                      <a:pt x="7526" y="37660"/>
                    </a:cubicBezTo>
                    <a:lnTo>
                      <a:pt x="7526" y="1"/>
                    </a:lnTo>
                    <a:close/>
                  </a:path>
                </a:pathLst>
              </a:custGeom>
              <a:solidFill>
                <a:srgbClr val="9CE8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98;p50">
                <a:extLst>
                  <a:ext uri="{FF2B5EF4-FFF2-40B4-BE49-F238E27FC236}">
                    <a16:creationId xmlns:a16="http://schemas.microsoft.com/office/drawing/2014/main" id="{9C18F307-DF5B-4E18-93A5-47A19E1A92DC}"/>
                  </a:ext>
                </a:extLst>
              </p:cNvPr>
              <p:cNvSpPr/>
              <p:nvPr/>
            </p:nvSpPr>
            <p:spPr>
              <a:xfrm>
                <a:off x="8245275" y="963025"/>
                <a:ext cx="245600" cy="1099850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43994" fill="none" extrusionOk="0">
                    <a:moveTo>
                      <a:pt x="1" y="39088"/>
                    </a:moveTo>
                    <a:lnTo>
                      <a:pt x="1" y="0"/>
                    </a:lnTo>
                    <a:lnTo>
                      <a:pt x="9823" y="0"/>
                    </a:lnTo>
                    <a:lnTo>
                      <a:pt x="9823" y="39088"/>
                    </a:lnTo>
                    <a:cubicBezTo>
                      <a:pt x="9823" y="41803"/>
                      <a:pt x="7621" y="43994"/>
                      <a:pt x="4918" y="43994"/>
                    </a:cubicBezTo>
                    <a:lnTo>
                      <a:pt x="4918" y="43994"/>
                    </a:lnTo>
                    <a:cubicBezTo>
                      <a:pt x="2203" y="43994"/>
                      <a:pt x="1" y="41803"/>
                      <a:pt x="1" y="390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99;p50">
                <a:extLst>
                  <a:ext uri="{FF2B5EF4-FFF2-40B4-BE49-F238E27FC236}">
                    <a16:creationId xmlns:a16="http://schemas.microsoft.com/office/drawing/2014/main" id="{A9AD6529-D0B3-40A9-B2E4-F7F0913A19E1}"/>
                  </a:ext>
                </a:extLst>
              </p:cNvPr>
              <p:cNvSpPr/>
              <p:nvPr/>
            </p:nvSpPr>
            <p:spPr>
              <a:xfrm>
                <a:off x="8087225" y="415325"/>
                <a:ext cx="56170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22468" h="4537" fill="none" extrusionOk="0">
                    <a:moveTo>
                      <a:pt x="1" y="1"/>
                    </a:moveTo>
                    <a:lnTo>
                      <a:pt x="22468" y="1"/>
                    </a:lnTo>
                    <a:lnTo>
                      <a:pt x="22468" y="4537"/>
                    </a:lnTo>
                    <a:lnTo>
                      <a:pt x="1" y="4537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900;p50">
              <a:extLst>
                <a:ext uri="{FF2B5EF4-FFF2-40B4-BE49-F238E27FC236}">
                  <a16:creationId xmlns:a16="http://schemas.microsoft.com/office/drawing/2014/main" id="{69818E7A-ED9E-472E-A28B-0E760708F449}"/>
                </a:ext>
              </a:extLst>
            </p:cNvPr>
            <p:cNvGrpSpPr/>
            <p:nvPr/>
          </p:nvGrpSpPr>
          <p:grpSpPr>
            <a:xfrm rot="2925">
              <a:off x="7586937" y="3397034"/>
              <a:ext cx="528167" cy="1396444"/>
              <a:chOff x="8087225" y="415325"/>
              <a:chExt cx="561700" cy="1718700"/>
            </a:xfrm>
          </p:grpSpPr>
          <p:sp>
            <p:nvSpPr>
              <p:cNvPr id="6" name="Google Shape;901;p50">
                <a:extLst>
                  <a:ext uri="{FF2B5EF4-FFF2-40B4-BE49-F238E27FC236}">
                    <a16:creationId xmlns:a16="http://schemas.microsoft.com/office/drawing/2014/main" id="{16D2303C-4B7B-4202-BC46-40AEFB9941AF}"/>
                  </a:ext>
                </a:extLst>
              </p:cNvPr>
              <p:cNvSpPr/>
              <p:nvPr/>
            </p:nvSpPr>
            <p:spPr>
              <a:xfrm>
                <a:off x="8189025" y="528725"/>
                <a:ext cx="358400" cy="160530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64212" fill="none" extrusionOk="0">
                    <a:moveTo>
                      <a:pt x="1" y="57044"/>
                    </a:moveTo>
                    <a:lnTo>
                      <a:pt x="1" y="1"/>
                    </a:lnTo>
                    <a:lnTo>
                      <a:pt x="14336" y="1"/>
                    </a:lnTo>
                    <a:lnTo>
                      <a:pt x="14336" y="57044"/>
                    </a:lnTo>
                    <a:cubicBezTo>
                      <a:pt x="14336" y="60997"/>
                      <a:pt x="11121" y="64211"/>
                      <a:pt x="7168" y="64211"/>
                    </a:cubicBezTo>
                    <a:lnTo>
                      <a:pt x="7168" y="64211"/>
                    </a:lnTo>
                    <a:cubicBezTo>
                      <a:pt x="3203" y="64211"/>
                      <a:pt x="1" y="60997"/>
                      <a:pt x="1" y="57044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02;p50">
                <a:extLst>
                  <a:ext uri="{FF2B5EF4-FFF2-40B4-BE49-F238E27FC236}">
                    <a16:creationId xmlns:a16="http://schemas.microsoft.com/office/drawing/2014/main" id="{32F85905-CB74-4C30-9F8F-9B992F833E47}"/>
                  </a:ext>
                </a:extLst>
              </p:cNvPr>
              <p:cNvSpPr/>
              <p:nvPr/>
            </p:nvSpPr>
            <p:spPr>
              <a:xfrm>
                <a:off x="8273550" y="996650"/>
                <a:ext cx="188150" cy="10233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40935" extrusionOk="0">
                    <a:moveTo>
                      <a:pt x="1" y="1"/>
                    </a:moveTo>
                    <a:lnTo>
                      <a:pt x="1" y="37660"/>
                    </a:lnTo>
                    <a:cubicBezTo>
                      <a:pt x="1" y="39470"/>
                      <a:pt x="1465" y="40934"/>
                      <a:pt x="3275" y="40934"/>
                    </a:cubicBezTo>
                    <a:lnTo>
                      <a:pt x="4251" y="40934"/>
                    </a:lnTo>
                    <a:cubicBezTo>
                      <a:pt x="6049" y="40934"/>
                      <a:pt x="7526" y="39470"/>
                      <a:pt x="7526" y="37660"/>
                    </a:cubicBezTo>
                    <a:lnTo>
                      <a:pt x="7526" y="1"/>
                    </a:lnTo>
                    <a:close/>
                  </a:path>
                </a:pathLst>
              </a:custGeom>
              <a:solidFill>
                <a:srgbClr val="9CE8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03;p50">
                <a:extLst>
                  <a:ext uri="{FF2B5EF4-FFF2-40B4-BE49-F238E27FC236}">
                    <a16:creationId xmlns:a16="http://schemas.microsoft.com/office/drawing/2014/main" id="{220F9BE8-A329-4C70-BFF3-65E893AFDB0D}"/>
                  </a:ext>
                </a:extLst>
              </p:cNvPr>
              <p:cNvSpPr/>
              <p:nvPr/>
            </p:nvSpPr>
            <p:spPr>
              <a:xfrm>
                <a:off x="8245275" y="963025"/>
                <a:ext cx="245600" cy="1099850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43994" fill="none" extrusionOk="0">
                    <a:moveTo>
                      <a:pt x="1" y="39088"/>
                    </a:moveTo>
                    <a:lnTo>
                      <a:pt x="1" y="0"/>
                    </a:lnTo>
                    <a:lnTo>
                      <a:pt x="9823" y="0"/>
                    </a:lnTo>
                    <a:lnTo>
                      <a:pt x="9823" y="39088"/>
                    </a:lnTo>
                    <a:cubicBezTo>
                      <a:pt x="9823" y="41803"/>
                      <a:pt x="7621" y="43994"/>
                      <a:pt x="4918" y="43994"/>
                    </a:cubicBezTo>
                    <a:lnTo>
                      <a:pt x="4918" y="43994"/>
                    </a:lnTo>
                    <a:cubicBezTo>
                      <a:pt x="2203" y="43994"/>
                      <a:pt x="1" y="41803"/>
                      <a:pt x="1" y="390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04;p50">
                <a:extLst>
                  <a:ext uri="{FF2B5EF4-FFF2-40B4-BE49-F238E27FC236}">
                    <a16:creationId xmlns:a16="http://schemas.microsoft.com/office/drawing/2014/main" id="{86E40BAF-99C8-4185-ACB5-1AC72DCCD132}"/>
                  </a:ext>
                </a:extLst>
              </p:cNvPr>
              <p:cNvSpPr/>
              <p:nvPr/>
            </p:nvSpPr>
            <p:spPr>
              <a:xfrm>
                <a:off x="8087225" y="415325"/>
                <a:ext cx="56170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22468" h="4537" fill="none" extrusionOk="0">
                    <a:moveTo>
                      <a:pt x="1" y="1"/>
                    </a:moveTo>
                    <a:lnTo>
                      <a:pt x="22468" y="1"/>
                    </a:lnTo>
                    <a:lnTo>
                      <a:pt x="22468" y="4537"/>
                    </a:lnTo>
                    <a:lnTo>
                      <a:pt x="1" y="4537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0293BFEF-11AC-4AA8-A764-FFD5E6F7F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9837" y="19944"/>
            <a:ext cx="2555292" cy="1871983"/>
          </a:xfrm>
          <a:prstGeom prst="rect">
            <a:avLst/>
          </a:prstGeom>
        </p:spPr>
      </p:pic>
      <p:grpSp>
        <p:nvGrpSpPr>
          <p:cNvPr id="15" name="Google Shape;971;p55">
            <a:extLst>
              <a:ext uri="{FF2B5EF4-FFF2-40B4-BE49-F238E27FC236}">
                <a16:creationId xmlns:a16="http://schemas.microsoft.com/office/drawing/2014/main" id="{14C25D25-6F63-47A8-B139-49791D44D37B}"/>
              </a:ext>
            </a:extLst>
          </p:cNvPr>
          <p:cNvGrpSpPr/>
          <p:nvPr/>
        </p:nvGrpSpPr>
        <p:grpSpPr>
          <a:xfrm>
            <a:off x="6050085" y="3013279"/>
            <a:ext cx="2101987" cy="1696328"/>
            <a:chOff x="140873" y="3217105"/>
            <a:chExt cx="2101987" cy="1696328"/>
          </a:xfrm>
        </p:grpSpPr>
        <p:grpSp>
          <p:nvGrpSpPr>
            <p:cNvPr id="16" name="Google Shape;972;p55">
              <a:extLst>
                <a:ext uri="{FF2B5EF4-FFF2-40B4-BE49-F238E27FC236}">
                  <a16:creationId xmlns:a16="http://schemas.microsoft.com/office/drawing/2014/main" id="{EAB3EFEF-6715-4394-9FEC-F02B3C8974C3}"/>
                </a:ext>
              </a:extLst>
            </p:cNvPr>
            <p:cNvGrpSpPr/>
            <p:nvPr/>
          </p:nvGrpSpPr>
          <p:grpSpPr>
            <a:xfrm rot="734871">
              <a:off x="260934" y="3399439"/>
              <a:ext cx="1861865" cy="1331660"/>
              <a:chOff x="2896200" y="548250"/>
              <a:chExt cx="1904425" cy="1362100"/>
            </a:xfrm>
          </p:grpSpPr>
          <p:sp>
            <p:nvSpPr>
              <p:cNvPr id="18" name="Google Shape;973;p55">
                <a:extLst>
                  <a:ext uri="{FF2B5EF4-FFF2-40B4-BE49-F238E27FC236}">
                    <a16:creationId xmlns:a16="http://schemas.microsoft.com/office/drawing/2014/main" id="{AA020BBD-FCF0-44ED-A2FC-76C8CA36BD1D}"/>
                  </a:ext>
                </a:extLst>
              </p:cNvPr>
              <p:cNvSpPr/>
              <p:nvPr/>
            </p:nvSpPr>
            <p:spPr>
              <a:xfrm>
                <a:off x="3097725" y="780650"/>
                <a:ext cx="693850" cy="631875"/>
              </a:xfrm>
              <a:custGeom>
                <a:avLst/>
                <a:gdLst/>
                <a:ahLst/>
                <a:cxnLst/>
                <a:rect l="l" t="t" r="r" b="b"/>
                <a:pathLst>
                  <a:path w="27754" h="25275" extrusionOk="0">
                    <a:moveTo>
                      <a:pt x="13872" y="0"/>
                    </a:moveTo>
                    <a:cubicBezTo>
                      <a:pt x="10638" y="0"/>
                      <a:pt x="7406" y="1236"/>
                      <a:pt x="4941" y="3706"/>
                    </a:cubicBezTo>
                    <a:cubicBezTo>
                      <a:pt x="0" y="8635"/>
                      <a:pt x="0" y="16636"/>
                      <a:pt x="4941" y="21578"/>
                    </a:cubicBezTo>
                    <a:cubicBezTo>
                      <a:pt x="7406" y="24042"/>
                      <a:pt x="10638" y="25274"/>
                      <a:pt x="13872" y="25274"/>
                    </a:cubicBezTo>
                    <a:cubicBezTo>
                      <a:pt x="17107" y="25274"/>
                      <a:pt x="20342" y="24042"/>
                      <a:pt x="22813" y="21578"/>
                    </a:cubicBezTo>
                    <a:cubicBezTo>
                      <a:pt x="27754" y="16636"/>
                      <a:pt x="27754" y="8635"/>
                      <a:pt x="22813" y="3706"/>
                    </a:cubicBezTo>
                    <a:cubicBezTo>
                      <a:pt x="20342" y="1236"/>
                      <a:pt x="17107" y="0"/>
                      <a:pt x="13872" y="0"/>
                    </a:cubicBezTo>
                    <a:close/>
                  </a:path>
                </a:pathLst>
              </a:custGeom>
              <a:solidFill>
                <a:srgbClr val="9CE8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74;p55">
                <a:extLst>
                  <a:ext uri="{FF2B5EF4-FFF2-40B4-BE49-F238E27FC236}">
                    <a16:creationId xmlns:a16="http://schemas.microsoft.com/office/drawing/2014/main" id="{A53143B4-DA99-454B-8AF3-438A04D8DCF7}"/>
                  </a:ext>
                </a:extLst>
              </p:cNvPr>
              <p:cNvSpPr/>
              <p:nvPr/>
            </p:nvSpPr>
            <p:spPr>
              <a:xfrm>
                <a:off x="2896200" y="548250"/>
                <a:ext cx="1096900" cy="1096600"/>
              </a:xfrm>
              <a:custGeom>
                <a:avLst/>
                <a:gdLst/>
                <a:ahLst/>
                <a:cxnLst/>
                <a:rect l="l" t="t" r="r" b="b"/>
                <a:pathLst>
                  <a:path w="43876" h="43864" fill="none" extrusionOk="0">
                    <a:moveTo>
                      <a:pt x="36065" y="7799"/>
                    </a:moveTo>
                    <a:cubicBezTo>
                      <a:pt x="43875" y="15610"/>
                      <a:pt x="43875" y="28266"/>
                      <a:pt x="36065" y="36065"/>
                    </a:cubicBezTo>
                    <a:cubicBezTo>
                      <a:pt x="28266" y="43863"/>
                      <a:pt x="15610" y="43863"/>
                      <a:pt x="7811" y="36065"/>
                    </a:cubicBezTo>
                    <a:cubicBezTo>
                      <a:pt x="1" y="28266"/>
                      <a:pt x="1" y="15610"/>
                      <a:pt x="7811" y="7799"/>
                    </a:cubicBezTo>
                    <a:cubicBezTo>
                      <a:pt x="15610" y="1"/>
                      <a:pt x="28266" y="1"/>
                      <a:pt x="36065" y="779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75;p55">
                <a:extLst>
                  <a:ext uri="{FF2B5EF4-FFF2-40B4-BE49-F238E27FC236}">
                    <a16:creationId xmlns:a16="http://schemas.microsoft.com/office/drawing/2014/main" id="{FABB4D3C-0AB6-4843-8149-B3DF31DC70C7}"/>
                  </a:ext>
                </a:extLst>
              </p:cNvPr>
              <p:cNvSpPr/>
              <p:nvPr/>
            </p:nvSpPr>
            <p:spPr>
              <a:xfrm>
                <a:off x="3209625" y="809900"/>
                <a:ext cx="385200" cy="18962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7585" fill="none" extrusionOk="0">
                    <a:moveTo>
                      <a:pt x="1" y="7585"/>
                    </a:moveTo>
                    <a:cubicBezTo>
                      <a:pt x="2978" y="2060"/>
                      <a:pt x="9883" y="0"/>
                      <a:pt x="15408" y="2977"/>
                    </a:cubicBezTo>
                  </a:path>
                </a:pathLst>
              </a:custGeom>
              <a:noFill/>
              <a:ln w="9525" cap="rnd" cmpd="sng">
                <a:solidFill>
                  <a:srgbClr val="2A2E38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76;p55">
                <a:extLst>
                  <a:ext uri="{FF2B5EF4-FFF2-40B4-BE49-F238E27FC236}">
                    <a16:creationId xmlns:a16="http://schemas.microsoft.com/office/drawing/2014/main" id="{9D5AFF70-42B0-4DB7-A20E-54C1D8D00D9D}"/>
                  </a:ext>
                </a:extLst>
              </p:cNvPr>
              <p:cNvSpPr/>
              <p:nvPr/>
            </p:nvSpPr>
            <p:spPr>
              <a:xfrm>
                <a:off x="3037000" y="688750"/>
                <a:ext cx="815600" cy="815600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32624" fill="none" extrusionOk="0">
                    <a:moveTo>
                      <a:pt x="24182" y="4346"/>
                    </a:moveTo>
                    <a:cubicBezTo>
                      <a:pt x="30790" y="8692"/>
                      <a:pt x="32623" y="17574"/>
                      <a:pt x="28278" y="24182"/>
                    </a:cubicBezTo>
                    <a:cubicBezTo>
                      <a:pt x="23932" y="30790"/>
                      <a:pt x="15050" y="32623"/>
                      <a:pt x="8442" y="28278"/>
                    </a:cubicBezTo>
                    <a:cubicBezTo>
                      <a:pt x="1834" y="23932"/>
                      <a:pt x="0" y="15050"/>
                      <a:pt x="4346" y="8442"/>
                    </a:cubicBezTo>
                    <a:cubicBezTo>
                      <a:pt x="8692" y="1834"/>
                      <a:pt x="17574" y="0"/>
                      <a:pt x="24182" y="434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77;p55">
                <a:extLst>
                  <a:ext uri="{FF2B5EF4-FFF2-40B4-BE49-F238E27FC236}">
                    <a16:creationId xmlns:a16="http://schemas.microsoft.com/office/drawing/2014/main" id="{0AFCD5DD-6B23-4D8F-84D5-78B3C6ECD981}"/>
                  </a:ext>
                </a:extLst>
              </p:cNvPr>
              <p:cNvSpPr/>
              <p:nvPr/>
            </p:nvSpPr>
            <p:spPr>
              <a:xfrm>
                <a:off x="3857050" y="1277225"/>
                <a:ext cx="239625" cy="21342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8537" fill="none" extrusionOk="0">
                    <a:moveTo>
                      <a:pt x="2560" y="0"/>
                    </a:moveTo>
                    <a:lnTo>
                      <a:pt x="9585" y="3798"/>
                    </a:lnTo>
                    <a:lnTo>
                      <a:pt x="7025" y="8537"/>
                    </a:lnTo>
                    <a:lnTo>
                      <a:pt x="0" y="4739"/>
                    </a:lnTo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78;p55">
                <a:extLst>
                  <a:ext uri="{FF2B5EF4-FFF2-40B4-BE49-F238E27FC236}">
                    <a16:creationId xmlns:a16="http://schemas.microsoft.com/office/drawing/2014/main" id="{8540C3B7-F3A2-4419-9310-0D2497210BC2}"/>
                  </a:ext>
                </a:extLst>
              </p:cNvPr>
              <p:cNvSpPr/>
              <p:nvPr/>
            </p:nvSpPr>
            <p:spPr>
              <a:xfrm>
                <a:off x="4003775" y="1325125"/>
                <a:ext cx="796850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31874" h="23409" fill="none" extrusionOk="0">
                    <a:moveTo>
                      <a:pt x="1" y="8752"/>
                    </a:moveTo>
                    <a:lnTo>
                      <a:pt x="4728" y="1"/>
                    </a:lnTo>
                    <a:lnTo>
                      <a:pt x="31874" y="14669"/>
                    </a:lnTo>
                    <a:lnTo>
                      <a:pt x="27159" y="23409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979;p55">
              <a:extLst>
                <a:ext uri="{FF2B5EF4-FFF2-40B4-BE49-F238E27FC236}">
                  <a16:creationId xmlns:a16="http://schemas.microsoft.com/office/drawing/2014/main" id="{7FA39892-EA73-4627-BA2D-2675C5599405}"/>
                </a:ext>
              </a:extLst>
            </p:cNvPr>
            <p:cNvSpPr/>
            <p:nvPr/>
          </p:nvSpPr>
          <p:spPr>
            <a:xfrm>
              <a:off x="2073800" y="3858850"/>
              <a:ext cx="103486" cy="103486"/>
            </a:xfrm>
            <a:custGeom>
              <a:avLst/>
              <a:gdLst/>
              <a:ahLst/>
              <a:cxnLst/>
              <a:rect l="l" t="t" r="r" b="b"/>
              <a:pathLst>
                <a:path w="2954" h="2954" fill="none" extrusionOk="0">
                  <a:moveTo>
                    <a:pt x="2954" y="1477"/>
                  </a:moveTo>
                  <a:cubicBezTo>
                    <a:pt x="2954" y="2298"/>
                    <a:pt x="2299" y="2953"/>
                    <a:pt x="1477" y="2953"/>
                  </a:cubicBezTo>
                  <a:cubicBezTo>
                    <a:pt x="656" y="2953"/>
                    <a:pt x="1" y="2298"/>
                    <a:pt x="1" y="1477"/>
                  </a:cubicBezTo>
                  <a:cubicBezTo>
                    <a:pt x="1" y="655"/>
                    <a:pt x="656" y="0"/>
                    <a:pt x="1477" y="0"/>
                  </a:cubicBezTo>
                  <a:cubicBezTo>
                    <a:pt x="2299" y="0"/>
                    <a:pt x="2954" y="655"/>
                    <a:pt x="2954" y="147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33;p52">
            <a:extLst>
              <a:ext uri="{FF2B5EF4-FFF2-40B4-BE49-F238E27FC236}">
                <a16:creationId xmlns:a16="http://schemas.microsoft.com/office/drawing/2014/main" id="{519F04FD-CC90-4ABC-97F1-BE056B6FD551}"/>
              </a:ext>
            </a:extLst>
          </p:cNvPr>
          <p:cNvGrpSpPr/>
          <p:nvPr/>
        </p:nvGrpSpPr>
        <p:grpSpPr>
          <a:xfrm>
            <a:off x="5133860" y="292261"/>
            <a:ext cx="1404576" cy="1327347"/>
            <a:chOff x="1271575" y="1946500"/>
            <a:chExt cx="726300" cy="698925"/>
          </a:xfrm>
        </p:grpSpPr>
        <p:sp>
          <p:nvSpPr>
            <p:cNvPr id="25" name="Google Shape;934;p52">
              <a:extLst>
                <a:ext uri="{FF2B5EF4-FFF2-40B4-BE49-F238E27FC236}">
                  <a16:creationId xmlns:a16="http://schemas.microsoft.com/office/drawing/2014/main" id="{BCF82E23-96B4-4095-8899-B032520436DD}"/>
                </a:ext>
              </a:extLst>
            </p:cNvPr>
            <p:cNvSpPr/>
            <p:nvPr/>
          </p:nvSpPr>
          <p:spPr>
            <a:xfrm>
              <a:off x="1547200" y="2219600"/>
              <a:ext cx="174750" cy="153025"/>
            </a:xfrm>
            <a:custGeom>
              <a:avLst/>
              <a:gdLst/>
              <a:ahLst/>
              <a:cxnLst/>
              <a:rect l="l" t="t" r="r" b="b"/>
              <a:pathLst>
                <a:path w="6990" h="6121" extrusionOk="0">
                  <a:moveTo>
                    <a:pt x="3499" y="0"/>
                  </a:moveTo>
                  <a:cubicBezTo>
                    <a:pt x="2407" y="0"/>
                    <a:pt x="1350" y="585"/>
                    <a:pt x="798" y="1614"/>
                  </a:cubicBezTo>
                  <a:cubicBezTo>
                    <a:pt x="1" y="3102"/>
                    <a:pt x="560" y="4948"/>
                    <a:pt x="2049" y="5757"/>
                  </a:cubicBezTo>
                  <a:cubicBezTo>
                    <a:pt x="2508" y="6004"/>
                    <a:pt x="3003" y="6120"/>
                    <a:pt x="3491" y="6120"/>
                  </a:cubicBezTo>
                  <a:cubicBezTo>
                    <a:pt x="4583" y="6120"/>
                    <a:pt x="5641" y="5535"/>
                    <a:pt x="6192" y="4507"/>
                  </a:cubicBezTo>
                  <a:cubicBezTo>
                    <a:pt x="6990" y="3019"/>
                    <a:pt x="6430" y="1161"/>
                    <a:pt x="4942" y="364"/>
                  </a:cubicBezTo>
                  <a:cubicBezTo>
                    <a:pt x="4482" y="117"/>
                    <a:pt x="3987" y="0"/>
                    <a:pt x="3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5;p52">
              <a:extLst>
                <a:ext uri="{FF2B5EF4-FFF2-40B4-BE49-F238E27FC236}">
                  <a16:creationId xmlns:a16="http://schemas.microsoft.com/office/drawing/2014/main" id="{4A7F3D49-D315-4C82-807A-D0ED59BC9E2F}"/>
                </a:ext>
              </a:extLst>
            </p:cNvPr>
            <p:cNvSpPr/>
            <p:nvPr/>
          </p:nvSpPr>
          <p:spPr>
            <a:xfrm>
              <a:off x="1405525" y="1946500"/>
              <a:ext cx="458125" cy="698925"/>
            </a:xfrm>
            <a:custGeom>
              <a:avLst/>
              <a:gdLst/>
              <a:ahLst/>
              <a:cxnLst/>
              <a:rect l="l" t="t" r="r" b="b"/>
              <a:pathLst>
                <a:path w="18325" h="27957" fill="none" extrusionOk="0">
                  <a:moveTo>
                    <a:pt x="13395" y="16253"/>
                  </a:moveTo>
                  <a:cubicBezTo>
                    <a:pt x="9632" y="23277"/>
                    <a:pt x="4679" y="27956"/>
                    <a:pt x="2346" y="26706"/>
                  </a:cubicBezTo>
                  <a:cubicBezTo>
                    <a:pt x="0" y="25444"/>
                    <a:pt x="1167" y="18741"/>
                    <a:pt x="4930" y="11704"/>
                  </a:cubicBezTo>
                  <a:cubicBezTo>
                    <a:pt x="8704" y="4680"/>
                    <a:pt x="13645" y="1"/>
                    <a:pt x="15990" y="1251"/>
                  </a:cubicBezTo>
                  <a:cubicBezTo>
                    <a:pt x="18324" y="2513"/>
                    <a:pt x="17169" y="9228"/>
                    <a:pt x="13395" y="16253"/>
                  </a:cubicBezTo>
                  <a:close/>
                </a:path>
              </a:pathLst>
            </a:custGeom>
            <a:noFill/>
            <a:ln w="113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6;p52">
              <a:extLst>
                <a:ext uri="{FF2B5EF4-FFF2-40B4-BE49-F238E27FC236}">
                  <a16:creationId xmlns:a16="http://schemas.microsoft.com/office/drawing/2014/main" id="{8278B140-380F-4EBF-87AE-111BC8ED6520}"/>
                </a:ext>
              </a:extLst>
            </p:cNvPr>
            <p:cNvSpPr/>
            <p:nvPr/>
          </p:nvSpPr>
          <p:spPr>
            <a:xfrm>
              <a:off x="1271575" y="2168250"/>
              <a:ext cx="726300" cy="255425"/>
            </a:xfrm>
            <a:custGeom>
              <a:avLst/>
              <a:gdLst/>
              <a:ahLst/>
              <a:cxnLst/>
              <a:rect l="l" t="t" r="r" b="b"/>
              <a:pathLst>
                <a:path w="29052" h="10217" fill="none" extrusionOk="0">
                  <a:moveTo>
                    <a:pt x="28945" y="4561"/>
                  </a:moveTo>
                  <a:cubicBezTo>
                    <a:pt x="29052" y="7204"/>
                    <a:pt x="22670" y="9609"/>
                    <a:pt x="14705" y="9919"/>
                  </a:cubicBezTo>
                  <a:cubicBezTo>
                    <a:pt x="6739" y="10216"/>
                    <a:pt x="203" y="8323"/>
                    <a:pt x="96" y="5668"/>
                  </a:cubicBezTo>
                  <a:cubicBezTo>
                    <a:pt x="1" y="3013"/>
                    <a:pt x="6370" y="620"/>
                    <a:pt x="14336" y="310"/>
                  </a:cubicBezTo>
                  <a:cubicBezTo>
                    <a:pt x="22301" y="1"/>
                    <a:pt x="28849" y="1906"/>
                    <a:pt x="28945" y="4561"/>
                  </a:cubicBezTo>
                  <a:close/>
                </a:path>
              </a:pathLst>
            </a:custGeom>
            <a:noFill/>
            <a:ln w="113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7;p52">
              <a:extLst>
                <a:ext uri="{FF2B5EF4-FFF2-40B4-BE49-F238E27FC236}">
                  <a16:creationId xmlns:a16="http://schemas.microsoft.com/office/drawing/2014/main" id="{47BCAD60-69EC-4C36-952E-8E031E5587EE}"/>
                </a:ext>
              </a:extLst>
            </p:cNvPr>
            <p:cNvSpPr/>
            <p:nvPr/>
          </p:nvSpPr>
          <p:spPr>
            <a:xfrm>
              <a:off x="1390050" y="1953350"/>
              <a:ext cx="489075" cy="685225"/>
            </a:xfrm>
            <a:custGeom>
              <a:avLst/>
              <a:gdLst/>
              <a:ahLst/>
              <a:cxnLst/>
              <a:rect l="l" t="t" r="r" b="b"/>
              <a:pathLst>
                <a:path w="19563" h="27409" fill="none" extrusionOk="0">
                  <a:moveTo>
                    <a:pt x="13883" y="11204"/>
                  </a:moveTo>
                  <a:cubicBezTo>
                    <a:pt x="18038" y="18014"/>
                    <a:pt x="19562" y="24646"/>
                    <a:pt x="17300" y="26027"/>
                  </a:cubicBezTo>
                  <a:cubicBezTo>
                    <a:pt x="15026" y="27408"/>
                    <a:pt x="9835" y="23015"/>
                    <a:pt x="5679" y="16205"/>
                  </a:cubicBezTo>
                  <a:cubicBezTo>
                    <a:pt x="1524" y="9406"/>
                    <a:pt x="0" y="2763"/>
                    <a:pt x="2262" y="1381"/>
                  </a:cubicBezTo>
                  <a:cubicBezTo>
                    <a:pt x="4525" y="0"/>
                    <a:pt x="9728" y="4394"/>
                    <a:pt x="13883" y="11204"/>
                  </a:cubicBezTo>
                  <a:close/>
                </a:path>
              </a:pathLst>
            </a:custGeom>
            <a:noFill/>
            <a:ln w="110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8;p52">
              <a:extLst>
                <a:ext uri="{FF2B5EF4-FFF2-40B4-BE49-F238E27FC236}">
                  <a16:creationId xmlns:a16="http://schemas.microsoft.com/office/drawing/2014/main" id="{CFA333FE-1464-4164-BD97-E47FD6683522}"/>
                </a:ext>
              </a:extLst>
            </p:cNvPr>
            <p:cNvSpPr/>
            <p:nvPr/>
          </p:nvSpPr>
          <p:spPr>
            <a:xfrm>
              <a:off x="1443325" y="2219525"/>
              <a:ext cx="49125" cy="43275"/>
            </a:xfrm>
            <a:custGeom>
              <a:avLst/>
              <a:gdLst/>
              <a:ahLst/>
              <a:cxnLst/>
              <a:rect l="l" t="t" r="r" b="b"/>
              <a:pathLst>
                <a:path w="1965" h="1731" extrusionOk="0">
                  <a:moveTo>
                    <a:pt x="978" y="1"/>
                  </a:moveTo>
                  <a:cubicBezTo>
                    <a:pt x="668" y="1"/>
                    <a:pt x="371" y="166"/>
                    <a:pt x="215" y="462"/>
                  </a:cubicBezTo>
                  <a:cubicBezTo>
                    <a:pt x="0" y="879"/>
                    <a:pt x="155" y="1402"/>
                    <a:pt x="572" y="1629"/>
                  </a:cubicBezTo>
                  <a:cubicBezTo>
                    <a:pt x="699" y="1698"/>
                    <a:pt x="836" y="1730"/>
                    <a:pt x="971" y="1730"/>
                  </a:cubicBezTo>
                  <a:cubicBezTo>
                    <a:pt x="1280" y="1730"/>
                    <a:pt x="1581" y="1561"/>
                    <a:pt x="1739" y="1271"/>
                  </a:cubicBezTo>
                  <a:cubicBezTo>
                    <a:pt x="1965" y="855"/>
                    <a:pt x="1810" y="331"/>
                    <a:pt x="1393" y="105"/>
                  </a:cubicBezTo>
                  <a:cubicBezTo>
                    <a:pt x="1260" y="34"/>
                    <a:pt x="1118" y="1"/>
                    <a:pt x="9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9;p52">
              <a:extLst>
                <a:ext uri="{FF2B5EF4-FFF2-40B4-BE49-F238E27FC236}">
                  <a16:creationId xmlns:a16="http://schemas.microsoft.com/office/drawing/2014/main" id="{0119924D-57E6-4F1D-AE8E-CE1EDE42B10A}"/>
                </a:ext>
              </a:extLst>
            </p:cNvPr>
            <p:cNvSpPr/>
            <p:nvPr/>
          </p:nvSpPr>
          <p:spPr>
            <a:xfrm>
              <a:off x="1844275" y="2176975"/>
              <a:ext cx="49125" cy="43250"/>
            </a:xfrm>
            <a:custGeom>
              <a:avLst/>
              <a:gdLst/>
              <a:ahLst/>
              <a:cxnLst/>
              <a:rect l="l" t="t" r="r" b="b"/>
              <a:pathLst>
                <a:path w="1965" h="1730" extrusionOk="0">
                  <a:moveTo>
                    <a:pt x="979" y="0"/>
                  </a:moveTo>
                  <a:cubicBezTo>
                    <a:pt x="669" y="0"/>
                    <a:pt x="374" y="166"/>
                    <a:pt x="226" y="461"/>
                  </a:cubicBezTo>
                  <a:cubicBezTo>
                    <a:pt x="0" y="878"/>
                    <a:pt x="155" y="1402"/>
                    <a:pt x="572" y="1628"/>
                  </a:cubicBezTo>
                  <a:cubicBezTo>
                    <a:pt x="702" y="1697"/>
                    <a:pt x="842" y="1729"/>
                    <a:pt x="979" y="1729"/>
                  </a:cubicBezTo>
                  <a:cubicBezTo>
                    <a:pt x="1291" y="1729"/>
                    <a:pt x="1589" y="1561"/>
                    <a:pt x="1738" y="1271"/>
                  </a:cubicBezTo>
                  <a:cubicBezTo>
                    <a:pt x="1965" y="854"/>
                    <a:pt x="1810" y="330"/>
                    <a:pt x="1393" y="104"/>
                  </a:cubicBezTo>
                  <a:cubicBezTo>
                    <a:pt x="1260" y="34"/>
                    <a:pt x="11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22431" y="1908077"/>
            <a:ext cx="8899138" cy="1327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ea typeface="+mj-lt"/>
                <a:cs typeface="+mj-lt"/>
              </a:rPr>
              <a:t>DEMONSTRATION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3" name="Google Shape;1252;p65">
            <a:extLst>
              <a:ext uri="{FF2B5EF4-FFF2-40B4-BE49-F238E27FC236}">
                <a16:creationId xmlns:a16="http://schemas.microsoft.com/office/drawing/2014/main" id="{C4FEEDAC-2FA5-4E8B-83E7-D6244FC7F4C3}"/>
              </a:ext>
            </a:extLst>
          </p:cNvPr>
          <p:cNvGrpSpPr/>
          <p:nvPr/>
        </p:nvGrpSpPr>
        <p:grpSpPr>
          <a:xfrm>
            <a:off x="460774" y="3568245"/>
            <a:ext cx="737625" cy="1135275"/>
            <a:chOff x="3587925" y="3288625"/>
            <a:chExt cx="737625" cy="1135275"/>
          </a:xfrm>
        </p:grpSpPr>
        <p:sp>
          <p:nvSpPr>
            <p:cNvPr id="4" name="Google Shape;1253;p65">
              <a:extLst>
                <a:ext uri="{FF2B5EF4-FFF2-40B4-BE49-F238E27FC236}">
                  <a16:creationId xmlns:a16="http://schemas.microsoft.com/office/drawing/2014/main" id="{FBB9F434-D8EF-4CEE-A630-996A803379E0}"/>
                </a:ext>
              </a:extLst>
            </p:cNvPr>
            <p:cNvSpPr/>
            <p:nvPr/>
          </p:nvSpPr>
          <p:spPr>
            <a:xfrm>
              <a:off x="4156750" y="3504725"/>
              <a:ext cx="125650" cy="620050"/>
            </a:xfrm>
            <a:custGeom>
              <a:avLst/>
              <a:gdLst/>
              <a:ahLst/>
              <a:cxnLst/>
              <a:rect l="l" t="t" r="r" b="b"/>
              <a:pathLst>
                <a:path w="5026" h="24802" fill="none" extrusionOk="0">
                  <a:moveTo>
                    <a:pt x="1477" y="1"/>
                  </a:moveTo>
                  <a:lnTo>
                    <a:pt x="1477" y="1"/>
                  </a:lnTo>
                  <a:cubicBezTo>
                    <a:pt x="656" y="1"/>
                    <a:pt x="1" y="667"/>
                    <a:pt x="1" y="1477"/>
                  </a:cubicBezTo>
                  <a:lnTo>
                    <a:pt x="1" y="24801"/>
                  </a:lnTo>
                  <a:lnTo>
                    <a:pt x="5025" y="24801"/>
                  </a:lnTo>
                  <a:lnTo>
                    <a:pt x="5025" y="1477"/>
                  </a:lnTo>
                  <a:cubicBezTo>
                    <a:pt x="5025" y="655"/>
                    <a:pt x="4358" y="1"/>
                    <a:pt x="3561" y="1"/>
                  </a:cubicBezTo>
                  <a:lnTo>
                    <a:pt x="3561" y="1"/>
                  </a:ln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54;p65">
              <a:extLst>
                <a:ext uri="{FF2B5EF4-FFF2-40B4-BE49-F238E27FC236}">
                  <a16:creationId xmlns:a16="http://schemas.microsoft.com/office/drawing/2014/main" id="{301216C0-D2DF-49F7-BE77-6FAA54447C62}"/>
                </a:ext>
              </a:extLst>
            </p:cNvPr>
            <p:cNvSpPr/>
            <p:nvPr/>
          </p:nvSpPr>
          <p:spPr>
            <a:xfrm>
              <a:off x="4178475" y="3530025"/>
              <a:ext cx="82200" cy="450975"/>
            </a:xfrm>
            <a:custGeom>
              <a:avLst/>
              <a:gdLst/>
              <a:ahLst/>
              <a:cxnLst/>
              <a:rect l="l" t="t" r="r" b="b"/>
              <a:pathLst>
                <a:path w="3288" h="18039" extrusionOk="0">
                  <a:moveTo>
                    <a:pt x="668" y="1"/>
                  </a:moveTo>
                  <a:cubicBezTo>
                    <a:pt x="299" y="1"/>
                    <a:pt x="1" y="298"/>
                    <a:pt x="1" y="667"/>
                  </a:cubicBezTo>
                  <a:lnTo>
                    <a:pt x="1" y="18039"/>
                  </a:lnTo>
                  <a:lnTo>
                    <a:pt x="3287" y="18027"/>
                  </a:lnTo>
                  <a:lnTo>
                    <a:pt x="3287" y="667"/>
                  </a:lnTo>
                  <a:cubicBezTo>
                    <a:pt x="3287" y="298"/>
                    <a:pt x="2989" y="1"/>
                    <a:pt x="2608" y="1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55;p65">
              <a:extLst>
                <a:ext uri="{FF2B5EF4-FFF2-40B4-BE49-F238E27FC236}">
                  <a16:creationId xmlns:a16="http://schemas.microsoft.com/office/drawing/2014/main" id="{C88709A0-0FF0-4EDF-B7F8-466B1A034A19}"/>
                </a:ext>
              </a:extLst>
            </p:cNvPr>
            <p:cNvSpPr/>
            <p:nvPr/>
          </p:nvSpPr>
          <p:spPr>
            <a:xfrm>
              <a:off x="4196950" y="3548175"/>
              <a:ext cx="25" cy="250075"/>
            </a:xfrm>
            <a:custGeom>
              <a:avLst/>
              <a:gdLst/>
              <a:ahLst/>
              <a:cxnLst/>
              <a:rect l="l" t="t" r="r" b="b"/>
              <a:pathLst>
                <a:path w="1" h="10003" fill="none" extrusionOk="0">
                  <a:moveTo>
                    <a:pt x="0" y="1"/>
                  </a:moveTo>
                  <a:lnTo>
                    <a:pt x="0" y="10002"/>
                  </a:lnTo>
                </a:path>
              </a:pathLst>
            </a:custGeom>
            <a:noFill/>
            <a:ln w="3875" cap="rnd" cmpd="sng">
              <a:solidFill>
                <a:srgbClr val="2A2E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6;p65">
              <a:extLst>
                <a:ext uri="{FF2B5EF4-FFF2-40B4-BE49-F238E27FC236}">
                  <a16:creationId xmlns:a16="http://schemas.microsoft.com/office/drawing/2014/main" id="{78093ECC-078B-4521-99B5-7BFB7C29A2D8}"/>
                </a:ext>
              </a:extLst>
            </p:cNvPr>
            <p:cNvSpPr/>
            <p:nvPr/>
          </p:nvSpPr>
          <p:spPr>
            <a:xfrm>
              <a:off x="4219275" y="3288625"/>
              <a:ext cx="25" cy="215525"/>
            </a:xfrm>
            <a:custGeom>
              <a:avLst/>
              <a:gdLst/>
              <a:ahLst/>
              <a:cxnLst/>
              <a:rect l="l" t="t" r="r" b="b"/>
              <a:pathLst>
                <a:path w="1" h="8621" fill="none" extrusionOk="0">
                  <a:moveTo>
                    <a:pt x="0" y="1"/>
                  </a:moveTo>
                  <a:lnTo>
                    <a:pt x="0" y="8621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57;p65">
              <a:extLst>
                <a:ext uri="{FF2B5EF4-FFF2-40B4-BE49-F238E27FC236}">
                  <a16:creationId xmlns:a16="http://schemas.microsoft.com/office/drawing/2014/main" id="{9359C368-2C00-4236-995B-90DD836D23C8}"/>
                </a:ext>
              </a:extLst>
            </p:cNvPr>
            <p:cNvSpPr/>
            <p:nvPr/>
          </p:nvSpPr>
          <p:spPr>
            <a:xfrm>
              <a:off x="4219275" y="4298575"/>
              <a:ext cx="25" cy="125325"/>
            </a:xfrm>
            <a:custGeom>
              <a:avLst/>
              <a:gdLst/>
              <a:ahLst/>
              <a:cxnLst/>
              <a:rect l="l" t="t" r="r" b="b"/>
              <a:pathLst>
                <a:path w="1" h="5013" fill="none" extrusionOk="0">
                  <a:moveTo>
                    <a:pt x="0" y="0"/>
                  </a:moveTo>
                  <a:lnTo>
                    <a:pt x="0" y="5013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58;p65">
              <a:extLst>
                <a:ext uri="{FF2B5EF4-FFF2-40B4-BE49-F238E27FC236}">
                  <a16:creationId xmlns:a16="http://schemas.microsoft.com/office/drawing/2014/main" id="{E9944F6D-B4F6-4C33-9793-B1531F475F3A}"/>
                </a:ext>
              </a:extLst>
            </p:cNvPr>
            <p:cNvSpPr/>
            <p:nvPr/>
          </p:nvSpPr>
          <p:spPr>
            <a:xfrm>
              <a:off x="4151700" y="4423900"/>
              <a:ext cx="135150" cy="0"/>
            </a:xfrm>
            <a:custGeom>
              <a:avLst/>
              <a:gdLst/>
              <a:ahLst/>
              <a:cxnLst/>
              <a:rect l="l" t="t" r="r" b="b"/>
              <a:pathLst>
                <a:path w="5406" fill="none" extrusionOk="0">
                  <a:moveTo>
                    <a:pt x="5406" y="0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9;p65">
              <a:extLst>
                <a:ext uri="{FF2B5EF4-FFF2-40B4-BE49-F238E27FC236}">
                  <a16:creationId xmlns:a16="http://schemas.microsoft.com/office/drawing/2014/main" id="{96ABB7E5-A5C2-4900-B660-F17128438AF7}"/>
                </a:ext>
              </a:extLst>
            </p:cNvPr>
            <p:cNvSpPr/>
            <p:nvPr/>
          </p:nvSpPr>
          <p:spPr>
            <a:xfrm>
              <a:off x="4178475" y="4123250"/>
              <a:ext cx="82200" cy="182200"/>
            </a:xfrm>
            <a:custGeom>
              <a:avLst/>
              <a:gdLst/>
              <a:ahLst/>
              <a:cxnLst/>
              <a:rect l="l" t="t" r="r" b="b"/>
              <a:pathLst>
                <a:path w="3288" h="7288" extrusionOk="0">
                  <a:moveTo>
                    <a:pt x="453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6847"/>
                  </a:lnTo>
                  <a:cubicBezTo>
                    <a:pt x="1" y="7085"/>
                    <a:pt x="203" y="7287"/>
                    <a:pt x="453" y="7287"/>
                  </a:cubicBezTo>
                  <a:lnTo>
                    <a:pt x="2823" y="7287"/>
                  </a:lnTo>
                  <a:cubicBezTo>
                    <a:pt x="3073" y="7287"/>
                    <a:pt x="3287" y="7085"/>
                    <a:pt x="3287" y="6847"/>
                  </a:cubicBezTo>
                  <a:lnTo>
                    <a:pt x="3287" y="441"/>
                  </a:lnTo>
                  <a:cubicBezTo>
                    <a:pt x="3287" y="203"/>
                    <a:pt x="3073" y="1"/>
                    <a:pt x="2823" y="1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0;p65">
              <a:extLst>
                <a:ext uri="{FF2B5EF4-FFF2-40B4-BE49-F238E27FC236}">
                  <a16:creationId xmlns:a16="http://schemas.microsoft.com/office/drawing/2014/main" id="{CAB9FC87-9D30-4FB0-84DE-70E00B3EC444}"/>
                </a:ext>
              </a:extLst>
            </p:cNvPr>
            <p:cNvSpPr/>
            <p:nvPr/>
          </p:nvSpPr>
          <p:spPr>
            <a:xfrm>
              <a:off x="4112700" y="4113425"/>
              <a:ext cx="212850" cy="38725"/>
            </a:xfrm>
            <a:custGeom>
              <a:avLst/>
              <a:gdLst/>
              <a:ahLst/>
              <a:cxnLst/>
              <a:rect l="l" t="t" r="r" b="b"/>
              <a:pathLst>
                <a:path w="8514" h="1549" extrusionOk="0">
                  <a:moveTo>
                    <a:pt x="679" y="1"/>
                  </a:moveTo>
                  <a:cubicBezTo>
                    <a:pt x="298" y="1"/>
                    <a:pt x="1" y="298"/>
                    <a:pt x="1" y="668"/>
                  </a:cubicBezTo>
                  <a:lnTo>
                    <a:pt x="1" y="882"/>
                  </a:lnTo>
                  <a:cubicBezTo>
                    <a:pt x="1" y="1251"/>
                    <a:pt x="298" y="1549"/>
                    <a:pt x="679" y="1549"/>
                  </a:cubicBezTo>
                  <a:lnTo>
                    <a:pt x="7847" y="1549"/>
                  </a:lnTo>
                  <a:cubicBezTo>
                    <a:pt x="8216" y="1549"/>
                    <a:pt x="8514" y="1251"/>
                    <a:pt x="8514" y="882"/>
                  </a:cubicBezTo>
                  <a:lnTo>
                    <a:pt x="8514" y="668"/>
                  </a:lnTo>
                  <a:cubicBezTo>
                    <a:pt x="8514" y="298"/>
                    <a:pt x="8216" y="1"/>
                    <a:pt x="7847" y="1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61;p65">
              <a:extLst>
                <a:ext uri="{FF2B5EF4-FFF2-40B4-BE49-F238E27FC236}">
                  <a16:creationId xmlns:a16="http://schemas.microsoft.com/office/drawing/2014/main" id="{EE67C457-6FFD-48D9-A398-7285DF140BED}"/>
                </a:ext>
              </a:extLst>
            </p:cNvPr>
            <p:cNvSpPr/>
            <p:nvPr/>
          </p:nvSpPr>
          <p:spPr>
            <a:xfrm>
              <a:off x="3702825" y="3506525"/>
              <a:ext cx="339650" cy="617050"/>
            </a:xfrm>
            <a:custGeom>
              <a:avLst/>
              <a:gdLst/>
              <a:ahLst/>
              <a:cxnLst/>
              <a:rect l="l" t="t" r="r" b="b"/>
              <a:pathLst>
                <a:path w="13586" h="24682" fill="none" extrusionOk="0">
                  <a:moveTo>
                    <a:pt x="10538" y="298"/>
                  </a:moveTo>
                  <a:lnTo>
                    <a:pt x="10538" y="298"/>
                  </a:lnTo>
                  <a:cubicBezTo>
                    <a:pt x="9776" y="0"/>
                    <a:pt x="8919" y="381"/>
                    <a:pt x="8621" y="1131"/>
                  </a:cubicBezTo>
                  <a:lnTo>
                    <a:pt x="1" y="22824"/>
                  </a:lnTo>
                  <a:lnTo>
                    <a:pt x="4680" y="24682"/>
                  </a:lnTo>
                  <a:lnTo>
                    <a:pt x="13288" y="3000"/>
                  </a:lnTo>
                  <a:cubicBezTo>
                    <a:pt x="13586" y="2238"/>
                    <a:pt x="13217" y="1369"/>
                    <a:pt x="12455" y="1072"/>
                  </a:cubicBezTo>
                  <a:lnTo>
                    <a:pt x="12455" y="1072"/>
                  </a:ln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2;p65">
              <a:extLst>
                <a:ext uri="{FF2B5EF4-FFF2-40B4-BE49-F238E27FC236}">
                  <a16:creationId xmlns:a16="http://schemas.microsoft.com/office/drawing/2014/main" id="{17E2BC33-F008-41C2-93F2-5A6E7CDCE653}"/>
                </a:ext>
              </a:extLst>
            </p:cNvPr>
            <p:cNvSpPr/>
            <p:nvPr/>
          </p:nvSpPr>
          <p:spPr>
            <a:xfrm>
              <a:off x="3776050" y="3537075"/>
              <a:ext cx="240250" cy="443925"/>
            </a:xfrm>
            <a:custGeom>
              <a:avLst/>
              <a:gdLst/>
              <a:ahLst/>
              <a:cxnLst/>
              <a:rect l="l" t="t" r="r" b="b"/>
              <a:pathLst>
                <a:path w="9610" h="17757" extrusionOk="0">
                  <a:moveTo>
                    <a:pt x="7031" y="1"/>
                  </a:moveTo>
                  <a:cubicBezTo>
                    <a:pt x="6766" y="1"/>
                    <a:pt x="6517" y="160"/>
                    <a:pt x="6418" y="421"/>
                  </a:cubicBezTo>
                  <a:lnTo>
                    <a:pt x="1" y="16554"/>
                  </a:lnTo>
                  <a:lnTo>
                    <a:pt x="3061" y="17757"/>
                  </a:lnTo>
                  <a:lnTo>
                    <a:pt x="9466" y="1624"/>
                  </a:lnTo>
                  <a:cubicBezTo>
                    <a:pt x="9609" y="1278"/>
                    <a:pt x="9442" y="897"/>
                    <a:pt x="9097" y="766"/>
                  </a:cubicBezTo>
                  <a:lnTo>
                    <a:pt x="7287" y="52"/>
                  </a:lnTo>
                  <a:cubicBezTo>
                    <a:pt x="7203" y="17"/>
                    <a:pt x="7116" y="1"/>
                    <a:pt x="7031" y="1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3;p65">
              <a:extLst>
                <a:ext uri="{FF2B5EF4-FFF2-40B4-BE49-F238E27FC236}">
                  <a16:creationId xmlns:a16="http://schemas.microsoft.com/office/drawing/2014/main" id="{440BA3F8-D09D-47D5-A900-0ADCDFEB9292}"/>
                </a:ext>
              </a:extLst>
            </p:cNvPr>
            <p:cNvSpPr/>
            <p:nvPr/>
          </p:nvSpPr>
          <p:spPr>
            <a:xfrm>
              <a:off x="3860875" y="3555625"/>
              <a:ext cx="92300" cy="232500"/>
            </a:xfrm>
            <a:custGeom>
              <a:avLst/>
              <a:gdLst/>
              <a:ahLst/>
              <a:cxnLst/>
              <a:rect l="l" t="t" r="r" b="b"/>
              <a:pathLst>
                <a:path w="3692" h="9300" fill="none" extrusionOk="0">
                  <a:moveTo>
                    <a:pt x="3692" y="1"/>
                  </a:moveTo>
                  <a:lnTo>
                    <a:pt x="1" y="9299"/>
                  </a:lnTo>
                </a:path>
              </a:pathLst>
            </a:custGeom>
            <a:noFill/>
            <a:ln w="3875" cap="rnd" cmpd="sng">
              <a:solidFill>
                <a:srgbClr val="2A2E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4;p65">
              <a:extLst>
                <a:ext uri="{FF2B5EF4-FFF2-40B4-BE49-F238E27FC236}">
                  <a16:creationId xmlns:a16="http://schemas.microsoft.com/office/drawing/2014/main" id="{087F2C5A-EB85-4129-B8DC-0CBBF6C77ADD}"/>
                </a:ext>
              </a:extLst>
            </p:cNvPr>
            <p:cNvSpPr/>
            <p:nvPr/>
          </p:nvSpPr>
          <p:spPr>
            <a:xfrm>
              <a:off x="3990375" y="3322850"/>
              <a:ext cx="79800" cy="200050"/>
            </a:xfrm>
            <a:custGeom>
              <a:avLst/>
              <a:gdLst/>
              <a:ahLst/>
              <a:cxnLst/>
              <a:rect l="l" t="t" r="r" b="b"/>
              <a:pathLst>
                <a:path w="3192" h="8002" fill="none" extrusionOk="0">
                  <a:moveTo>
                    <a:pt x="3191" y="1"/>
                  </a:moveTo>
                  <a:lnTo>
                    <a:pt x="0" y="8002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5;p65">
              <a:extLst>
                <a:ext uri="{FF2B5EF4-FFF2-40B4-BE49-F238E27FC236}">
                  <a16:creationId xmlns:a16="http://schemas.microsoft.com/office/drawing/2014/main" id="{26DB3FAB-2F73-4D60-9B36-D6AF2A636A78}"/>
                </a:ext>
              </a:extLst>
            </p:cNvPr>
            <p:cNvSpPr/>
            <p:nvPr/>
          </p:nvSpPr>
          <p:spPr>
            <a:xfrm>
              <a:off x="3650750" y="4261375"/>
              <a:ext cx="46150" cy="116400"/>
            </a:xfrm>
            <a:custGeom>
              <a:avLst/>
              <a:gdLst/>
              <a:ahLst/>
              <a:cxnLst/>
              <a:rect l="l" t="t" r="r" b="b"/>
              <a:pathLst>
                <a:path w="1846" h="4656" fill="none" extrusionOk="0">
                  <a:moveTo>
                    <a:pt x="1846" y="0"/>
                  </a:moveTo>
                  <a:lnTo>
                    <a:pt x="0" y="4656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6;p65">
              <a:extLst>
                <a:ext uri="{FF2B5EF4-FFF2-40B4-BE49-F238E27FC236}">
                  <a16:creationId xmlns:a16="http://schemas.microsoft.com/office/drawing/2014/main" id="{C1421107-5655-4D43-9DC3-93EB3122FA91}"/>
                </a:ext>
              </a:extLst>
            </p:cNvPr>
            <p:cNvSpPr/>
            <p:nvPr/>
          </p:nvSpPr>
          <p:spPr>
            <a:xfrm>
              <a:off x="3587925" y="4352450"/>
              <a:ext cx="125650" cy="50025"/>
            </a:xfrm>
            <a:custGeom>
              <a:avLst/>
              <a:gdLst/>
              <a:ahLst/>
              <a:cxnLst/>
              <a:rect l="l" t="t" r="r" b="b"/>
              <a:pathLst>
                <a:path w="5026" h="2001" fill="none" extrusionOk="0">
                  <a:moveTo>
                    <a:pt x="5025" y="2001"/>
                  </a:moveTo>
                  <a:lnTo>
                    <a:pt x="1" y="1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7;p65">
              <a:extLst>
                <a:ext uri="{FF2B5EF4-FFF2-40B4-BE49-F238E27FC236}">
                  <a16:creationId xmlns:a16="http://schemas.microsoft.com/office/drawing/2014/main" id="{D93A4DCD-C408-40DC-B640-290255822933}"/>
                </a:ext>
              </a:extLst>
            </p:cNvPr>
            <p:cNvSpPr/>
            <p:nvPr/>
          </p:nvSpPr>
          <p:spPr>
            <a:xfrm>
              <a:off x="3658175" y="4086675"/>
              <a:ext cx="139925" cy="192725"/>
            </a:xfrm>
            <a:custGeom>
              <a:avLst/>
              <a:gdLst/>
              <a:ahLst/>
              <a:cxnLst/>
              <a:rect l="l" t="t" r="r" b="b"/>
              <a:pathLst>
                <a:path w="5597" h="7709" extrusionOk="0">
                  <a:moveTo>
                    <a:pt x="2870" y="0"/>
                  </a:moveTo>
                  <a:cubicBezTo>
                    <a:pt x="2691" y="0"/>
                    <a:pt x="2525" y="103"/>
                    <a:pt x="2454" y="273"/>
                  </a:cubicBezTo>
                  <a:lnTo>
                    <a:pt x="96" y="6202"/>
                  </a:lnTo>
                  <a:cubicBezTo>
                    <a:pt x="1" y="6429"/>
                    <a:pt x="120" y="6702"/>
                    <a:pt x="358" y="6786"/>
                  </a:cubicBezTo>
                  <a:lnTo>
                    <a:pt x="2549" y="7667"/>
                  </a:lnTo>
                  <a:cubicBezTo>
                    <a:pt x="2612" y="7695"/>
                    <a:pt x="2676" y="7708"/>
                    <a:pt x="2738" y="7708"/>
                  </a:cubicBezTo>
                  <a:cubicBezTo>
                    <a:pt x="2913" y="7708"/>
                    <a:pt x="3074" y="7604"/>
                    <a:pt x="3144" y="7429"/>
                  </a:cubicBezTo>
                  <a:lnTo>
                    <a:pt x="5513" y="1488"/>
                  </a:lnTo>
                  <a:cubicBezTo>
                    <a:pt x="5597" y="1261"/>
                    <a:pt x="5478" y="999"/>
                    <a:pt x="5240" y="904"/>
                  </a:cubicBezTo>
                  <a:lnTo>
                    <a:pt x="3049" y="35"/>
                  </a:lnTo>
                  <a:cubicBezTo>
                    <a:pt x="2990" y="11"/>
                    <a:pt x="2929" y="0"/>
                    <a:pt x="2870" y="0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8;p65">
              <a:extLst>
                <a:ext uri="{FF2B5EF4-FFF2-40B4-BE49-F238E27FC236}">
                  <a16:creationId xmlns:a16="http://schemas.microsoft.com/office/drawing/2014/main" id="{8EBBBD89-1316-4D5F-BC85-6483CE124818}"/>
                </a:ext>
              </a:extLst>
            </p:cNvPr>
            <p:cNvSpPr/>
            <p:nvPr/>
          </p:nvSpPr>
          <p:spPr>
            <a:xfrm>
              <a:off x="3655200" y="4055000"/>
              <a:ext cx="206300" cy="104250"/>
            </a:xfrm>
            <a:custGeom>
              <a:avLst/>
              <a:gdLst/>
              <a:ahLst/>
              <a:cxnLst/>
              <a:rect l="l" t="t" r="r" b="b"/>
              <a:pathLst>
                <a:path w="8252" h="4170" extrusionOk="0">
                  <a:moveTo>
                    <a:pt x="818" y="1"/>
                  </a:moveTo>
                  <a:cubicBezTo>
                    <a:pt x="556" y="1"/>
                    <a:pt x="314" y="160"/>
                    <a:pt x="215" y="421"/>
                  </a:cubicBezTo>
                  <a:lnTo>
                    <a:pt x="132" y="611"/>
                  </a:lnTo>
                  <a:cubicBezTo>
                    <a:pt x="1" y="957"/>
                    <a:pt x="167" y="1338"/>
                    <a:pt x="513" y="1481"/>
                  </a:cubicBezTo>
                  <a:lnTo>
                    <a:pt x="1322" y="1802"/>
                  </a:lnTo>
                  <a:lnTo>
                    <a:pt x="6180" y="3719"/>
                  </a:lnTo>
                  <a:lnTo>
                    <a:pt x="7180" y="4124"/>
                  </a:lnTo>
                  <a:cubicBezTo>
                    <a:pt x="7260" y="4155"/>
                    <a:pt x="7343" y="4170"/>
                    <a:pt x="7425" y="4170"/>
                  </a:cubicBezTo>
                  <a:cubicBezTo>
                    <a:pt x="7686" y="4170"/>
                    <a:pt x="7938" y="4018"/>
                    <a:pt x="8037" y="3755"/>
                  </a:cubicBezTo>
                  <a:lnTo>
                    <a:pt x="8109" y="3564"/>
                  </a:lnTo>
                  <a:cubicBezTo>
                    <a:pt x="8252" y="3219"/>
                    <a:pt x="8085" y="2826"/>
                    <a:pt x="7740" y="2695"/>
                  </a:cubicBezTo>
                  <a:lnTo>
                    <a:pt x="6740" y="2290"/>
                  </a:lnTo>
                  <a:lnTo>
                    <a:pt x="1894" y="373"/>
                  </a:lnTo>
                  <a:lnTo>
                    <a:pt x="1072" y="52"/>
                  </a:lnTo>
                  <a:cubicBezTo>
                    <a:pt x="988" y="17"/>
                    <a:pt x="902" y="1"/>
                    <a:pt x="818" y="1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05;p64">
            <a:extLst>
              <a:ext uri="{FF2B5EF4-FFF2-40B4-BE49-F238E27FC236}">
                <a16:creationId xmlns:a16="http://schemas.microsoft.com/office/drawing/2014/main" id="{1DE2DC7D-8824-4B67-897B-BD555CF3555C}"/>
              </a:ext>
            </a:extLst>
          </p:cNvPr>
          <p:cNvGrpSpPr/>
          <p:nvPr/>
        </p:nvGrpSpPr>
        <p:grpSpPr>
          <a:xfrm>
            <a:off x="7211209" y="2881950"/>
            <a:ext cx="1199067" cy="1800145"/>
            <a:chOff x="7038200" y="1791938"/>
            <a:chExt cx="1825001" cy="3066813"/>
          </a:xfrm>
        </p:grpSpPr>
        <p:grpSp>
          <p:nvGrpSpPr>
            <p:cNvPr id="21" name="Google Shape;1206;p64">
              <a:extLst>
                <a:ext uri="{FF2B5EF4-FFF2-40B4-BE49-F238E27FC236}">
                  <a16:creationId xmlns:a16="http://schemas.microsoft.com/office/drawing/2014/main" id="{98C9D4B4-CB8C-4F34-846F-260B7BA32F7B}"/>
                </a:ext>
              </a:extLst>
            </p:cNvPr>
            <p:cNvGrpSpPr/>
            <p:nvPr/>
          </p:nvGrpSpPr>
          <p:grpSpPr>
            <a:xfrm>
              <a:off x="7038200" y="2836303"/>
              <a:ext cx="1825001" cy="2022449"/>
              <a:chOff x="7038200" y="2836303"/>
              <a:chExt cx="1825001" cy="2022449"/>
            </a:xfrm>
          </p:grpSpPr>
          <p:sp>
            <p:nvSpPr>
              <p:cNvPr id="24" name="Google Shape;1207;p64">
                <a:extLst>
                  <a:ext uri="{FF2B5EF4-FFF2-40B4-BE49-F238E27FC236}">
                    <a16:creationId xmlns:a16="http://schemas.microsoft.com/office/drawing/2014/main" id="{B4AE0CB5-EB2B-45CC-81AC-47DBFE868F0F}"/>
                  </a:ext>
                </a:extLst>
              </p:cNvPr>
              <p:cNvSpPr/>
              <p:nvPr/>
            </p:nvSpPr>
            <p:spPr>
              <a:xfrm rot="-531734">
                <a:off x="7294019" y="3581964"/>
                <a:ext cx="1396052" cy="1101271"/>
              </a:xfrm>
              <a:custGeom>
                <a:avLst/>
                <a:gdLst/>
                <a:ahLst/>
                <a:cxnLst/>
                <a:rect l="l" t="t" r="r" b="b"/>
                <a:pathLst>
                  <a:path w="51484" h="40613" extrusionOk="0">
                    <a:moveTo>
                      <a:pt x="19229" y="0"/>
                    </a:moveTo>
                    <a:lnTo>
                      <a:pt x="334" y="39088"/>
                    </a:lnTo>
                    <a:cubicBezTo>
                      <a:pt x="1" y="39791"/>
                      <a:pt x="513" y="40612"/>
                      <a:pt x="1299" y="40612"/>
                    </a:cubicBezTo>
                    <a:lnTo>
                      <a:pt x="50186" y="40612"/>
                    </a:lnTo>
                    <a:cubicBezTo>
                      <a:pt x="50971" y="40612"/>
                      <a:pt x="51483" y="39791"/>
                      <a:pt x="51138" y="39088"/>
                    </a:cubicBezTo>
                    <a:lnTo>
                      <a:pt x="32279" y="0"/>
                    </a:lnTo>
                    <a:close/>
                  </a:path>
                </a:pathLst>
              </a:custGeom>
              <a:solidFill>
                <a:srgbClr val="9CE8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08;p64">
                <a:extLst>
                  <a:ext uri="{FF2B5EF4-FFF2-40B4-BE49-F238E27FC236}">
                    <a16:creationId xmlns:a16="http://schemas.microsoft.com/office/drawing/2014/main" id="{DAA8CFF5-2EF1-4794-98C0-1CE82EA84EAE}"/>
                  </a:ext>
                </a:extLst>
              </p:cNvPr>
              <p:cNvSpPr/>
              <p:nvPr/>
            </p:nvSpPr>
            <p:spPr>
              <a:xfrm rot="-531734">
                <a:off x="7165510" y="2973946"/>
                <a:ext cx="1570382" cy="1774431"/>
              </a:xfrm>
              <a:custGeom>
                <a:avLst/>
                <a:gdLst/>
                <a:ahLst/>
                <a:cxnLst/>
                <a:rect l="l" t="t" r="r" b="b"/>
                <a:pathLst>
                  <a:path w="57913" h="65438" fill="none" extrusionOk="0">
                    <a:moveTo>
                      <a:pt x="501" y="63199"/>
                    </a:moveTo>
                    <a:lnTo>
                      <a:pt x="21111" y="20455"/>
                    </a:lnTo>
                    <a:lnTo>
                      <a:pt x="21111" y="1"/>
                    </a:lnTo>
                    <a:lnTo>
                      <a:pt x="36815" y="1"/>
                    </a:lnTo>
                    <a:lnTo>
                      <a:pt x="36815" y="20455"/>
                    </a:lnTo>
                    <a:lnTo>
                      <a:pt x="57425" y="63199"/>
                    </a:lnTo>
                    <a:cubicBezTo>
                      <a:pt x="57913" y="64235"/>
                      <a:pt x="57163" y="65437"/>
                      <a:pt x="56008" y="65437"/>
                    </a:cubicBezTo>
                    <a:lnTo>
                      <a:pt x="1906" y="65437"/>
                    </a:lnTo>
                    <a:cubicBezTo>
                      <a:pt x="763" y="65437"/>
                      <a:pt x="1" y="64235"/>
                      <a:pt x="501" y="6319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09;p64">
                <a:extLst>
                  <a:ext uri="{FF2B5EF4-FFF2-40B4-BE49-F238E27FC236}">
                    <a16:creationId xmlns:a16="http://schemas.microsoft.com/office/drawing/2014/main" id="{7A8FB63B-ABCB-4A92-BBDD-160C489E31E3}"/>
                  </a:ext>
                </a:extLst>
              </p:cNvPr>
              <p:cNvSpPr/>
              <p:nvPr/>
            </p:nvSpPr>
            <p:spPr>
              <a:xfrm rot="-531734">
                <a:off x="7676908" y="3484512"/>
                <a:ext cx="428436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5800" h="1" fill="none" extrusionOk="0">
                    <a:moveTo>
                      <a:pt x="15800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10;p64">
                <a:extLst>
                  <a:ext uri="{FF2B5EF4-FFF2-40B4-BE49-F238E27FC236}">
                    <a16:creationId xmlns:a16="http://schemas.microsoft.com/office/drawing/2014/main" id="{E5E2964D-170A-4138-B74A-1979D0432154}"/>
                  </a:ext>
                </a:extLst>
              </p:cNvPr>
              <p:cNvSpPr/>
              <p:nvPr/>
            </p:nvSpPr>
            <p:spPr>
              <a:xfrm rot="-531734">
                <a:off x="8094448" y="3800978"/>
                <a:ext cx="65567" cy="65567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18" fill="none" extrusionOk="0">
                    <a:moveTo>
                      <a:pt x="2274" y="953"/>
                    </a:moveTo>
                    <a:cubicBezTo>
                      <a:pt x="2417" y="1548"/>
                      <a:pt x="2048" y="2132"/>
                      <a:pt x="1465" y="2274"/>
                    </a:cubicBezTo>
                    <a:cubicBezTo>
                      <a:pt x="870" y="2417"/>
                      <a:pt x="274" y="2048"/>
                      <a:pt x="143" y="1465"/>
                    </a:cubicBezTo>
                    <a:cubicBezTo>
                      <a:pt x="0" y="870"/>
                      <a:pt x="369" y="274"/>
                      <a:pt x="953" y="143"/>
                    </a:cubicBezTo>
                    <a:cubicBezTo>
                      <a:pt x="1548" y="0"/>
                      <a:pt x="2132" y="369"/>
                      <a:pt x="2274" y="9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11;p64">
                <a:extLst>
                  <a:ext uri="{FF2B5EF4-FFF2-40B4-BE49-F238E27FC236}">
                    <a16:creationId xmlns:a16="http://schemas.microsoft.com/office/drawing/2014/main" id="{6DA58F28-4918-4F18-AEB1-93FC391D2155}"/>
                  </a:ext>
                </a:extLst>
              </p:cNvPr>
              <p:cNvSpPr/>
              <p:nvPr/>
            </p:nvSpPr>
            <p:spPr>
              <a:xfrm rot="-531734">
                <a:off x="7774496" y="3696678"/>
                <a:ext cx="83328" cy="83328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3073" fill="none" extrusionOk="0">
                    <a:moveTo>
                      <a:pt x="1" y="1536"/>
                    </a:moveTo>
                    <a:cubicBezTo>
                      <a:pt x="1" y="2381"/>
                      <a:pt x="692" y="3072"/>
                      <a:pt x="1537" y="3072"/>
                    </a:cubicBezTo>
                    <a:cubicBezTo>
                      <a:pt x="2394" y="3072"/>
                      <a:pt x="3073" y="2381"/>
                      <a:pt x="3073" y="1536"/>
                    </a:cubicBezTo>
                    <a:cubicBezTo>
                      <a:pt x="3073" y="679"/>
                      <a:pt x="2394" y="0"/>
                      <a:pt x="1537" y="0"/>
                    </a:cubicBezTo>
                    <a:cubicBezTo>
                      <a:pt x="692" y="0"/>
                      <a:pt x="1" y="679"/>
                      <a:pt x="1" y="153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12;p64">
                <a:extLst>
                  <a:ext uri="{FF2B5EF4-FFF2-40B4-BE49-F238E27FC236}">
                    <a16:creationId xmlns:a16="http://schemas.microsoft.com/office/drawing/2014/main" id="{DB4B2D80-222B-4916-894B-371573B7BEC1}"/>
                  </a:ext>
                </a:extLst>
              </p:cNvPr>
              <p:cNvSpPr/>
              <p:nvPr/>
            </p:nvSpPr>
            <p:spPr>
              <a:xfrm rot="-531734">
                <a:off x="7674117" y="4073292"/>
                <a:ext cx="52660" cy="52334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930" fill="none" extrusionOk="0">
                    <a:moveTo>
                      <a:pt x="1" y="965"/>
                    </a:moveTo>
                    <a:cubicBezTo>
                      <a:pt x="1" y="1500"/>
                      <a:pt x="441" y="1929"/>
                      <a:pt x="965" y="1929"/>
                    </a:cubicBezTo>
                    <a:cubicBezTo>
                      <a:pt x="1501" y="1929"/>
                      <a:pt x="1942" y="1500"/>
                      <a:pt x="1942" y="965"/>
                    </a:cubicBezTo>
                    <a:cubicBezTo>
                      <a:pt x="1942" y="429"/>
                      <a:pt x="1501" y="0"/>
                      <a:pt x="965" y="0"/>
                    </a:cubicBezTo>
                    <a:cubicBezTo>
                      <a:pt x="441" y="0"/>
                      <a:pt x="1" y="429"/>
                      <a:pt x="1" y="96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13;p64">
                <a:extLst>
                  <a:ext uri="{FF2B5EF4-FFF2-40B4-BE49-F238E27FC236}">
                    <a16:creationId xmlns:a16="http://schemas.microsoft.com/office/drawing/2014/main" id="{06EEA602-8461-4181-BA6F-B05C7156B62A}"/>
                  </a:ext>
                </a:extLst>
              </p:cNvPr>
              <p:cNvSpPr/>
              <p:nvPr/>
            </p:nvSpPr>
            <p:spPr>
              <a:xfrm rot="-531734">
                <a:off x="7891374" y="4034738"/>
                <a:ext cx="185665" cy="185665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6847" fill="none" extrusionOk="0">
                    <a:moveTo>
                      <a:pt x="0" y="3418"/>
                    </a:moveTo>
                    <a:cubicBezTo>
                      <a:pt x="0" y="5311"/>
                      <a:pt x="1536" y="6847"/>
                      <a:pt x="3429" y="6847"/>
                    </a:cubicBezTo>
                    <a:cubicBezTo>
                      <a:pt x="5310" y="6847"/>
                      <a:pt x="6846" y="5311"/>
                      <a:pt x="6846" y="3418"/>
                    </a:cubicBezTo>
                    <a:cubicBezTo>
                      <a:pt x="6846" y="1525"/>
                      <a:pt x="5310" y="1"/>
                      <a:pt x="3429" y="1"/>
                    </a:cubicBezTo>
                    <a:cubicBezTo>
                      <a:pt x="1536" y="1"/>
                      <a:pt x="0" y="1525"/>
                      <a:pt x="0" y="341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14;p64">
                <a:extLst>
                  <a:ext uri="{FF2B5EF4-FFF2-40B4-BE49-F238E27FC236}">
                    <a16:creationId xmlns:a16="http://schemas.microsoft.com/office/drawing/2014/main" id="{45F0618B-4C84-428D-AB54-6F4552263744}"/>
                  </a:ext>
                </a:extLst>
              </p:cNvPr>
              <p:cNvSpPr/>
              <p:nvPr/>
            </p:nvSpPr>
            <p:spPr>
              <a:xfrm rot="-531734">
                <a:off x="8267061" y="4160737"/>
                <a:ext cx="95259" cy="95286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3514" fill="none" extrusionOk="0">
                    <a:moveTo>
                      <a:pt x="1" y="1763"/>
                    </a:moveTo>
                    <a:cubicBezTo>
                      <a:pt x="1" y="2727"/>
                      <a:pt x="786" y="3513"/>
                      <a:pt x="1751" y="3513"/>
                    </a:cubicBezTo>
                    <a:cubicBezTo>
                      <a:pt x="2727" y="3513"/>
                      <a:pt x="3513" y="2727"/>
                      <a:pt x="3513" y="1763"/>
                    </a:cubicBezTo>
                    <a:cubicBezTo>
                      <a:pt x="3513" y="787"/>
                      <a:pt x="2727" y="1"/>
                      <a:pt x="1751" y="1"/>
                    </a:cubicBezTo>
                    <a:cubicBezTo>
                      <a:pt x="786" y="1"/>
                      <a:pt x="1" y="787"/>
                      <a:pt x="1" y="17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15;p64">
                <a:extLst>
                  <a:ext uri="{FF2B5EF4-FFF2-40B4-BE49-F238E27FC236}">
                    <a16:creationId xmlns:a16="http://schemas.microsoft.com/office/drawing/2014/main" id="{A3251FBA-C3BA-4873-B1A1-A59963A98356}"/>
                  </a:ext>
                </a:extLst>
              </p:cNvPr>
              <p:cNvSpPr/>
              <p:nvPr/>
            </p:nvSpPr>
            <p:spPr>
              <a:xfrm rot="-531734">
                <a:off x="7527142" y="2878618"/>
                <a:ext cx="557591" cy="106567"/>
              </a:xfrm>
              <a:custGeom>
                <a:avLst/>
                <a:gdLst/>
                <a:ahLst/>
                <a:cxnLst/>
                <a:rect l="l" t="t" r="r" b="b"/>
                <a:pathLst>
                  <a:path w="20563" h="3930" fill="none" extrusionOk="0">
                    <a:moveTo>
                      <a:pt x="20563" y="3930"/>
                    </a:moveTo>
                    <a:lnTo>
                      <a:pt x="1" y="3930"/>
                    </a:lnTo>
                    <a:lnTo>
                      <a:pt x="1" y="1"/>
                    </a:lnTo>
                    <a:lnTo>
                      <a:pt x="20563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1216;p64">
              <a:extLst>
                <a:ext uri="{FF2B5EF4-FFF2-40B4-BE49-F238E27FC236}">
                  <a16:creationId xmlns:a16="http://schemas.microsoft.com/office/drawing/2014/main" id="{1BB4543F-89C4-40D5-909E-447B8DA3B17B}"/>
                </a:ext>
              </a:extLst>
            </p:cNvPr>
            <p:cNvSpPr/>
            <p:nvPr/>
          </p:nvSpPr>
          <p:spPr>
            <a:xfrm>
              <a:off x="7321876" y="2287486"/>
              <a:ext cx="357604" cy="357571"/>
            </a:xfrm>
            <a:custGeom>
              <a:avLst/>
              <a:gdLst/>
              <a:ahLst/>
              <a:cxnLst/>
              <a:rect l="l" t="t" r="r" b="b"/>
              <a:pathLst>
                <a:path w="10848" h="10847" fill="none" extrusionOk="0">
                  <a:moveTo>
                    <a:pt x="10847" y="5430"/>
                  </a:moveTo>
                  <a:cubicBezTo>
                    <a:pt x="10847" y="8418"/>
                    <a:pt x="8419" y="10847"/>
                    <a:pt x="5430" y="10847"/>
                  </a:cubicBezTo>
                  <a:cubicBezTo>
                    <a:pt x="2430" y="10847"/>
                    <a:pt x="1" y="8418"/>
                    <a:pt x="1" y="5430"/>
                  </a:cubicBezTo>
                  <a:cubicBezTo>
                    <a:pt x="1" y="2429"/>
                    <a:pt x="2430" y="0"/>
                    <a:pt x="5430" y="0"/>
                  </a:cubicBezTo>
                  <a:cubicBezTo>
                    <a:pt x="8419" y="0"/>
                    <a:pt x="10847" y="2429"/>
                    <a:pt x="10847" y="54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7;p64">
              <a:extLst>
                <a:ext uri="{FF2B5EF4-FFF2-40B4-BE49-F238E27FC236}">
                  <a16:creationId xmlns:a16="http://schemas.microsoft.com/office/drawing/2014/main" id="{A67D22B7-DC32-443D-8E56-1FE106FCE4C2}"/>
                </a:ext>
              </a:extLst>
            </p:cNvPr>
            <p:cNvSpPr/>
            <p:nvPr/>
          </p:nvSpPr>
          <p:spPr>
            <a:xfrm>
              <a:off x="7806530" y="1791938"/>
              <a:ext cx="169209" cy="169209"/>
            </a:xfrm>
            <a:custGeom>
              <a:avLst/>
              <a:gdLst/>
              <a:ahLst/>
              <a:cxnLst/>
              <a:rect l="l" t="t" r="r" b="b"/>
              <a:pathLst>
                <a:path w="5133" h="5133" fill="none" extrusionOk="0">
                  <a:moveTo>
                    <a:pt x="0" y="2572"/>
                  </a:moveTo>
                  <a:cubicBezTo>
                    <a:pt x="0" y="3989"/>
                    <a:pt x="1155" y="5132"/>
                    <a:pt x="2572" y="5132"/>
                  </a:cubicBezTo>
                  <a:cubicBezTo>
                    <a:pt x="3989" y="5132"/>
                    <a:pt x="5132" y="3989"/>
                    <a:pt x="5132" y="2572"/>
                  </a:cubicBezTo>
                  <a:cubicBezTo>
                    <a:pt x="5132" y="1155"/>
                    <a:pt x="3989" y="0"/>
                    <a:pt x="2572" y="0"/>
                  </a:cubicBezTo>
                  <a:cubicBezTo>
                    <a:pt x="1155" y="0"/>
                    <a:pt x="0" y="1155"/>
                    <a:pt x="0" y="25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290;p65">
            <a:extLst>
              <a:ext uri="{FF2B5EF4-FFF2-40B4-BE49-F238E27FC236}">
                <a16:creationId xmlns:a16="http://schemas.microsoft.com/office/drawing/2014/main" id="{F2E7515F-A095-4B9E-8C28-D94C56E7D299}"/>
              </a:ext>
            </a:extLst>
          </p:cNvPr>
          <p:cNvGrpSpPr/>
          <p:nvPr/>
        </p:nvGrpSpPr>
        <p:grpSpPr>
          <a:xfrm>
            <a:off x="288461" y="88465"/>
            <a:ext cx="1201375" cy="1148675"/>
            <a:chOff x="5144675" y="1730700"/>
            <a:chExt cx="1201375" cy="1148675"/>
          </a:xfrm>
        </p:grpSpPr>
        <p:sp>
          <p:nvSpPr>
            <p:cNvPr id="34" name="Google Shape;1291;p65">
              <a:extLst>
                <a:ext uri="{FF2B5EF4-FFF2-40B4-BE49-F238E27FC236}">
                  <a16:creationId xmlns:a16="http://schemas.microsoft.com/office/drawing/2014/main" id="{92F6986D-567F-4415-9105-91558D28F7E3}"/>
                </a:ext>
              </a:extLst>
            </p:cNvPr>
            <p:cNvSpPr/>
            <p:nvPr/>
          </p:nvSpPr>
          <p:spPr>
            <a:xfrm>
              <a:off x="5854875" y="1842625"/>
              <a:ext cx="377750" cy="97350"/>
            </a:xfrm>
            <a:custGeom>
              <a:avLst/>
              <a:gdLst/>
              <a:ahLst/>
              <a:cxnLst/>
              <a:rect l="l" t="t" r="r" b="b"/>
              <a:pathLst>
                <a:path w="15110" h="3894" extrusionOk="0">
                  <a:moveTo>
                    <a:pt x="1" y="0"/>
                  </a:moveTo>
                  <a:lnTo>
                    <a:pt x="1" y="3894"/>
                  </a:lnTo>
                  <a:lnTo>
                    <a:pt x="15110" y="3894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2;p65">
              <a:extLst>
                <a:ext uri="{FF2B5EF4-FFF2-40B4-BE49-F238E27FC236}">
                  <a16:creationId xmlns:a16="http://schemas.microsoft.com/office/drawing/2014/main" id="{CCAE5D12-2A7F-4DC8-B90C-0375BF05C9D6}"/>
                </a:ext>
              </a:extLst>
            </p:cNvPr>
            <p:cNvSpPr/>
            <p:nvPr/>
          </p:nvSpPr>
          <p:spPr>
            <a:xfrm>
              <a:off x="5741475" y="1940250"/>
              <a:ext cx="604575" cy="939125"/>
            </a:xfrm>
            <a:custGeom>
              <a:avLst/>
              <a:gdLst/>
              <a:ahLst/>
              <a:cxnLst/>
              <a:rect l="l" t="t" r="r" b="b"/>
              <a:pathLst>
                <a:path w="24183" h="37565" fill="none" extrusionOk="0">
                  <a:moveTo>
                    <a:pt x="1072" y="37565"/>
                  </a:moveTo>
                  <a:lnTo>
                    <a:pt x="23111" y="37565"/>
                  </a:lnTo>
                  <a:cubicBezTo>
                    <a:pt x="23706" y="37565"/>
                    <a:pt x="24182" y="37088"/>
                    <a:pt x="24182" y="36493"/>
                  </a:cubicBezTo>
                  <a:lnTo>
                    <a:pt x="24182" y="1072"/>
                  </a:lnTo>
                  <a:cubicBezTo>
                    <a:pt x="24182" y="477"/>
                    <a:pt x="23706" y="0"/>
                    <a:pt x="23111" y="0"/>
                  </a:cubicBezTo>
                  <a:lnTo>
                    <a:pt x="1072" y="0"/>
                  </a:lnTo>
                  <a:cubicBezTo>
                    <a:pt x="477" y="0"/>
                    <a:pt x="1" y="477"/>
                    <a:pt x="1" y="1072"/>
                  </a:cubicBezTo>
                  <a:lnTo>
                    <a:pt x="1" y="36493"/>
                  </a:lnTo>
                  <a:cubicBezTo>
                    <a:pt x="1" y="37088"/>
                    <a:pt x="477" y="37565"/>
                    <a:pt x="1072" y="37565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3;p65">
              <a:extLst>
                <a:ext uri="{FF2B5EF4-FFF2-40B4-BE49-F238E27FC236}">
                  <a16:creationId xmlns:a16="http://schemas.microsoft.com/office/drawing/2014/main" id="{2630098F-37EC-4AB7-B45A-0E387C88DEB8}"/>
                </a:ext>
              </a:extLst>
            </p:cNvPr>
            <p:cNvSpPr/>
            <p:nvPr/>
          </p:nvSpPr>
          <p:spPr>
            <a:xfrm>
              <a:off x="5833750" y="1732200"/>
              <a:ext cx="420325" cy="111325"/>
            </a:xfrm>
            <a:custGeom>
              <a:avLst/>
              <a:gdLst/>
              <a:ahLst/>
              <a:cxnLst/>
              <a:rect l="l" t="t" r="r" b="b"/>
              <a:pathLst>
                <a:path w="16813" h="4453" fill="none" extrusionOk="0">
                  <a:moveTo>
                    <a:pt x="1072" y="4453"/>
                  </a:moveTo>
                  <a:lnTo>
                    <a:pt x="15741" y="4453"/>
                  </a:lnTo>
                  <a:cubicBezTo>
                    <a:pt x="16336" y="4453"/>
                    <a:pt x="16812" y="3977"/>
                    <a:pt x="16812" y="3381"/>
                  </a:cubicBezTo>
                  <a:lnTo>
                    <a:pt x="16812" y="1072"/>
                  </a:lnTo>
                  <a:cubicBezTo>
                    <a:pt x="16812" y="476"/>
                    <a:pt x="16336" y="0"/>
                    <a:pt x="15741" y="0"/>
                  </a:cubicBezTo>
                  <a:lnTo>
                    <a:pt x="1072" y="0"/>
                  </a:lnTo>
                  <a:cubicBezTo>
                    <a:pt x="477" y="0"/>
                    <a:pt x="1" y="476"/>
                    <a:pt x="1" y="1072"/>
                  </a:cubicBezTo>
                  <a:lnTo>
                    <a:pt x="1" y="3381"/>
                  </a:lnTo>
                  <a:cubicBezTo>
                    <a:pt x="1" y="3977"/>
                    <a:pt x="477" y="4453"/>
                    <a:pt x="1072" y="4453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4;p65">
              <a:extLst>
                <a:ext uri="{FF2B5EF4-FFF2-40B4-BE49-F238E27FC236}">
                  <a16:creationId xmlns:a16="http://schemas.microsoft.com/office/drawing/2014/main" id="{8652A2E5-3FA1-4284-94F8-CC8B5A5E9DB3}"/>
                </a:ext>
              </a:extLst>
            </p:cNvPr>
            <p:cNvSpPr/>
            <p:nvPr/>
          </p:nvSpPr>
          <p:spPr>
            <a:xfrm>
              <a:off x="6217425" y="1730700"/>
              <a:ext cx="25" cy="114325"/>
            </a:xfrm>
            <a:custGeom>
              <a:avLst/>
              <a:gdLst/>
              <a:ahLst/>
              <a:cxnLst/>
              <a:rect l="l" t="t" r="r" b="b"/>
              <a:pathLst>
                <a:path w="1" h="4573" fill="none" extrusionOk="0">
                  <a:moveTo>
                    <a:pt x="1" y="0"/>
                  </a:moveTo>
                  <a:lnTo>
                    <a:pt x="1" y="4572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5;p65">
              <a:extLst>
                <a:ext uri="{FF2B5EF4-FFF2-40B4-BE49-F238E27FC236}">
                  <a16:creationId xmlns:a16="http://schemas.microsoft.com/office/drawing/2014/main" id="{1393A884-F685-41C9-942B-85F89D8CF635}"/>
                </a:ext>
              </a:extLst>
            </p:cNvPr>
            <p:cNvSpPr/>
            <p:nvPr/>
          </p:nvSpPr>
          <p:spPr>
            <a:xfrm>
              <a:off x="6185575" y="1730700"/>
              <a:ext cx="25" cy="114325"/>
            </a:xfrm>
            <a:custGeom>
              <a:avLst/>
              <a:gdLst/>
              <a:ahLst/>
              <a:cxnLst/>
              <a:rect l="l" t="t" r="r" b="b"/>
              <a:pathLst>
                <a:path w="1" h="4573" fill="none" extrusionOk="0">
                  <a:moveTo>
                    <a:pt x="1" y="0"/>
                  </a:moveTo>
                  <a:lnTo>
                    <a:pt x="1" y="4572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6;p65">
              <a:extLst>
                <a:ext uri="{FF2B5EF4-FFF2-40B4-BE49-F238E27FC236}">
                  <a16:creationId xmlns:a16="http://schemas.microsoft.com/office/drawing/2014/main" id="{FCFD18E1-5D03-423B-B608-86A33BF1D61A}"/>
                </a:ext>
              </a:extLst>
            </p:cNvPr>
            <p:cNvSpPr/>
            <p:nvPr/>
          </p:nvSpPr>
          <p:spPr>
            <a:xfrm>
              <a:off x="6154025" y="1730700"/>
              <a:ext cx="25" cy="114325"/>
            </a:xfrm>
            <a:custGeom>
              <a:avLst/>
              <a:gdLst/>
              <a:ahLst/>
              <a:cxnLst/>
              <a:rect l="l" t="t" r="r" b="b"/>
              <a:pathLst>
                <a:path w="1" h="4573" fill="none" extrusionOk="0">
                  <a:moveTo>
                    <a:pt x="1" y="0"/>
                  </a:moveTo>
                  <a:lnTo>
                    <a:pt x="1" y="4572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7;p65">
              <a:extLst>
                <a:ext uri="{FF2B5EF4-FFF2-40B4-BE49-F238E27FC236}">
                  <a16:creationId xmlns:a16="http://schemas.microsoft.com/office/drawing/2014/main" id="{457B7930-8AF3-42EB-9B12-D7B37A21C078}"/>
                </a:ext>
              </a:extLst>
            </p:cNvPr>
            <p:cNvSpPr/>
            <p:nvPr/>
          </p:nvSpPr>
          <p:spPr>
            <a:xfrm>
              <a:off x="6122475" y="1730700"/>
              <a:ext cx="25" cy="114325"/>
            </a:xfrm>
            <a:custGeom>
              <a:avLst/>
              <a:gdLst/>
              <a:ahLst/>
              <a:cxnLst/>
              <a:rect l="l" t="t" r="r" b="b"/>
              <a:pathLst>
                <a:path w="1" h="4573" fill="none" extrusionOk="0">
                  <a:moveTo>
                    <a:pt x="1" y="0"/>
                  </a:moveTo>
                  <a:lnTo>
                    <a:pt x="1" y="4572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;p65">
              <a:extLst>
                <a:ext uri="{FF2B5EF4-FFF2-40B4-BE49-F238E27FC236}">
                  <a16:creationId xmlns:a16="http://schemas.microsoft.com/office/drawing/2014/main" id="{9C027B4B-1275-45B7-8B2E-C42305DBF995}"/>
                </a:ext>
              </a:extLst>
            </p:cNvPr>
            <p:cNvSpPr/>
            <p:nvPr/>
          </p:nvSpPr>
          <p:spPr>
            <a:xfrm>
              <a:off x="6091225" y="1730700"/>
              <a:ext cx="25" cy="114325"/>
            </a:xfrm>
            <a:custGeom>
              <a:avLst/>
              <a:gdLst/>
              <a:ahLst/>
              <a:cxnLst/>
              <a:rect l="l" t="t" r="r" b="b"/>
              <a:pathLst>
                <a:path w="1" h="4573" fill="none" extrusionOk="0">
                  <a:moveTo>
                    <a:pt x="1" y="0"/>
                  </a:moveTo>
                  <a:lnTo>
                    <a:pt x="1" y="4572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9;p65">
              <a:extLst>
                <a:ext uri="{FF2B5EF4-FFF2-40B4-BE49-F238E27FC236}">
                  <a16:creationId xmlns:a16="http://schemas.microsoft.com/office/drawing/2014/main" id="{1A4C7AD7-6B67-40BE-ADA5-2A0D3424FFEC}"/>
                </a:ext>
              </a:extLst>
            </p:cNvPr>
            <p:cNvSpPr/>
            <p:nvPr/>
          </p:nvSpPr>
          <p:spPr>
            <a:xfrm>
              <a:off x="6059375" y="1730700"/>
              <a:ext cx="25" cy="114325"/>
            </a:xfrm>
            <a:custGeom>
              <a:avLst/>
              <a:gdLst/>
              <a:ahLst/>
              <a:cxnLst/>
              <a:rect l="l" t="t" r="r" b="b"/>
              <a:pathLst>
                <a:path w="1" h="4573" fill="none" extrusionOk="0">
                  <a:moveTo>
                    <a:pt x="1" y="0"/>
                  </a:moveTo>
                  <a:lnTo>
                    <a:pt x="1" y="4572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00;p65">
              <a:extLst>
                <a:ext uri="{FF2B5EF4-FFF2-40B4-BE49-F238E27FC236}">
                  <a16:creationId xmlns:a16="http://schemas.microsoft.com/office/drawing/2014/main" id="{1FC6DDD8-9D7A-4715-8D6E-AD2EFD5E11F2}"/>
                </a:ext>
              </a:extLst>
            </p:cNvPr>
            <p:cNvSpPr/>
            <p:nvPr/>
          </p:nvSpPr>
          <p:spPr>
            <a:xfrm>
              <a:off x="6027825" y="1730700"/>
              <a:ext cx="25" cy="114325"/>
            </a:xfrm>
            <a:custGeom>
              <a:avLst/>
              <a:gdLst/>
              <a:ahLst/>
              <a:cxnLst/>
              <a:rect l="l" t="t" r="r" b="b"/>
              <a:pathLst>
                <a:path w="1" h="4573" fill="none" extrusionOk="0">
                  <a:moveTo>
                    <a:pt x="0" y="0"/>
                  </a:moveTo>
                  <a:lnTo>
                    <a:pt x="0" y="4572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;p65">
              <a:extLst>
                <a:ext uri="{FF2B5EF4-FFF2-40B4-BE49-F238E27FC236}">
                  <a16:creationId xmlns:a16="http://schemas.microsoft.com/office/drawing/2014/main" id="{6CECA0D8-F003-4EBB-ABD7-0C087F89E345}"/>
                </a:ext>
              </a:extLst>
            </p:cNvPr>
            <p:cNvSpPr/>
            <p:nvPr/>
          </p:nvSpPr>
          <p:spPr>
            <a:xfrm>
              <a:off x="5996275" y="1730700"/>
              <a:ext cx="25" cy="114325"/>
            </a:xfrm>
            <a:custGeom>
              <a:avLst/>
              <a:gdLst/>
              <a:ahLst/>
              <a:cxnLst/>
              <a:rect l="l" t="t" r="r" b="b"/>
              <a:pathLst>
                <a:path w="1" h="4573" fill="none" extrusionOk="0">
                  <a:moveTo>
                    <a:pt x="0" y="0"/>
                  </a:moveTo>
                  <a:lnTo>
                    <a:pt x="0" y="4572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2;p65">
              <a:extLst>
                <a:ext uri="{FF2B5EF4-FFF2-40B4-BE49-F238E27FC236}">
                  <a16:creationId xmlns:a16="http://schemas.microsoft.com/office/drawing/2014/main" id="{848FE571-43CC-45D1-A1F9-1C3691115CED}"/>
                </a:ext>
              </a:extLst>
            </p:cNvPr>
            <p:cNvSpPr/>
            <p:nvPr/>
          </p:nvSpPr>
          <p:spPr>
            <a:xfrm>
              <a:off x="5964725" y="1730700"/>
              <a:ext cx="25" cy="114325"/>
            </a:xfrm>
            <a:custGeom>
              <a:avLst/>
              <a:gdLst/>
              <a:ahLst/>
              <a:cxnLst/>
              <a:rect l="l" t="t" r="r" b="b"/>
              <a:pathLst>
                <a:path w="1" h="4573" fill="none" extrusionOk="0">
                  <a:moveTo>
                    <a:pt x="0" y="0"/>
                  </a:moveTo>
                  <a:lnTo>
                    <a:pt x="0" y="4572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3;p65">
              <a:extLst>
                <a:ext uri="{FF2B5EF4-FFF2-40B4-BE49-F238E27FC236}">
                  <a16:creationId xmlns:a16="http://schemas.microsoft.com/office/drawing/2014/main" id="{9E3BA744-4F5E-40ED-8E4A-4C42A770C337}"/>
                </a:ext>
              </a:extLst>
            </p:cNvPr>
            <p:cNvSpPr/>
            <p:nvPr/>
          </p:nvSpPr>
          <p:spPr>
            <a:xfrm>
              <a:off x="5933475" y="1730700"/>
              <a:ext cx="25" cy="114325"/>
            </a:xfrm>
            <a:custGeom>
              <a:avLst/>
              <a:gdLst/>
              <a:ahLst/>
              <a:cxnLst/>
              <a:rect l="l" t="t" r="r" b="b"/>
              <a:pathLst>
                <a:path w="1" h="4573" fill="none" extrusionOk="0">
                  <a:moveTo>
                    <a:pt x="0" y="0"/>
                  </a:moveTo>
                  <a:lnTo>
                    <a:pt x="0" y="4572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4;p65">
              <a:extLst>
                <a:ext uri="{FF2B5EF4-FFF2-40B4-BE49-F238E27FC236}">
                  <a16:creationId xmlns:a16="http://schemas.microsoft.com/office/drawing/2014/main" id="{11CE2662-2711-4C91-B511-F91A74C55C52}"/>
                </a:ext>
              </a:extLst>
            </p:cNvPr>
            <p:cNvSpPr/>
            <p:nvPr/>
          </p:nvSpPr>
          <p:spPr>
            <a:xfrm>
              <a:off x="5901625" y="1730700"/>
              <a:ext cx="25" cy="114325"/>
            </a:xfrm>
            <a:custGeom>
              <a:avLst/>
              <a:gdLst/>
              <a:ahLst/>
              <a:cxnLst/>
              <a:rect l="l" t="t" r="r" b="b"/>
              <a:pathLst>
                <a:path w="1" h="4573" fill="none" extrusionOk="0">
                  <a:moveTo>
                    <a:pt x="0" y="0"/>
                  </a:moveTo>
                  <a:lnTo>
                    <a:pt x="0" y="4572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5;p65">
              <a:extLst>
                <a:ext uri="{FF2B5EF4-FFF2-40B4-BE49-F238E27FC236}">
                  <a16:creationId xmlns:a16="http://schemas.microsoft.com/office/drawing/2014/main" id="{F15DE987-565B-4841-A798-DFA995AE318D}"/>
                </a:ext>
              </a:extLst>
            </p:cNvPr>
            <p:cNvSpPr/>
            <p:nvPr/>
          </p:nvSpPr>
          <p:spPr>
            <a:xfrm>
              <a:off x="5870075" y="1730700"/>
              <a:ext cx="25" cy="114325"/>
            </a:xfrm>
            <a:custGeom>
              <a:avLst/>
              <a:gdLst/>
              <a:ahLst/>
              <a:cxnLst/>
              <a:rect l="l" t="t" r="r" b="b"/>
              <a:pathLst>
                <a:path w="1" h="4573" fill="none" extrusionOk="0">
                  <a:moveTo>
                    <a:pt x="0" y="0"/>
                  </a:moveTo>
                  <a:lnTo>
                    <a:pt x="0" y="4572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6;p65">
              <a:extLst>
                <a:ext uri="{FF2B5EF4-FFF2-40B4-BE49-F238E27FC236}">
                  <a16:creationId xmlns:a16="http://schemas.microsoft.com/office/drawing/2014/main" id="{904A7945-D4CD-44A3-8C52-66CAC79DD127}"/>
                </a:ext>
              </a:extLst>
            </p:cNvPr>
            <p:cNvSpPr/>
            <p:nvPr/>
          </p:nvSpPr>
          <p:spPr>
            <a:xfrm>
              <a:off x="5809050" y="2070325"/>
              <a:ext cx="469725" cy="646225"/>
            </a:xfrm>
            <a:custGeom>
              <a:avLst/>
              <a:gdLst/>
              <a:ahLst/>
              <a:cxnLst/>
              <a:rect l="l" t="t" r="r" b="b"/>
              <a:pathLst>
                <a:path w="18789" h="25849" extrusionOk="0">
                  <a:moveTo>
                    <a:pt x="0" y="0"/>
                  </a:moveTo>
                  <a:lnTo>
                    <a:pt x="0" y="25849"/>
                  </a:lnTo>
                  <a:lnTo>
                    <a:pt x="18788" y="25849"/>
                  </a:lnTo>
                  <a:lnTo>
                    <a:pt x="18788" y="0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7;p65">
              <a:extLst>
                <a:ext uri="{FF2B5EF4-FFF2-40B4-BE49-F238E27FC236}">
                  <a16:creationId xmlns:a16="http://schemas.microsoft.com/office/drawing/2014/main" id="{3427033B-2FC1-4ABA-A3E4-E1383422A3A7}"/>
                </a:ext>
              </a:extLst>
            </p:cNvPr>
            <p:cNvSpPr/>
            <p:nvPr/>
          </p:nvSpPr>
          <p:spPr>
            <a:xfrm>
              <a:off x="5897750" y="2298625"/>
              <a:ext cx="329825" cy="12525"/>
            </a:xfrm>
            <a:custGeom>
              <a:avLst/>
              <a:gdLst/>
              <a:ahLst/>
              <a:cxnLst/>
              <a:rect l="l" t="t" r="r" b="b"/>
              <a:pathLst>
                <a:path w="13193" h="501" extrusionOk="0">
                  <a:moveTo>
                    <a:pt x="0" y="1"/>
                  </a:moveTo>
                  <a:lnTo>
                    <a:pt x="0" y="501"/>
                  </a:lnTo>
                  <a:lnTo>
                    <a:pt x="13193" y="501"/>
                  </a:lnTo>
                  <a:lnTo>
                    <a:pt x="13193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8;p65">
              <a:extLst>
                <a:ext uri="{FF2B5EF4-FFF2-40B4-BE49-F238E27FC236}">
                  <a16:creationId xmlns:a16="http://schemas.microsoft.com/office/drawing/2014/main" id="{DC6026B8-BC63-4D4A-A67F-4CE9A6712E5B}"/>
                </a:ext>
              </a:extLst>
            </p:cNvPr>
            <p:cNvSpPr/>
            <p:nvPr/>
          </p:nvSpPr>
          <p:spPr>
            <a:xfrm>
              <a:off x="5948350" y="2349525"/>
              <a:ext cx="279225" cy="12525"/>
            </a:xfrm>
            <a:custGeom>
              <a:avLst/>
              <a:gdLst/>
              <a:ahLst/>
              <a:cxnLst/>
              <a:rect l="l" t="t" r="r" b="b"/>
              <a:pathLst>
                <a:path w="11169" h="501" extrusionOk="0">
                  <a:moveTo>
                    <a:pt x="1" y="1"/>
                  </a:moveTo>
                  <a:lnTo>
                    <a:pt x="1" y="501"/>
                  </a:lnTo>
                  <a:lnTo>
                    <a:pt x="11169" y="501"/>
                  </a:lnTo>
                  <a:lnTo>
                    <a:pt x="11169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9;p65">
              <a:extLst>
                <a:ext uri="{FF2B5EF4-FFF2-40B4-BE49-F238E27FC236}">
                  <a16:creationId xmlns:a16="http://schemas.microsoft.com/office/drawing/2014/main" id="{4A986A78-9371-4C85-B8AF-1CB663CB6C90}"/>
                </a:ext>
              </a:extLst>
            </p:cNvPr>
            <p:cNvSpPr/>
            <p:nvPr/>
          </p:nvSpPr>
          <p:spPr>
            <a:xfrm>
              <a:off x="5897750" y="2400125"/>
              <a:ext cx="329825" cy="12525"/>
            </a:xfrm>
            <a:custGeom>
              <a:avLst/>
              <a:gdLst/>
              <a:ahLst/>
              <a:cxnLst/>
              <a:rect l="l" t="t" r="r" b="b"/>
              <a:pathLst>
                <a:path w="13193" h="501" extrusionOk="0">
                  <a:moveTo>
                    <a:pt x="0" y="1"/>
                  </a:moveTo>
                  <a:lnTo>
                    <a:pt x="0" y="501"/>
                  </a:lnTo>
                  <a:lnTo>
                    <a:pt x="13193" y="501"/>
                  </a:lnTo>
                  <a:lnTo>
                    <a:pt x="13193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0;p65">
              <a:extLst>
                <a:ext uri="{FF2B5EF4-FFF2-40B4-BE49-F238E27FC236}">
                  <a16:creationId xmlns:a16="http://schemas.microsoft.com/office/drawing/2014/main" id="{7597B669-A1C9-49DF-AC2D-C40485D80A8B}"/>
                </a:ext>
              </a:extLst>
            </p:cNvPr>
            <p:cNvSpPr/>
            <p:nvPr/>
          </p:nvSpPr>
          <p:spPr>
            <a:xfrm>
              <a:off x="6037050" y="2451025"/>
              <a:ext cx="190525" cy="12825"/>
            </a:xfrm>
            <a:custGeom>
              <a:avLst/>
              <a:gdLst/>
              <a:ahLst/>
              <a:cxnLst/>
              <a:rect l="l" t="t" r="r" b="b"/>
              <a:pathLst>
                <a:path w="7621" h="513" extrusionOk="0">
                  <a:moveTo>
                    <a:pt x="1" y="1"/>
                  </a:moveTo>
                  <a:lnTo>
                    <a:pt x="1" y="513"/>
                  </a:lnTo>
                  <a:lnTo>
                    <a:pt x="7621" y="513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1;p65">
              <a:extLst>
                <a:ext uri="{FF2B5EF4-FFF2-40B4-BE49-F238E27FC236}">
                  <a16:creationId xmlns:a16="http://schemas.microsoft.com/office/drawing/2014/main" id="{0C15FC48-646E-4E09-959B-BA14F07DF442}"/>
                </a:ext>
              </a:extLst>
            </p:cNvPr>
            <p:cNvSpPr/>
            <p:nvPr/>
          </p:nvSpPr>
          <p:spPr>
            <a:xfrm>
              <a:off x="5897750" y="2501925"/>
              <a:ext cx="329825" cy="12825"/>
            </a:xfrm>
            <a:custGeom>
              <a:avLst/>
              <a:gdLst/>
              <a:ahLst/>
              <a:cxnLst/>
              <a:rect l="l" t="t" r="r" b="b"/>
              <a:pathLst>
                <a:path w="13193" h="513" extrusionOk="0">
                  <a:moveTo>
                    <a:pt x="0" y="1"/>
                  </a:moveTo>
                  <a:lnTo>
                    <a:pt x="0" y="512"/>
                  </a:lnTo>
                  <a:lnTo>
                    <a:pt x="13193" y="512"/>
                  </a:lnTo>
                  <a:lnTo>
                    <a:pt x="13193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12;p65">
              <a:extLst>
                <a:ext uri="{FF2B5EF4-FFF2-40B4-BE49-F238E27FC236}">
                  <a16:creationId xmlns:a16="http://schemas.microsoft.com/office/drawing/2014/main" id="{68AC7148-4020-472A-9C17-AC834152CCD6}"/>
                </a:ext>
              </a:extLst>
            </p:cNvPr>
            <p:cNvSpPr/>
            <p:nvPr/>
          </p:nvSpPr>
          <p:spPr>
            <a:xfrm>
              <a:off x="5948350" y="2552525"/>
              <a:ext cx="279225" cy="12825"/>
            </a:xfrm>
            <a:custGeom>
              <a:avLst/>
              <a:gdLst/>
              <a:ahLst/>
              <a:cxnLst/>
              <a:rect l="l" t="t" r="r" b="b"/>
              <a:pathLst>
                <a:path w="11169" h="513" extrusionOk="0">
                  <a:moveTo>
                    <a:pt x="1" y="1"/>
                  </a:moveTo>
                  <a:lnTo>
                    <a:pt x="1" y="513"/>
                  </a:lnTo>
                  <a:lnTo>
                    <a:pt x="11169" y="513"/>
                  </a:lnTo>
                  <a:lnTo>
                    <a:pt x="11169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13;p65">
              <a:extLst>
                <a:ext uri="{FF2B5EF4-FFF2-40B4-BE49-F238E27FC236}">
                  <a16:creationId xmlns:a16="http://schemas.microsoft.com/office/drawing/2014/main" id="{91DF8693-1A90-4659-B68D-43E747EFBC7F}"/>
                </a:ext>
              </a:extLst>
            </p:cNvPr>
            <p:cNvSpPr/>
            <p:nvPr/>
          </p:nvSpPr>
          <p:spPr>
            <a:xfrm>
              <a:off x="5236650" y="2038775"/>
              <a:ext cx="306025" cy="78900"/>
            </a:xfrm>
            <a:custGeom>
              <a:avLst/>
              <a:gdLst/>
              <a:ahLst/>
              <a:cxnLst/>
              <a:rect l="l" t="t" r="r" b="b"/>
              <a:pathLst>
                <a:path w="12241" h="3156" extrusionOk="0">
                  <a:moveTo>
                    <a:pt x="1" y="0"/>
                  </a:moveTo>
                  <a:lnTo>
                    <a:pt x="1" y="3156"/>
                  </a:lnTo>
                  <a:lnTo>
                    <a:pt x="12240" y="3156"/>
                  </a:lnTo>
                  <a:lnTo>
                    <a:pt x="12240" y="0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4;p65">
              <a:extLst>
                <a:ext uri="{FF2B5EF4-FFF2-40B4-BE49-F238E27FC236}">
                  <a16:creationId xmlns:a16="http://schemas.microsoft.com/office/drawing/2014/main" id="{F6FBD723-E909-4278-8EBE-70921A549174}"/>
                </a:ext>
              </a:extLst>
            </p:cNvPr>
            <p:cNvSpPr/>
            <p:nvPr/>
          </p:nvSpPr>
          <p:spPr>
            <a:xfrm>
              <a:off x="5144675" y="2118550"/>
              <a:ext cx="489975" cy="760825"/>
            </a:xfrm>
            <a:custGeom>
              <a:avLst/>
              <a:gdLst/>
              <a:ahLst/>
              <a:cxnLst/>
              <a:rect l="l" t="t" r="r" b="b"/>
              <a:pathLst>
                <a:path w="19599" h="30433" fill="none" extrusionOk="0">
                  <a:moveTo>
                    <a:pt x="1072" y="30433"/>
                  </a:moveTo>
                  <a:lnTo>
                    <a:pt x="18527" y="30433"/>
                  </a:lnTo>
                  <a:cubicBezTo>
                    <a:pt x="19122" y="30433"/>
                    <a:pt x="19598" y="29956"/>
                    <a:pt x="19598" y="29361"/>
                  </a:cubicBezTo>
                  <a:lnTo>
                    <a:pt x="19598" y="1072"/>
                  </a:lnTo>
                  <a:cubicBezTo>
                    <a:pt x="19598" y="477"/>
                    <a:pt x="19122" y="0"/>
                    <a:pt x="18527" y="0"/>
                  </a:cubicBezTo>
                  <a:lnTo>
                    <a:pt x="1072" y="0"/>
                  </a:lnTo>
                  <a:cubicBezTo>
                    <a:pt x="477" y="0"/>
                    <a:pt x="1" y="477"/>
                    <a:pt x="1" y="1072"/>
                  </a:cubicBezTo>
                  <a:lnTo>
                    <a:pt x="1" y="29373"/>
                  </a:lnTo>
                  <a:cubicBezTo>
                    <a:pt x="1" y="29956"/>
                    <a:pt x="477" y="30433"/>
                    <a:pt x="1072" y="30433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15;p65">
              <a:extLst>
                <a:ext uri="{FF2B5EF4-FFF2-40B4-BE49-F238E27FC236}">
                  <a16:creationId xmlns:a16="http://schemas.microsoft.com/office/drawing/2014/main" id="{96D8CA71-BEF3-4204-A93E-D4F408DF0677}"/>
                </a:ext>
              </a:extLst>
            </p:cNvPr>
            <p:cNvSpPr/>
            <p:nvPr/>
          </p:nvSpPr>
          <p:spPr>
            <a:xfrm>
              <a:off x="5219400" y="1949175"/>
              <a:ext cx="340825" cy="90525"/>
            </a:xfrm>
            <a:custGeom>
              <a:avLst/>
              <a:gdLst/>
              <a:ahLst/>
              <a:cxnLst/>
              <a:rect l="l" t="t" r="r" b="b"/>
              <a:pathLst>
                <a:path w="13633" h="3621" fill="none" extrusionOk="0">
                  <a:moveTo>
                    <a:pt x="1072" y="3620"/>
                  </a:moveTo>
                  <a:lnTo>
                    <a:pt x="12561" y="3620"/>
                  </a:lnTo>
                  <a:cubicBezTo>
                    <a:pt x="13157" y="3620"/>
                    <a:pt x="13633" y="3144"/>
                    <a:pt x="13633" y="2549"/>
                  </a:cubicBezTo>
                  <a:lnTo>
                    <a:pt x="13633" y="1072"/>
                  </a:lnTo>
                  <a:cubicBezTo>
                    <a:pt x="13633" y="477"/>
                    <a:pt x="13157" y="1"/>
                    <a:pt x="12561" y="1"/>
                  </a:cubicBezTo>
                  <a:lnTo>
                    <a:pt x="1072" y="1"/>
                  </a:lnTo>
                  <a:cubicBezTo>
                    <a:pt x="476" y="1"/>
                    <a:pt x="0" y="477"/>
                    <a:pt x="0" y="1072"/>
                  </a:cubicBezTo>
                  <a:lnTo>
                    <a:pt x="0" y="2549"/>
                  </a:lnTo>
                  <a:cubicBezTo>
                    <a:pt x="0" y="3132"/>
                    <a:pt x="476" y="3620"/>
                    <a:pt x="1072" y="3620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16;p65">
              <a:extLst>
                <a:ext uri="{FF2B5EF4-FFF2-40B4-BE49-F238E27FC236}">
                  <a16:creationId xmlns:a16="http://schemas.microsoft.com/office/drawing/2014/main" id="{33BDB97A-A70B-435C-9106-8323C94D5875}"/>
                </a:ext>
              </a:extLst>
            </p:cNvPr>
            <p:cNvSpPr/>
            <p:nvPr/>
          </p:nvSpPr>
          <p:spPr>
            <a:xfrm>
              <a:off x="5530450" y="1948275"/>
              <a:ext cx="25" cy="92900"/>
            </a:xfrm>
            <a:custGeom>
              <a:avLst/>
              <a:gdLst/>
              <a:ahLst/>
              <a:cxnLst/>
              <a:rect l="l" t="t" r="r" b="b"/>
              <a:pathLst>
                <a:path w="1" h="3716" fill="none" extrusionOk="0">
                  <a:moveTo>
                    <a:pt x="0" y="1"/>
                  </a:moveTo>
                  <a:lnTo>
                    <a:pt x="0" y="3716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7;p65">
              <a:extLst>
                <a:ext uri="{FF2B5EF4-FFF2-40B4-BE49-F238E27FC236}">
                  <a16:creationId xmlns:a16="http://schemas.microsoft.com/office/drawing/2014/main" id="{214FA29D-674F-4E2E-A81B-518F1A173CE1}"/>
                </a:ext>
              </a:extLst>
            </p:cNvPr>
            <p:cNvSpPr/>
            <p:nvPr/>
          </p:nvSpPr>
          <p:spPr>
            <a:xfrm>
              <a:off x="5504850" y="1948275"/>
              <a:ext cx="25" cy="92900"/>
            </a:xfrm>
            <a:custGeom>
              <a:avLst/>
              <a:gdLst/>
              <a:ahLst/>
              <a:cxnLst/>
              <a:rect l="l" t="t" r="r" b="b"/>
              <a:pathLst>
                <a:path w="1" h="3716" fill="none" extrusionOk="0">
                  <a:moveTo>
                    <a:pt x="0" y="1"/>
                  </a:moveTo>
                  <a:lnTo>
                    <a:pt x="0" y="3716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8;p65">
              <a:extLst>
                <a:ext uri="{FF2B5EF4-FFF2-40B4-BE49-F238E27FC236}">
                  <a16:creationId xmlns:a16="http://schemas.microsoft.com/office/drawing/2014/main" id="{6503A8DC-E173-4607-B098-6F4A5EDBBFAD}"/>
                </a:ext>
              </a:extLst>
            </p:cNvPr>
            <p:cNvSpPr/>
            <p:nvPr/>
          </p:nvSpPr>
          <p:spPr>
            <a:xfrm>
              <a:off x="5478950" y="1948275"/>
              <a:ext cx="25" cy="92900"/>
            </a:xfrm>
            <a:custGeom>
              <a:avLst/>
              <a:gdLst/>
              <a:ahLst/>
              <a:cxnLst/>
              <a:rect l="l" t="t" r="r" b="b"/>
              <a:pathLst>
                <a:path w="1" h="3716" fill="none" extrusionOk="0">
                  <a:moveTo>
                    <a:pt x="0" y="1"/>
                  </a:moveTo>
                  <a:lnTo>
                    <a:pt x="0" y="3716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19;p65">
              <a:extLst>
                <a:ext uri="{FF2B5EF4-FFF2-40B4-BE49-F238E27FC236}">
                  <a16:creationId xmlns:a16="http://schemas.microsoft.com/office/drawing/2014/main" id="{52B3EA65-67CE-47F9-8B5C-8C702F741DF5}"/>
                </a:ext>
              </a:extLst>
            </p:cNvPr>
            <p:cNvSpPr/>
            <p:nvPr/>
          </p:nvSpPr>
          <p:spPr>
            <a:xfrm>
              <a:off x="5453350" y="1948275"/>
              <a:ext cx="25" cy="92900"/>
            </a:xfrm>
            <a:custGeom>
              <a:avLst/>
              <a:gdLst/>
              <a:ahLst/>
              <a:cxnLst/>
              <a:rect l="l" t="t" r="r" b="b"/>
              <a:pathLst>
                <a:path w="1" h="3716" fill="none" extrusionOk="0">
                  <a:moveTo>
                    <a:pt x="0" y="1"/>
                  </a:moveTo>
                  <a:lnTo>
                    <a:pt x="0" y="3716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20;p65">
              <a:extLst>
                <a:ext uri="{FF2B5EF4-FFF2-40B4-BE49-F238E27FC236}">
                  <a16:creationId xmlns:a16="http://schemas.microsoft.com/office/drawing/2014/main" id="{E17CA83B-9648-4227-AB9C-84F727E695C0}"/>
                </a:ext>
              </a:extLst>
            </p:cNvPr>
            <p:cNvSpPr/>
            <p:nvPr/>
          </p:nvSpPr>
          <p:spPr>
            <a:xfrm>
              <a:off x="5428050" y="1948275"/>
              <a:ext cx="25" cy="92900"/>
            </a:xfrm>
            <a:custGeom>
              <a:avLst/>
              <a:gdLst/>
              <a:ahLst/>
              <a:cxnLst/>
              <a:rect l="l" t="t" r="r" b="b"/>
              <a:pathLst>
                <a:path w="1" h="3716" fill="none" extrusionOk="0">
                  <a:moveTo>
                    <a:pt x="0" y="1"/>
                  </a:moveTo>
                  <a:lnTo>
                    <a:pt x="0" y="3716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21;p65">
              <a:extLst>
                <a:ext uri="{FF2B5EF4-FFF2-40B4-BE49-F238E27FC236}">
                  <a16:creationId xmlns:a16="http://schemas.microsoft.com/office/drawing/2014/main" id="{CC0F8758-58F4-4A31-A06D-AADDE2397DC1}"/>
                </a:ext>
              </a:extLst>
            </p:cNvPr>
            <p:cNvSpPr/>
            <p:nvPr/>
          </p:nvSpPr>
          <p:spPr>
            <a:xfrm>
              <a:off x="5402450" y="1948275"/>
              <a:ext cx="25" cy="92900"/>
            </a:xfrm>
            <a:custGeom>
              <a:avLst/>
              <a:gdLst/>
              <a:ahLst/>
              <a:cxnLst/>
              <a:rect l="l" t="t" r="r" b="b"/>
              <a:pathLst>
                <a:path w="1" h="3716" fill="none" extrusionOk="0">
                  <a:moveTo>
                    <a:pt x="0" y="1"/>
                  </a:moveTo>
                  <a:lnTo>
                    <a:pt x="0" y="3716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22;p65">
              <a:extLst>
                <a:ext uri="{FF2B5EF4-FFF2-40B4-BE49-F238E27FC236}">
                  <a16:creationId xmlns:a16="http://schemas.microsoft.com/office/drawing/2014/main" id="{1392E647-9DAD-4268-9D8D-110343EC809C}"/>
                </a:ext>
              </a:extLst>
            </p:cNvPr>
            <p:cNvSpPr/>
            <p:nvPr/>
          </p:nvSpPr>
          <p:spPr>
            <a:xfrm>
              <a:off x="5376850" y="1948275"/>
              <a:ext cx="25" cy="92900"/>
            </a:xfrm>
            <a:custGeom>
              <a:avLst/>
              <a:gdLst/>
              <a:ahLst/>
              <a:cxnLst/>
              <a:rect l="l" t="t" r="r" b="b"/>
              <a:pathLst>
                <a:path w="1" h="3716" fill="none" extrusionOk="0">
                  <a:moveTo>
                    <a:pt x="1" y="1"/>
                  </a:moveTo>
                  <a:lnTo>
                    <a:pt x="1" y="3716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23;p65">
              <a:extLst>
                <a:ext uri="{FF2B5EF4-FFF2-40B4-BE49-F238E27FC236}">
                  <a16:creationId xmlns:a16="http://schemas.microsoft.com/office/drawing/2014/main" id="{255D4A4F-AB9C-457B-B691-462B29BC44B6}"/>
                </a:ext>
              </a:extLst>
            </p:cNvPr>
            <p:cNvSpPr/>
            <p:nvPr/>
          </p:nvSpPr>
          <p:spPr>
            <a:xfrm>
              <a:off x="5350950" y="1948275"/>
              <a:ext cx="25" cy="92900"/>
            </a:xfrm>
            <a:custGeom>
              <a:avLst/>
              <a:gdLst/>
              <a:ahLst/>
              <a:cxnLst/>
              <a:rect l="l" t="t" r="r" b="b"/>
              <a:pathLst>
                <a:path w="1" h="3716" fill="none" extrusionOk="0">
                  <a:moveTo>
                    <a:pt x="1" y="1"/>
                  </a:moveTo>
                  <a:lnTo>
                    <a:pt x="1" y="3716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24;p65">
              <a:extLst>
                <a:ext uri="{FF2B5EF4-FFF2-40B4-BE49-F238E27FC236}">
                  <a16:creationId xmlns:a16="http://schemas.microsoft.com/office/drawing/2014/main" id="{774DD85B-8A95-4523-9775-A7BD91C554AC}"/>
                </a:ext>
              </a:extLst>
            </p:cNvPr>
            <p:cNvSpPr/>
            <p:nvPr/>
          </p:nvSpPr>
          <p:spPr>
            <a:xfrm>
              <a:off x="5325950" y="1948275"/>
              <a:ext cx="25" cy="92900"/>
            </a:xfrm>
            <a:custGeom>
              <a:avLst/>
              <a:gdLst/>
              <a:ahLst/>
              <a:cxnLst/>
              <a:rect l="l" t="t" r="r" b="b"/>
              <a:pathLst>
                <a:path w="1" h="3716" fill="none" extrusionOk="0">
                  <a:moveTo>
                    <a:pt x="1" y="1"/>
                  </a:moveTo>
                  <a:lnTo>
                    <a:pt x="1" y="3716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25;p65">
              <a:extLst>
                <a:ext uri="{FF2B5EF4-FFF2-40B4-BE49-F238E27FC236}">
                  <a16:creationId xmlns:a16="http://schemas.microsoft.com/office/drawing/2014/main" id="{F6F7493D-087F-42A3-B876-2C262D129D72}"/>
                </a:ext>
              </a:extLst>
            </p:cNvPr>
            <p:cNvSpPr/>
            <p:nvPr/>
          </p:nvSpPr>
          <p:spPr>
            <a:xfrm>
              <a:off x="5300050" y="1948275"/>
              <a:ext cx="25" cy="92900"/>
            </a:xfrm>
            <a:custGeom>
              <a:avLst/>
              <a:gdLst/>
              <a:ahLst/>
              <a:cxnLst/>
              <a:rect l="l" t="t" r="r" b="b"/>
              <a:pathLst>
                <a:path w="1" h="3716" fill="none" extrusionOk="0">
                  <a:moveTo>
                    <a:pt x="1" y="1"/>
                  </a:moveTo>
                  <a:lnTo>
                    <a:pt x="1" y="3716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26;p65">
              <a:extLst>
                <a:ext uri="{FF2B5EF4-FFF2-40B4-BE49-F238E27FC236}">
                  <a16:creationId xmlns:a16="http://schemas.microsoft.com/office/drawing/2014/main" id="{40FE728C-2264-457D-BA61-135195566F95}"/>
                </a:ext>
              </a:extLst>
            </p:cNvPr>
            <p:cNvSpPr/>
            <p:nvPr/>
          </p:nvSpPr>
          <p:spPr>
            <a:xfrm>
              <a:off x="5274450" y="1948275"/>
              <a:ext cx="25" cy="92900"/>
            </a:xfrm>
            <a:custGeom>
              <a:avLst/>
              <a:gdLst/>
              <a:ahLst/>
              <a:cxnLst/>
              <a:rect l="l" t="t" r="r" b="b"/>
              <a:pathLst>
                <a:path w="1" h="3716" fill="none" extrusionOk="0">
                  <a:moveTo>
                    <a:pt x="1" y="1"/>
                  </a:moveTo>
                  <a:lnTo>
                    <a:pt x="1" y="3716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27;p65">
              <a:extLst>
                <a:ext uri="{FF2B5EF4-FFF2-40B4-BE49-F238E27FC236}">
                  <a16:creationId xmlns:a16="http://schemas.microsoft.com/office/drawing/2014/main" id="{D9DBF29F-BA5D-46D7-ADC1-3C51453B90C8}"/>
                </a:ext>
              </a:extLst>
            </p:cNvPr>
            <p:cNvSpPr/>
            <p:nvPr/>
          </p:nvSpPr>
          <p:spPr>
            <a:xfrm>
              <a:off x="5248850" y="1948275"/>
              <a:ext cx="25" cy="92900"/>
            </a:xfrm>
            <a:custGeom>
              <a:avLst/>
              <a:gdLst/>
              <a:ahLst/>
              <a:cxnLst/>
              <a:rect l="l" t="t" r="r" b="b"/>
              <a:pathLst>
                <a:path w="1" h="3716" fill="none" extrusionOk="0">
                  <a:moveTo>
                    <a:pt x="1" y="1"/>
                  </a:moveTo>
                  <a:lnTo>
                    <a:pt x="1" y="3716"/>
                  </a:lnTo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28;p65">
              <a:extLst>
                <a:ext uri="{FF2B5EF4-FFF2-40B4-BE49-F238E27FC236}">
                  <a16:creationId xmlns:a16="http://schemas.microsoft.com/office/drawing/2014/main" id="{93B5CDCC-F33A-430F-BD79-10FFF14D262D}"/>
                </a:ext>
              </a:extLst>
            </p:cNvPr>
            <p:cNvSpPr/>
            <p:nvPr/>
          </p:nvSpPr>
          <p:spPr>
            <a:xfrm>
              <a:off x="5199450" y="2223625"/>
              <a:ext cx="380425" cy="523900"/>
            </a:xfrm>
            <a:custGeom>
              <a:avLst/>
              <a:gdLst/>
              <a:ahLst/>
              <a:cxnLst/>
              <a:rect l="l" t="t" r="r" b="b"/>
              <a:pathLst>
                <a:path w="15217" h="20956" extrusionOk="0">
                  <a:moveTo>
                    <a:pt x="0" y="0"/>
                  </a:moveTo>
                  <a:lnTo>
                    <a:pt x="0" y="20955"/>
                  </a:lnTo>
                  <a:lnTo>
                    <a:pt x="15217" y="20955"/>
                  </a:lnTo>
                  <a:lnTo>
                    <a:pt x="15217" y="0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29;p65">
              <a:extLst>
                <a:ext uri="{FF2B5EF4-FFF2-40B4-BE49-F238E27FC236}">
                  <a16:creationId xmlns:a16="http://schemas.microsoft.com/office/drawing/2014/main" id="{8F7589C2-C238-4311-9294-2120E4F54581}"/>
                </a:ext>
              </a:extLst>
            </p:cNvPr>
            <p:cNvSpPr/>
            <p:nvPr/>
          </p:nvSpPr>
          <p:spPr>
            <a:xfrm>
              <a:off x="5271475" y="2408450"/>
              <a:ext cx="267625" cy="10450"/>
            </a:xfrm>
            <a:custGeom>
              <a:avLst/>
              <a:gdLst/>
              <a:ahLst/>
              <a:cxnLst/>
              <a:rect l="l" t="t" r="r" b="b"/>
              <a:pathLst>
                <a:path w="10705" h="418" extrusionOk="0">
                  <a:moveTo>
                    <a:pt x="1" y="1"/>
                  </a:moveTo>
                  <a:lnTo>
                    <a:pt x="1" y="418"/>
                  </a:lnTo>
                  <a:lnTo>
                    <a:pt x="10704" y="418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30;p65">
              <a:extLst>
                <a:ext uri="{FF2B5EF4-FFF2-40B4-BE49-F238E27FC236}">
                  <a16:creationId xmlns:a16="http://schemas.microsoft.com/office/drawing/2014/main" id="{09002EDB-E673-4E63-989D-0097B8F9A705}"/>
                </a:ext>
              </a:extLst>
            </p:cNvPr>
            <p:cNvSpPr/>
            <p:nvPr/>
          </p:nvSpPr>
          <p:spPr>
            <a:xfrm>
              <a:off x="5312550" y="2449550"/>
              <a:ext cx="226250" cy="10425"/>
            </a:xfrm>
            <a:custGeom>
              <a:avLst/>
              <a:gdLst/>
              <a:ahLst/>
              <a:cxnLst/>
              <a:rect l="l" t="t" r="r" b="b"/>
              <a:pathLst>
                <a:path w="9050" h="417" extrusionOk="0">
                  <a:moveTo>
                    <a:pt x="1" y="0"/>
                  </a:moveTo>
                  <a:lnTo>
                    <a:pt x="1" y="417"/>
                  </a:lnTo>
                  <a:lnTo>
                    <a:pt x="9050" y="4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31;p65">
              <a:extLst>
                <a:ext uri="{FF2B5EF4-FFF2-40B4-BE49-F238E27FC236}">
                  <a16:creationId xmlns:a16="http://schemas.microsoft.com/office/drawing/2014/main" id="{627FFB41-2E2A-46B0-AC9D-3347083D3675}"/>
                </a:ext>
              </a:extLst>
            </p:cNvPr>
            <p:cNvSpPr/>
            <p:nvPr/>
          </p:nvSpPr>
          <p:spPr>
            <a:xfrm>
              <a:off x="5271475" y="2491200"/>
              <a:ext cx="267625" cy="10450"/>
            </a:xfrm>
            <a:custGeom>
              <a:avLst/>
              <a:gdLst/>
              <a:ahLst/>
              <a:cxnLst/>
              <a:rect l="l" t="t" r="r" b="b"/>
              <a:pathLst>
                <a:path w="10705" h="418" extrusionOk="0">
                  <a:moveTo>
                    <a:pt x="1" y="1"/>
                  </a:moveTo>
                  <a:lnTo>
                    <a:pt x="1" y="418"/>
                  </a:lnTo>
                  <a:lnTo>
                    <a:pt x="10704" y="418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32;p65">
              <a:extLst>
                <a:ext uri="{FF2B5EF4-FFF2-40B4-BE49-F238E27FC236}">
                  <a16:creationId xmlns:a16="http://schemas.microsoft.com/office/drawing/2014/main" id="{F7EA1007-D6E6-4A10-A7D2-C4C26D964DBD}"/>
                </a:ext>
              </a:extLst>
            </p:cNvPr>
            <p:cNvSpPr/>
            <p:nvPr/>
          </p:nvSpPr>
          <p:spPr>
            <a:xfrm>
              <a:off x="5384300" y="2532275"/>
              <a:ext cx="154200" cy="10150"/>
            </a:xfrm>
            <a:custGeom>
              <a:avLst/>
              <a:gdLst/>
              <a:ahLst/>
              <a:cxnLst/>
              <a:rect l="l" t="t" r="r" b="b"/>
              <a:pathLst>
                <a:path w="6168" h="406" extrusionOk="0">
                  <a:moveTo>
                    <a:pt x="0" y="1"/>
                  </a:moveTo>
                  <a:lnTo>
                    <a:pt x="0" y="406"/>
                  </a:lnTo>
                  <a:lnTo>
                    <a:pt x="6168" y="406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33;p65">
              <a:extLst>
                <a:ext uri="{FF2B5EF4-FFF2-40B4-BE49-F238E27FC236}">
                  <a16:creationId xmlns:a16="http://schemas.microsoft.com/office/drawing/2014/main" id="{45519980-B243-42CE-ACCD-92CE9A72F389}"/>
                </a:ext>
              </a:extLst>
            </p:cNvPr>
            <p:cNvSpPr/>
            <p:nvPr/>
          </p:nvSpPr>
          <p:spPr>
            <a:xfrm>
              <a:off x="5271475" y="2573075"/>
              <a:ext cx="267625" cy="10425"/>
            </a:xfrm>
            <a:custGeom>
              <a:avLst/>
              <a:gdLst/>
              <a:ahLst/>
              <a:cxnLst/>
              <a:rect l="l" t="t" r="r" b="b"/>
              <a:pathLst>
                <a:path w="10705" h="417" extrusionOk="0">
                  <a:moveTo>
                    <a:pt x="1" y="0"/>
                  </a:moveTo>
                  <a:lnTo>
                    <a:pt x="1" y="417"/>
                  </a:lnTo>
                  <a:lnTo>
                    <a:pt x="10704" y="417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34;p65">
              <a:extLst>
                <a:ext uri="{FF2B5EF4-FFF2-40B4-BE49-F238E27FC236}">
                  <a16:creationId xmlns:a16="http://schemas.microsoft.com/office/drawing/2014/main" id="{4A06B07C-4347-4ED5-9682-02CA2C6D7E00}"/>
                </a:ext>
              </a:extLst>
            </p:cNvPr>
            <p:cNvSpPr/>
            <p:nvPr/>
          </p:nvSpPr>
          <p:spPr>
            <a:xfrm>
              <a:off x="5312550" y="2614450"/>
              <a:ext cx="226250" cy="10425"/>
            </a:xfrm>
            <a:custGeom>
              <a:avLst/>
              <a:gdLst/>
              <a:ahLst/>
              <a:cxnLst/>
              <a:rect l="l" t="t" r="r" b="b"/>
              <a:pathLst>
                <a:path w="9050" h="417" extrusionOk="0">
                  <a:moveTo>
                    <a:pt x="1" y="0"/>
                  </a:moveTo>
                  <a:lnTo>
                    <a:pt x="1" y="417"/>
                  </a:lnTo>
                  <a:lnTo>
                    <a:pt x="9050" y="4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1335;p65">
            <a:extLst>
              <a:ext uri="{FF2B5EF4-FFF2-40B4-BE49-F238E27FC236}">
                <a16:creationId xmlns:a16="http://schemas.microsoft.com/office/drawing/2014/main" id="{B366B6D0-C367-4985-B18E-00D2D19FCFF5}"/>
              </a:ext>
            </a:extLst>
          </p:cNvPr>
          <p:cNvGrpSpPr/>
          <p:nvPr/>
        </p:nvGrpSpPr>
        <p:grpSpPr>
          <a:xfrm>
            <a:off x="5161139" y="883574"/>
            <a:ext cx="1400500" cy="1146700"/>
            <a:chOff x="1274250" y="3276975"/>
            <a:chExt cx="1400500" cy="1146700"/>
          </a:xfrm>
        </p:grpSpPr>
        <p:sp>
          <p:nvSpPr>
            <p:cNvPr id="79" name="Google Shape;1336;p65">
              <a:extLst>
                <a:ext uri="{FF2B5EF4-FFF2-40B4-BE49-F238E27FC236}">
                  <a16:creationId xmlns:a16="http://schemas.microsoft.com/office/drawing/2014/main" id="{87E3442D-E255-4118-A11F-E8028119D915}"/>
                </a:ext>
              </a:extLst>
            </p:cNvPr>
            <p:cNvSpPr/>
            <p:nvPr/>
          </p:nvSpPr>
          <p:spPr>
            <a:xfrm>
              <a:off x="1567150" y="3791400"/>
              <a:ext cx="149150" cy="166075"/>
            </a:xfrm>
            <a:custGeom>
              <a:avLst/>
              <a:gdLst/>
              <a:ahLst/>
              <a:cxnLst/>
              <a:rect l="l" t="t" r="r" b="b"/>
              <a:pathLst>
                <a:path w="5966" h="6643" extrusionOk="0">
                  <a:moveTo>
                    <a:pt x="2350" y="0"/>
                  </a:moveTo>
                  <a:cubicBezTo>
                    <a:pt x="2053" y="0"/>
                    <a:pt x="1752" y="65"/>
                    <a:pt x="1465" y="202"/>
                  </a:cubicBezTo>
                  <a:cubicBezTo>
                    <a:pt x="429" y="690"/>
                    <a:pt x="0" y="1916"/>
                    <a:pt x="489" y="2940"/>
                  </a:cubicBezTo>
                  <a:lnTo>
                    <a:pt x="2263" y="6643"/>
                  </a:lnTo>
                  <a:lnTo>
                    <a:pt x="5965" y="4881"/>
                  </a:lnTo>
                  <a:lnTo>
                    <a:pt x="4203" y="1166"/>
                  </a:lnTo>
                  <a:cubicBezTo>
                    <a:pt x="3843" y="429"/>
                    <a:pt x="3113" y="0"/>
                    <a:pt x="2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37;p65">
              <a:extLst>
                <a:ext uri="{FF2B5EF4-FFF2-40B4-BE49-F238E27FC236}">
                  <a16:creationId xmlns:a16="http://schemas.microsoft.com/office/drawing/2014/main" id="{A3D07510-BB4C-4F1C-B88B-65F85F0BB05F}"/>
                </a:ext>
              </a:extLst>
            </p:cNvPr>
            <p:cNvSpPr/>
            <p:nvPr/>
          </p:nvSpPr>
          <p:spPr>
            <a:xfrm>
              <a:off x="1624000" y="3912825"/>
              <a:ext cx="149450" cy="166375"/>
            </a:xfrm>
            <a:custGeom>
              <a:avLst/>
              <a:gdLst/>
              <a:ahLst/>
              <a:cxnLst/>
              <a:rect l="l" t="t" r="r" b="b"/>
              <a:pathLst>
                <a:path w="5978" h="6655" extrusionOk="0">
                  <a:moveTo>
                    <a:pt x="3715" y="0"/>
                  </a:moveTo>
                  <a:lnTo>
                    <a:pt x="1" y="1774"/>
                  </a:lnTo>
                  <a:lnTo>
                    <a:pt x="1775" y="5477"/>
                  </a:lnTo>
                  <a:cubicBezTo>
                    <a:pt x="2126" y="6223"/>
                    <a:pt x="2861" y="6654"/>
                    <a:pt x="3628" y="6654"/>
                  </a:cubicBezTo>
                  <a:cubicBezTo>
                    <a:pt x="3925" y="6654"/>
                    <a:pt x="4227" y="6590"/>
                    <a:pt x="4513" y="6453"/>
                  </a:cubicBezTo>
                  <a:cubicBezTo>
                    <a:pt x="5537" y="5953"/>
                    <a:pt x="5977" y="4739"/>
                    <a:pt x="5477" y="3715"/>
                  </a:cubicBezTo>
                  <a:lnTo>
                    <a:pt x="3715" y="0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38;p65">
              <a:extLst>
                <a:ext uri="{FF2B5EF4-FFF2-40B4-BE49-F238E27FC236}">
                  <a16:creationId xmlns:a16="http://schemas.microsoft.com/office/drawing/2014/main" id="{98B328BC-BC3C-40CF-8B52-5E5CB9A79115}"/>
                </a:ext>
              </a:extLst>
            </p:cNvPr>
            <p:cNvSpPr/>
            <p:nvPr/>
          </p:nvSpPr>
          <p:spPr>
            <a:xfrm>
              <a:off x="1731750" y="3997650"/>
              <a:ext cx="31275" cy="58050"/>
            </a:xfrm>
            <a:custGeom>
              <a:avLst/>
              <a:gdLst/>
              <a:ahLst/>
              <a:cxnLst/>
              <a:rect l="l" t="t" r="r" b="b"/>
              <a:pathLst>
                <a:path w="1251" h="2322" fill="none" extrusionOk="0">
                  <a:moveTo>
                    <a:pt x="358" y="0"/>
                  </a:moveTo>
                  <a:cubicBezTo>
                    <a:pt x="358" y="0"/>
                    <a:pt x="1251" y="1608"/>
                    <a:pt x="1" y="2322"/>
                  </a:cubicBezTo>
                </a:path>
              </a:pathLst>
            </a:custGeom>
            <a:noFill/>
            <a:ln w="2075" cap="rnd" cmpd="sng">
              <a:solidFill>
                <a:srgbClr val="2A2E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39;p65">
              <a:extLst>
                <a:ext uri="{FF2B5EF4-FFF2-40B4-BE49-F238E27FC236}">
                  <a16:creationId xmlns:a16="http://schemas.microsoft.com/office/drawing/2014/main" id="{9B677DA4-2081-483A-B0F5-D88696B9FDFB}"/>
                </a:ext>
              </a:extLst>
            </p:cNvPr>
            <p:cNvSpPr/>
            <p:nvPr/>
          </p:nvSpPr>
          <p:spPr>
            <a:xfrm>
              <a:off x="2144300" y="3276975"/>
              <a:ext cx="155100" cy="166150"/>
            </a:xfrm>
            <a:custGeom>
              <a:avLst/>
              <a:gdLst/>
              <a:ahLst/>
              <a:cxnLst/>
              <a:rect l="l" t="t" r="r" b="b"/>
              <a:pathLst>
                <a:path w="6204" h="6646" extrusionOk="0">
                  <a:moveTo>
                    <a:pt x="3856" y="0"/>
                  </a:moveTo>
                  <a:cubicBezTo>
                    <a:pt x="3155" y="0"/>
                    <a:pt x="2472" y="365"/>
                    <a:pt x="2084" y="1014"/>
                  </a:cubicBezTo>
                  <a:lnTo>
                    <a:pt x="1" y="4562"/>
                  </a:lnTo>
                  <a:lnTo>
                    <a:pt x="3537" y="6646"/>
                  </a:lnTo>
                  <a:lnTo>
                    <a:pt x="5620" y="3098"/>
                  </a:lnTo>
                  <a:cubicBezTo>
                    <a:pt x="6204" y="2122"/>
                    <a:pt x="5882" y="871"/>
                    <a:pt x="4894" y="288"/>
                  </a:cubicBezTo>
                  <a:cubicBezTo>
                    <a:pt x="4567" y="93"/>
                    <a:pt x="4209" y="0"/>
                    <a:pt x="3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40;p65">
              <a:extLst>
                <a:ext uri="{FF2B5EF4-FFF2-40B4-BE49-F238E27FC236}">
                  <a16:creationId xmlns:a16="http://schemas.microsoft.com/office/drawing/2014/main" id="{E5625DD9-905E-4AD3-A7C7-8FA3F552C929}"/>
                </a:ext>
              </a:extLst>
            </p:cNvPr>
            <p:cNvSpPr/>
            <p:nvPr/>
          </p:nvSpPr>
          <p:spPr>
            <a:xfrm>
              <a:off x="2077625" y="3391025"/>
              <a:ext cx="155100" cy="165675"/>
            </a:xfrm>
            <a:custGeom>
              <a:avLst/>
              <a:gdLst/>
              <a:ahLst/>
              <a:cxnLst/>
              <a:rect l="l" t="t" r="r" b="b"/>
              <a:pathLst>
                <a:path w="6204" h="6627" extrusionOk="0">
                  <a:moveTo>
                    <a:pt x="2668" y="0"/>
                  </a:moveTo>
                  <a:lnTo>
                    <a:pt x="584" y="3537"/>
                  </a:lnTo>
                  <a:cubicBezTo>
                    <a:pt x="1" y="4525"/>
                    <a:pt x="334" y="5775"/>
                    <a:pt x="1310" y="6346"/>
                  </a:cubicBezTo>
                  <a:cubicBezTo>
                    <a:pt x="1631" y="6536"/>
                    <a:pt x="1986" y="6626"/>
                    <a:pt x="2338" y="6626"/>
                  </a:cubicBezTo>
                  <a:cubicBezTo>
                    <a:pt x="3044" y="6626"/>
                    <a:pt x="3739" y="6264"/>
                    <a:pt x="4120" y="5620"/>
                  </a:cubicBezTo>
                  <a:lnTo>
                    <a:pt x="6204" y="2084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41;p65">
              <a:extLst>
                <a:ext uri="{FF2B5EF4-FFF2-40B4-BE49-F238E27FC236}">
                  <a16:creationId xmlns:a16="http://schemas.microsoft.com/office/drawing/2014/main" id="{BF1DE533-E2C0-42A9-B495-02BB7FF3A87E}"/>
                </a:ext>
              </a:extLst>
            </p:cNvPr>
            <p:cNvSpPr/>
            <p:nvPr/>
          </p:nvSpPr>
          <p:spPr>
            <a:xfrm>
              <a:off x="2122575" y="3510075"/>
              <a:ext cx="53300" cy="40825"/>
            </a:xfrm>
            <a:custGeom>
              <a:avLst/>
              <a:gdLst/>
              <a:ahLst/>
              <a:cxnLst/>
              <a:rect l="l" t="t" r="r" b="b"/>
              <a:pathLst>
                <a:path w="2132" h="1633" fill="none" extrusionOk="0">
                  <a:moveTo>
                    <a:pt x="2132" y="1"/>
                  </a:moveTo>
                  <a:cubicBezTo>
                    <a:pt x="2132" y="1"/>
                    <a:pt x="1298" y="1632"/>
                    <a:pt x="0" y="989"/>
                  </a:cubicBezTo>
                </a:path>
              </a:pathLst>
            </a:custGeom>
            <a:noFill/>
            <a:ln w="2075" cap="rnd" cmpd="sng">
              <a:solidFill>
                <a:srgbClr val="2A2E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42;p65">
              <a:extLst>
                <a:ext uri="{FF2B5EF4-FFF2-40B4-BE49-F238E27FC236}">
                  <a16:creationId xmlns:a16="http://schemas.microsoft.com/office/drawing/2014/main" id="{3B4831C2-3E79-439C-B683-5377A673FCDF}"/>
                </a:ext>
              </a:extLst>
            </p:cNvPr>
            <p:cNvSpPr/>
            <p:nvPr/>
          </p:nvSpPr>
          <p:spPr>
            <a:xfrm>
              <a:off x="1276350" y="3562475"/>
              <a:ext cx="104500" cy="154500"/>
            </a:xfrm>
            <a:custGeom>
              <a:avLst/>
              <a:gdLst/>
              <a:ahLst/>
              <a:cxnLst/>
              <a:rect l="l" t="t" r="r" b="b"/>
              <a:pathLst>
                <a:path w="4180" h="6180" extrusionOk="0">
                  <a:moveTo>
                    <a:pt x="2109" y="0"/>
                  </a:moveTo>
                  <a:cubicBezTo>
                    <a:pt x="988" y="0"/>
                    <a:pt x="71" y="901"/>
                    <a:pt x="48" y="2024"/>
                  </a:cubicBezTo>
                  <a:lnTo>
                    <a:pt x="0" y="6120"/>
                  </a:lnTo>
                  <a:lnTo>
                    <a:pt x="4108" y="6180"/>
                  </a:lnTo>
                  <a:lnTo>
                    <a:pt x="4167" y="2084"/>
                  </a:lnTo>
                  <a:cubicBezTo>
                    <a:pt x="4179" y="953"/>
                    <a:pt x="3274" y="12"/>
                    <a:pt x="2131" y="0"/>
                  </a:cubicBezTo>
                  <a:cubicBezTo>
                    <a:pt x="2124" y="0"/>
                    <a:pt x="2117" y="0"/>
                    <a:pt x="2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43;p65">
              <a:extLst>
                <a:ext uri="{FF2B5EF4-FFF2-40B4-BE49-F238E27FC236}">
                  <a16:creationId xmlns:a16="http://schemas.microsoft.com/office/drawing/2014/main" id="{5B185C48-EBC5-43E6-AE01-37951AA7BB88}"/>
                </a:ext>
              </a:extLst>
            </p:cNvPr>
            <p:cNvSpPr/>
            <p:nvPr/>
          </p:nvSpPr>
          <p:spPr>
            <a:xfrm>
              <a:off x="1274250" y="3715475"/>
              <a:ext cx="104500" cy="154800"/>
            </a:xfrm>
            <a:custGeom>
              <a:avLst/>
              <a:gdLst/>
              <a:ahLst/>
              <a:cxnLst/>
              <a:rect l="l" t="t" r="r" b="b"/>
              <a:pathLst>
                <a:path w="4180" h="6192" extrusionOk="0">
                  <a:moveTo>
                    <a:pt x="84" y="0"/>
                  </a:moveTo>
                  <a:lnTo>
                    <a:pt x="24" y="4108"/>
                  </a:lnTo>
                  <a:cubicBezTo>
                    <a:pt x="1" y="5239"/>
                    <a:pt x="917" y="6168"/>
                    <a:pt x="2049" y="6191"/>
                  </a:cubicBezTo>
                  <a:cubicBezTo>
                    <a:pt x="2056" y="6192"/>
                    <a:pt x="2063" y="6192"/>
                    <a:pt x="2071" y="6192"/>
                  </a:cubicBezTo>
                  <a:cubicBezTo>
                    <a:pt x="3192" y="6192"/>
                    <a:pt x="4108" y="5303"/>
                    <a:pt x="4132" y="4167"/>
                  </a:cubicBezTo>
                  <a:lnTo>
                    <a:pt x="4180" y="6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44;p65">
              <a:extLst>
                <a:ext uri="{FF2B5EF4-FFF2-40B4-BE49-F238E27FC236}">
                  <a16:creationId xmlns:a16="http://schemas.microsoft.com/office/drawing/2014/main" id="{53E9E51C-DFEF-4CC2-A9D9-059DEACBA118}"/>
                </a:ext>
              </a:extLst>
            </p:cNvPr>
            <p:cNvSpPr/>
            <p:nvPr/>
          </p:nvSpPr>
          <p:spPr>
            <a:xfrm>
              <a:off x="1328725" y="3803575"/>
              <a:ext cx="36050" cy="47950"/>
            </a:xfrm>
            <a:custGeom>
              <a:avLst/>
              <a:gdLst/>
              <a:ahLst/>
              <a:cxnLst/>
              <a:rect l="l" t="t" r="r" b="b"/>
              <a:pathLst>
                <a:path w="1442" h="1918" fill="none" extrusionOk="0">
                  <a:moveTo>
                    <a:pt x="1358" y="0"/>
                  </a:moveTo>
                  <a:cubicBezTo>
                    <a:pt x="1358" y="0"/>
                    <a:pt x="1441" y="1834"/>
                    <a:pt x="1" y="1917"/>
                  </a:cubicBezTo>
                </a:path>
              </a:pathLst>
            </a:custGeom>
            <a:noFill/>
            <a:ln w="2075" cap="rnd" cmpd="sng">
              <a:solidFill>
                <a:srgbClr val="2A2E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45;p65">
              <a:extLst>
                <a:ext uri="{FF2B5EF4-FFF2-40B4-BE49-F238E27FC236}">
                  <a16:creationId xmlns:a16="http://schemas.microsoft.com/office/drawing/2014/main" id="{B5A01D1B-F196-453E-9330-E9087A10050A}"/>
                </a:ext>
              </a:extLst>
            </p:cNvPr>
            <p:cNvSpPr/>
            <p:nvPr/>
          </p:nvSpPr>
          <p:spPr>
            <a:xfrm>
              <a:off x="2501500" y="3748800"/>
              <a:ext cx="173250" cy="147875"/>
            </a:xfrm>
            <a:custGeom>
              <a:avLst/>
              <a:gdLst/>
              <a:ahLst/>
              <a:cxnLst/>
              <a:rect l="l" t="t" r="r" b="b"/>
              <a:pathLst>
                <a:path w="6930" h="5915" extrusionOk="0">
                  <a:moveTo>
                    <a:pt x="2084" y="1"/>
                  </a:moveTo>
                  <a:lnTo>
                    <a:pt x="0" y="3549"/>
                  </a:lnTo>
                  <a:lnTo>
                    <a:pt x="3536" y="5632"/>
                  </a:lnTo>
                  <a:cubicBezTo>
                    <a:pt x="3866" y="5823"/>
                    <a:pt x="4226" y="5915"/>
                    <a:pt x="4580" y="5915"/>
                  </a:cubicBezTo>
                  <a:cubicBezTo>
                    <a:pt x="5286" y="5915"/>
                    <a:pt x="5970" y="5552"/>
                    <a:pt x="6358" y="4894"/>
                  </a:cubicBezTo>
                  <a:cubicBezTo>
                    <a:pt x="6930" y="3918"/>
                    <a:pt x="6608" y="2668"/>
                    <a:pt x="5620" y="2084"/>
                  </a:cubicBezTo>
                  <a:lnTo>
                    <a:pt x="2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46;p65">
              <a:extLst>
                <a:ext uri="{FF2B5EF4-FFF2-40B4-BE49-F238E27FC236}">
                  <a16:creationId xmlns:a16="http://schemas.microsoft.com/office/drawing/2014/main" id="{B08686B0-4184-437F-B2DB-2E4A2903CAC6}"/>
                </a:ext>
              </a:extLst>
            </p:cNvPr>
            <p:cNvSpPr/>
            <p:nvPr/>
          </p:nvSpPr>
          <p:spPr>
            <a:xfrm>
              <a:off x="2380350" y="3689525"/>
              <a:ext cx="173550" cy="148000"/>
            </a:xfrm>
            <a:custGeom>
              <a:avLst/>
              <a:gdLst/>
              <a:ahLst/>
              <a:cxnLst/>
              <a:rect l="l" t="t" r="r" b="b"/>
              <a:pathLst>
                <a:path w="6942" h="5920" extrusionOk="0">
                  <a:moveTo>
                    <a:pt x="2359" y="0"/>
                  </a:moveTo>
                  <a:cubicBezTo>
                    <a:pt x="1655" y="0"/>
                    <a:pt x="972" y="365"/>
                    <a:pt x="584" y="1014"/>
                  </a:cubicBezTo>
                  <a:cubicBezTo>
                    <a:pt x="0" y="1991"/>
                    <a:pt x="334" y="3253"/>
                    <a:pt x="1322" y="3836"/>
                  </a:cubicBezTo>
                  <a:lnTo>
                    <a:pt x="4858" y="5920"/>
                  </a:lnTo>
                  <a:lnTo>
                    <a:pt x="6942" y="2372"/>
                  </a:lnTo>
                  <a:lnTo>
                    <a:pt x="3405" y="288"/>
                  </a:lnTo>
                  <a:cubicBezTo>
                    <a:pt x="3074" y="93"/>
                    <a:pt x="2714" y="0"/>
                    <a:pt x="2359" y="0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47;p65">
              <a:extLst>
                <a:ext uri="{FF2B5EF4-FFF2-40B4-BE49-F238E27FC236}">
                  <a16:creationId xmlns:a16="http://schemas.microsoft.com/office/drawing/2014/main" id="{5C382413-CD37-476F-828E-13C34ECEE91A}"/>
                </a:ext>
              </a:extLst>
            </p:cNvPr>
            <p:cNvSpPr/>
            <p:nvPr/>
          </p:nvSpPr>
          <p:spPr>
            <a:xfrm>
              <a:off x="2393450" y="3727375"/>
              <a:ext cx="41100" cy="53000"/>
            </a:xfrm>
            <a:custGeom>
              <a:avLst/>
              <a:gdLst/>
              <a:ahLst/>
              <a:cxnLst/>
              <a:rect l="l" t="t" r="r" b="b"/>
              <a:pathLst>
                <a:path w="1644" h="2120" fill="none" extrusionOk="0">
                  <a:moveTo>
                    <a:pt x="1643" y="2120"/>
                  </a:moveTo>
                  <a:cubicBezTo>
                    <a:pt x="1643" y="2120"/>
                    <a:pt x="0" y="1286"/>
                    <a:pt x="643" y="0"/>
                  </a:cubicBezTo>
                </a:path>
              </a:pathLst>
            </a:custGeom>
            <a:noFill/>
            <a:ln w="2075" cap="rnd" cmpd="sng">
              <a:solidFill>
                <a:srgbClr val="2A2E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48;p65">
              <a:extLst>
                <a:ext uri="{FF2B5EF4-FFF2-40B4-BE49-F238E27FC236}">
                  <a16:creationId xmlns:a16="http://schemas.microsoft.com/office/drawing/2014/main" id="{DD4ED7D8-0CC6-4A01-B88B-C48DC5425442}"/>
                </a:ext>
              </a:extLst>
            </p:cNvPr>
            <p:cNvSpPr/>
            <p:nvPr/>
          </p:nvSpPr>
          <p:spPr>
            <a:xfrm>
              <a:off x="1811225" y="3633025"/>
              <a:ext cx="173850" cy="147150"/>
            </a:xfrm>
            <a:custGeom>
              <a:avLst/>
              <a:gdLst/>
              <a:ahLst/>
              <a:cxnLst/>
              <a:rect l="l" t="t" r="r" b="b"/>
              <a:pathLst>
                <a:path w="6954" h="5886" extrusionOk="0">
                  <a:moveTo>
                    <a:pt x="1024" y="0"/>
                  </a:moveTo>
                  <a:lnTo>
                    <a:pt x="1024" y="0"/>
                  </a:lnTo>
                  <a:cubicBezTo>
                    <a:pt x="1" y="1631"/>
                    <a:pt x="334" y="3798"/>
                    <a:pt x="1858" y="5037"/>
                  </a:cubicBezTo>
                  <a:cubicBezTo>
                    <a:pt x="2568" y="5609"/>
                    <a:pt x="3417" y="5886"/>
                    <a:pt x="4261" y="5886"/>
                  </a:cubicBezTo>
                  <a:cubicBezTo>
                    <a:pt x="5243" y="5886"/>
                    <a:pt x="6217" y="5510"/>
                    <a:pt x="6954" y="4786"/>
                  </a:cubicBezTo>
                  <a:lnTo>
                    <a:pt x="1024" y="0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49;p65">
              <a:extLst>
                <a:ext uri="{FF2B5EF4-FFF2-40B4-BE49-F238E27FC236}">
                  <a16:creationId xmlns:a16="http://schemas.microsoft.com/office/drawing/2014/main" id="{C202A491-532B-418C-BDD1-D472AC22A227}"/>
                </a:ext>
              </a:extLst>
            </p:cNvPr>
            <p:cNvSpPr/>
            <p:nvPr/>
          </p:nvSpPr>
          <p:spPr>
            <a:xfrm>
              <a:off x="1850825" y="3588450"/>
              <a:ext cx="173550" cy="146975"/>
            </a:xfrm>
            <a:custGeom>
              <a:avLst/>
              <a:gdLst/>
              <a:ahLst/>
              <a:cxnLst/>
              <a:rect l="l" t="t" r="r" b="b"/>
              <a:pathLst>
                <a:path w="6942" h="5879" extrusionOk="0">
                  <a:moveTo>
                    <a:pt x="2679" y="1"/>
                  </a:moveTo>
                  <a:cubicBezTo>
                    <a:pt x="1703" y="1"/>
                    <a:pt x="735" y="376"/>
                    <a:pt x="0" y="1105"/>
                  </a:cubicBezTo>
                  <a:lnTo>
                    <a:pt x="5917" y="5879"/>
                  </a:lnTo>
                  <a:cubicBezTo>
                    <a:pt x="6941" y="4260"/>
                    <a:pt x="6620" y="2081"/>
                    <a:pt x="5084" y="854"/>
                  </a:cubicBezTo>
                  <a:cubicBezTo>
                    <a:pt x="4372" y="281"/>
                    <a:pt x="3523" y="1"/>
                    <a:pt x="2679" y="1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50;p65">
              <a:extLst>
                <a:ext uri="{FF2B5EF4-FFF2-40B4-BE49-F238E27FC236}">
                  <a16:creationId xmlns:a16="http://schemas.microsoft.com/office/drawing/2014/main" id="{1E604B9E-8225-4174-A2C6-03A88295BC95}"/>
                </a:ext>
              </a:extLst>
            </p:cNvPr>
            <p:cNvSpPr/>
            <p:nvPr/>
          </p:nvSpPr>
          <p:spPr>
            <a:xfrm>
              <a:off x="1837425" y="3616050"/>
              <a:ext cx="161650" cy="136950"/>
            </a:xfrm>
            <a:custGeom>
              <a:avLst/>
              <a:gdLst/>
              <a:ahLst/>
              <a:cxnLst/>
              <a:rect l="l" t="t" r="r" b="b"/>
              <a:pathLst>
                <a:path w="6466" h="5478" extrusionOk="0">
                  <a:moveTo>
                    <a:pt x="548" y="1"/>
                  </a:moveTo>
                  <a:cubicBezTo>
                    <a:pt x="441" y="108"/>
                    <a:pt x="334" y="203"/>
                    <a:pt x="250" y="322"/>
                  </a:cubicBezTo>
                  <a:cubicBezTo>
                    <a:pt x="155" y="441"/>
                    <a:pt x="72" y="560"/>
                    <a:pt x="0" y="703"/>
                  </a:cubicBezTo>
                  <a:lnTo>
                    <a:pt x="5918" y="5477"/>
                  </a:lnTo>
                  <a:cubicBezTo>
                    <a:pt x="6025" y="5370"/>
                    <a:pt x="6132" y="5263"/>
                    <a:pt x="6215" y="5144"/>
                  </a:cubicBezTo>
                  <a:cubicBezTo>
                    <a:pt x="6311" y="5025"/>
                    <a:pt x="6382" y="4894"/>
                    <a:pt x="6465" y="4775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51;p65">
              <a:extLst>
                <a:ext uri="{FF2B5EF4-FFF2-40B4-BE49-F238E27FC236}">
                  <a16:creationId xmlns:a16="http://schemas.microsoft.com/office/drawing/2014/main" id="{115E032C-F26B-4B38-8E91-BC275FA7B8F2}"/>
                </a:ext>
              </a:extLst>
            </p:cNvPr>
            <p:cNvSpPr/>
            <p:nvPr/>
          </p:nvSpPr>
          <p:spPr>
            <a:xfrm>
              <a:off x="2407425" y="4229225"/>
              <a:ext cx="173575" cy="146975"/>
            </a:xfrm>
            <a:custGeom>
              <a:avLst/>
              <a:gdLst/>
              <a:ahLst/>
              <a:cxnLst/>
              <a:rect l="l" t="t" r="r" b="b"/>
              <a:pathLst>
                <a:path w="6943" h="5879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1" y="1620"/>
                    <a:pt x="322" y="3798"/>
                    <a:pt x="1858" y="5025"/>
                  </a:cubicBezTo>
                  <a:cubicBezTo>
                    <a:pt x="2564" y="5599"/>
                    <a:pt x="3414" y="5878"/>
                    <a:pt x="4258" y="5878"/>
                  </a:cubicBezTo>
                  <a:cubicBezTo>
                    <a:pt x="5236" y="5878"/>
                    <a:pt x="6207" y="5503"/>
                    <a:pt x="6942" y="4775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52;p65">
              <a:extLst>
                <a:ext uri="{FF2B5EF4-FFF2-40B4-BE49-F238E27FC236}">
                  <a16:creationId xmlns:a16="http://schemas.microsoft.com/office/drawing/2014/main" id="{CE696F3A-41C9-487B-8FBD-550D95FE226C}"/>
                </a:ext>
              </a:extLst>
            </p:cNvPr>
            <p:cNvSpPr/>
            <p:nvPr/>
          </p:nvSpPr>
          <p:spPr>
            <a:xfrm>
              <a:off x="2446725" y="4184475"/>
              <a:ext cx="173850" cy="147175"/>
            </a:xfrm>
            <a:custGeom>
              <a:avLst/>
              <a:gdLst/>
              <a:ahLst/>
              <a:cxnLst/>
              <a:rect l="l" t="t" r="r" b="b"/>
              <a:pathLst>
                <a:path w="6954" h="5887" extrusionOk="0">
                  <a:moveTo>
                    <a:pt x="2691" y="0"/>
                  </a:moveTo>
                  <a:cubicBezTo>
                    <a:pt x="1711" y="0"/>
                    <a:pt x="737" y="376"/>
                    <a:pt x="0" y="1100"/>
                  </a:cubicBezTo>
                  <a:lnTo>
                    <a:pt x="5918" y="5886"/>
                  </a:lnTo>
                  <a:cubicBezTo>
                    <a:pt x="6954" y="4255"/>
                    <a:pt x="6620" y="2088"/>
                    <a:pt x="5084" y="850"/>
                  </a:cubicBezTo>
                  <a:cubicBezTo>
                    <a:pt x="4380" y="278"/>
                    <a:pt x="3534" y="0"/>
                    <a:pt x="2691" y="0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53;p65">
              <a:extLst>
                <a:ext uri="{FF2B5EF4-FFF2-40B4-BE49-F238E27FC236}">
                  <a16:creationId xmlns:a16="http://schemas.microsoft.com/office/drawing/2014/main" id="{D5754F33-7AEA-4BF4-B869-5650033CB315}"/>
                </a:ext>
              </a:extLst>
            </p:cNvPr>
            <p:cNvSpPr/>
            <p:nvPr/>
          </p:nvSpPr>
          <p:spPr>
            <a:xfrm>
              <a:off x="2433325" y="4211950"/>
              <a:ext cx="161950" cy="136950"/>
            </a:xfrm>
            <a:custGeom>
              <a:avLst/>
              <a:gdLst/>
              <a:ahLst/>
              <a:cxnLst/>
              <a:rect l="l" t="t" r="r" b="b"/>
              <a:pathLst>
                <a:path w="6478" h="5478" extrusionOk="0">
                  <a:moveTo>
                    <a:pt x="548" y="1"/>
                  </a:moveTo>
                  <a:cubicBezTo>
                    <a:pt x="453" y="108"/>
                    <a:pt x="346" y="215"/>
                    <a:pt x="251" y="334"/>
                  </a:cubicBezTo>
                  <a:cubicBezTo>
                    <a:pt x="167" y="453"/>
                    <a:pt x="72" y="572"/>
                    <a:pt x="1" y="703"/>
                  </a:cubicBezTo>
                  <a:lnTo>
                    <a:pt x="5918" y="5478"/>
                  </a:lnTo>
                  <a:cubicBezTo>
                    <a:pt x="6025" y="5382"/>
                    <a:pt x="6132" y="5275"/>
                    <a:pt x="6216" y="5156"/>
                  </a:cubicBezTo>
                  <a:cubicBezTo>
                    <a:pt x="6311" y="5025"/>
                    <a:pt x="6382" y="4906"/>
                    <a:pt x="6478" y="4787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54;p65">
              <a:extLst>
                <a:ext uri="{FF2B5EF4-FFF2-40B4-BE49-F238E27FC236}">
                  <a16:creationId xmlns:a16="http://schemas.microsoft.com/office/drawing/2014/main" id="{3E154398-40F3-47B7-B1FC-D75719043B1E}"/>
                </a:ext>
              </a:extLst>
            </p:cNvPr>
            <p:cNvSpPr/>
            <p:nvPr/>
          </p:nvSpPr>
          <p:spPr>
            <a:xfrm>
              <a:off x="2407425" y="3378825"/>
              <a:ext cx="173575" cy="147275"/>
            </a:xfrm>
            <a:custGeom>
              <a:avLst/>
              <a:gdLst/>
              <a:ahLst/>
              <a:cxnLst/>
              <a:rect l="l" t="t" r="r" b="b"/>
              <a:pathLst>
                <a:path w="6943" h="5891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1" y="1631"/>
                    <a:pt x="322" y="3798"/>
                    <a:pt x="1858" y="5037"/>
                  </a:cubicBezTo>
                  <a:cubicBezTo>
                    <a:pt x="2564" y="5610"/>
                    <a:pt x="3414" y="5890"/>
                    <a:pt x="4258" y="5890"/>
                  </a:cubicBezTo>
                  <a:cubicBezTo>
                    <a:pt x="5236" y="5890"/>
                    <a:pt x="6207" y="5515"/>
                    <a:pt x="6942" y="4787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55;p65">
              <a:extLst>
                <a:ext uri="{FF2B5EF4-FFF2-40B4-BE49-F238E27FC236}">
                  <a16:creationId xmlns:a16="http://schemas.microsoft.com/office/drawing/2014/main" id="{BD89FEA0-C260-4546-9C52-92855B2F77C3}"/>
                </a:ext>
              </a:extLst>
            </p:cNvPr>
            <p:cNvSpPr/>
            <p:nvPr/>
          </p:nvSpPr>
          <p:spPr>
            <a:xfrm>
              <a:off x="2446725" y="3333975"/>
              <a:ext cx="173850" cy="146975"/>
            </a:xfrm>
            <a:custGeom>
              <a:avLst/>
              <a:gdLst/>
              <a:ahLst/>
              <a:cxnLst/>
              <a:rect l="l" t="t" r="r" b="b"/>
              <a:pathLst>
                <a:path w="6954" h="5879" extrusionOk="0">
                  <a:moveTo>
                    <a:pt x="2684" y="0"/>
                  </a:moveTo>
                  <a:cubicBezTo>
                    <a:pt x="1706" y="0"/>
                    <a:pt x="735" y="375"/>
                    <a:pt x="0" y="1104"/>
                  </a:cubicBezTo>
                  <a:lnTo>
                    <a:pt x="5918" y="5878"/>
                  </a:lnTo>
                  <a:cubicBezTo>
                    <a:pt x="6954" y="4259"/>
                    <a:pt x="6620" y="2080"/>
                    <a:pt x="5084" y="854"/>
                  </a:cubicBezTo>
                  <a:cubicBezTo>
                    <a:pt x="4378" y="280"/>
                    <a:pt x="3529" y="0"/>
                    <a:pt x="2684" y="0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56;p65">
              <a:extLst>
                <a:ext uri="{FF2B5EF4-FFF2-40B4-BE49-F238E27FC236}">
                  <a16:creationId xmlns:a16="http://schemas.microsoft.com/office/drawing/2014/main" id="{E2DA1EE4-DB6B-46B7-8284-F85628324F90}"/>
                </a:ext>
              </a:extLst>
            </p:cNvPr>
            <p:cNvSpPr/>
            <p:nvPr/>
          </p:nvSpPr>
          <p:spPr>
            <a:xfrm>
              <a:off x="2433325" y="3361550"/>
              <a:ext cx="161950" cy="136950"/>
            </a:xfrm>
            <a:custGeom>
              <a:avLst/>
              <a:gdLst/>
              <a:ahLst/>
              <a:cxnLst/>
              <a:rect l="l" t="t" r="r" b="b"/>
              <a:pathLst>
                <a:path w="6478" h="5478" extrusionOk="0">
                  <a:moveTo>
                    <a:pt x="548" y="1"/>
                  </a:moveTo>
                  <a:cubicBezTo>
                    <a:pt x="453" y="108"/>
                    <a:pt x="346" y="203"/>
                    <a:pt x="251" y="322"/>
                  </a:cubicBezTo>
                  <a:cubicBezTo>
                    <a:pt x="167" y="441"/>
                    <a:pt x="72" y="560"/>
                    <a:pt x="1" y="703"/>
                  </a:cubicBezTo>
                  <a:lnTo>
                    <a:pt x="5918" y="5478"/>
                  </a:lnTo>
                  <a:cubicBezTo>
                    <a:pt x="6025" y="5370"/>
                    <a:pt x="6132" y="5263"/>
                    <a:pt x="6216" y="5144"/>
                  </a:cubicBezTo>
                  <a:cubicBezTo>
                    <a:pt x="6311" y="5025"/>
                    <a:pt x="6382" y="4894"/>
                    <a:pt x="6478" y="4775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57;p65">
              <a:extLst>
                <a:ext uri="{FF2B5EF4-FFF2-40B4-BE49-F238E27FC236}">
                  <a16:creationId xmlns:a16="http://schemas.microsoft.com/office/drawing/2014/main" id="{C45A1D27-A70F-4BB8-866E-004DAFD076B0}"/>
                </a:ext>
              </a:extLst>
            </p:cNvPr>
            <p:cNvSpPr/>
            <p:nvPr/>
          </p:nvSpPr>
          <p:spPr>
            <a:xfrm>
              <a:off x="1531425" y="3459775"/>
              <a:ext cx="289650" cy="128625"/>
            </a:xfrm>
            <a:custGeom>
              <a:avLst/>
              <a:gdLst/>
              <a:ahLst/>
              <a:cxnLst/>
              <a:rect l="l" t="t" r="r" b="b"/>
              <a:pathLst>
                <a:path w="11586" h="5145" extrusionOk="0">
                  <a:moveTo>
                    <a:pt x="1" y="1"/>
                  </a:moveTo>
                  <a:lnTo>
                    <a:pt x="1" y="1"/>
                  </a:lnTo>
                  <a:cubicBezTo>
                    <a:pt x="334" y="2882"/>
                    <a:pt x="2799" y="5144"/>
                    <a:pt x="5775" y="5144"/>
                  </a:cubicBezTo>
                  <a:cubicBezTo>
                    <a:pt x="8764" y="5144"/>
                    <a:pt x="11240" y="2906"/>
                    <a:pt x="11585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58;p65">
              <a:extLst>
                <a:ext uri="{FF2B5EF4-FFF2-40B4-BE49-F238E27FC236}">
                  <a16:creationId xmlns:a16="http://schemas.microsoft.com/office/drawing/2014/main" id="{1A004B78-076E-485E-BA77-F802258AA36E}"/>
                </a:ext>
              </a:extLst>
            </p:cNvPr>
            <p:cNvSpPr/>
            <p:nvPr/>
          </p:nvSpPr>
          <p:spPr>
            <a:xfrm>
              <a:off x="1531425" y="3296675"/>
              <a:ext cx="289650" cy="128900"/>
            </a:xfrm>
            <a:custGeom>
              <a:avLst/>
              <a:gdLst/>
              <a:ahLst/>
              <a:cxnLst/>
              <a:rect l="l" t="t" r="r" b="b"/>
              <a:pathLst>
                <a:path w="11586" h="5156" extrusionOk="0">
                  <a:moveTo>
                    <a:pt x="5811" y="0"/>
                  </a:moveTo>
                  <a:cubicBezTo>
                    <a:pt x="2811" y="0"/>
                    <a:pt x="346" y="2250"/>
                    <a:pt x="1" y="5144"/>
                  </a:cubicBezTo>
                  <a:lnTo>
                    <a:pt x="11585" y="5156"/>
                  </a:lnTo>
                  <a:cubicBezTo>
                    <a:pt x="11252" y="2262"/>
                    <a:pt x="8799" y="24"/>
                    <a:pt x="5811" y="0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59;p65">
              <a:extLst>
                <a:ext uri="{FF2B5EF4-FFF2-40B4-BE49-F238E27FC236}">
                  <a16:creationId xmlns:a16="http://schemas.microsoft.com/office/drawing/2014/main" id="{FC487D94-ACFA-4178-94D4-DDE42679B19E}"/>
                </a:ext>
              </a:extLst>
            </p:cNvPr>
            <p:cNvSpPr/>
            <p:nvPr/>
          </p:nvSpPr>
          <p:spPr>
            <a:xfrm>
              <a:off x="1530250" y="3425550"/>
              <a:ext cx="291725" cy="34550"/>
            </a:xfrm>
            <a:custGeom>
              <a:avLst/>
              <a:gdLst/>
              <a:ahLst/>
              <a:cxnLst/>
              <a:rect l="l" t="t" r="r" b="b"/>
              <a:pathLst>
                <a:path w="11669" h="1382" extrusionOk="0">
                  <a:moveTo>
                    <a:pt x="48" y="1"/>
                  </a:moveTo>
                  <a:cubicBezTo>
                    <a:pt x="24" y="227"/>
                    <a:pt x="0" y="441"/>
                    <a:pt x="0" y="679"/>
                  </a:cubicBezTo>
                  <a:cubicBezTo>
                    <a:pt x="0" y="905"/>
                    <a:pt x="24" y="1144"/>
                    <a:pt x="48" y="1370"/>
                  </a:cubicBezTo>
                  <a:lnTo>
                    <a:pt x="11632" y="1382"/>
                  </a:lnTo>
                  <a:cubicBezTo>
                    <a:pt x="11656" y="1155"/>
                    <a:pt x="11668" y="941"/>
                    <a:pt x="11668" y="703"/>
                  </a:cubicBezTo>
                  <a:cubicBezTo>
                    <a:pt x="11668" y="465"/>
                    <a:pt x="11656" y="239"/>
                    <a:pt x="11632" y="1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60;p65">
              <a:extLst>
                <a:ext uri="{FF2B5EF4-FFF2-40B4-BE49-F238E27FC236}">
                  <a16:creationId xmlns:a16="http://schemas.microsoft.com/office/drawing/2014/main" id="{310C26D6-8E93-48CD-9347-34AEB0902759}"/>
                </a:ext>
              </a:extLst>
            </p:cNvPr>
            <p:cNvSpPr/>
            <p:nvPr/>
          </p:nvSpPr>
          <p:spPr>
            <a:xfrm>
              <a:off x="2038925" y="3921450"/>
              <a:ext cx="282800" cy="197875"/>
            </a:xfrm>
            <a:custGeom>
              <a:avLst/>
              <a:gdLst/>
              <a:ahLst/>
              <a:cxnLst/>
              <a:rect l="l" t="t" r="r" b="b"/>
              <a:pathLst>
                <a:path w="11312" h="7915" extrusionOk="0">
                  <a:moveTo>
                    <a:pt x="10276" y="0"/>
                  </a:moveTo>
                  <a:lnTo>
                    <a:pt x="1" y="5370"/>
                  </a:lnTo>
                  <a:cubicBezTo>
                    <a:pt x="1117" y="7000"/>
                    <a:pt x="2947" y="7915"/>
                    <a:pt x="4835" y="7915"/>
                  </a:cubicBezTo>
                  <a:cubicBezTo>
                    <a:pt x="5747" y="7915"/>
                    <a:pt x="6673" y="7701"/>
                    <a:pt x="7537" y="7251"/>
                  </a:cubicBezTo>
                  <a:cubicBezTo>
                    <a:pt x="10181" y="5870"/>
                    <a:pt x="11312" y="2727"/>
                    <a:pt x="10276" y="0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61;p65">
              <a:extLst>
                <a:ext uri="{FF2B5EF4-FFF2-40B4-BE49-F238E27FC236}">
                  <a16:creationId xmlns:a16="http://schemas.microsoft.com/office/drawing/2014/main" id="{25BC783E-53D1-474B-97AD-F7B687F5DE36}"/>
                </a:ext>
              </a:extLst>
            </p:cNvPr>
            <p:cNvSpPr/>
            <p:nvPr/>
          </p:nvSpPr>
          <p:spPr>
            <a:xfrm>
              <a:off x="1997250" y="3827775"/>
              <a:ext cx="282500" cy="197875"/>
            </a:xfrm>
            <a:custGeom>
              <a:avLst/>
              <a:gdLst/>
              <a:ahLst/>
              <a:cxnLst/>
              <a:rect l="l" t="t" r="r" b="b"/>
              <a:pathLst>
                <a:path w="11300" h="7915" extrusionOk="0">
                  <a:moveTo>
                    <a:pt x="6481" y="0"/>
                  </a:moveTo>
                  <a:cubicBezTo>
                    <a:pt x="5571" y="0"/>
                    <a:pt x="4648" y="214"/>
                    <a:pt x="3787" y="664"/>
                  </a:cubicBezTo>
                  <a:cubicBezTo>
                    <a:pt x="1132" y="2057"/>
                    <a:pt x="1" y="5188"/>
                    <a:pt x="1049" y="7914"/>
                  </a:cubicBezTo>
                  <a:lnTo>
                    <a:pt x="11300" y="2545"/>
                  </a:lnTo>
                  <a:cubicBezTo>
                    <a:pt x="10192" y="915"/>
                    <a:pt x="8365" y="0"/>
                    <a:pt x="6481" y="0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62;p65">
              <a:extLst>
                <a:ext uri="{FF2B5EF4-FFF2-40B4-BE49-F238E27FC236}">
                  <a16:creationId xmlns:a16="http://schemas.microsoft.com/office/drawing/2014/main" id="{982BCE82-FFA8-4A5F-A4CD-E1D824B59D13}"/>
                </a:ext>
              </a:extLst>
            </p:cNvPr>
            <p:cNvSpPr/>
            <p:nvPr/>
          </p:nvSpPr>
          <p:spPr>
            <a:xfrm>
              <a:off x="2023450" y="3891375"/>
              <a:ext cx="272375" cy="164325"/>
            </a:xfrm>
            <a:custGeom>
              <a:avLst/>
              <a:gdLst/>
              <a:ahLst/>
              <a:cxnLst/>
              <a:rect l="l" t="t" r="r" b="b"/>
              <a:pathLst>
                <a:path w="10895" h="6573" extrusionOk="0">
                  <a:moveTo>
                    <a:pt x="10252" y="1"/>
                  </a:moveTo>
                  <a:lnTo>
                    <a:pt x="1" y="5370"/>
                  </a:lnTo>
                  <a:cubicBezTo>
                    <a:pt x="72" y="5585"/>
                    <a:pt x="179" y="5787"/>
                    <a:pt x="275" y="6002"/>
                  </a:cubicBezTo>
                  <a:cubicBezTo>
                    <a:pt x="382" y="6204"/>
                    <a:pt x="501" y="6394"/>
                    <a:pt x="632" y="6573"/>
                  </a:cubicBezTo>
                  <a:lnTo>
                    <a:pt x="10895" y="1203"/>
                  </a:lnTo>
                  <a:cubicBezTo>
                    <a:pt x="10812" y="1001"/>
                    <a:pt x="10704" y="787"/>
                    <a:pt x="10609" y="584"/>
                  </a:cubicBezTo>
                  <a:cubicBezTo>
                    <a:pt x="10502" y="370"/>
                    <a:pt x="10383" y="179"/>
                    <a:pt x="10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63;p65">
              <a:extLst>
                <a:ext uri="{FF2B5EF4-FFF2-40B4-BE49-F238E27FC236}">
                  <a16:creationId xmlns:a16="http://schemas.microsoft.com/office/drawing/2014/main" id="{EF9A9E0C-711F-4EB6-866E-240908CC815B}"/>
                </a:ext>
              </a:extLst>
            </p:cNvPr>
            <p:cNvSpPr/>
            <p:nvPr/>
          </p:nvSpPr>
          <p:spPr>
            <a:xfrm>
              <a:off x="2082100" y="4248875"/>
              <a:ext cx="158075" cy="108125"/>
            </a:xfrm>
            <a:custGeom>
              <a:avLst/>
              <a:gdLst/>
              <a:ahLst/>
              <a:cxnLst/>
              <a:rect l="l" t="t" r="r" b="b"/>
              <a:pathLst>
                <a:path w="6323" h="4325" extrusionOk="0">
                  <a:moveTo>
                    <a:pt x="226" y="0"/>
                  </a:moveTo>
                  <a:lnTo>
                    <a:pt x="0" y="4108"/>
                  </a:lnTo>
                  <a:lnTo>
                    <a:pt x="4108" y="4322"/>
                  </a:lnTo>
                  <a:cubicBezTo>
                    <a:pt x="4145" y="4324"/>
                    <a:pt x="4181" y="4325"/>
                    <a:pt x="4217" y="4325"/>
                  </a:cubicBezTo>
                  <a:cubicBezTo>
                    <a:pt x="5301" y="4325"/>
                    <a:pt x="6205" y="3476"/>
                    <a:pt x="6263" y="2381"/>
                  </a:cubicBezTo>
                  <a:cubicBezTo>
                    <a:pt x="6322" y="1250"/>
                    <a:pt x="5465" y="286"/>
                    <a:pt x="4334" y="226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64;p65">
              <a:extLst>
                <a:ext uri="{FF2B5EF4-FFF2-40B4-BE49-F238E27FC236}">
                  <a16:creationId xmlns:a16="http://schemas.microsoft.com/office/drawing/2014/main" id="{4541DEBD-A1D4-4A15-BF0C-06B195C100DB}"/>
                </a:ext>
              </a:extLst>
            </p:cNvPr>
            <p:cNvSpPr/>
            <p:nvPr/>
          </p:nvSpPr>
          <p:spPr>
            <a:xfrm>
              <a:off x="1929700" y="4243150"/>
              <a:ext cx="158375" cy="108425"/>
            </a:xfrm>
            <a:custGeom>
              <a:avLst/>
              <a:gdLst/>
              <a:ahLst/>
              <a:cxnLst/>
              <a:rect l="l" t="t" r="r" b="b"/>
              <a:pathLst>
                <a:path w="6335" h="4337" extrusionOk="0">
                  <a:moveTo>
                    <a:pt x="2117" y="0"/>
                  </a:moveTo>
                  <a:cubicBezTo>
                    <a:pt x="1034" y="0"/>
                    <a:pt x="129" y="849"/>
                    <a:pt x="72" y="1944"/>
                  </a:cubicBezTo>
                  <a:cubicBezTo>
                    <a:pt x="0" y="3087"/>
                    <a:pt x="869" y="4051"/>
                    <a:pt x="2000" y="4111"/>
                  </a:cubicBezTo>
                  <a:lnTo>
                    <a:pt x="6108" y="4337"/>
                  </a:lnTo>
                  <a:lnTo>
                    <a:pt x="6334" y="229"/>
                  </a:lnTo>
                  <a:lnTo>
                    <a:pt x="2227" y="3"/>
                  </a:lnTo>
                  <a:cubicBezTo>
                    <a:pt x="2190" y="1"/>
                    <a:pt x="2154" y="0"/>
                    <a:pt x="2117" y="0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65;p65">
              <a:extLst>
                <a:ext uri="{FF2B5EF4-FFF2-40B4-BE49-F238E27FC236}">
                  <a16:creationId xmlns:a16="http://schemas.microsoft.com/office/drawing/2014/main" id="{0B99E6D8-44D2-4077-8D2B-AB9982790683}"/>
                </a:ext>
              </a:extLst>
            </p:cNvPr>
            <p:cNvSpPr/>
            <p:nvPr/>
          </p:nvSpPr>
          <p:spPr>
            <a:xfrm>
              <a:off x="1949925" y="4296200"/>
              <a:ext cx="46775" cy="36025"/>
            </a:xfrm>
            <a:custGeom>
              <a:avLst/>
              <a:gdLst/>
              <a:ahLst/>
              <a:cxnLst/>
              <a:rect l="l" t="t" r="r" b="b"/>
              <a:pathLst>
                <a:path w="1871" h="1441" fill="none" extrusionOk="0">
                  <a:moveTo>
                    <a:pt x="1870" y="1429"/>
                  </a:moveTo>
                  <a:cubicBezTo>
                    <a:pt x="1870" y="1429"/>
                    <a:pt x="25" y="1441"/>
                    <a:pt x="1" y="0"/>
                  </a:cubicBezTo>
                </a:path>
              </a:pathLst>
            </a:custGeom>
            <a:noFill/>
            <a:ln w="2075" cap="rnd" cmpd="sng">
              <a:solidFill>
                <a:srgbClr val="2A2E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66;p65">
              <a:extLst>
                <a:ext uri="{FF2B5EF4-FFF2-40B4-BE49-F238E27FC236}">
                  <a16:creationId xmlns:a16="http://schemas.microsoft.com/office/drawing/2014/main" id="{A96568F2-F635-4180-A97B-81DBDE5FB94E}"/>
                </a:ext>
              </a:extLst>
            </p:cNvPr>
            <p:cNvSpPr/>
            <p:nvPr/>
          </p:nvSpPr>
          <p:spPr>
            <a:xfrm>
              <a:off x="1338250" y="4132000"/>
              <a:ext cx="282500" cy="198150"/>
            </a:xfrm>
            <a:custGeom>
              <a:avLst/>
              <a:gdLst/>
              <a:ahLst/>
              <a:cxnLst/>
              <a:rect l="l" t="t" r="r" b="b"/>
              <a:pathLst>
                <a:path w="11300" h="7926" extrusionOk="0">
                  <a:moveTo>
                    <a:pt x="6481" y="0"/>
                  </a:moveTo>
                  <a:cubicBezTo>
                    <a:pt x="5572" y="0"/>
                    <a:pt x="4649" y="216"/>
                    <a:pt x="3787" y="675"/>
                  </a:cubicBezTo>
                  <a:cubicBezTo>
                    <a:pt x="1132" y="2056"/>
                    <a:pt x="1" y="5199"/>
                    <a:pt x="1048" y="7926"/>
                  </a:cubicBezTo>
                  <a:lnTo>
                    <a:pt x="11300" y="2544"/>
                  </a:lnTo>
                  <a:cubicBezTo>
                    <a:pt x="10184" y="923"/>
                    <a:pt x="8361" y="0"/>
                    <a:pt x="6481" y="0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67;p65">
              <a:extLst>
                <a:ext uri="{FF2B5EF4-FFF2-40B4-BE49-F238E27FC236}">
                  <a16:creationId xmlns:a16="http://schemas.microsoft.com/office/drawing/2014/main" id="{3FA9B810-F9D4-4F49-8A56-6EB6E93AFAE3}"/>
                </a:ext>
              </a:extLst>
            </p:cNvPr>
            <p:cNvSpPr/>
            <p:nvPr/>
          </p:nvSpPr>
          <p:spPr>
            <a:xfrm>
              <a:off x="1379925" y="4225950"/>
              <a:ext cx="282500" cy="197725"/>
            </a:xfrm>
            <a:custGeom>
              <a:avLst/>
              <a:gdLst/>
              <a:ahLst/>
              <a:cxnLst/>
              <a:rect l="l" t="t" r="r" b="b"/>
              <a:pathLst>
                <a:path w="11300" h="7909" extrusionOk="0">
                  <a:moveTo>
                    <a:pt x="10252" y="0"/>
                  </a:moveTo>
                  <a:lnTo>
                    <a:pt x="0" y="5370"/>
                  </a:lnTo>
                  <a:cubicBezTo>
                    <a:pt x="1116" y="6991"/>
                    <a:pt x="2939" y="7909"/>
                    <a:pt x="4822" y="7909"/>
                  </a:cubicBezTo>
                  <a:cubicBezTo>
                    <a:pt x="5734" y="7909"/>
                    <a:pt x="6659" y="7694"/>
                    <a:pt x="7525" y="7239"/>
                  </a:cubicBezTo>
                  <a:cubicBezTo>
                    <a:pt x="10168" y="5858"/>
                    <a:pt x="11299" y="2715"/>
                    <a:pt x="10252" y="0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68;p65">
              <a:extLst>
                <a:ext uri="{FF2B5EF4-FFF2-40B4-BE49-F238E27FC236}">
                  <a16:creationId xmlns:a16="http://schemas.microsoft.com/office/drawing/2014/main" id="{724990DC-3C8C-4A4A-A07D-0ACE2F214B2B}"/>
                </a:ext>
              </a:extLst>
            </p:cNvPr>
            <p:cNvSpPr/>
            <p:nvPr/>
          </p:nvSpPr>
          <p:spPr>
            <a:xfrm>
              <a:off x="1364150" y="4195575"/>
              <a:ext cx="272075" cy="164650"/>
            </a:xfrm>
            <a:custGeom>
              <a:avLst/>
              <a:gdLst/>
              <a:ahLst/>
              <a:cxnLst/>
              <a:rect l="l" t="t" r="r" b="b"/>
              <a:pathLst>
                <a:path w="10883" h="6586" extrusionOk="0">
                  <a:moveTo>
                    <a:pt x="10252" y="1"/>
                  </a:moveTo>
                  <a:lnTo>
                    <a:pt x="0" y="5383"/>
                  </a:lnTo>
                  <a:cubicBezTo>
                    <a:pt x="72" y="5585"/>
                    <a:pt x="179" y="5787"/>
                    <a:pt x="274" y="6002"/>
                  </a:cubicBezTo>
                  <a:cubicBezTo>
                    <a:pt x="381" y="6216"/>
                    <a:pt x="512" y="6395"/>
                    <a:pt x="631" y="6585"/>
                  </a:cubicBezTo>
                  <a:lnTo>
                    <a:pt x="10883" y="1215"/>
                  </a:lnTo>
                  <a:cubicBezTo>
                    <a:pt x="10811" y="1001"/>
                    <a:pt x="10716" y="799"/>
                    <a:pt x="10609" y="584"/>
                  </a:cubicBezTo>
                  <a:cubicBezTo>
                    <a:pt x="10502" y="370"/>
                    <a:pt x="10383" y="180"/>
                    <a:pt x="10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750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4"/>
          <p:cNvSpPr txBox="1">
            <a:spLocks noGrp="1"/>
          </p:cNvSpPr>
          <p:nvPr>
            <p:ph type="title"/>
          </p:nvPr>
        </p:nvSpPr>
        <p:spPr>
          <a:xfrm>
            <a:off x="-1252748" y="1592575"/>
            <a:ext cx="11649496" cy="17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Thank you for your attention!</a:t>
            </a:r>
            <a:br>
              <a:rPr lang="en-US" sz="4000" dirty="0">
                <a:solidFill>
                  <a:schemeClr val="bg2"/>
                </a:solidFill>
              </a:rPr>
            </a:br>
            <a:endParaRPr sz="4000" dirty="0">
              <a:solidFill>
                <a:schemeClr val="bg2"/>
              </a:solidFill>
            </a:endParaRPr>
          </a:p>
        </p:txBody>
      </p:sp>
      <p:sp>
        <p:nvSpPr>
          <p:cNvPr id="959" name="Google Shape;959;p54"/>
          <p:cNvSpPr/>
          <p:nvPr/>
        </p:nvSpPr>
        <p:spPr>
          <a:xfrm>
            <a:off x="1278150" y="4212350"/>
            <a:ext cx="103486" cy="103486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971;p55">
            <a:extLst>
              <a:ext uri="{FF2B5EF4-FFF2-40B4-BE49-F238E27FC236}">
                <a16:creationId xmlns:a16="http://schemas.microsoft.com/office/drawing/2014/main" id="{9E0E13DB-67DF-4AB9-B0DD-27D34B0263D6}"/>
              </a:ext>
            </a:extLst>
          </p:cNvPr>
          <p:cNvGrpSpPr/>
          <p:nvPr/>
        </p:nvGrpSpPr>
        <p:grpSpPr>
          <a:xfrm>
            <a:off x="702733" y="2754396"/>
            <a:ext cx="2101987" cy="1696328"/>
            <a:chOff x="140873" y="3217105"/>
            <a:chExt cx="2101987" cy="1696328"/>
          </a:xfrm>
        </p:grpSpPr>
        <p:grpSp>
          <p:nvGrpSpPr>
            <p:cNvPr id="7" name="Google Shape;972;p55">
              <a:extLst>
                <a:ext uri="{FF2B5EF4-FFF2-40B4-BE49-F238E27FC236}">
                  <a16:creationId xmlns:a16="http://schemas.microsoft.com/office/drawing/2014/main" id="{08FA115F-A1E8-4659-ACBC-140BE64FA4C3}"/>
                </a:ext>
              </a:extLst>
            </p:cNvPr>
            <p:cNvGrpSpPr/>
            <p:nvPr/>
          </p:nvGrpSpPr>
          <p:grpSpPr>
            <a:xfrm rot="734871">
              <a:off x="260934" y="3399439"/>
              <a:ext cx="1861865" cy="1331660"/>
              <a:chOff x="2896200" y="548250"/>
              <a:chExt cx="1904425" cy="1362100"/>
            </a:xfrm>
          </p:grpSpPr>
          <p:sp>
            <p:nvSpPr>
              <p:cNvPr id="9" name="Google Shape;973;p55">
                <a:extLst>
                  <a:ext uri="{FF2B5EF4-FFF2-40B4-BE49-F238E27FC236}">
                    <a16:creationId xmlns:a16="http://schemas.microsoft.com/office/drawing/2014/main" id="{283FA205-0E49-403A-B426-CDB96A5975B8}"/>
                  </a:ext>
                </a:extLst>
              </p:cNvPr>
              <p:cNvSpPr/>
              <p:nvPr/>
            </p:nvSpPr>
            <p:spPr>
              <a:xfrm>
                <a:off x="3097725" y="780650"/>
                <a:ext cx="693850" cy="631875"/>
              </a:xfrm>
              <a:custGeom>
                <a:avLst/>
                <a:gdLst/>
                <a:ahLst/>
                <a:cxnLst/>
                <a:rect l="l" t="t" r="r" b="b"/>
                <a:pathLst>
                  <a:path w="27754" h="25275" extrusionOk="0">
                    <a:moveTo>
                      <a:pt x="13872" y="0"/>
                    </a:moveTo>
                    <a:cubicBezTo>
                      <a:pt x="10638" y="0"/>
                      <a:pt x="7406" y="1236"/>
                      <a:pt x="4941" y="3706"/>
                    </a:cubicBezTo>
                    <a:cubicBezTo>
                      <a:pt x="0" y="8635"/>
                      <a:pt x="0" y="16636"/>
                      <a:pt x="4941" y="21578"/>
                    </a:cubicBezTo>
                    <a:cubicBezTo>
                      <a:pt x="7406" y="24042"/>
                      <a:pt x="10638" y="25274"/>
                      <a:pt x="13872" y="25274"/>
                    </a:cubicBezTo>
                    <a:cubicBezTo>
                      <a:pt x="17107" y="25274"/>
                      <a:pt x="20342" y="24042"/>
                      <a:pt x="22813" y="21578"/>
                    </a:cubicBezTo>
                    <a:cubicBezTo>
                      <a:pt x="27754" y="16636"/>
                      <a:pt x="27754" y="8635"/>
                      <a:pt x="22813" y="3706"/>
                    </a:cubicBezTo>
                    <a:cubicBezTo>
                      <a:pt x="20342" y="1236"/>
                      <a:pt x="17107" y="0"/>
                      <a:pt x="13872" y="0"/>
                    </a:cubicBezTo>
                    <a:close/>
                  </a:path>
                </a:pathLst>
              </a:custGeom>
              <a:solidFill>
                <a:srgbClr val="9CE8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74;p55">
                <a:extLst>
                  <a:ext uri="{FF2B5EF4-FFF2-40B4-BE49-F238E27FC236}">
                    <a16:creationId xmlns:a16="http://schemas.microsoft.com/office/drawing/2014/main" id="{71D82687-952A-4364-B553-ED840F4BBD02}"/>
                  </a:ext>
                </a:extLst>
              </p:cNvPr>
              <p:cNvSpPr/>
              <p:nvPr/>
            </p:nvSpPr>
            <p:spPr>
              <a:xfrm>
                <a:off x="2896200" y="548250"/>
                <a:ext cx="1096900" cy="1096600"/>
              </a:xfrm>
              <a:custGeom>
                <a:avLst/>
                <a:gdLst/>
                <a:ahLst/>
                <a:cxnLst/>
                <a:rect l="l" t="t" r="r" b="b"/>
                <a:pathLst>
                  <a:path w="43876" h="43864" fill="none" extrusionOk="0">
                    <a:moveTo>
                      <a:pt x="36065" y="7799"/>
                    </a:moveTo>
                    <a:cubicBezTo>
                      <a:pt x="43875" y="15610"/>
                      <a:pt x="43875" y="28266"/>
                      <a:pt x="36065" y="36065"/>
                    </a:cubicBezTo>
                    <a:cubicBezTo>
                      <a:pt x="28266" y="43863"/>
                      <a:pt x="15610" y="43863"/>
                      <a:pt x="7811" y="36065"/>
                    </a:cubicBezTo>
                    <a:cubicBezTo>
                      <a:pt x="1" y="28266"/>
                      <a:pt x="1" y="15610"/>
                      <a:pt x="7811" y="7799"/>
                    </a:cubicBezTo>
                    <a:cubicBezTo>
                      <a:pt x="15610" y="1"/>
                      <a:pt x="28266" y="1"/>
                      <a:pt x="36065" y="779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75;p55">
                <a:extLst>
                  <a:ext uri="{FF2B5EF4-FFF2-40B4-BE49-F238E27FC236}">
                    <a16:creationId xmlns:a16="http://schemas.microsoft.com/office/drawing/2014/main" id="{7B30BE5A-81BF-4E18-B53E-8A6CBD0DFF17}"/>
                  </a:ext>
                </a:extLst>
              </p:cNvPr>
              <p:cNvSpPr/>
              <p:nvPr/>
            </p:nvSpPr>
            <p:spPr>
              <a:xfrm>
                <a:off x="3209625" y="809900"/>
                <a:ext cx="385200" cy="18962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7585" fill="none" extrusionOk="0">
                    <a:moveTo>
                      <a:pt x="1" y="7585"/>
                    </a:moveTo>
                    <a:cubicBezTo>
                      <a:pt x="2978" y="2060"/>
                      <a:pt x="9883" y="0"/>
                      <a:pt x="15408" y="2977"/>
                    </a:cubicBezTo>
                  </a:path>
                </a:pathLst>
              </a:custGeom>
              <a:noFill/>
              <a:ln w="9525" cap="rnd" cmpd="sng">
                <a:solidFill>
                  <a:srgbClr val="2A2E38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76;p55">
                <a:extLst>
                  <a:ext uri="{FF2B5EF4-FFF2-40B4-BE49-F238E27FC236}">
                    <a16:creationId xmlns:a16="http://schemas.microsoft.com/office/drawing/2014/main" id="{DBDB6E41-DF41-4CCA-A863-9D709BEEF563}"/>
                  </a:ext>
                </a:extLst>
              </p:cNvPr>
              <p:cNvSpPr/>
              <p:nvPr/>
            </p:nvSpPr>
            <p:spPr>
              <a:xfrm>
                <a:off x="3037000" y="688750"/>
                <a:ext cx="815600" cy="815600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32624" fill="none" extrusionOk="0">
                    <a:moveTo>
                      <a:pt x="24182" y="4346"/>
                    </a:moveTo>
                    <a:cubicBezTo>
                      <a:pt x="30790" y="8692"/>
                      <a:pt x="32623" y="17574"/>
                      <a:pt x="28278" y="24182"/>
                    </a:cubicBezTo>
                    <a:cubicBezTo>
                      <a:pt x="23932" y="30790"/>
                      <a:pt x="15050" y="32623"/>
                      <a:pt x="8442" y="28278"/>
                    </a:cubicBezTo>
                    <a:cubicBezTo>
                      <a:pt x="1834" y="23932"/>
                      <a:pt x="0" y="15050"/>
                      <a:pt x="4346" y="8442"/>
                    </a:cubicBezTo>
                    <a:cubicBezTo>
                      <a:pt x="8692" y="1834"/>
                      <a:pt x="17574" y="0"/>
                      <a:pt x="24182" y="434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77;p55">
                <a:extLst>
                  <a:ext uri="{FF2B5EF4-FFF2-40B4-BE49-F238E27FC236}">
                    <a16:creationId xmlns:a16="http://schemas.microsoft.com/office/drawing/2014/main" id="{4A9C6817-AEBF-4C8C-A13E-176359679179}"/>
                  </a:ext>
                </a:extLst>
              </p:cNvPr>
              <p:cNvSpPr/>
              <p:nvPr/>
            </p:nvSpPr>
            <p:spPr>
              <a:xfrm>
                <a:off x="3857050" y="1277225"/>
                <a:ext cx="239625" cy="21342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8537" fill="none" extrusionOk="0">
                    <a:moveTo>
                      <a:pt x="2560" y="0"/>
                    </a:moveTo>
                    <a:lnTo>
                      <a:pt x="9585" y="3798"/>
                    </a:lnTo>
                    <a:lnTo>
                      <a:pt x="7025" y="8537"/>
                    </a:lnTo>
                    <a:lnTo>
                      <a:pt x="0" y="4739"/>
                    </a:lnTo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78;p55">
                <a:extLst>
                  <a:ext uri="{FF2B5EF4-FFF2-40B4-BE49-F238E27FC236}">
                    <a16:creationId xmlns:a16="http://schemas.microsoft.com/office/drawing/2014/main" id="{8B40C779-F950-4E7C-B245-BE14D6299E9E}"/>
                  </a:ext>
                </a:extLst>
              </p:cNvPr>
              <p:cNvSpPr/>
              <p:nvPr/>
            </p:nvSpPr>
            <p:spPr>
              <a:xfrm>
                <a:off x="4003775" y="1325125"/>
                <a:ext cx="796850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31874" h="23409" fill="none" extrusionOk="0">
                    <a:moveTo>
                      <a:pt x="1" y="8752"/>
                    </a:moveTo>
                    <a:lnTo>
                      <a:pt x="4728" y="1"/>
                    </a:lnTo>
                    <a:lnTo>
                      <a:pt x="31874" y="14669"/>
                    </a:lnTo>
                    <a:lnTo>
                      <a:pt x="27159" y="23409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979;p55">
              <a:extLst>
                <a:ext uri="{FF2B5EF4-FFF2-40B4-BE49-F238E27FC236}">
                  <a16:creationId xmlns:a16="http://schemas.microsoft.com/office/drawing/2014/main" id="{4C8DB67B-241B-4537-9241-6F1F37248864}"/>
                </a:ext>
              </a:extLst>
            </p:cNvPr>
            <p:cNvSpPr/>
            <p:nvPr/>
          </p:nvSpPr>
          <p:spPr>
            <a:xfrm>
              <a:off x="2073800" y="3858850"/>
              <a:ext cx="103486" cy="103486"/>
            </a:xfrm>
            <a:custGeom>
              <a:avLst/>
              <a:gdLst/>
              <a:ahLst/>
              <a:cxnLst/>
              <a:rect l="l" t="t" r="r" b="b"/>
              <a:pathLst>
                <a:path w="2954" h="2954" fill="none" extrusionOk="0">
                  <a:moveTo>
                    <a:pt x="2954" y="1477"/>
                  </a:moveTo>
                  <a:cubicBezTo>
                    <a:pt x="2954" y="2298"/>
                    <a:pt x="2299" y="2953"/>
                    <a:pt x="1477" y="2953"/>
                  </a:cubicBezTo>
                  <a:cubicBezTo>
                    <a:pt x="656" y="2953"/>
                    <a:pt x="1" y="2298"/>
                    <a:pt x="1" y="1477"/>
                  </a:cubicBezTo>
                  <a:cubicBezTo>
                    <a:pt x="1" y="655"/>
                    <a:pt x="656" y="0"/>
                    <a:pt x="1477" y="0"/>
                  </a:cubicBezTo>
                  <a:cubicBezTo>
                    <a:pt x="2299" y="0"/>
                    <a:pt x="2954" y="655"/>
                    <a:pt x="2954" y="147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218;p64">
            <a:extLst>
              <a:ext uri="{FF2B5EF4-FFF2-40B4-BE49-F238E27FC236}">
                <a16:creationId xmlns:a16="http://schemas.microsoft.com/office/drawing/2014/main" id="{EA4FD1C7-B976-4381-A718-6E7867A49316}"/>
              </a:ext>
            </a:extLst>
          </p:cNvPr>
          <p:cNvGrpSpPr/>
          <p:nvPr/>
        </p:nvGrpSpPr>
        <p:grpSpPr>
          <a:xfrm rot="-2141032">
            <a:off x="7179100" y="825305"/>
            <a:ext cx="1143413" cy="669026"/>
            <a:chOff x="4863868" y="1642358"/>
            <a:chExt cx="1588395" cy="929390"/>
          </a:xfrm>
        </p:grpSpPr>
        <p:sp>
          <p:nvSpPr>
            <p:cNvPr id="16" name="Google Shape;1219;p64">
              <a:extLst>
                <a:ext uri="{FF2B5EF4-FFF2-40B4-BE49-F238E27FC236}">
                  <a16:creationId xmlns:a16="http://schemas.microsoft.com/office/drawing/2014/main" id="{8C132E87-FB72-420C-93CF-71CE5A246E3D}"/>
                </a:ext>
              </a:extLst>
            </p:cNvPr>
            <p:cNvSpPr/>
            <p:nvPr/>
          </p:nvSpPr>
          <p:spPr>
            <a:xfrm>
              <a:off x="4910040" y="2142258"/>
              <a:ext cx="145007" cy="407979"/>
            </a:xfrm>
            <a:custGeom>
              <a:avLst/>
              <a:gdLst/>
              <a:ahLst/>
              <a:cxnLst/>
              <a:rect l="l" t="t" r="r" b="b"/>
              <a:pathLst>
                <a:path w="3775" h="10621" fill="none" extrusionOk="0">
                  <a:moveTo>
                    <a:pt x="3775" y="10621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20;p64">
              <a:extLst>
                <a:ext uri="{FF2B5EF4-FFF2-40B4-BE49-F238E27FC236}">
                  <a16:creationId xmlns:a16="http://schemas.microsoft.com/office/drawing/2014/main" id="{429FF801-F3DA-458F-9BF7-FFD46FC4304F}"/>
                </a:ext>
              </a:extLst>
            </p:cNvPr>
            <p:cNvSpPr/>
            <p:nvPr/>
          </p:nvSpPr>
          <p:spPr>
            <a:xfrm>
              <a:off x="5079247" y="2140875"/>
              <a:ext cx="109360" cy="307377"/>
            </a:xfrm>
            <a:custGeom>
              <a:avLst/>
              <a:gdLst/>
              <a:ahLst/>
              <a:cxnLst/>
              <a:rect l="l" t="t" r="r" b="b"/>
              <a:pathLst>
                <a:path w="2847" h="8002" fill="none" extrusionOk="0">
                  <a:moveTo>
                    <a:pt x="2847" y="800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1;p64">
              <a:extLst>
                <a:ext uri="{FF2B5EF4-FFF2-40B4-BE49-F238E27FC236}">
                  <a16:creationId xmlns:a16="http://schemas.microsoft.com/office/drawing/2014/main" id="{0C733B89-3F0E-40E6-8145-5DA6AC3B6C4E}"/>
                </a:ext>
              </a:extLst>
            </p:cNvPr>
            <p:cNvSpPr/>
            <p:nvPr/>
          </p:nvSpPr>
          <p:spPr>
            <a:xfrm>
              <a:off x="5387507" y="2051681"/>
              <a:ext cx="95647" cy="268964"/>
            </a:xfrm>
            <a:custGeom>
              <a:avLst/>
              <a:gdLst/>
              <a:ahLst/>
              <a:cxnLst/>
              <a:rect l="l" t="t" r="r" b="b"/>
              <a:pathLst>
                <a:path w="2490" h="7002" fill="none" extrusionOk="0">
                  <a:moveTo>
                    <a:pt x="2489" y="700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2;p64">
              <a:extLst>
                <a:ext uri="{FF2B5EF4-FFF2-40B4-BE49-F238E27FC236}">
                  <a16:creationId xmlns:a16="http://schemas.microsoft.com/office/drawing/2014/main" id="{EFCC9E34-E3C0-4C53-9BEA-DDD57DE4DC94}"/>
                </a:ext>
              </a:extLst>
            </p:cNvPr>
            <p:cNvSpPr/>
            <p:nvPr/>
          </p:nvSpPr>
          <p:spPr>
            <a:xfrm>
              <a:off x="5514653" y="1932795"/>
              <a:ext cx="141358" cy="396993"/>
            </a:xfrm>
            <a:custGeom>
              <a:avLst/>
              <a:gdLst/>
              <a:ahLst/>
              <a:cxnLst/>
              <a:rect l="l" t="t" r="r" b="b"/>
              <a:pathLst>
                <a:path w="3680" h="10335" fill="none" extrusionOk="0">
                  <a:moveTo>
                    <a:pt x="3680" y="10335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3;p64">
              <a:extLst>
                <a:ext uri="{FF2B5EF4-FFF2-40B4-BE49-F238E27FC236}">
                  <a16:creationId xmlns:a16="http://schemas.microsoft.com/office/drawing/2014/main" id="{C1C44766-8A89-434B-B0D2-1D4218ED742C}"/>
                </a:ext>
              </a:extLst>
            </p:cNvPr>
            <p:cNvSpPr/>
            <p:nvPr/>
          </p:nvSpPr>
          <p:spPr>
            <a:xfrm>
              <a:off x="5666497" y="1882013"/>
              <a:ext cx="140436" cy="394266"/>
            </a:xfrm>
            <a:custGeom>
              <a:avLst/>
              <a:gdLst/>
              <a:ahLst/>
              <a:cxnLst/>
              <a:rect l="l" t="t" r="r" b="b"/>
              <a:pathLst>
                <a:path w="3656" h="10264" fill="none" extrusionOk="0">
                  <a:moveTo>
                    <a:pt x="3656" y="1026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24;p64">
              <a:extLst>
                <a:ext uri="{FF2B5EF4-FFF2-40B4-BE49-F238E27FC236}">
                  <a16:creationId xmlns:a16="http://schemas.microsoft.com/office/drawing/2014/main" id="{EAAAA5C3-20EF-476E-9BB3-A6F9116A8059}"/>
                </a:ext>
              </a:extLst>
            </p:cNvPr>
            <p:cNvSpPr/>
            <p:nvPr/>
          </p:nvSpPr>
          <p:spPr>
            <a:xfrm>
              <a:off x="5840736" y="1893921"/>
              <a:ext cx="92881" cy="261167"/>
            </a:xfrm>
            <a:custGeom>
              <a:avLst/>
              <a:gdLst/>
              <a:ahLst/>
              <a:cxnLst/>
              <a:rect l="l" t="t" r="r" b="b"/>
              <a:pathLst>
                <a:path w="2418" h="6799" fill="none" extrusionOk="0">
                  <a:moveTo>
                    <a:pt x="2418" y="679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5;p64">
              <a:extLst>
                <a:ext uri="{FF2B5EF4-FFF2-40B4-BE49-F238E27FC236}">
                  <a16:creationId xmlns:a16="http://schemas.microsoft.com/office/drawing/2014/main" id="{0E8F70FE-B842-422F-A7D9-ABB479A57282}"/>
                </a:ext>
              </a:extLst>
            </p:cNvPr>
            <p:cNvSpPr/>
            <p:nvPr/>
          </p:nvSpPr>
          <p:spPr>
            <a:xfrm>
              <a:off x="6132979" y="1760822"/>
              <a:ext cx="111204" cy="312409"/>
            </a:xfrm>
            <a:custGeom>
              <a:avLst/>
              <a:gdLst/>
              <a:ahLst/>
              <a:cxnLst/>
              <a:rect l="l" t="t" r="r" b="b"/>
              <a:pathLst>
                <a:path w="2895" h="8133" fill="none" extrusionOk="0">
                  <a:moveTo>
                    <a:pt x="2894" y="813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6;p64">
              <a:extLst>
                <a:ext uri="{FF2B5EF4-FFF2-40B4-BE49-F238E27FC236}">
                  <a16:creationId xmlns:a16="http://schemas.microsoft.com/office/drawing/2014/main" id="{4D522F6C-ACAD-494F-8BE7-983A39BE94CA}"/>
                </a:ext>
              </a:extLst>
            </p:cNvPr>
            <p:cNvSpPr/>
            <p:nvPr/>
          </p:nvSpPr>
          <p:spPr>
            <a:xfrm>
              <a:off x="6266539" y="1659298"/>
              <a:ext cx="145468" cy="407979"/>
            </a:xfrm>
            <a:custGeom>
              <a:avLst/>
              <a:gdLst/>
              <a:ahLst/>
              <a:cxnLst/>
              <a:rect l="l" t="t" r="r" b="b"/>
              <a:pathLst>
                <a:path w="3787" h="10621" fill="none" extrusionOk="0">
                  <a:moveTo>
                    <a:pt x="3787" y="10621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7;p64">
              <a:extLst>
                <a:ext uri="{FF2B5EF4-FFF2-40B4-BE49-F238E27FC236}">
                  <a16:creationId xmlns:a16="http://schemas.microsoft.com/office/drawing/2014/main" id="{96BE389C-3F28-4E41-87E5-73B3AE27A388}"/>
                </a:ext>
              </a:extLst>
            </p:cNvPr>
            <p:cNvSpPr/>
            <p:nvPr/>
          </p:nvSpPr>
          <p:spPr>
            <a:xfrm>
              <a:off x="5012025" y="1770886"/>
              <a:ext cx="1440238" cy="800862"/>
            </a:xfrm>
            <a:custGeom>
              <a:avLst/>
              <a:gdLst/>
              <a:ahLst/>
              <a:cxnLst/>
              <a:rect l="l" t="t" r="r" b="b"/>
              <a:pathLst>
                <a:path w="37494" h="20849" fill="none" extrusionOk="0">
                  <a:moveTo>
                    <a:pt x="1" y="20848"/>
                  </a:moveTo>
                  <a:cubicBezTo>
                    <a:pt x="9371" y="17515"/>
                    <a:pt x="5513" y="6668"/>
                    <a:pt x="14884" y="3334"/>
                  </a:cubicBezTo>
                  <a:cubicBezTo>
                    <a:pt x="24266" y="1"/>
                    <a:pt x="28123" y="10835"/>
                    <a:pt x="37494" y="7501"/>
                  </a:cubicBez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8;p64">
              <a:extLst>
                <a:ext uri="{FF2B5EF4-FFF2-40B4-BE49-F238E27FC236}">
                  <a16:creationId xmlns:a16="http://schemas.microsoft.com/office/drawing/2014/main" id="{47DF5D51-968B-417F-AEE7-27ED38D1C4F4}"/>
                </a:ext>
              </a:extLst>
            </p:cNvPr>
            <p:cNvSpPr/>
            <p:nvPr/>
          </p:nvSpPr>
          <p:spPr>
            <a:xfrm>
              <a:off x="4863868" y="1642358"/>
              <a:ext cx="1440200" cy="801323"/>
            </a:xfrm>
            <a:custGeom>
              <a:avLst/>
              <a:gdLst/>
              <a:ahLst/>
              <a:cxnLst/>
              <a:rect l="l" t="t" r="r" b="b"/>
              <a:pathLst>
                <a:path w="37493" h="20861" fill="none" extrusionOk="0">
                  <a:moveTo>
                    <a:pt x="0" y="13348"/>
                  </a:moveTo>
                  <a:cubicBezTo>
                    <a:pt x="9370" y="10014"/>
                    <a:pt x="13228" y="20861"/>
                    <a:pt x="22598" y="17515"/>
                  </a:cubicBezTo>
                  <a:cubicBezTo>
                    <a:pt x="31980" y="14181"/>
                    <a:pt x="28123" y="3347"/>
                    <a:pt x="37493" y="1"/>
                  </a:cubicBez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Картина 25">
            <a:extLst>
              <a:ext uri="{FF2B5EF4-FFF2-40B4-BE49-F238E27FC236}">
                <a16:creationId xmlns:a16="http://schemas.microsoft.com/office/drawing/2014/main" id="{C85AFB8E-F81D-4C55-B5E9-0FC8F2323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21" y="2725589"/>
            <a:ext cx="2555292" cy="1871983"/>
          </a:xfrm>
          <a:prstGeom prst="rect">
            <a:avLst/>
          </a:prstGeom>
        </p:spPr>
      </p:pic>
      <p:grpSp>
        <p:nvGrpSpPr>
          <p:cNvPr id="27" name="Google Shape;1269;p65">
            <a:extLst>
              <a:ext uri="{FF2B5EF4-FFF2-40B4-BE49-F238E27FC236}">
                <a16:creationId xmlns:a16="http://schemas.microsoft.com/office/drawing/2014/main" id="{5392AE7C-C7CE-4468-9599-D3512BBBC4B5}"/>
              </a:ext>
            </a:extLst>
          </p:cNvPr>
          <p:cNvGrpSpPr/>
          <p:nvPr/>
        </p:nvGrpSpPr>
        <p:grpSpPr>
          <a:xfrm>
            <a:off x="3644353" y="523636"/>
            <a:ext cx="775125" cy="1148375"/>
            <a:chOff x="3550425" y="1731000"/>
            <a:chExt cx="775125" cy="1148375"/>
          </a:xfrm>
        </p:grpSpPr>
        <p:sp>
          <p:nvSpPr>
            <p:cNvPr id="28" name="Google Shape;1270;p65">
              <a:extLst>
                <a:ext uri="{FF2B5EF4-FFF2-40B4-BE49-F238E27FC236}">
                  <a16:creationId xmlns:a16="http://schemas.microsoft.com/office/drawing/2014/main" id="{E3802A19-ABCF-4FCC-A2AE-D700645A5DF1}"/>
                </a:ext>
              </a:extLst>
            </p:cNvPr>
            <p:cNvSpPr/>
            <p:nvPr/>
          </p:nvSpPr>
          <p:spPr>
            <a:xfrm>
              <a:off x="3550425" y="2110500"/>
              <a:ext cx="657250" cy="666775"/>
            </a:xfrm>
            <a:custGeom>
              <a:avLst/>
              <a:gdLst/>
              <a:ahLst/>
              <a:cxnLst/>
              <a:rect l="l" t="t" r="r" b="b"/>
              <a:pathLst>
                <a:path w="26290" h="26671" fill="none" extrusionOk="0">
                  <a:moveTo>
                    <a:pt x="11431" y="24801"/>
                  </a:moveTo>
                  <a:cubicBezTo>
                    <a:pt x="11431" y="23778"/>
                    <a:pt x="11978" y="23158"/>
                    <a:pt x="13002" y="23158"/>
                  </a:cubicBezTo>
                  <a:cubicBezTo>
                    <a:pt x="14026" y="23158"/>
                    <a:pt x="14467" y="23682"/>
                    <a:pt x="14467" y="24706"/>
                  </a:cubicBezTo>
                  <a:cubicBezTo>
                    <a:pt x="14467" y="24885"/>
                    <a:pt x="14610" y="24932"/>
                    <a:pt x="14562" y="25099"/>
                  </a:cubicBezTo>
                  <a:lnTo>
                    <a:pt x="14467" y="26647"/>
                  </a:lnTo>
                  <a:cubicBezTo>
                    <a:pt x="19491" y="26314"/>
                    <a:pt x="24123" y="23504"/>
                    <a:pt x="26290" y="19229"/>
                  </a:cubicBezTo>
                  <a:lnTo>
                    <a:pt x="22337" y="19229"/>
                  </a:lnTo>
                  <a:cubicBezTo>
                    <a:pt x="20480" y="21134"/>
                    <a:pt x="17896" y="22313"/>
                    <a:pt x="15026" y="22313"/>
                  </a:cubicBezTo>
                  <a:cubicBezTo>
                    <a:pt x="9383" y="22313"/>
                    <a:pt x="4823" y="17741"/>
                    <a:pt x="4823" y="12109"/>
                  </a:cubicBezTo>
                  <a:cubicBezTo>
                    <a:pt x="4823" y="8502"/>
                    <a:pt x="6692" y="5335"/>
                    <a:pt x="9502" y="3513"/>
                  </a:cubicBezTo>
                  <a:cubicBezTo>
                    <a:pt x="8990" y="2882"/>
                    <a:pt x="8657" y="2049"/>
                    <a:pt x="8657" y="1156"/>
                  </a:cubicBezTo>
                  <a:cubicBezTo>
                    <a:pt x="8657" y="751"/>
                    <a:pt x="8716" y="382"/>
                    <a:pt x="8835" y="1"/>
                  </a:cubicBezTo>
                  <a:cubicBezTo>
                    <a:pt x="3656" y="2025"/>
                    <a:pt x="1" y="7061"/>
                    <a:pt x="1" y="12955"/>
                  </a:cubicBezTo>
                  <a:cubicBezTo>
                    <a:pt x="1" y="19706"/>
                    <a:pt x="5097" y="25421"/>
                    <a:pt x="11490" y="26671"/>
                  </a:cubicBezTo>
                  <a:lnTo>
                    <a:pt x="11490" y="25290"/>
                  </a:lnTo>
                  <a:cubicBezTo>
                    <a:pt x="11455" y="25147"/>
                    <a:pt x="11431" y="24980"/>
                    <a:pt x="11431" y="24801"/>
                  </a:cubicBezTo>
                  <a:close/>
                </a:path>
              </a:pathLst>
            </a:custGeom>
            <a:solidFill>
              <a:schemeClr val="dk2"/>
            </a:solidFill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1;p65">
              <a:extLst>
                <a:ext uri="{FF2B5EF4-FFF2-40B4-BE49-F238E27FC236}">
                  <a16:creationId xmlns:a16="http://schemas.microsoft.com/office/drawing/2014/main" id="{29853077-BCE6-47E8-9222-0FE99F07AE15}"/>
                </a:ext>
              </a:extLst>
            </p:cNvPr>
            <p:cNvSpPr/>
            <p:nvPr/>
          </p:nvSpPr>
          <p:spPr>
            <a:xfrm>
              <a:off x="4017150" y="2317675"/>
              <a:ext cx="138150" cy="96175"/>
            </a:xfrm>
            <a:custGeom>
              <a:avLst/>
              <a:gdLst/>
              <a:ahLst/>
              <a:cxnLst/>
              <a:rect l="l" t="t" r="r" b="b"/>
              <a:pathLst>
                <a:path w="5526" h="3847" fill="none" extrusionOk="0">
                  <a:moveTo>
                    <a:pt x="1" y="2810"/>
                  </a:moveTo>
                  <a:lnTo>
                    <a:pt x="4930" y="1"/>
                  </a:lnTo>
                  <a:lnTo>
                    <a:pt x="5525" y="1036"/>
                  </a:lnTo>
                  <a:lnTo>
                    <a:pt x="596" y="3846"/>
                  </a:ln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2;p65">
              <a:extLst>
                <a:ext uri="{FF2B5EF4-FFF2-40B4-BE49-F238E27FC236}">
                  <a16:creationId xmlns:a16="http://schemas.microsoft.com/office/drawing/2014/main" id="{CF9F8755-4752-428D-B0FB-E2B51A9742BB}"/>
                </a:ext>
              </a:extLst>
            </p:cNvPr>
            <p:cNvSpPr/>
            <p:nvPr/>
          </p:nvSpPr>
          <p:spPr>
            <a:xfrm>
              <a:off x="3708200" y="1754500"/>
              <a:ext cx="409600" cy="620350"/>
            </a:xfrm>
            <a:custGeom>
              <a:avLst/>
              <a:gdLst/>
              <a:ahLst/>
              <a:cxnLst/>
              <a:rect l="l" t="t" r="r" b="b"/>
              <a:pathLst>
                <a:path w="16384" h="24814" fill="none" extrusionOk="0">
                  <a:moveTo>
                    <a:pt x="13276" y="24814"/>
                  </a:moveTo>
                  <a:lnTo>
                    <a:pt x="0" y="1775"/>
                  </a:lnTo>
                  <a:lnTo>
                    <a:pt x="3108" y="1"/>
                  </a:lnTo>
                  <a:lnTo>
                    <a:pt x="16383" y="23040"/>
                  </a:ln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3;p65">
              <a:extLst>
                <a:ext uri="{FF2B5EF4-FFF2-40B4-BE49-F238E27FC236}">
                  <a16:creationId xmlns:a16="http://schemas.microsoft.com/office/drawing/2014/main" id="{04A5AC19-9546-4B57-91A8-93C7C30293E7}"/>
                </a:ext>
              </a:extLst>
            </p:cNvPr>
            <p:cNvSpPr/>
            <p:nvPr/>
          </p:nvSpPr>
          <p:spPr>
            <a:xfrm>
              <a:off x="3755825" y="1864650"/>
              <a:ext cx="369700" cy="497100"/>
            </a:xfrm>
            <a:custGeom>
              <a:avLst/>
              <a:gdLst/>
              <a:ahLst/>
              <a:cxnLst/>
              <a:rect l="l" t="t" r="r" b="b"/>
              <a:pathLst>
                <a:path w="14788" h="19884" extrusionOk="0">
                  <a:moveTo>
                    <a:pt x="4941" y="0"/>
                  </a:moveTo>
                  <a:lnTo>
                    <a:pt x="0" y="2810"/>
                  </a:lnTo>
                  <a:lnTo>
                    <a:pt x="9858" y="19884"/>
                  </a:lnTo>
                  <a:lnTo>
                    <a:pt x="14788" y="17074"/>
                  </a:lnTo>
                  <a:lnTo>
                    <a:pt x="4941" y="0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4;p65">
              <a:extLst>
                <a:ext uri="{FF2B5EF4-FFF2-40B4-BE49-F238E27FC236}">
                  <a16:creationId xmlns:a16="http://schemas.microsoft.com/office/drawing/2014/main" id="{D0DF4C75-E998-4C63-B4E5-7A45B258ADF2}"/>
                </a:ext>
              </a:extLst>
            </p:cNvPr>
            <p:cNvSpPr/>
            <p:nvPr/>
          </p:nvSpPr>
          <p:spPr>
            <a:xfrm>
              <a:off x="3683475" y="1731000"/>
              <a:ext cx="113450" cy="75925"/>
            </a:xfrm>
            <a:custGeom>
              <a:avLst/>
              <a:gdLst/>
              <a:ahLst/>
              <a:cxnLst/>
              <a:rect l="l" t="t" r="r" b="b"/>
              <a:pathLst>
                <a:path w="4538" h="3037" fill="none" extrusionOk="0">
                  <a:moveTo>
                    <a:pt x="1" y="2370"/>
                  </a:moveTo>
                  <a:lnTo>
                    <a:pt x="4156" y="0"/>
                  </a:lnTo>
                  <a:lnTo>
                    <a:pt x="4537" y="667"/>
                  </a:lnTo>
                  <a:lnTo>
                    <a:pt x="394" y="3036"/>
                  </a:ln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5;p65">
              <a:extLst>
                <a:ext uri="{FF2B5EF4-FFF2-40B4-BE49-F238E27FC236}">
                  <a16:creationId xmlns:a16="http://schemas.microsoft.com/office/drawing/2014/main" id="{DA213E98-B163-4665-A0E1-53165323848E}"/>
                </a:ext>
              </a:extLst>
            </p:cNvPr>
            <p:cNvSpPr/>
            <p:nvPr/>
          </p:nvSpPr>
          <p:spPr>
            <a:xfrm>
              <a:off x="3767125" y="2046500"/>
              <a:ext cx="186950" cy="186975"/>
            </a:xfrm>
            <a:custGeom>
              <a:avLst/>
              <a:gdLst/>
              <a:ahLst/>
              <a:cxnLst/>
              <a:rect l="l" t="t" r="r" b="b"/>
              <a:pathLst>
                <a:path w="7478" h="7479" extrusionOk="0">
                  <a:moveTo>
                    <a:pt x="3739" y="1"/>
                  </a:moveTo>
                  <a:cubicBezTo>
                    <a:pt x="2072" y="1"/>
                    <a:pt x="667" y="1096"/>
                    <a:pt x="179" y="2597"/>
                  </a:cubicBezTo>
                  <a:cubicBezTo>
                    <a:pt x="60" y="2954"/>
                    <a:pt x="1" y="3335"/>
                    <a:pt x="1" y="3740"/>
                  </a:cubicBezTo>
                  <a:cubicBezTo>
                    <a:pt x="1" y="4633"/>
                    <a:pt x="310" y="5466"/>
                    <a:pt x="858" y="6109"/>
                  </a:cubicBezTo>
                  <a:cubicBezTo>
                    <a:pt x="1536" y="6942"/>
                    <a:pt x="2584" y="7478"/>
                    <a:pt x="3739" y="7478"/>
                  </a:cubicBezTo>
                  <a:cubicBezTo>
                    <a:pt x="5525" y="7478"/>
                    <a:pt x="7025" y="6204"/>
                    <a:pt x="7382" y="4525"/>
                  </a:cubicBezTo>
                  <a:cubicBezTo>
                    <a:pt x="7442" y="4275"/>
                    <a:pt x="7478" y="4001"/>
                    <a:pt x="7478" y="3740"/>
                  </a:cubicBezTo>
                  <a:cubicBezTo>
                    <a:pt x="7478" y="3001"/>
                    <a:pt x="7263" y="2311"/>
                    <a:pt x="6894" y="1751"/>
                  </a:cubicBezTo>
                  <a:cubicBezTo>
                    <a:pt x="6239" y="703"/>
                    <a:pt x="5061" y="1"/>
                    <a:pt x="3739" y="1"/>
                  </a:cubicBezTo>
                  <a:close/>
                </a:path>
              </a:pathLst>
            </a:custGeom>
            <a:solidFill>
              <a:srgbClr val="99E6E5"/>
            </a:solidFill>
            <a:ln w="113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6;p65">
              <a:extLst>
                <a:ext uri="{FF2B5EF4-FFF2-40B4-BE49-F238E27FC236}">
                  <a16:creationId xmlns:a16="http://schemas.microsoft.com/office/drawing/2014/main" id="{542B1E95-3E15-4C3C-B4D5-C0BF8842D028}"/>
                </a:ext>
              </a:extLst>
            </p:cNvPr>
            <p:cNvSpPr/>
            <p:nvPr/>
          </p:nvSpPr>
          <p:spPr>
            <a:xfrm>
              <a:off x="3829325" y="2681700"/>
              <a:ext cx="93200" cy="126825"/>
            </a:xfrm>
            <a:custGeom>
              <a:avLst/>
              <a:gdLst/>
              <a:ahLst/>
              <a:cxnLst/>
              <a:rect l="l" t="t" r="r" b="b"/>
              <a:pathLst>
                <a:path w="3728" h="5073" extrusionOk="0">
                  <a:moveTo>
                    <a:pt x="1858" y="1"/>
                  </a:moveTo>
                  <a:cubicBezTo>
                    <a:pt x="834" y="1"/>
                    <a:pt x="1" y="834"/>
                    <a:pt x="1" y="1858"/>
                  </a:cubicBezTo>
                  <a:cubicBezTo>
                    <a:pt x="1" y="2037"/>
                    <a:pt x="72" y="3763"/>
                    <a:pt x="72" y="3763"/>
                  </a:cubicBezTo>
                  <a:lnTo>
                    <a:pt x="72" y="5073"/>
                  </a:lnTo>
                  <a:lnTo>
                    <a:pt x="3644" y="5061"/>
                  </a:lnTo>
                  <a:lnTo>
                    <a:pt x="3644" y="3989"/>
                  </a:lnTo>
                  <a:cubicBezTo>
                    <a:pt x="3644" y="3989"/>
                    <a:pt x="3728" y="2037"/>
                    <a:pt x="3728" y="1858"/>
                  </a:cubicBezTo>
                  <a:cubicBezTo>
                    <a:pt x="3728" y="834"/>
                    <a:pt x="2894" y="1"/>
                    <a:pt x="1858" y="1"/>
                  </a:cubicBez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7;p65">
              <a:extLst>
                <a:ext uri="{FF2B5EF4-FFF2-40B4-BE49-F238E27FC236}">
                  <a16:creationId xmlns:a16="http://schemas.microsoft.com/office/drawing/2014/main" id="{D0BE4977-EDA6-47E5-9942-B42F968703E5}"/>
                </a:ext>
              </a:extLst>
            </p:cNvPr>
            <p:cNvSpPr/>
            <p:nvPr/>
          </p:nvSpPr>
          <p:spPr>
            <a:xfrm>
              <a:off x="3569175" y="2804650"/>
              <a:ext cx="687325" cy="74725"/>
            </a:xfrm>
            <a:custGeom>
              <a:avLst/>
              <a:gdLst/>
              <a:ahLst/>
              <a:cxnLst/>
              <a:rect l="l" t="t" r="r" b="b"/>
              <a:pathLst>
                <a:path w="27493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27492" y="2989"/>
                  </a:lnTo>
                  <a:lnTo>
                    <a:pt x="27492" y="0"/>
                  </a:lnTo>
                  <a:lnTo>
                    <a:pt x="14050" y="0"/>
                  </a:lnTo>
                  <a:lnTo>
                    <a:pt x="14050" y="143"/>
                  </a:lnTo>
                  <a:lnTo>
                    <a:pt x="10466" y="143"/>
                  </a:lnTo>
                  <a:lnTo>
                    <a:pt x="10466" y="0"/>
                  </a:lnTo>
                  <a:close/>
                </a:path>
              </a:pathLst>
            </a:custGeom>
            <a:solidFill>
              <a:srgbClr val="99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8;p65">
              <a:extLst>
                <a:ext uri="{FF2B5EF4-FFF2-40B4-BE49-F238E27FC236}">
                  <a16:creationId xmlns:a16="http://schemas.microsoft.com/office/drawing/2014/main" id="{5682048E-0082-48A0-B781-F29317B1E4EA}"/>
                </a:ext>
              </a:extLst>
            </p:cNvPr>
            <p:cNvSpPr/>
            <p:nvPr/>
          </p:nvSpPr>
          <p:spPr>
            <a:xfrm>
              <a:off x="3982025" y="2539125"/>
              <a:ext cx="343525" cy="52725"/>
            </a:xfrm>
            <a:custGeom>
              <a:avLst/>
              <a:gdLst/>
              <a:ahLst/>
              <a:cxnLst/>
              <a:rect l="l" t="t" r="r" b="b"/>
              <a:pathLst>
                <a:path w="13741" h="2109" fill="none" extrusionOk="0">
                  <a:moveTo>
                    <a:pt x="11800" y="1"/>
                  </a:moveTo>
                  <a:lnTo>
                    <a:pt x="9895" y="1"/>
                  </a:lnTo>
                  <a:lnTo>
                    <a:pt x="6645" y="1"/>
                  </a:lnTo>
                  <a:lnTo>
                    <a:pt x="1942" y="1"/>
                  </a:lnTo>
                  <a:lnTo>
                    <a:pt x="1" y="1"/>
                  </a:lnTo>
                  <a:lnTo>
                    <a:pt x="1" y="2108"/>
                  </a:lnTo>
                  <a:lnTo>
                    <a:pt x="5085" y="2108"/>
                  </a:lnTo>
                  <a:lnTo>
                    <a:pt x="9026" y="2108"/>
                  </a:lnTo>
                  <a:lnTo>
                    <a:pt x="13741" y="2108"/>
                  </a:lnTo>
                  <a:lnTo>
                    <a:pt x="13741" y="1"/>
                  </a:ln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9;p65">
              <a:extLst>
                <a:ext uri="{FF2B5EF4-FFF2-40B4-BE49-F238E27FC236}">
                  <a16:creationId xmlns:a16="http://schemas.microsoft.com/office/drawing/2014/main" id="{AAABF7DA-96E9-49AC-BADF-92B09C7D58B3}"/>
                </a:ext>
              </a:extLst>
            </p:cNvPr>
            <p:cNvSpPr/>
            <p:nvPr/>
          </p:nvSpPr>
          <p:spPr>
            <a:xfrm>
              <a:off x="3849875" y="2698375"/>
              <a:ext cx="51225" cy="51525"/>
            </a:xfrm>
            <a:custGeom>
              <a:avLst/>
              <a:gdLst/>
              <a:ahLst/>
              <a:cxnLst/>
              <a:rect l="l" t="t" r="r" b="b"/>
              <a:pathLst>
                <a:path w="2049" h="2061" extrusionOk="0">
                  <a:moveTo>
                    <a:pt x="1024" y="1"/>
                  </a:moveTo>
                  <a:cubicBezTo>
                    <a:pt x="453" y="1"/>
                    <a:pt x="0" y="465"/>
                    <a:pt x="0" y="1036"/>
                  </a:cubicBezTo>
                  <a:cubicBezTo>
                    <a:pt x="0" y="1596"/>
                    <a:pt x="453" y="2060"/>
                    <a:pt x="1024" y="2060"/>
                  </a:cubicBezTo>
                  <a:cubicBezTo>
                    <a:pt x="1596" y="2060"/>
                    <a:pt x="2048" y="1596"/>
                    <a:pt x="2048" y="1036"/>
                  </a:cubicBezTo>
                  <a:cubicBezTo>
                    <a:pt x="2048" y="465"/>
                    <a:pt x="1596" y="1"/>
                    <a:pt x="1024" y="1"/>
                  </a:cubicBezTo>
                  <a:close/>
                </a:path>
              </a:pathLst>
            </a:custGeom>
            <a:solidFill>
              <a:srgbClr val="2A2E38"/>
            </a:solidFill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0;p65">
              <a:extLst>
                <a:ext uri="{FF2B5EF4-FFF2-40B4-BE49-F238E27FC236}">
                  <a16:creationId xmlns:a16="http://schemas.microsoft.com/office/drawing/2014/main" id="{1D60B1B1-723C-4087-B256-772D1AB7994B}"/>
                </a:ext>
              </a:extLst>
            </p:cNvPr>
            <p:cNvSpPr/>
            <p:nvPr/>
          </p:nvSpPr>
          <p:spPr>
            <a:xfrm>
              <a:off x="3804325" y="2083725"/>
              <a:ext cx="112550" cy="112225"/>
            </a:xfrm>
            <a:custGeom>
              <a:avLst/>
              <a:gdLst/>
              <a:ahLst/>
              <a:cxnLst/>
              <a:rect l="l" t="t" r="r" b="b"/>
              <a:pathLst>
                <a:path w="4502" h="4489" extrusionOk="0">
                  <a:moveTo>
                    <a:pt x="2251" y="0"/>
                  </a:moveTo>
                  <a:cubicBezTo>
                    <a:pt x="1763" y="0"/>
                    <a:pt x="1299" y="167"/>
                    <a:pt x="929" y="441"/>
                  </a:cubicBezTo>
                  <a:cubicBezTo>
                    <a:pt x="370" y="834"/>
                    <a:pt x="1" y="1489"/>
                    <a:pt x="1" y="2239"/>
                  </a:cubicBezTo>
                  <a:cubicBezTo>
                    <a:pt x="1" y="2882"/>
                    <a:pt x="275" y="3453"/>
                    <a:pt x="715" y="3870"/>
                  </a:cubicBezTo>
                  <a:cubicBezTo>
                    <a:pt x="1120" y="4251"/>
                    <a:pt x="1656" y="4489"/>
                    <a:pt x="2251" y="4489"/>
                  </a:cubicBezTo>
                  <a:cubicBezTo>
                    <a:pt x="3215" y="4489"/>
                    <a:pt x="4049" y="3858"/>
                    <a:pt x="4358" y="3001"/>
                  </a:cubicBezTo>
                  <a:cubicBezTo>
                    <a:pt x="4454" y="2763"/>
                    <a:pt x="4501" y="2501"/>
                    <a:pt x="4501" y="2239"/>
                  </a:cubicBezTo>
                  <a:cubicBezTo>
                    <a:pt x="4501" y="1298"/>
                    <a:pt x="3918" y="500"/>
                    <a:pt x="3096" y="167"/>
                  </a:cubicBezTo>
                  <a:cubicBezTo>
                    <a:pt x="2834" y="60"/>
                    <a:pt x="2549" y="0"/>
                    <a:pt x="2251" y="0"/>
                  </a:cubicBezTo>
                  <a:close/>
                </a:path>
              </a:pathLst>
            </a:custGeom>
            <a:solidFill>
              <a:srgbClr val="2A2E38"/>
            </a:solidFill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iochemical Technician CV by Slidesgo">
  <a:themeElements>
    <a:clrScheme name="Simple Light">
      <a:dk1>
        <a:srgbClr val="2A2E38"/>
      </a:dk1>
      <a:lt1>
        <a:srgbClr val="9CE8E7"/>
      </a:lt1>
      <a:dk2>
        <a:srgbClr val="FFFFFF"/>
      </a:dk2>
      <a:lt2>
        <a:srgbClr val="CCCCC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59</Words>
  <Application>Microsoft Office PowerPoint</Application>
  <PresentationFormat>Презентация на цял екран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Poppins</vt:lpstr>
      <vt:lpstr>Open Sans</vt:lpstr>
      <vt:lpstr>Josefin Sans</vt:lpstr>
      <vt:lpstr>Poppins ExtraBold</vt:lpstr>
      <vt:lpstr>Arial</vt:lpstr>
      <vt:lpstr>Biochemical Technician CV by Slidesgo</vt:lpstr>
      <vt:lpstr>Codealers</vt:lpstr>
      <vt:lpstr>Team</vt:lpstr>
      <vt:lpstr>TECHNOLOGIES USED</vt:lpstr>
      <vt:lpstr>IMPLEMENTATION</vt:lpstr>
      <vt:lpstr>REPOSITORY</vt:lpstr>
      <vt:lpstr>DEMONSTRATION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Codealers</dc:title>
  <dc:creator>Teacher</dc:creator>
  <cp:lastModifiedBy>Трани Стоянов Транев</cp:lastModifiedBy>
  <cp:revision>9</cp:revision>
  <dcterms:modified xsi:type="dcterms:W3CDTF">2023-04-03T14:49:46Z</dcterms:modified>
</cp:coreProperties>
</file>