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1" r:id="rId2"/>
    <p:sldId id="312" r:id="rId3"/>
    <p:sldId id="313" r:id="rId4"/>
    <p:sldId id="332" r:id="rId5"/>
    <p:sldId id="315" r:id="rId6"/>
    <p:sldId id="3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30"/>
    <a:srgbClr val="AAAFB3"/>
    <a:srgbClr val="4B5151"/>
    <a:srgbClr val="18B49C"/>
    <a:srgbClr val="E7E6E6"/>
    <a:srgbClr val="0387AD"/>
    <a:srgbClr val="0696BB"/>
    <a:srgbClr val="1CA4BE"/>
    <a:srgbClr val="3EB3C5"/>
    <a:srgbClr val="017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115" d="100"/>
          <a:sy n="115" d="100"/>
        </p:scale>
        <p:origin x="33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402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3316C-D022-4CD8-B128-4E0E6D277D4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FB143-1449-4649-B8DE-46A717A1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8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685800"/>
            <a:ext cx="5486400" cy="5486400"/>
          </a:xfrm>
          <a:custGeom>
            <a:avLst/>
            <a:gdLst>
              <a:gd name="connsiteX0" fmla="*/ 2743200 w 5486400"/>
              <a:gd name="connsiteY0" fmla="*/ 0 h 5486400"/>
              <a:gd name="connsiteX1" fmla="*/ 5486400 w 5486400"/>
              <a:gd name="connsiteY1" fmla="*/ 2743200 h 5486400"/>
              <a:gd name="connsiteX2" fmla="*/ 2743200 w 5486400"/>
              <a:gd name="connsiteY2" fmla="*/ 5486400 h 5486400"/>
              <a:gd name="connsiteX3" fmla="*/ 0 w 5486400"/>
              <a:gd name="connsiteY3" fmla="*/ 2743200 h 5486400"/>
              <a:gd name="connsiteX4" fmla="*/ 2743200 w 5486400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5486400">
                <a:moveTo>
                  <a:pt x="2743200" y="0"/>
                </a:moveTo>
                <a:cubicBezTo>
                  <a:pt x="4258228" y="0"/>
                  <a:pt x="5486400" y="1228172"/>
                  <a:pt x="5486400" y="2743200"/>
                </a:cubicBezTo>
                <a:cubicBezTo>
                  <a:pt x="5486400" y="4258228"/>
                  <a:pt x="4258228" y="5486400"/>
                  <a:pt x="2743200" y="5486400"/>
                </a:cubicBezTo>
                <a:cubicBezTo>
                  <a:pt x="1228172" y="5486400"/>
                  <a:pt x="0" y="4258228"/>
                  <a:pt x="0" y="2743200"/>
                </a:cubicBezTo>
                <a:cubicBezTo>
                  <a:pt x="0" y="1228172"/>
                  <a:pt x="1228172" y="0"/>
                  <a:pt x="27432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2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1832960 w 6096000"/>
              <a:gd name="connsiteY0" fmla="*/ 0 h 6857999"/>
              <a:gd name="connsiteX1" fmla="*/ 6096000 w 6096000"/>
              <a:gd name="connsiteY1" fmla="*/ 0 h 6857999"/>
              <a:gd name="connsiteX2" fmla="*/ 6096000 w 6096000"/>
              <a:gd name="connsiteY2" fmla="*/ 6857999 h 6857999"/>
              <a:gd name="connsiteX3" fmla="*/ 1832962 w 6096000"/>
              <a:gd name="connsiteY3" fmla="*/ 6857999 h 6857999"/>
              <a:gd name="connsiteX4" fmla="*/ 1818129 w 6096000"/>
              <a:gd name="connsiteY4" fmla="*/ 6848490 h 6857999"/>
              <a:gd name="connsiteX5" fmla="*/ 0 w 6096000"/>
              <a:gd name="connsiteY5" fmla="*/ 3428999 h 6857999"/>
              <a:gd name="connsiteX6" fmla="*/ 1818129 w 6096000"/>
              <a:gd name="connsiteY6" fmla="*/ 950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7999">
                <a:moveTo>
                  <a:pt x="1832960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1832962" y="6857999"/>
                </a:lnTo>
                <a:lnTo>
                  <a:pt x="1818129" y="6848490"/>
                </a:lnTo>
                <a:cubicBezTo>
                  <a:pt x="721200" y="6107420"/>
                  <a:pt x="0" y="4852432"/>
                  <a:pt x="0" y="3428999"/>
                </a:cubicBezTo>
                <a:cubicBezTo>
                  <a:pt x="0" y="2005566"/>
                  <a:pt x="721200" y="750579"/>
                  <a:pt x="1818129" y="95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8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43085" y="739588"/>
            <a:ext cx="5014568" cy="5370004"/>
          </a:xfrm>
          <a:custGeom>
            <a:avLst/>
            <a:gdLst>
              <a:gd name="connsiteX0" fmla="*/ 86610 w 5014568"/>
              <a:gd name="connsiteY0" fmla="*/ 0 h 5370004"/>
              <a:gd name="connsiteX1" fmla="*/ 874636 w 5014568"/>
              <a:gd name="connsiteY1" fmla="*/ 56281 h 5370004"/>
              <a:gd name="connsiteX2" fmla="*/ 1036963 w 5014568"/>
              <a:gd name="connsiteY2" fmla="*/ 104521 h 5370004"/>
              <a:gd name="connsiteX3" fmla="*/ 1237659 w 5014568"/>
              <a:gd name="connsiteY3" fmla="*/ 107201 h 5370004"/>
              <a:gd name="connsiteX4" fmla="*/ 1532800 w 5014568"/>
              <a:gd name="connsiteY4" fmla="*/ 85761 h 5370004"/>
              <a:gd name="connsiteX5" fmla="*/ 1582974 w 5014568"/>
              <a:gd name="connsiteY5" fmla="*/ 72361 h 5370004"/>
              <a:gd name="connsiteX6" fmla="*/ 1763010 w 5014568"/>
              <a:gd name="connsiteY6" fmla="*/ 58961 h 5370004"/>
              <a:gd name="connsiteX7" fmla="*/ 2055199 w 5014568"/>
              <a:gd name="connsiteY7" fmla="*/ 104521 h 5370004"/>
              <a:gd name="connsiteX8" fmla="*/ 2226381 w 5014568"/>
              <a:gd name="connsiteY8" fmla="*/ 142042 h 5370004"/>
              <a:gd name="connsiteX9" fmla="*/ 2223430 w 5014568"/>
              <a:gd name="connsiteY9" fmla="*/ 273363 h 5370004"/>
              <a:gd name="connsiteX10" fmla="*/ 2300166 w 5014568"/>
              <a:gd name="connsiteY10" fmla="*/ 176882 h 5370004"/>
              <a:gd name="connsiteX11" fmla="*/ 2798954 w 5014568"/>
              <a:gd name="connsiteY11" fmla="*/ 99161 h 5370004"/>
              <a:gd name="connsiteX12" fmla="*/ 3285937 w 5014568"/>
              <a:gd name="connsiteY12" fmla="*/ 101841 h 5370004"/>
              <a:gd name="connsiteX13" fmla="*/ 3312499 w 5014568"/>
              <a:gd name="connsiteY13" fmla="*/ 101841 h 5370004"/>
              <a:gd name="connsiteX14" fmla="*/ 4168408 w 5014568"/>
              <a:gd name="connsiteY14" fmla="*/ 61641 h 5370004"/>
              <a:gd name="connsiteX15" fmla="*/ 4696710 w 5014568"/>
              <a:gd name="connsiteY15" fmla="*/ 13400 h 5370004"/>
              <a:gd name="connsiteX16" fmla="*/ 4879697 w 5014568"/>
              <a:gd name="connsiteY16" fmla="*/ 10720 h 5370004"/>
              <a:gd name="connsiteX17" fmla="*/ 4879697 w 5014568"/>
              <a:gd name="connsiteY17" fmla="*/ 270683 h 5370004"/>
              <a:gd name="connsiteX18" fmla="*/ 4879697 w 5014568"/>
              <a:gd name="connsiteY18" fmla="*/ 442205 h 5370004"/>
              <a:gd name="connsiteX19" fmla="*/ 4861989 w 5014568"/>
              <a:gd name="connsiteY19" fmla="*/ 506526 h 5370004"/>
              <a:gd name="connsiteX20" fmla="*/ 4802961 w 5014568"/>
              <a:gd name="connsiteY20" fmla="*/ 533326 h 5370004"/>
              <a:gd name="connsiteX21" fmla="*/ 4870843 w 5014568"/>
              <a:gd name="connsiteY21" fmla="*/ 538687 h 5370004"/>
              <a:gd name="connsiteX22" fmla="*/ 4850183 w 5014568"/>
              <a:gd name="connsiteY22" fmla="*/ 790610 h 5370004"/>
              <a:gd name="connsiteX23" fmla="*/ 4915114 w 5014568"/>
              <a:gd name="connsiteY23" fmla="*/ 980892 h 5370004"/>
              <a:gd name="connsiteX24" fmla="*/ 4929871 w 5014568"/>
              <a:gd name="connsiteY24" fmla="*/ 1088093 h 5370004"/>
              <a:gd name="connsiteX25" fmla="*/ 4873794 w 5014568"/>
              <a:gd name="connsiteY25" fmla="*/ 1774181 h 5370004"/>
              <a:gd name="connsiteX26" fmla="*/ 4923968 w 5014568"/>
              <a:gd name="connsiteY26" fmla="*/ 2296787 h 5370004"/>
              <a:gd name="connsiteX27" fmla="*/ 4921017 w 5014568"/>
              <a:gd name="connsiteY27" fmla="*/ 2444189 h 5370004"/>
              <a:gd name="connsiteX28" fmla="*/ 4921017 w 5014568"/>
              <a:gd name="connsiteY28" fmla="*/ 2827434 h 5370004"/>
              <a:gd name="connsiteX29" fmla="*/ 4918067 w 5014568"/>
              <a:gd name="connsiteY29" fmla="*/ 3226759 h 5370004"/>
              <a:gd name="connsiteX30" fmla="*/ 4835426 w 5014568"/>
              <a:gd name="connsiteY30" fmla="*/ 3288399 h 5370004"/>
              <a:gd name="connsiteX31" fmla="*/ 4906260 w 5014568"/>
              <a:gd name="connsiteY31" fmla="*/ 3269639 h 5370004"/>
              <a:gd name="connsiteX32" fmla="*/ 4932823 w 5014568"/>
              <a:gd name="connsiteY32" fmla="*/ 3786885 h 5370004"/>
              <a:gd name="connsiteX33" fmla="*/ 4941677 w 5014568"/>
              <a:gd name="connsiteY33" fmla="*/ 4218370 h 5370004"/>
              <a:gd name="connsiteX34" fmla="*/ 4926920 w 5014568"/>
              <a:gd name="connsiteY34" fmla="*/ 4539974 h 5370004"/>
              <a:gd name="connsiteX35" fmla="*/ 4906260 w 5014568"/>
              <a:gd name="connsiteY35" fmla="*/ 4657896 h 5370004"/>
              <a:gd name="connsiteX36" fmla="*/ 4947581 w 5014568"/>
              <a:gd name="connsiteY36" fmla="*/ 4979499 h 5370004"/>
              <a:gd name="connsiteX37" fmla="*/ 5012512 w 5014568"/>
              <a:gd name="connsiteY37" fmla="*/ 5317184 h 5370004"/>
              <a:gd name="connsiteX38" fmla="*/ 4805912 w 5014568"/>
              <a:gd name="connsiteY38" fmla="*/ 5317184 h 5370004"/>
              <a:gd name="connsiteX39" fmla="*/ 4705564 w 5014568"/>
              <a:gd name="connsiteY39" fmla="*/ 5271623 h 5370004"/>
              <a:gd name="connsiteX40" fmla="*/ 4584557 w 5014568"/>
              <a:gd name="connsiteY40" fmla="*/ 5279663 h 5370004"/>
              <a:gd name="connsiteX41" fmla="*/ 4549139 w 5014568"/>
              <a:gd name="connsiteY41" fmla="*/ 5349344 h 5370004"/>
              <a:gd name="connsiteX42" fmla="*/ 4395667 w 5014568"/>
              <a:gd name="connsiteY42" fmla="*/ 5368104 h 5370004"/>
              <a:gd name="connsiteX43" fmla="*/ 3846704 w 5014568"/>
              <a:gd name="connsiteY43" fmla="*/ 5309143 h 5370004"/>
              <a:gd name="connsiteX44" fmla="*/ 3613543 w 5014568"/>
              <a:gd name="connsiteY44" fmla="*/ 5226062 h 5370004"/>
              <a:gd name="connsiteX45" fmla="*/ 3451215 w 5014568"/>
              <a:gd name="connsiteY45" fmla="*/ 5151022 h 5370004"/>
              <a:gd name="connsiteX46" fmla="*/ 3333159 w 5014568"/>
              <a:gd name="connsiteY46" fmla="*/ 5268943 h 5370004"/>
              <a:gd name="connsiteX47" fmla="*/ 3303645 w 5014568"/>
              <a:gd name="connsiteY47" fmla="*/ 5319864 h 5370004"/>
              <a:gd name="connsiteX48" fmla="*/ 3082289 w 5014568"/>
              <a:gd name="connsiteY48" fmla="*/ 5333264 h 5370004"/>
              <a:gd name="connsiteX49" fmla="*/ 2577599 w 5014568"/>
              <a:gd name="connsiteY49" fmla="*/ 5333264 h 5370004"/>
              <a:gd name="connsiteX50" fmla="*/ 2235235 w 5014568"/>
              <a:gd name="connsiteY50" fmla="*/ 5177822 h 5370004"/>
              <a:gd name="connsiteX51" fmla="*/ 2196867 w 5014568"/>
              <a:gd name="connsiteY51" fmla="*/ 5153702 h 5370004"/>
              <a:gd name="connsiteX52" fmla="*/ 2128985 w 5014568"/>
              <a:gd name="connsiteY52" fmla="*/ 5191222 h 5370004"/>
              <a:gd name="connsiteX53" fmla="*/ 1763010 w 5014568"/>
              <a:gd name="connsiteY53" fmla="*/ 5185862 h 5370004"/>
              <a:gd name="connsiteX54" fmla="*/ 1748253 w 5014568"/>
              <a:gd name="connsiteY54" fmla="*/ 5167102 h 5370004"/>
              <a:gd name="connsiteX55" fmla="*/ 1662662 w 5014568"/>
              <a:gd name="connsiteY55" fmla="*/ 5226062 h 5370004"/>
              <a:gd name="connsiteX56" fmla="*/ 1574120 w 5014568"/>
              <a:gd name="connsiteY56" fmla="*/ 5239463 h 5370004"/>
              <a:gd name="connsiteX57" fmla="*/ 1234708 w 5014568"/>
              <a:gd name="connsiteY57" fmla="*/ 5282343 h 5370004"/>
              <a:gd name="connsiteX58" fmla="*/ 1199291 w 5014568"/>
              <a:gd name="connsiteY58" fmla="*/ 5164422 h 5370004"/>
              <a:gd name="connsiteX59" fmla="*/ 1137311 w 5014568"/>
              <a:gd name="connsiteY59" fmla="*/ 5218022 h 5370004"/>
              <a:gd name="connsiteX60" fmla="*/ 1022206 w 5014568"/>
              <a:gd name="connsiteY60" fmla="*/ 5218022 h 5370004"/>
              <a:gd name="connsiteX61" fmla="*/ 939567 w 5014568"/>
              <a:gd name="connsiteY61" fmla="*/ 5282343 h 5370004"/>
              <a:gd name="connsiteX62" fmla="*/ 65950 w 5014568"/>
              <a:gd name="connsiteY62" fmla="*/ 5226062 h 5370004"/>
              <a:gd name="connsiteX63" fmla="*/ 86610 w 5014568"/>
              <a:gd name="connsiteY63" fmla="*/ 4888378 h 5370004"/>
              <a:gd name="connsiteX64" fmla="*/ 71853 w 5014568"/>
              <a:gd name="connsiteY64" fmla="*/ 4789217 h 5370004"/>
              <a:gd name="connsiteX65" fmla="*/ 45290 w 5014568"/>
              <a:gd name="connsiteY65" fmla="*/ 4569455 h 5370004"/>
              <a:gd name="connsiteX66" fmla="*/ 80707 w 5014568"/>
              <a:gd name="connsiteY66" fmla="*/ 4384532 h 5370004"/>
              <a:gd name="connsiteX67" fmla="*/ 222375 w 5014568"/>
              <a:gd name="connsiteY67" fmla="*/ 4229091 h 5370004"/>
              <a:gd name="connsiteX68" fmla="*/ 98416 w 5014568"/>
              <a:gd name="connsiteY68" fmla="*/ 3886046 h 5370004"/>
              <a:gd name="connsiteX69" fmla="*/ 157444 w 5014568"/>
              <a:gd name="connsiteY69" fmla="*/ 3505482 h 5370004"/>
              <a:gd name="connsiteX70" fmla="*/ 189909 w 5014568"/>
              <a:gd name="connsiteY70" fmla="*/ 3205318 h 5370004"/>
              <a:gd name="connsiteX71" fmla="*/ 163346 w 5014568"/>
              <a:gd name="connsiteY71" fmla="*/ 2755073 h 5370004"/>
              <a:gd name="connsiteX72" fmla="*/ 195812 w 5014568"/>
              <a:gd name="connsiteY72" fmla="*/ 2160106 h 5370004"/>
              <a:gd name="connsiteX73" fmla="*/ 124978 w 5014568"/>
              <a:gd name="connsiteY73" fmla="*/ 1999304 h 5370004"/>
              <a:gd name="connsiteX74" fmla="*/ 139735 w 5014568"/>
              <a:gd name="connsiteY74" fmla="*/ 1605339 h 5370004"/>
              <a:gd name="connsiteX75" fmla="*/ 151541 w 5014568"/>
              <a:gd name="connsiteY75" fmla="*/ 1554419 h 5370004"/>
              <a:gd name="connsiteX76" fmla="*/ 204666 w 5014568"/>
              <a:gd name="connsiteY76" fmla="*/ 1527618 h 5370004"/>
              <a:gd name="connsiteX77" fmla="*/ 139735 w 5014568"/>
              <a:gd name="connsiteY77" fmla="*/ 1270335 h 5370004"/>
              <a:gd name="connsiteX78" fmla="*/ 42339 w 5014568"/>
              <a:gd name="connsiteY78" fmla="*/ 664648 h 5370004"/>
              <a:gd name="connsiteX79" fmla="*/ 1019 w 5014568"/>
              <a:gd name="connsiteY79" fmla="*/ 477046 h 5370004"/>
              <a:gd name="connsiteX80" fmla="*/ 39387 w 5014568"/>
              <a:gd name="connsiteY80" fmla="*/ 235843 h 5370004"/>
              <a:gd name="connsiteX81" fmla="*/ 86610 w 5014568"/>
              <a:gd name="connsiteY81" fmla="*/ 0 h 537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014568" h="5370004">
                <a:moveTo>
                  <a:pt x="86610" y="0"/>
                </a:moveTo>
                <a:cubicBezTo>
                  <a:pt x="334528" y="96481"/>
                  <a:pt x="617864" y="13400"/>
                  <a:pt x="874636" y="56281"/>
                </a:cubicBezTo>
                <a:cubicBezTo>
                  <a:pt x="930713" y="64321"/>
                  <a:pt x="983838" y="80401"/>
                  <a:pt x="1036963" y="104521"/>
                </a:cubicBezTo>
                <a:cubicBezTo>
                  <a:pt x="1090089" y="128642"/>
                  <a:pt x="1178631" y="96481"/>
                  <a:pt x="1237659" y="107201"/>
                </a:cubicBezTo>
                <a:cubicBezTo>
                  <a:pt x="1352764" y="125962"/>
                  <a:pt x="1420647" y="120602"/>
                  <a:pt x="1532800" y="85761"/>
                </a:cubicBezTo>
                <a:cubicBezTo>
                  <a:pt x="1547557" y="80401"/>
                  <a:pt x="1565265" y="77721"/>
                  <a:pt x="1582974" y="72361"/>
                </a:cubicBezTo>
                <a:cubicBezTo>
                  <a:pt x="1642002" y="58961"/>
                  <a:pt x="1701030" y="56281"/>
                  <a:pt x="1763010" y="58961"/>
                </a:cubicBezTo>
                <a:cubicBezTo>
                  <a:pt x="1860406" y="61641"/>
                  <a:pt x="1960754" y="80401"/>
                  <a:pt x="2055199" y="104521"/>
                </a:cubicBezTo>
                <a:cubicBezTo>
                  <a:pt x="2102422" y="115241"/>
                  <a:pt x="2202770" y="101841"/>
                  <a:pt x="2226381" y="142042"/>
                </a:cubicBezTo>
                <a:cubicBezTo>
                  <a:pt x="2241138" y="171522"/>
                  <a:pt x="2223430" y="273363"/>
                  <a:pt x="2223430" y="273363"/>
                </a:cubicBezTo>
                <a:cubicBezTo>
                  <a:pt x="2223430" y="273363"/>
                  <a:pt x="2261798" y="214403"/>
                  <a:pt x="2300166" y="176882"/>
                </a:cubicBezTo>
                <a:cubicBezTo>
                  <a:pt x="2415271" y="67001"/>
                  <a:pt x="2633675" y="101841"/>
                  <a:pt x="2798954" y="99161"/>
                </a:cubicBezTo>
                <a:cubicBezTo>
                  <a:pt x="2955379" y="96481"/>
                  <a:pt x="3126560" y="91121"/>
                  <a:pt x="3285937" y="101841"/>
                </a:cubicBezTo>
                <a:cubicBezTo>
                  <a:pt x="3294791" y="101841"/>
                  <a:pt x="3303645" y="101841"/>
                  <a:pt x="3312499" y="101841"/>
                </a:cubicBezTo>
                <a:cubicBezTo>
                  <a:pt x="3598786" y="125962"/>
                  <a:pt x="3885073" y="93801"/>
                  <a:pt x="4168408" y="61641"/>
                </a:cubicBezTo>
                <a:cubicBezTo>
                  <a:pt x="4345492" y="42881"/>
                  <a:pt x="4519625" y="21440"/>
                  <a:pt x="4696710" y="13400"/>
                </a:cubicBezTo>
                <a:cubicBezTo>
                  <a:pt x="4758689" y="10720"/>
                  <a:pt x="4820669" y="10720"/>
                  <a:pt x="4879697" y="10720"/>
                </a:cubicBezTo>
                <a:cubicBezTo>
                  <a:pt x="4879697" y="96481"/>
                  <a:pt x="4879697" y="182242"/>
                  <a:pt x="4879697" y="270683"/>
                </a:cubicBezTo>
                <a:cubicBezTo>
                  <a:pt x="4879697" y="326964"/>
                  <a:pt x="4879697" y="385925"/>
                  <a:pt x="4879697" y="442205"/>
                </a:cubicBezTo>
                <a:cubicBezTo>
                  <a:pt x="4879697" y="463646"/>
                  <a:pt x="4876746" y="487766"/>
                  <a:pt x="4861989" y="506526"/>
                </a:cubicBezTo>
                <a:cubicBezTo>
                  <a:pt x="4850183" y="522606"/>
                  <a:pt x="4802961" y="533326"/>
                  <a:pt x="4802961" y="533326"/>
                </a:cubicBezTo>
                <a:cubicBezTo>
                  <a:pt x="4826572" y="536006"/>
                  <a:pt x="4847232" y="538687"/>
                  <a:pt x="4870843" y="538687"/>
                </a:cubicBezTo>
                <a:cubicBezTo>
                  <a:pt x="4912164" y="594967"/>
                  <a:pt x="4850183" y="790610"/>
                  <a:pt x="4850183" y="790610"/>
                </a:cubicBezTo>
                <a:cubicBezTo>
                  <a:pt x="4850183" y="790610"/>
                  <a:pt x="4856086" y="884411"/>
                  <a:pt x="4915114" y="980892"/>
                </a:cubicBezTo>
                <a:cubicBezTo>
                  <a:pt x="4935774" y="1013052"/>
                  <a:pt x="4932823" y="1050573"/>
                  <a:pt x="4929871" y="1088093"/>
                </a:cubicBezTo>
                <a:cubicBezTo>
                  <a:pt x="4912164" y="1315896"/>
                  <a:pt x="4891503" y="1546379"/>
                  <a:pt x="4873794" y="1774181"/>
                </a:cubicBezTo>
                <a:cubicBezTo>
                  <a:pt x="4859037" y="1951063"/>
                  <a:pt x="4847232" y="2135986"/>
                  <a:pt x="4923968" y="2296787"/>
                </a:cubicBezTo>
                <a:cubicBezTo>
                  <a:pt x="4820669" y="2347708"/>
                  <a:pt x="4758689" y="2245867"/>
                  <a:pt x="4921017" y="2444189"/>
                </a:cubicBezTo>
                <a:cubicBezTo>
                  <a:pt x="4923968" y="2548710"/>
                  <a:pt x="4923968" y="2688072"/>
                  <a:pt x="4921017" y="2827434"/>
                </a:cubicBezTo>
                <a:cubicBezTo>
                  <a:pt x="4918067" y="2972155"/>
                  <a:pt x="4915114" y="3119557"/>
                  <a:pt x="4918067" y="3226759"/>
                </a:cubicBezTo>
                <a:cubicBezTo>
                  <a:pt x="4888551" y="3213358"/>
                  <a:pt x="4850183" y="3256239"/>
                  <a:pt x="4835426" y="3288399"/>
                </a:cubicBezTo>
                <a:cubicBezTo>
                  <a:pt x="4820669" y="3323240"/>
                  <a:pt x="4829523" y="3344680"/>
                  <a:pt x="4906260" y="3269639"/>
                </a:cubicBezTo>
                <a:cubicBezTo>
                  <a:pt x="4918067" y="3441161"/>
                  <a:pt x="4926920" y="3612683"/>
                  <a:pt x="4932823" y="3786885"/>
                </a:cubicBezTo>
                <a:cubicBezTo>
                  <a:pt x="4938725" y="3931607"/>
                  <a:pt x="4941677" y="4073649"/>
                  <a:pt x="4941677" y="4218370"/>
                </a:cubicBezTo>
                <a:cubicBezTo>
                  <a:pt x="4941677" y="4325572"/>
                  <a:pt x="4941677" y="4432773"/>
                  <a:pt x="4926920" y="4539974"/>
                </a:cubicBezTo>
                <a:cubicBezTo>
                  <a:pt x="4921017" y="4580175"/>
                  <a:pt x="4912164" y="4617695"/>
                  <a:pt x="4906260" y="4657896"/>
                </a:cubicBezTo>
                <a:cubicBezTo>
                  <a:pt x="4891503" y="4767777"/>
                  <a:pt x="4912164" y="4874978"/>
                  <a:pt x="4947581" y="4979499"/>
                </a:cubicBezTo>
                <a:cubicBezTo>
                  <a:pt x="4982997" y="5092061"/>
                  <a:pt x="5024316" y="5201942"/>
                  <a:pt x="5012512" y="5317184"/>
                </a:cubicBezTo>
                <a:cubicBezTo>
                  <a:pt x="4944628" y="5335944"/>
                  <a:pt x="4873794" y="5335944"/>
                  <a:pt x="4805912" y="5317184"/>
                </a:cubicBezTo>
                <a:cubicBezTo>
                  <a:pt x="4770495" y="5309143"/>
                  <a:pt x="4735078" y="5293063"/>
                  <a:pt x="4705564" y="5271623"/>
                </a:cubicBezTo>
                <a:cubicBezTo>
                  <a:pt x="4622925" y="5209982"/>
                  <a:pt x="4605216" y="5191222"/>
                  <a:pt x="4584557" y="5279663"/>
                </a:cubicBezTo>
                <a:cubicBezTo>
                  <a:pt x="4578654" y="5306463"/>
                  <a:pt x="4572751" y="5333264"/>
                  <a:pt x="4549139" y="5349344"/>
                </a:cubicBezTo>
                <a:cubicBezTo>
                  <a:pt x="4510771" y="5378824"/>
                  <a:pt x="4442889" y="5368104"/>
                  <a:pt x="4395667" y="5368104"/>
                </a:cubicBezTo>
                <a:cubicBezTo>
                  <a:pt x="4209728" y="5362744"/>
                  <a:pt x="4026740" y="5343984"/>
                  <a:pt x="3846704" y="5309143"/>
                </a:cubicBezTo>
                <a:cubicBezTo>
                  <a:pt x="3764065" y="5295743"/>
                  <a:pt x="3678474" y="5274303"/>
                  <a:pt x="3613543" y="5226062"/>
                </a:cubicBezTo>
                <a:cubicBezTo>
                  <a:pt x="3551563" y="5177822"/>
                  <a:pt x="3498438" y="5148342"/>
                  <a:pt x="3451215" y="5151022"/>
                </a:cubicBezTo>
                <a:cubicBezTo>
                  <a:pt x="3403993" y="5153702"/>
                  <a:pt x="3365625" y="5191222"/>
                  <a:pt x="3333159" y="5268943"/>
                </a:cubicBezTo>
                <a:cubicBezTo>
                  <a:pt x="3324305" y="5285023"/>
                  <a:pt x="3318402" y="5303783"/>
                  <a:pt x="3303645" y="5319864"/>
                </a:cubicBezTo>
                <a:cubicBezTo>
                  <a:pt x="3253471" y="5370784"/>
                  <a:pt x="3159026" y="5346664"/>
                  <a:pt x="3082289" y="5333264"/>
                </a:cubicBezTo>
                <a:cubicBezTo>
                  <a:pt x="2917010" y="5303783"/>
                  <a:pt x="2745829" y="5352024"/>
                  <a:pt x="2577599" y="5333264"/>
                </a:cubicBezTo>
                <a:cubicBezTo>
                  <a:pt x="2447737" y="5319864"/>
                  <a:pt x="2323777" y="5263583"/>
                  <a:pt x="2235235" y="5177822"/>
                </a:cubicBezTo>
                <a:cubicBezTo>
                  <a:pt x="2226381" y="5167102"/>
                  <a:pt x="2211624" y="5156382"/>
                  <a:pt x="2196867" y="5153702"/>
                </a:cubicBezTo>
                <a:cubicBezTo>
                  <a:pt x="2170304" y="5148342"/>
                  <a:pt x="2146693" y="5172462"/>
                  <a:pt x="2128985" y="5191222"/>
                </a:cubicBezTo>
                <a:cubicBezTo>
                  <a:pt x="2037491" y="5285023"/>
                  <a:pt x="1848601" y="5279663"/>
                  <a:pt x="1763010" y="5185862"/>
                </a:cubicBezTo>
                <a:cubicBezTo>
                  <a:pt x="1757107" y="5180502"/>
                  <a:pt x="1751204" y="5175142"/>
                  <a:pt x="1748253" y="5167102"/>
                </a:cubicBezTo>
                <a:cubicBezTo>
                  <a:pt x="1712836" y="5177822"/>
                  <a:pt x="1683322" y="5199262"/>
                  <a:pt x="1662662" y="5226062"/>
                </a:cubicBezTo>
                <a:cubicBezTo>
                  <a:pt x="1633148" y="5231422"/>
                  <a:pt x="1603634" y="5234103"/>
                  <a:pt x="1574120" y="5239463"/>
                </a:cubicBezTo>
                <a:cubicBezTo>
                  <a:pt x="1461966" y="5252863"/>
                  <a:pt x="1346861" y="5268943"/>
                  <a:pt x="1234708" y="5282343"/>
                </a:cubicBezTo>
                <a:cubicBezTo>
                  <a:pt x="1237659" y="5242143"/>
                  <a:pt x="1225854" y="5199262"/>
                  <a:pt x="1199291" y="5164422"/>
                </a:cubicBezTo>
                <a:cubicBezTo>
                  <a:pt x="1190437" y="5188542"/>
                  <a:pt x="1166825" y="5209982"/>
                  <a:pt x="1137311" y="5218022"/>
                </a:cubicBezTo>
                <a:cubicBezTo>
                  <a:pt x="1149117" y="5161742"/>
                  <a:pt x="1090089" y="5177822"/>
                  <a:pt x="1022206" y="5218022"/>
                </a:cubicBezTo>
                <a:cubicBezTo>
                  <a:pt x="995644" y="5236783"/>
                  <a:pt x="966130" y="5258223"/>
                  <a:pt x="939567" y="5282343"/>
                </a:cubicBezTo>
                <a:cubicBezTo>
                  <a:pt x="650329" y="5242143"/>
                  <a:pt x="358139" y="5223382"/>
                  <a:pt x="65950" y="5226062"/>
                </a:cubicBezTo>
                <a:cubicBezTo>
                  <a:pt x="65950" y="5124221"/>
                  <a:pt x="92513" y="4998260"/>
                  <a:pt x="86610" y="4888378"/>
                </a:cubicBezTo>
                <a:cubicBezTo>
                  <a:pt x="83658" y="4853538"/>
                  <a:pt x="80707" y="4821378"/>
                  <a:pt x="71853" y="4789217"/>
                </a:cubicBezTo>
                <a:cubicBezTo>
                  <a:pt x="48241" y="4719536"/>
                  <a:pt x="39387" y="4644496"/>
                  <a:pt x="45290" y="4569455"/>
                </a:cubicBezTo>
                <a:cubicBezTo>
                  <a:pt x="48241" y="4507814"/>
                  <a:pt x="60047" y="4446173"/>
                  <a:pt x="80707" y="4384532"/>
                </a:cubicBezTo>
                <a:cubicBezTo>
                  <a:pt x="184006" y="4384532"/>
                  <a:pt x="278451" y="4282691"/>
                  <a:pt x="222375" y="4229091"/>
                </a:cubicBezTo>
                <a:cubicBezTo>
                  <a:pt x="130881" y="4135289"/>
                  <a:pt x="98416" y="4009328"/>
                  <a:pt x="98416" y="3886046"/>
                </a:cubicBezTo>
                <a:cubicBezTo>
                  <a:pt x="98416" y="3757405"/>
                  <a:pt x="133832" y="3631443"/>
                  <a:pt x="157444" y="3505482"/>
                </a:cubicBezTo>
                <a:cubicBezTo>
                  <a:pt x="175152" y="3406321"/>
                  <a:pt x="184006" y="3304479"/>
                  <a:pt x="189909" y="3205318"/>
                </a:cubicBezTo>
                <a:cubicBezTo>
                  <a:pt x="195812" y="3052556"/>
                  <a:pt x="175152" y="2905155"/>
                  <a:pt x="163346" y="2755073"/>
                </a:cubicBezTo>
                <a:cubicBezTo>
                  <a:pt x="148589" y="2562111"/>
                  <a:pt x="133832" y="2240507"/>
                  <a:pt x="195812" y="2160106"/>
                </a:cubicBezTo>
                <a:cubicBezTo>
                  <a:pt x="307965" y="2018064"/>
                  <a:pt x="337480" y="2060945"/>
                  <a:pt x="124978" y="1999304"/>
                </a:cubicBezTo>
                <a:cubicBezTo>
                  <a:pt x="130881" y="1867982"/>
                  <a:pt x="133832" y="1736661"/>
                  <a:pt x="139735" y="1605339"/>
                </a:cubicBezTo>
                <a:cubicBezTo>
                  <a:pt x="139735" y="1589259"/>
                  <a:pt x="139735" y="1570499"/>
                  <a:pt x="151541" y="1554419"/>
                </a:cubicBezTo>
                <a:cubicBezTo>
                  <a:pt x="163346" y="1541019"/>
                  <a:pt x="184006" y="1532978"/>
                  <a:pt x="204666" y="1527618"/>
                </a:cubicBezTo>
                <a:cubicBezTo>
                  <a:pt x="299111" y="1500818"/>
                  <a:pt x="287306" y="1302496"/>
                  <a:pt x="139735" y="1270335"/>
                </a:cubicBezTo>
                <a:cubicBezTo>
                  <a:pt x="130881" y="1063973"/>
                  <a:pt x="101367" y="860290"/>
                  <a:pt x="42339" y="664648"/>
                </a:cubicBezTo>
                <a:cubicBezTo>
                  <a:pt x="27582" y="603007"/>
                  <a:pt x="6922" y="541367"/>
                  <a:pt x="1019" y="477046"/>
                </a:cubicBezTo>
                <a:cubicBezTo>
                  <a:pt x="-4884" y="396645"/>
                  <a:pt x="15776" y="316244"/>
                  <a:pt x="39387" y="235843"/>
                </a:cubicBezTo>
                <a:cubicBezTo>
                  <a:pt x="60047" y="158122"/>
                  <a:pt x="83658" y="80401"/>
                  <a:pt x="866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54714" y="252414"/>
            <a:ext cx="10474680" cy="3009398"/>
          </a:xfrm>
          <a:custGeom>
            <a:avLst/>
            <a:gdLst>
              <a:gd name="connsiteX0" fmla="*/ 691749 w 10474680"/>
              <a:gd name="connsiteY0" fmla="*/ 251 h 3009398"/>
              <a:gd name="connsiteX1" fmla="*/ 734393 w 10474680"/>
              <a:gd name="connsiteY1" fmla="*/ 7755 h 3009398"/>
              <a:gd name="connsiteX2" fmla="*/ 867857 w 10474680"/>
              <a:gd name="connsiteY2" fmla="*/ 152729 h 3009398"/>
              <a:gd name="connsiteX3" fmla="*/ 1396267 w 10474680"/>
              <a:gd name="connsiteY3" fmla="*/ 104404 h 3009398"/>
              <a:gd name="connsiteX4" fmla="*/ 2286938 w 10474680"/>
              <a:gd name="connsiteY4" fmla="*/ 204074 h 3009398"/>
              <a:gd name="connsiteX5" fmla="*/ 2752702 w 10474680"/>
              <a:gd name="connsiteY5" fmla="*/ 445698 h 3009398"/>
              <a:gd name="connsiteX6" fmla="*/ 2902509 w 10474680"/>
              <a:gd name="connsiteY6" fmla="*/ 297703 h 3009398"/>
              <a:gd name="connsiteX7" fmla="*/ 3106791 w 10474680"/>
              <a:gd name="connsiteY7" fmla="*/ 355089 h 3009398"/>
              <a:gd name="connsiteX8" fmla="*/ 3518080 w 10474680"/>
              <a:gd name="connsiteY8" fmla="*/ 481941 h 3009398"/>
              <a:gd name="connsiteX9" fmla="*/ 3752323 w 10474680"/>
              <a:gd name="connsiteY9" fmla="*/ 312805 h 3009398"/>
              <a:gd name="connsiteX10" fmla="*/ 4392408 w 10474680"/>
              <a:gd name="connsiteY10" fmla="*/ 346028 h 3009398"/>
              <a:gd name="connsiteX11" fmla="*/ 4931713 w 10474680"/>
              <a:gd name="connsiteY11" fmla="*/ 409454 h 3009398"/>
              <a:gd name="connsiteX12" fmla="*/ 4983466 w 10474680"/>
              <a:gd name="connsiteY12" fmla="*/ 877600 h 3009398"/>
              <a:gd name="connsiteX13" fmla="*/ 5037940 w 10474680"/>
              <a:gd name="connsiteY13" fmla="*/ 560469 h 3009398"/>
              <a:gd name="connsiteX14" fmla="*/ 5097864 w 10474680"/>
              <a:gd name="connsiteY14" fmla="*/ 330927 h 3009398"/>
              <a:gd name="connsiteX15" fmla="*/ 5830555 w 10474680"/>
              <a:gd name="connsiteY15" fmla="*/ 397373 h 3009398"/>
              <a:gd name="connsiteX16" fmla="*/ 6437955 w 10474680"/>
              <a:gd name="connsiteY16" fmla="*/ 349048 h 3009398"/>
              <a:gd name="connsiteX17" fmla="*/ 6876481 w 10474680"/>
              <a:gd name="connsiteY17" fmla="*/ 306764 h 3009398"/>
              <a:gd name="connsiteX18" fmla="*/ 6911890 w 10474680"/>
              <a:gd name="connsiteY18" fmla="*/ 626916 h 3009398"/>
              <a:gd name="connsiteX19" fmla="*/ 7069868 w 10474680"/>
              <a:gd name="connsiteY19" fmla="*/ 355089 h 3009398"/>
              <a:gd name="connsiteX20" fmla="*/ 7426681 w 10474680"/>
              <a:gd name="connsiteY20" fmla="*/ 270521 h 3009398"/>
              <a:gd name="connsiteX21" fmla="*/ 8061318 w 10474680"/>
              <a:gd name="connsiteY21" fmla="*/ 231257 h 3009398"/>
              <a:gd name="connsiteX22" fmla="*/ 9368725 w 10474680"/>
              <a:gd name="connsiteY22" fmla="*/ 303744 h 3009398"/>
              <a:gd name="connsiteX23" fmla="*/ 9624759 w 10474680"/>
              <a:gd name="connsiteY23" fmla="*/ 361130 h 3009398"/>
              <a:gd name="connsiteX24" fmla="*/ 9687405 w 10474680"/>
              <a:gd name="connsiteY24" fmla="*/ 252399 h 3009398"/>
              <a:gd name="connsiteX25" fmla="*/ 9932544 w 10474680"/>
              <a:gd name="connsiteY25" fmla="*/ 158770 h 3009398"/>
              <a:gd name="connsiteX26" fmla="*/ 9973401 w 10474680"/>
              <a:gd name="connsiteY26" fmla="*/ 427576 h 3009398"/>
              <a:gd name="connsiteX27" fmla="*/ 10207644 w 10474680"/>
              <a:gd name="connsiteY27" fmla="*/ 170851 h 3009398"/>
              <a:gd name="connsiteX28" fmla="*/ 10466402 w 10474680"/>
              <a:gd name="connsiteY28" fmla="*/ 451738 h 3009398"/>
              <a:gd name="connsiteX29" fmla="*/ 10409203 w 10474680"/>
              <a:gd name="connsiteY29" fmla="*/ 1481659 h 3009398"/>
              <a:gd name="connsiteX30" fmla="*/ 10338385 w 10474680"/>
              <a:gd name="connsiteY30" fmla="*/ 2363586 h 3009398"/>
              <a:gd name="connsiteX31" fmla="*/ 10229434 w 10474680"/>
              <a:gd name="connsiteY31" fmla="*/ 2819650 h 3009398"/>
              <a:gd name="connsiteX32" fmla="*/ 9622035 w 10474680"/>
              <a:gd name="connsiteY32" fmla="*/ 2955564 h 3009398"/>
              <a:gd name="connsiteX33" fmla="*/ 9197128 w 10474680"/>
              <a:gd name="connsiteY33" fmla="*/ 2889117 h 3009398"/>
              <a:gd name="connsiteX34" fmla="*/ 8995569 w 10474680"/>
              <a:gd name="connsiteY34" fmla="*/ 2632392 h 3009398"/>
              <a:gd name="connsiteX35" fmla="*/ 8230192 w 10474680"/>
              <a:gd name="connsiteY35" fmla="*/ 2638433 h 3009398"/>
              <a:gd name="connsiteX36" fmla="*/ 8083108 w 10474680"/>
              <a:gd name="connsiteY36" fmla="*/ 2858914 h 3009398"/>
              <a:gd name="connsiteX37" fmla="*/ 7840693 w 10474680"/>
              <a:gd name="connsiteY37" fmla="*/ 2638433 h 3009398"/>
              <a:gd name="connsiteX38" fmla="*/ 6764807 w 10474680"/>
              <a:gd name="connsiteY38" fmla="*/ 2834752 h 3009398"/>
              <a:gd name="connsiteX39" fmla="*/ 5947677 w 10474680"/>
              <a:gd name="connsiteY39" fmla="*/ 2852874 h 3009398"/>
              <a:gd name="connsiteX40" fmla="*/ 5628997 w 10474680"/>
              <a:gd name="connsiteY40" fmla="*/ 2889117 h 3009398"/>
              <a:gd name="connsiteX41" fmla="*/ 5462847 w 10474680"/>
              <a:gd name="connsiteY41" fmla="*/ 2668636 h 3009398"/>
              <a:gd name="connsiteX42" fmla="*/ 4613033 w 10474680"/>
              <a:gd name="connsiteY42" fmla="*/ 2922340 h 3009398"/>
              <a:gd name="connsiteX43" fmla="*/ 4011081 w 10474680"/>
              <a:gd name="connsiteY43" fmla="*/ 2904219 h 3009398"/>
              <a:gd name="connsiteX44" fmla="*/ 3515356 w 10474680"/>
              <a:gd name="connsiteY44" fmla="*/ 2931401 h 3009398"/>
              <a:gd name="connsiteX45" fmla="*/ 3101344 w 10474680"/>
              <a:gd name="connsiteY45" fmla="*/ 2816630 h 3009398"/>
              <a:gd name="connsiteX46" fmla="*/ 2698227 w 10474680"/>
              <a:gd name="connsiteY46" fmla="*/ 2940462 h 3009398"/>
              <a:gd name="connsiteX47" fmla="*/ 2145302 w 10474680"/>
              <a:gd name="connsiteY47" fmla="*/ 2602189 h 3009398"/>
              <a:gd name="connsiteX48" fmla="*/ 1774871 w 10474680"/>
              <a:gd name="connsiteY48" fmla="*/ 2816630 h 3009398"/>
              <a:gd name="connsiteX49" fmla="*/ 1652301 w 10474680"/>
              <a:gd name="connsiteY49" fmla="*/ 2460235 h 3009398"/>
              <a:gd name="connsiteX50" fmla="*/ 1251908 w 10474680"/>
              <a:gd name="connsiteY50" fmla="*/ 2952543 h 3009398"/>
              <a:gd name="connsiteX51" fmla="*/ 383027 w 10474680"/>
              <a:gd name="connsiteY51" fmla="*/ 2792468 h 3009398"/>
              <a:gd name="connsiteX52" fmla="*/ 72518 w 10474680"/>
              <a:gd name="connsiteY52" fmla="*/ 1022574 h 3009398"/>
              <a:gd name="connsiteX53" fmla="*/ 105203 w 10474680"/>
              <a:gd name="connsiteY53" fmla="*/ 222196 h 3009398"/>
              <a:gd name="connsiteX54" fmla="*/ 554624 w 10474680"/>
              <a:gd name="connsiteY54" fmla="*/ 16816 h 3009398"/>
              <a:gd name="connsiteX55" fmla="*/ 691749 w 10474680"/>
              <a:gd name="connsiteY55" fmla="*/ 251 h 30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474680" h="3009398">
                <a:moveTo>
                  <a:pt x="691749" y="251"/>
                </a:moveTo>
                <a:cubicBezTo>
                  <a:pt x="706985" y="959"/>
                  <a:pt x="721455" y="3224"/>
                  <a:pt x="734393" y="7755"/>
                </a:cubicBezTo>
                <a:cubicBezTo>
                  <a:pt x="813382" y="37958"/>
                  <a:pt x="813382" y="128567"/>
                  <a:pt x="867857" y="152729"/>
                </a:cubicBezTo>
                <a:cubicBezTo>
                  <a:pt x="1006769" y="219176"/>
                  <a:pt x="1249184" y="107425"/>
                  <a:pt x="1396267" y="104404"/>
                </a:cubicBezTo>
                <a:cubicBezTo>
                  <a:pt x="1701329" y="92323"/>
                  <a:pt x="1984600" y="107425"/>
                  <a:pt x="2286938" y="204074"/>
                </a:cubicBezTo>
                <a:cubicBezTo>
                  <a:pt x="2425850" y="249379"/>
                  <a:pt x="2801730" y="185952"/>
                  <a:pt x="2752702" y="445698"/>
                </a:cubicBezTo>
                <a:cubicBezTo>
                  <a:pt x="2812625" y="451738"/>
                  <a:pt x="2842586" y="315825"/>
                  <a:pt x="2902509" y="297703"/>
                </a:cubicBezTo>
                <a:cubicBezTo>
                  <a:pt x="2959708" y="276561"/>
                  <a:pt x="3052316" y="339987"/>
                  <a:pt x="3106791" y="355089"/>
                </a:cubicBezTo>
                <a:cubicBezTo>
                  <a:pt x="3213018" y="382272"/>
                  <a:pt x="3436367" y="364150"/>
                  <a:pt x="3518080" y="481941"/>
                </a:cubicBezTo>
                <a:cubicBezTo>
                  <a:pt x="3528975" y="261460"/>
                  <a:pt x="3588897" y="282602"/>
                  <a:pt x="3752323" y="312805"/>
                </a:cubicBezTo>
                <a:cubicBezTo>
                  <a:pt x="3970224" y="352069"/>
                  <a:pt x="4169059" y="373211"/>
                  <a:pt x="4392408" y="346028"/>
                </a:cubicBezTo>
                <a:cubicBezTo>
                  <a:pt x="4555834" y="327906"/>
                  <a:pt x="4809144" y="237297"/>
                  <a:pt x="4931713" y="409454"/>
                </a:cubicBezTo>
                <a:cubicBezTo>
                  <a:pt x="5018874" y="530266"/>
                  <a:pt x="4978017" y="735646"/>
                  <a:pt x="4983466" y="877600"/>
                </a:cubicBezTo>
                <a:cubicBezTo>
                  <a:pt x="5046111" y="796052"/>
                  <a:pt x="5010702" y="660139"/>
                  <a:pt x="5037940" y="560469"/>
                </a:cubicBezTo>
                <a:cubicBezTo>
                  <a:pt x="5062455" y="469860"/>
                  <a:pt x="5127824" y="439657"/>
                  <a:pt x="5097864" y="330927"/>
                </a:cubicBezTo>
                <a:cubicBezTo>
                  <a:pt x="5340278" y="294683"/>
                  <a:pt x="5585417" y="403414"/>
                  <a:pt x="5830555" y="397373"/>
                </a:cubicBezTo>
                <a:cubicBezTo>
                  <a:pt x="6032114" y="391333"/>
                  <a:pt x="6233673" y="361130"/>
                  <a:pt x="6437955" y="349048"/>
                </a:cubicBezTo>
                <a:cubicBezTo>
                  <a:pt x="6549629" y="346028"/>
                  <a:pt x="6775702" y="270521"/>
                  <a:pt x="6876481" y="306764"/>
                </a:cubicBezTo>
                <a:cubicBezTo>
                  <a:pt x="7078039" y="379251"/>
                  <a:pt x="6909166" y="481941"/>
                  <a:pt x="6911890" y="626916"/>
                </a:cubicBezTo>
                <a:cubicBezTo>
                  <a:pt x="6958194" y="530266"/>
                  <a:pt x="7020840" y="448718"/>
                  <a:pt x="7069868" y="355089"/>
                </a:cubicBezTo>
                <a:cubicBezTo>
                  <a:pt x="7148857" y="478921"/>
                  <a:pt x="7334073" y="294683"/>
                  <a:pt x="7426681" y="270521"/>
                </a:cubicBezTo>
                <a:cubicBezTo>
                  <a:pt x="7622792" y="213135"/>
                  <a:pt x="7862484" y="240318"/>
                  <a:pt x="8061318" y="231257"/>
                </a:cubicBezTo>
                <a:cubicBezTo>
                  <a:pt x="8491673" y="213135"/>
                  <a:pt x="8946541" y="195013"/>
                  <a:pt x="9368725" y="303744"/>
                </a:cubicBezTo>
                <a:cubicBezTo>
                  <a:pt x="9436819" y="321866"/>
                  <a:pt x="9556665" y="394353"/>
                  <a:pt x="9624759" y="361130"/>
                </a:cubicBezTo>
                <a:cubicBezTo>
                  <a:pt x="9755499" y="303744"/>
                  <a:pt x="9592074" y="352069"/>
                  <a:pt x="9687405" y="252399"/>
                </a:cubicBezTo>
                <a:cubicBezTo>
                  <a:pt x="9733709" y="204074"/>
                  <a:pt x="9853555" y="122526"/>
                  <a:pt x="9932544" y="158770"/>
                </a:cubicBezTo>
                <a:cubicBezTo>
                  <a:pt x="10019705" y="198034"/>
                  <a:pt x="9995191" y="336967"/>
                  <a:pt x="9973401" y="427576"/>
                </a:cubicBezTo>
                <a:cubicBezTo>
                  <a:pt x="10016981" y="252399"/>
                  <a:pt x="10019705" y="134607"/>
                  <a:pt x="10207644" y="170851"/>
                </a:cubicBezTo>
                <a:cubicBezTo>
                  <a:pt x="10373794" y="204074"/>
                  <a:pt x="10450059" y="273541"/>
                  <a:pt x="10466402" y="451738"/>
                </a:cubicBezTo>
                <a:cubicBezTo>
                  <a:pt x="10499087" y="774910"/>
                  <a:pt x="10425545" y="1152447"/>
                  <a:pt x="10409203" y="1481659"/>
                </a:cubicBezTo>
                <a:cubicBezTo>
                  <a:pt x="10392860" y="1777648"/>
                  <a:pt x="10360175" y="2067597"/>
                  <a:pt x="10338385" y="2363586"/>
                </a:cubicBezTo>
                <a:cubicBezTo>
                  <a:pt x="10324766" y="2535743"/>
                  <a:pt x="10330214" y="2689778"/>
                  <a:pt x="10229434" y="2819650"/>
                </a:cubicBezTo>
                <a:cubicBezTo>
                  <a:pt x="10071456" y="3025030"/>
                  <a:pt x="9842660" y="2997848"/>
                  <a:pt x="9622035" y="2955564"/>
                </a:cubicBezTo>
                <a:cubicBezTo>
                  <a:pt x="9504913" y="2934422"/>
                  <a:pt x="9303355" y="2940462"/>
                  <a:pt x="9197128" y="2889117"/>
                </a:cubicBezTo>
                <a:cubicBezTo>
                  <a:pt x="9093625" y="2840792"/>
                  <a:pt x="9069111" y="2713940"/>
                  <a:pt x="8995569" y="2632392"/>
                </a:cubicBezTo>
                <a:cubicBezTo>
                  <a:pt x="9003740" y="3034091"/>
                  <a:pt x="8306457" y="3040132"/>
                  <a:pt x="8230192" y="2638433"/>
                </a:cubicBezTo>
                <a:cubicBezTo>
                  <a:pt x="8197506" y="2732062"/>
                  <a:pt x="8183888" y="2834752"/>
                  <a:pt x="8083108" y="2858914"/>
                </a:cubicBezTo>
                <a:cubicBezTo>
                  <a:pt x="7974158" y="2883077"/>
                  <a:pt x="7854312" y="2750184"/>
                  <a:pt x="7840693" y="2638433"/>
                </a:cubicBezTo>
                <a:cubicBezTo>
                  <a:pt x="7753532" y="3055233"/>
                  <a:pt x="7045354" y="2852874"/>
                  <a:pt x="6764807" y="2834752"/>
                </a:cubicBezTo>
                <a:cubicBezTo>
                  <a:pt x="6492430" y="2822671"/>
                  <a:pt x="6217330" y="2816630"/>
                  <a:pt x="5947677" y="2852874"/>
                </a:cubicBezTo>
                <a:cubicBezTo>
                  <a:pt x="5841451" y="2867975"/>
                  <a:pt x="5735224" y="2904219"/>
                  <a:pt x="5628997" y="2889117"/>
                </a:cubicBezTo>
                <a:cubicBezTo>
                  <a:pt x="5473742" y="2867975"/>
                  <a:pt x="5509151" y="2849853"/>
                  <a:pt x="5462847" y="2668636"/>
                </a:cubicBezTo>
                <a:cubicBezTo>
                  <a:pt x="5419267" y="3052213"/>
                  <a:pt x="4852724" y="2946503"/>
                  <a:pt x="4613033" y="2922340"/>
                </a:cubicBezTo>
                <a:cubicBezTo>
                  <a:pt x="4414198" y="2904219"/>
                  <a:pt x="4212640" y="2889117"/>
                  <a:pt x="4011081" y="2904219"/>
                </a:cubicBezTo>
                <a:cubicBezTo>
                  <a:pt x="3850380" y="2916300"/>
                  <a:pt x="3673334" y="2985767"/>
                  <a:pt x="3515356" y="2931401"/>
                </a:cubicBezTo>
                <a:cubicBezTo>
                  <a:pt x="3349206" y="2877036"/>
                  <a:pt x="3292007" y="2747163"/>
                  <a:pt x="3101344" y="2816630"/>
                </a:cubicBezTo>
                <a:cubicBezTo>
                  <a:pt x="2954260" y="2870995"/>
                  <a:pt x="2861653" y="2934422"/>
                  <a:pt x="2698227" y="2940462"/>
                </a:cubicBezTo>
                <a:cubicBezTo>
                  <a:pt x="2493944" y="2949523"/>
                  <a:pt x="2134408" y="2913279"/>
                  <a:pt x="2145302" y="2602189"/>
                </a:cubicBezTo>
                <a:cubicBezTo>
                  <a:pt x="2085380" y="2735082"/>
                  <a:pt x="1927401" y="2898178"/>
                  <a:pt x="1774871" y="2816630"/>
                </a:cubicBezTo>
                <a:cubicBezTo>
                  <a:pt x="1665920" y="2759244"/>
                  <a:pt x="1655025" y="2593128"/>
                  <a:pt x="1652301" y="2460235"/>
                </a:cubicBezTo>
                <a:cubicBezTo>
                  <a:pt x="1652301" y="2777366"/>
                  <a:pt x="1518837" y="2901198"/>
                  <a:pt x="1251908" y="2952543"/>
                </a:cubicBezTo>
                <a:cubicBezTo>
                  <a:pt x="984979" y="3003888"/>
                  <a:pt x="549177" y="3103558"/>
                  <a:pt x="383027" y="2792468"/>
                </a:cubicBezTo>
                <a:cubicBezTo>
                  <a:pt x="208706" y="2351504"/>
                  <a:pt x="181469" y="1578309"/>
                  <a:pt x="72518" y="1022574"/>
                </a:cubicBezTo>
                <a:cubicBezTo>
                  <a:pt x="26214" y="777930"/>
                  <a:pt x="-80013" y="424556"/>
                  <a:pt x="105203" y="222196"/>
                </a:cubicBezTo>
                <a:cubicBezTo>
                  <a:pt x="216878" y="95343"/>
                  <a:pt x="402093" y="37958"/>
                  <a:pt x="554624" y="16816"/>
                </a:cubicBezTo>
                <a:cubicBezTo>
                  <a:pt x="593438" y="10020"/>
                  <a:pt x="646041" y="-1872"/>
                  <a:pt x="691749" y="2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066800" y="1824464"/>
            <a:ext cx="2738598" cy="2479450"/>
          </a:xfrm>
          <a:custGeom>
            <a:avLst/>
            <a:gdLst>
              <a:gd name="connsiteX0" fmla="*/ 0 w 2738598"/>
              <a:gd name="connsiteY0" fmla="*/ 0 h 2479450"/>
              <a:gd name="connsiteX1" fmla="*/ 110786 w 2738598"/>
              <a:gd name="connsiteY1" fmla="*/ 0 h 2479450"/>
              <a:gd name="connsiteX2" fmla="*/ 598577 w 2738598"/>
              <a:gd name="connsiteY2" fmla="*/ 0 h 2479450"/>
              <a:gd name="connsiteX3" fmla="*/ 1345971 w 2738598"/>
              <a:gd name="connsiteY3" fmla="*/ 0 h 2479450"/>
              <a:gd name="connsiteX4" fmla="*/ 2066908 w 2738598"/>
              <a:gd name="connsiteY4" fmla="*/ 0 h 2479450"/>
              <a:gd name="connsiteX5" fmla="*/ 2343047 w 2738598"/>
              <a:gd name="connsiteY5" fmla="*/ 0 h 2479450"/>
              <a:gd name="connsiteX6" fmla="*/ 2607611 w 2738598"/>
              <a:gd name="connsiteY6" fmla="*/ 0 h 2479450"/>
              <a:gd name="connsiteX7" fmla="*/ 2658870 w 2738598"/>
              <a:gd name="connsiteY7" fmla="*/ 0 h 2479450"/>
              <a:gd name="connsiteX8" fmla="*/ 2635721 w 2738598"/>
              <a:gd name="connsiteY8" fmla="*/ 214886 h 2479450"/>
              <a:gd name="connsiteX9" fmla="*/ 2632414 w 2738598"/>
              <a:gd name="connsiteY9" fmla="*/ 398365 h 2479450"/>
              <a:gd name="connsiteX10" fmla="*/ 2634067 w 2738598"/>
              <a:gd name="connsiteY10" fmla="*/ 674411 h 2479450"/>
              <a:gd name="connsiteX11" fmla="*/ 2524935 w 2738598"/>
              <a:gd name="connsiteY11" fmla="*/ 867808 h 2479450"/>
              <a:gd name="connsiteX12" fmla="*/ 2533202 w 2738598"/>
              <a:gd name="connsiteY12" fmla="*/ 872767 h 2479450"/>
              <a:gd name="connsiteX13" fmla="*/ 2637374 w 2738598"/>
              <a:gd name="connsiteY13" fmla="*/ 1062858 h 2479450"/>
              <a:gd name="connsiteX14" fmla="*/ 2640681 w 2738598"/>
              <a:gd name="connsiteY14" fmla="*/ 1135588 h 2479450"/>
              <a:gd name="connsiteX15" fmla="*/ 2647296 w 2738598"/>
              <a:gd name="connsiteY15" fmla="*/ 1226501 h 2479450"/>
              <a:gd name="connsiteX16" fmla="*/ 2635721 w 2738598"/>
              <a:gd name="connsiteY16" fmla="*/ 1327332 h 2479450"/>
              <a:gd name="connsiteX17" fmla="*/ 2630760 w 2738598"/>
              <a:gd name="connsiteY17" fmla="*/ 1376921 h 2479450"/>
              <a:gd name="connsiteX18" fmla="*/ 2637374 w 2738598"/>
              <a:gd name="connsiteY18" fmla="*/ 1409981 h 2479450"/>
              <a:gd name="connsiteX19" fmla="*/ 2660524 w 2738598"/>
              <a:gd name="connsiteY19" fmla="*/ 1428163 h 2479450"/>
              <a:gd name="connsiteX20" fmla="*/ 2677059 w 2738598"/>
              <a:gd name="connsiteY20" fmla="*/ 1484364 h 2479450"/>
              <a:gd name="connsiteX21" fmla="*/ 2693594 w 2738598"/>
              <a:gd name="connsiteY21" fmla="*/ 1659579 h 2479450"/>
              <a:gd name="connsiteX22" fmla="*/ 2711783 w 2738598"/>
              <a:gd name="connsiteY22" fmla="*/ 1843058 h 2479450"/>
              <a:gd name="connsiteX23" fmla="*/ 2726665 w 2738598"/>
              <a:gd name="connsiteY23" fmla="*/ 1978601 h 2479450"/>
              <a:gd name="connsiteX24" fmla="*/ 2733279 w 2738598"/>
              <a:gd name="connsiteY24" fmla="*/ 2333989 h 2479450"/>
              <a:gd name="connsiteX25" fmla="*/ 2721704 w 2738598"/>
              <a:gd name="connsiteY25" fmla="*/ 2419943 h 2479450"/>
              <a:gd name="connsiteX26" fmla="*/ 2642335 w 2738598"/>
              <a:gd name="connsiteY26" fmla="*/ 2428208 h 2479450"/>
              <a:gd name="connsiteX27" fmla="*/ 2528242 w 2738598"/>
              <a:gd name="connsiteY27" fmla="*/ 2436473 h 2479450"/>
              <a:gd name="connsiteX28" fmla="*/ 2258717 w 2738598"/>
              <a:gd name="connsiteY28" fmla="*/ 2448044 h 2479450"/>
              <a:gd name="connsiteX29" fmla="*/ 2243835 w 2738598"/>
              <a:gd name="connsiteY29" fmla="*/ 2469532 h 2479450"/>
              <a:gd name="connsiteX30" fmla="*/ 2237221 w 2738598"/>
              <a:gd name="connsiteY30" fmla="*/ 2479450 h 2479450"/>
              <a:gd name="connsiteX31" fmla="*/ 2146277 w 2738598"/>
              <a:gd name="connsiteY31" fmla="*/ 2400108 h 2479450"/>
              <a:gd name="connsiteX32" fmla="*/ 2138010 w 2738598"/>
              <a:gd name="connsiteY32" fmla="*/ 2272829 h 2479450"/>
              <a:gd name="connsiteX33" fmla="*/ 2091711 w 2738598"/>
              <a:gd name="connsiteY33" fmla="*/ 2413331 h 2479450"/>
              <a:gd name="connsiteX34" fmla="*/ 2027223 w 2738598"/>
              <a:gd name="connsiteY34" fmla="*/ 2456309 h 2479450"/>
              <a:gd name="connsiteX35" fmla="*/ 1941240 w 2738598"/>
              <a:gd name="connsiteY35" fmla="*/ 2348866 h 2479450"/>
              <a:gd name="connsiteX36" fmla="*/ 1871792 w 2738598"/>
              <a:gd name="connsiteY36" fmla="*/ 2322418 h 2479450"/>
              <a:gd name="connsiteX37" fmla="*/ 1696518 w 2738598"/>
              <a:gd name="connsiteY37" fmla="*/ 2469532 h 2479450"/>
              <a:gd name="connsiteX38" fmla="*/ 1503056 w 2738598"/>
              <a:gd name="connsiteY38" fmla="*/ 2461268 h 2479450"/>
              <a:gd name="connsiteX39" fmla="*/ 1278176 w 2738598"/>
              <a:gd name="connsiteY39" fmla="*/ 2426555 h 2479450"/>
              <a:gd name="connsiteX40" fmla="*/ 1174004 w 2738598"/>
              <a:gd name="connsiteY40" fmla="*/ 2340601 h 2479450"/>
              <a:gd name="connsiteX41" fmla="*/ 1152508 w 2738598"/>
              <a:gd name="connsiteY41" fmla="*/ 2391843 h 2479450"/>
              <a:gd name="connsiteX42" fmla="*/ 1088020 w 2738598"/>
              <a:gd name="connsiteY42" fmla="*/ 2398455 h 2479450"/>
              <a:gd name="connsiteX43" fmla="*/ 970620 w 2738598"/>
              <a:gd name="connsiteY43" fmla="*/ 2352172 h 2479450"/>
              <a:gd name="connsiteX44" fmla="*/ 919361 w 2738598"/>
              <a:gd name="connsiteY44" fmla="*/ 2229852 h 2479450"/>
              <a:gd name="connsiteX45" fmla="*/ 937549 w 2738598"/>
              <a:gd name="connsiteY45" fmla="*/ 2423249 h 2479450"/>
              <a:gd name="connsiteX46" fmla="*/ 663064 w 2738598"/>
              <a:gd name="connsiteY46" fmla="*/ 2418290 h 2479450"/>
              <a:gd name="connsiteX47" fmla="*/ 562199 w 2738598"/>
              <a:gd name="connsiteY47" fmla="*/ 2405067 h 2479450"/>
              <a:gd name="connsiteX48" fmla="*/ 504326 w 2738598"/>
              <a:gd name="connsiteY48" fmla="*/ 2398455 h 2479450"/>
              <a:gd name="connsiteX49" fmla="*/ 454720 w 2738598"/>
              <a:gd name="connsiteY49" fmla="*/ 2269523 h 2479450"/>
              <a:gd name="connsiteX50" fmla="*/ 403460 w 2738598"/>
              <a:gd name="connsiteY50" fmla="*/ 2370354 h 2479450"/>
              <a:gd name="connsiteX51" fmla="*/ 390232 w 2738598"/>
              <a:gd name="connsiteY51" fmla="*/ 2401761 h 2479450"/>
              <a:gd name="connsiteX52" fmla="*/ 355508 w 2738598"/>
              <a:gd name="connsiteY52" fmla="*/ 2411679 h 2479450"/>
              <a:gd name="connsiteX53" fmla="*/ 218266 w 2738598"/>
              <a:gd name="connsiteY53" fmla="*/ 2419943 h 2479450"/>
              <a:gd name="connsiteX54" fmla="*/ 42992 w 2738598"/>
              <a:gd name="connsiteY54" fmla="*/ 2431514 h 2479450"/>
              <a:gd name="connsiteX55" fmla="*/ 67795 w 2738598"/>
              <a:gd name="connsiteY55" fmla="*/ 2340601 h 2479450"/>
              <a:gd name="connsiteX56" fmla="*/ 100865 w 2738598"/>
              <a:gd name="connsiteY56" fmla="*/ 1958766 h 2479450"/>
              <a:gd name="connsiteX57" fmla="*/ 100865 w 2738598"/>
              <a:gd name="connsiteY57" fmla="*/ 1809999 h 2479450"/>
              <a:gd name="connsiteX58" fmla="*/ 100865 w 2738598"/>
              <a:gd name="connsiteY58" fmla="*/ 1677761 h 2479450"/>
              <a:gd name="connsiteX59" fmla="*/ 133936 w 2738598"/>
              <a:gd name="connsiteY59" fmla="*/ 1487670 h 2479450"/>
              <a:gd name="connsiteX60" fmla="*/ 191809 w 2738598"/>
              <a:gd name="connsiteY60" fmla="*/ 1416593 h 2479450"/>
              <a:gd name="connsiteX61" fmla="*/ 287714 w 2738598"/>
              <a:gd name="connsiteY61" fmla="*/ 1386839 h 2479450"/>
              <a:gd name="connsiteX62" fmla="*/ 203384 w 2738598"/>
              <a:gd name="connsiteY62" fmla="*/ 1391798 h 2479450"/>
              <a:gd name="connsiteX63" fmla="*/ 76062 w 2738598"/>
              <a:gd name="connsiteY63" fmla="*/ 1396757 h 2479450"/>
              <a:gd name="connsiteX64" fmla="*/ 85983 w 2738598"/>
              <a:gd name="connsiteY64" fmla="*/ 1157077 h 2479450"/>
              <a:gd name="connsiteX65" fmla="*/ 152124 w 2738598"/>
              <a:gd name="connsiteY65" fmla="*/ 1089305 h 2479450"/>
              <a:gd name="connsiteX66" fmla="*/ 69448 w 2738598"/>
              <a:gd name="connsiteY66" fmla="*/ 1021534 h 2479450"/>
              <a:gd name="connsiteX67" fmla="*/ 39685 w 2738598"/>
              <a:gd name="connsiteY67" fmla="*/ 894255 h 2479450"/>
              <a:gd name="connsiteX68" fmla="*/ 19842 w 2738598"/>
              <a:gd name="connsiteY68" fmla="*/ 431424 h 2479450"/>
              <a:gd name="connsiteX69" fmla="*/ 13228 w 2738598"/>
              <a:gd name="connsiteY69" fmla="*/ 234721 h 2479450"/>
              <a:gd name="connsiteX70" fmla="*/ 0 w 2738598"/>
              <a:gd name="connsiteY70" fmla="*/ 0 h 24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38598" h="2479450">
                <a:moveTo>
                  <a:pt x="0" y="0"/>
                </a:moveTo>
                <a:cubicBezTo>
                  <a:pt x="38031" y="0"/>
                  <a:pt x="74409" y="0"/>
                  <a:pt x="110786" y="0"/>
                </a:cubicBezTo>
                <a:cubicBezTo>
                  <a:pt x="274485" y="0"/>
                  <a:pt x="436531" y="0"/>
                  <a:pt x="598577" y="0"/>
                </a:cubicBezTo>
                <a:cubicBezTo>
                  <a:pt x="848259" y="0"/>
                  <a:pt x="1096288" y="0"/>
                  <a:pt x="1345971" y="0"/>
                </a:cubicBezTo>
                <a:cubicBezTo>
                  <a:pt x="1585732" y="0"/>
                  <a:pt x="1825493" y="0"/>
                  <a:pt x="2066908" y="0"/>
                </a:cubicBezTo>
                <a:cubicBezTo>
                  <a:pt x="2159505" y="0"/>
                  <a:pt x="2250449" y="0"/>
                  <a:pt x="2343047" y="0"/>
                </a:cubicBezTo>
                <a:cubicBezTo>
                  <a:pt x="2430684" y="0"/>
                  <a:pt x="2519974" y="0"/>
                  <a:pt x="2607611" y="0"/>
                </a:cubicBezTo>
                <a:cubicBezTo>
                  <a:pt x="2624146" y="0"/>
                  <a:pt x="2640681" y="0"/>
                  <a:pt x="2658870" y="0"/>
                </a:cubicBezTo>
                <a:cubicBezTo>
                  <a:pt x="2647296" y="71078"/>
                  <a:pt x="2639028" y="143808"/>
                  <a:pt x="2635721" y="214886"/>
                </a:cubicBezTo>
                <a:cubicBezTo>
                  <a:pt x="2632414" y="276046"/>
                  <a:pt x="2630760" y="337205"/>
                  <a:pt x="2632414" y="398365"/>
                </a:cubicBezTo>
                <a:cubicBezTo>
                  <a:pt x="2635721" y="489278"/>
                  <a:pt x="2647296" y="581844"/>
                  <a:pt x="2634067" y="674411"/>
                </a:cubicBezTo>
                <a:cubicBezTo>
                  <a:pt x="2622493" y="748794"/>
                  <a:pt x="2587769" y="824831"/>
                  <a:pt x="2524935" y="867808"/>
                </a:cubicBezTo>
                <a:cubicBezTo>
                  <a:pt x="2528242" y="869461"/>
                  <a:pt x="2529895" y="871114"/>
                  <a:pt x="2533202" y="872767"/>
                </a:cubicBezTo>
                <a:cubicBezTo>
                  <a:pt x="2597690" y="920703"/>
                  <a:pt x="2665484" y="990127"/>
                  <a:pt x="2637374" y="1062858"/>
                </a:cubicBezTo>
                <a:cubicBezTo>
                  <a:pt x="2627453" y="1089305"/>
                  <a:pt x="2653910" y="1110794"/>
                  <a:pt x="2640681" y="1135588"/>
                </a:cubicBezTo>
                <a:cubicBezTo>
                  <a:pt x="2627453" y="1158730"/>
                  <a:pt x="2627453" y="1208319"/>
                  <a:pt x="2647296" y="1226501"/>
                </a:cubicBezTo>
                <a:cubicBezTo>
                  <a:pt x="2600997" y="1259561"/>
                  <a:pt x="2655563" y="1276090"/>
                  <a:pt x="2635721" y="1327332"/>
                </a:cubicBezTo>
                <a:cubicBezTo>
                  <a:pt x="2645642" y="1345515"/>
                  <a:pt x="2639028" y="1362045"/>
                  <a:pt x="2630760" y="1376921"/>
                </a:cubicBezTo>
                <a:cubicBezTo>
                  <a:pt x="2620839" y="1393451"/>
                  <a:pt x="2612572" y="1406675"/>
                  <a:pt x="2637374" y="1409981"/>
                </a:cubicBezTo>
                <a:cubicBezTo>
                  <a:pt x="2657217" y="1413287"/>
                  <a:pt x="2645642" y="1413287"/>
                  <a:pt x="2660524" y="1428163"/>
                </a:cubicBezTo>
                <a:cubicBezTo>
                  <a:pt x="2675406" y="1443040"/>
                  <a:pt x="2675406" y="1466182"/>
                  <a:pt x="2677059" y="1484364"/>
                </a:cubicBezTo>
                <a:cubicBezTo>
                  <a:pt x="2682020" y="1543871"/>
                  <a:pt x="2686980" y="1601725"/>
                  <a:pt x="2693594" y="1659579"/>
                </a:cubicBezTo>
                <a:cubicBezTo>
                  <a:pt x="2698555" y="1722391"/>
                  <a:pt x="2705169" y="1783551"/>
                  <a:pt x="2711783" y="1843058"/>
                </a:cubicBezTo>
                <a:cubicBezTo>
                  <a:pt x="2718397" y="1887688"/>
                  <a:pt x="2723358" y="1932318"/>
                  <a:pt x="2726665" y="1978601"/>
                </a:cubicBezTo>
                <a:cubicBezTo>
                  <a:pt x="2738240" y="2095962"/>
                  <a:pt x="2743200" y="2214975"/>
                  <a:pt x="2733279" y="2333989"/>
                </a:cubicBezTo>
                <a:cubicBezTo>
                  <a:pt x="2729972" y="2362090"/>
                  <a:pt x="2726665" y="2391843"/>
                  <a:pt x="2721704" y="2419943"/>
                </a:cubicBezTo>
                <a:cubicBezTo>
                  <a:pt x="2695248" y="2423249"/>
                  <a:pt x="2668791" y="2424902"/>
                  <a:pt x="2642335" y="2428208"/>
                </a:cubicBezTo>
                <a:cubicBezTo>
                  <a:pt x="2604304" y="2431514"/>
                  <a:pt x="2566273" y="2433167"/>
                  <a:pt x="2528242" y="2436473"/>
                </a:cubicBezTo>
                <a:cubicBezTo>
                  <a:pt x="2437298" y="2443085"/>
                  <a:pt x="2348007" y="2446391"/>
                  <a:pt x="2258717" y="2448044"/>
                </a:cubicBezTo>
                <a:cubicBezTo>
                  <a:pt x="2253756" y="2456309"/>
                  <a:pt x="2248796" y="2462920"/>
                  <a:pt x="2243835" y="2469532"/>
                </a:cubicBezTo>
                <a:cubicBezTo>
                  <a:pt x="2240528" y="2472838"/>
                  <a:pt x="2238875" y="2476144"/>
                  <a:pt x="2237221" y="2479450"/>
                </a:cubicBezTo>
                <a:cubicBezTo>
                  <a:pt x="2194229" y="2476144"/>
                  <a:pt x="2159505" y="2439779"/>
                  <a:pt x="2146277" y="2400108"/>
                </a:cubicBezTo>
                <a:cubicBezTo>
                  <a:pt x="2133049" y="2358784"/>
                  <a:pt x="2134702" y="2315806"/>
                  <a:pt x="2138010" y="2272829"/>
                </a:cubicBezTo>
                <a:cubicBezTo>
                  <a:pt x="2131395" y="2320765"/>
                  <a:pt x="2118167" y="2375313"/>
                  <a:pt x="2091711" y="2413331"/>
                </a:cubicBezTo>
                <a:cubicBezTo>
                  <a:pt x="2075176" y="2434820"/>
                  <a:pt x="2053680" y="2451350"/>
                  <a:pt x="2027223" y="2456309"/>
                </a:cubicBezTo>
                <a:cubicBezTo>
                  <a:pt x="1992499" y="2381925"/>
                  <a:pt x="1975964" y="2423249"/>
                  <a:pt x="1941240" y="2348866"/>
                </a:cubicBezTo>
                <a:cubicBezTo>
                  <a:pt x="1908169" y="2362090"/>
                  <a:pt x="1885020" y="2289359"/>
                  <a:pt x="1871792" y="2322418"/>
                </a:cubicBezTo>
                <a:cubicBezTo>
                  <a:pt x="1846989" y="2383578"/>
                  <a:pt x="1759352" y="2457962"/>
                  <a:pt x="1696518" y="2469532"/>
                </a:cubicBezTo>
                <a:cubicBezTo>
                  <a:pt x="1632031" y="2481103"/>
                  <a:pt x="1567543" y="2471185"/>
                  <a:pt x="1503056" y="2461268"/>
                </a:cubicBezTo>
                <a:cubicBezTo>
                  <a:pt x="1428647" y="2449697"/>
                  <a:pt x="1352585" y="2438126"/>
                  <a:pt x="1278176" y="2426555"/>
                </a:cubicBezTo>
                <a:cubicBezTo>
                  <a:pt x="1238491" y="2419943"/>
                  <a:pt x="1157469" y="2395149"/>
                  <a:pt x="1174004" y="2340601"/>
                </a:cubicBezTo>
                <a:cubicBezTo>
                  <a:pt x="1165736" y="2357131"/>
                  <a:pt x="1159122" y="2375313"/>
                  <a:pt x="1152508" y="2391843"/>
                </a:cubicBezTo>
                <a:cubicBezTo>
                  <a:pt x="1135973" y="2376966"/>
                  <a:pt x="1109516" y="2390190"/>
                  <a:pt x="1088020" y="2398455"/>
                </a:cubicBezTo>
                <a:cubicBezTo>
                  <a:pt x="1045029" y="2411679"/>
                  <a:pt x="998730" y="2386884"/>
                  <a:pt x="970620" y="2352172"/>
                </a:cubicBezTo>
                <a:cubicBezTo>
                  <a:pt x="942510" y="2317459"/>
                  <a:pt x="930935" y="2272829"/>
                  <a:pt x="919361" y="2229852"/>
                </a:cubicBezTo>
                <a:cubicBezTo>
                  <a:pt x="914400" y="2294318"/>
                  <a:pt x="921014" y="2360437"/>
                  <a:pt x="937549" y="2423249"/>
                </a:cubicBezTo>
                <a:cubicBezTo>
                  <a:pt x="846606" y="2441432"/>
                  <a:pt x="754008" y="2429861"/>
                  <a:pt x="663064" y="2418290"/>
                </a:cubicBezTo>
                <a:cubicBezTo>
                  <a:pt x="629994" y="2414984"/>
                  <a:pt x="595270" y="2410026"/>
                  <a:pt x="562199" y="2405067"/>
                </a:cubicBezTo>
                <a:cubicBezTo>
                  <a:pt x="542357" y="2403414"/>
                  <a:pt x="522514" y="2400108"/>
                  <a:pt x="504326" y="2398455"/>
                </a:cubicBezTo>
                <a:cubicBezTo>
                  <a:pt x="505979" y="2302583"/>
                  <a:pt x="489444" y="2358784"/>
                  <a:pt x="454720" y="2269523"/>
                </a:cubicBezTo>
                <a:cubicBezTo>
                  <a:pt x="438185" y="2353825"/>
                  <a:pt x="419996" y="2286053"/>
                  <a:pt x="403460" y="2370354"/>
                </a:cubicBezTo>
                <a:cubicBezTo>
                  <a:pt x="401807" y="2381925"/>
                  <a:pt x="398500" y="2393496"/>
                  <a:pt x="390232" y="2401761"/>
                </a:cubicBezTo>
                <a:cubicBezTo>
                  <a:pt x="380311" y="2410026"/>
                  <a:pt x="367083" y="2411679"/>
                  <a:pt x="355508" y="2411679"/>
                </a:cubicBezTo>
                <a:cubicBezTo>
                  <a:pt x="309209" y="2414984"/>
                  <a:pt x="262911" y="2418290"/>
                  <a:pt x="218266" y="2419943"/>
                </a:cubicBezTo>
                <a:cubicBezTo>
                  <a:pt x="160392" y="2424902"/>
                  <a:pt x="100865" y="2428208"/>
                  <a:pt x="42992" y="2431514"/>
                </a:cubicBezTo>
                <a:cubicBezTo>
                  <a:pt x="52913" y="2401761"/>
                  <a:pt x="61181" y="2370354"/>
                  <a:pt x="67795" y="2340601"/>
                </a:cubicBezTo>
                <a:cubicBezTo>
                  <a:pt x="94251" y="2214975"/>
                  <a:pt x="100865" y="2086044"/>
                  <a:pt x="100865" y="1958766"/>
                </a:cubicBezTo>
                <a:cubicBezTo>
                  <a:pt x="102519" y="1909177"/>
                  <a:pt x="100865" y="1859588"/>
                  <a:pt x="100865" y="1809999"/>
                </a:cubicBezTo>
                <a:cubicBezTo>
                  <a:pt x="100865" y="1765369"/>
                  <a:pt x="100865" y="1722391"/>
                  <a:pt x="100865" y="1677761"/>
                </a:cubicBezTo>
                <a:cubicBezTo>
                  <a:pt x="102519" y="1613296"/>
                  <a:pt x="105826" y="1545524"/>
                  <a:pt x="133936" y="1487670"/>
                </a:cubicBezTo>
                <a:cubicBezTo>
                  <a:pt x="147164" y="1459570"/>
                  <a:pt x="167006" y="1434775"/>
                  <a:pt x="191809" y="1416593"/>
                </a:cubicBezTo>
                <a:cubicBezTo>
                  <a:pt x="219919" y="1396757"/>
                  <a:pt x="252990" y="1383533"/>
                  <a:pt x="287714" y="1386839"/>
                </a:cubicBezTo>
                <a:cubicBezTo>
                  <a:pt x="259604" y="1388492"/>
                  <a:pt x="231494" y="1390145"/>
                  <a:pt x="203384" y="1391798"/>
                </a:cubicBezTo>
                <a:cubicBezTo>
                  <a:pt x="160392" y="1393451"/>
                  <a:pt x="119054" y="1395104"/>
                  <a:pt x="76062" y="1396757"/>
                </a:cubicBezTo>
                <a:cubicBezTo>
                  <a:pt x="81023" y="1317415"/>
                  <a:pt x="85983" y="1238072"/>
                  <a:pt x="85983" y="1157077"/>
                </a:cubicBezTo>
                <a:cubicBezTo>
                  <a:pt x="150471" y="1140547"/>
                  <a:pt x="102519" y="1130629"/>
                  <a:pt x="152124" y="1089305"/>
                </a:cubicBezTo>
                <a:cubicBezTo>
                  <a:pt x="87637" y="1097570"/>
                  <a:pt x="112440" y="1082693"/>
                  <a:pt x="69448" y="1021534"/>
                </a:cubicBezTo>
                <a:cubicBezTo>
                  <a:pt x="46299" y="986821"/>
                  <a:pt x="41338" y="938885"/>
                  <a:pt x="39685" y="894255"/>
                </a:cubicBezTo>
                <a:cubicBezTo>
                  <a:pt x="29764" y="740529"/>
                  <a:pt x="24803" y="585150"/>
                  <a:pt x="19842" y="431424"/>
                </a:cubicBezTo>
                <a:cubicBezTo>
                  <a:pt x="16535" y="365306"/>
                  <a:pt x="14882" y="299187"/>
                  <a:pt x="13228" y="234721"/>
                </a:cubicBezTo>
                <a:cubicBezTo>
                  <a:pt x="9921" y="155379"/>
                  <a:pt x="4961" y="7769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724400" y="1824464"/>
            <a:ext cx="2738598" cy="2479450"/>
          </a:xfrm>
          <a:custGeom>
            <a:avLst/>
            <a:gdLst>
              <a:gd name="connsiteX0" fmla="*/ 0 w 2738598"/>
              <a:gd name="connsiteY0" fmla="*/ 0 h 2479450"/>
              <a:gd name="connsiteX1" fmla="*/ 110786 w 2738598"/>
              <a:gd name="connsiteY1" fmla="*/ 0 h 2479450"/>
              <a:gd name="connsiteX2" fmla="*/ 598577 w 2738598"/>
              <a:gd name="connsiteY2" fmla="*/ 0 h 2479450"/>
              <a:gd name="connsiteX3" fmla="*/ 1345971 w 2738598"/>
              <a:gd name="connsiteY3" fmla="*/ 0 h 2479450"/>
              <a:gd name="connsiteX4" fmla="*/ 2066908 w 2738598"/>
              <a:gd name="connsiteY4" fmla="*/ 0 h 2479450"/>
              <a:gd name="connsiteX5" fmla="*/ 2343047 w 2738598"/>
              <a:gd name="connsiteY5" fmla="*/ 0 h 2479450"/>
              <a:gd name="connsiteX6" fmla="*/ 2607611 w 2738598"/>
              <a:gd name="connsiteY6" fmla="*/ 0 h 2479450"/>
              <a:gd name="connsiteX7" fmla="*/ 2658870 w 2738598"/>
              <a:gd name="connsiteY7" fmla="*/ 0 h 2479450"/>
              <a:gd name="connsiteX8" fmla="*/ 2635721 w 2738598"/>
              <a:gd name="connsiteY8" fmla="*/ 214886 h 2479450"/>
              <a:gd name="connsiteX9" fmla="*/ 2632414 w 2738598"/>
              <a:gd name="connsiteY9" fmla="*/ 398365 h 2479450"/>
              <a:gd name="connsiteX10" fmla="*/ 2634067 w 2738598"/>
              <a:gd name="connsiteY10" fmla="*/ 674411 h 2479450"/>
              <a:gd name="connsiteX11" fmla="*/ 2524935 w 2738598"/>
              <a:gd name="connsiteY11" fmla="*/ 867808 h 2479450"/>
              <a:gd name="connsiteX12" fmla="*/ 2533202 w 2738598"/>
              <a:gd name="connsiteY12" fmla="*/ 872767 h 2479450"/>
              <a:gd name="connsiteX13" fmla="*/ 2637374 w 2738598"/>
              <a:gd name="connsiteY13" fmla="*/ 1062858 h 2479450"/>
              <a:gd name="connsiteX14" fmla="*/ 2640681 w 2738598"/>
              <a:gd name="connsiteY14" fmla="*/ 1135588 h 2479450"/>
              <a:gd name="connsiteX15" fmla="*/ 2647296 w 2738598"/>
              <a:gd name="connsiteY15" fmla="*/ 1226501 h 2479450"/>
              <a:gd name="connsiteX16" fmla="*/ 2635721 w 2738598"/>
              <a:gd name="connsiteY16" fmla="*/ 1327332 h 2479450"/>
              <a:gd name="connsiteX17" fmla="*/ 2630760 w 2738598"/>
              <a:gd name="connsiteY17" fmla="*/ 1376921 h 2479450"/>
              <a:gd name="connsiteX18" fmla="*/ 2637374 w 2738598"/>
              <a:gd name="connsiteY18" fmla="*/ 1409981 h 2479450"/>
              <a:gd name="connsiteX19" fmla="*/ 2660524 w 2738598"/>
              <a:gd name="connsiteY19" fmla="*/ 1428163 h 2479450"/>
              <a:gd name="connsiteX20" fmla="*/ 2677059 w 2738598"/>
              <a:gd name="connsiteY20" fmla="*/ 1484364 h 2479450"/>
              <a:gd name="connsiteX21" fmla="*/ 2693594 w 2738598"/>
              <a:gd name="connsiteY21" fmla="*/ 1659579 h 2479450"/>
              <a:gd name="connsiteX22" fmla="*/ 2711783 w 2738598"/>
              <a:gd name="connsiteY22" fmla="*/ 1843058 h 2479450"/>
              <a:gd name="connsiteX23" fmla="*/ 2726665 w 2738598"/>
              <a:gd name="connsiteY23" fmla="*/ 1978601 h 2479450"/>
              <a:gd name="connsiteX24" fmla="*/ 2733279 w 2738598"/>
              <a:gd name="connsiteY24" fmla="*/ 2333989 h 2479450"/>
              <a:gd name="connsiteX25" fmla="*/ 2721704 w 2738598"/>
              <a:gd name="connsiteY25" fmla="*/ 2419943 h 2479450"/>
              <a:gd name="connsiteX26" fmla="*/ 2642335 w 2738598"/>
              <a:gd name="connsiteY26" fmla="*/ 2428208 h 2479450"/>
              <a:gd name="connsiteX27" fmla="*/ 2528242 w 2738598"/>
              <a:gd name="connsiteY27" fmla="*/ 2436473 h 2479450"/>
              <a:gd name="connsiteX28" fmla="*/ 2258717 w 2738598"/>
              <a:gd name="connsiteY28" fmla="*/ 2448044 h 2479450"/>
              <a:gd name="connsiteX29" fmla="*/ 2243835 w 2738598"/>
              <a:gd name="connsiteY29" fmla="*/ 2469532 h 2479450"/>
              <a:gd name="connsiteX30" fmla="*/ 2237221 w 2738598"/>
              <a:gd name="connsiteY30" fmla="*/ 2479450 h 2479450"/>
              <a:gd name="connsiteX31" fmla="*/ 2146277 w 2738598"/>
              <a:gd name="connsiteY31" fmla="*/ 2400108 h 2479450"/>
              <a:gd name="connsiteX32" fmla="*/ 2138010 w 2738598"/>
              <a:gd name="connsiteY32" fmla="*/ 2272829 h 2479450"/>
              <a:gd name="connsiteX33" fmla="*/ 2091711 w 2738598"/>
              <a:gd name="connsiteY33" fmla="*/ 2413331 h 2479450"/>
              <a:gd name="connsiteX34" fmla="*/ 2027223 w 2738598"/>
              <a:gd name="connsiteY34" fmla="*/ 2456309 h 2479450"/>
              <a:gd name="connsiteX35" fmla="*/ 1941240 w 2738598"/>
              <a:gd name="connsiteY35" fmla="*/ 2348866 h 2479450"/>
              <a:gd name="connsiteX36" fmla="*/ 1871792 w 2738598"/>
              <a:gd name="connsiteY36" fmla="*/ 2322418 h 2479450"/>
              <a:gd name="connsiteX37" fmla="*/ 1696518 w 2738598"/>
              <a:gd name="connsiteY37" fmla="*/ 2469532 h 2479450"/>
              <a:gd name="connsiteX38" fmla="*/ 1503056 w 2738598"/>
              <a:gd name="connsiteY38" fmla="*/ 2461268 h 2479450"/>
              <a:gd name="connsiteX39" fmla="*/ 1278176 w 2738598"/>
              <a:gd name="connsiteY39" fmla="*/ 2426555 h 2479450"/>
              <a:gd name="connsiteX40" fmla="*/ 1174004 w 2738598"/>
              <a:gd name="connsiteY40" fmla="*/ 2340601 h 2479450"/>
              <a:gd name="connsiteX41" fmla="*/ 1152508 w 2738598"/>
              <a:gd name="connsiteY41" fmla="*/ 2391843 h 2479450"/>
              <a:gd name="connsiteX42" fmla="*/ 1088020 w 2738598"/>
              <a:gd name="connsiteY42" fmla="*/ 2398455 h 2479450"/>
              <a:gd name="connsiteX43" fmla="*/ 970620 w 2738598"/>
              <a:gd name="connsiteY43" fmla="*/ 2352172 h 2479450"/>
              <a:gd name="connsiteX44" fmla="*/ 919361 w 2738598"/>
              <a:gd name="connsiteY44" fmla="*/ 2229852 h 2479450"/>
              <a:gd name="connsiteX45" fmla="*/ 937549 w 2738598"/>
              <a:gd name="connsiteY45" fmla="*/ 2423249 h 2479450"/>
              <a:gd name="connsiteX46" fmla="*/ 663064 w 2738598"/>
              <a:gd name="connsiteY46" fmla="*/ 2418290 h 2479450"/>
              <a:gd name="connsiteX47" fmla="*/ 562199 w 2738598"/>
              <a:gd name="connsiteY47" fmla="*/ 2405067 h 2479450"/>
              <a:gd name="connsiteX48" fmla="*/ 504326 w 2738598"/>
              <a:gd name="connsiteY48" fmla="*/ 2398455 h 2479450"/>
              <a:gd name="connsiteX49" fmla="*/ 454720 w 2738598"/>
              <a:gd name="connsiteY49" fmla="*/ 2269523 h 2479450"/>
              <a:gd name="connsiteX50" fmla="*/ 403460 w 2738598"/>
              <a:gd name="connsiteY50" fmla="*/ 2370354 h 2479450"/>
              <a:gd name="connsiteX51" fmla="*/ 390232 w 2738598"/>
              <a:gd name="connsiteY51" fmla="*/ 2401761 h 2479450"/>
              <a:gd name="connsiteX52" fmla="*/ 355508 w 2738598"/>
              <a:gd name="connsiteY52" fmla="*/ 2411679 h 2479450"/>
              <a:gd name="connsiteX53" fmla="*/ 218266 w 2738598"/>
              <a:gd name="connsiteY53" fmla="*/ 2419943 h 2479450"/>
              <a:gd name="connsiteX54" fmla="*/ 42992 w 2738598"/>
              <a:gd name="connsiteY54" fmla="*/ 2431514 h 2479450"/>
              <a:gd name="connsiteX55" fmla="*/ 67795 w 2738598"/>
              <a:gd name="connsiteY55" fmla="*/ 2340601 h 2479450"/>
              <a:gd name="connsiteX56" fmla="*/ 100865 w 2738598"/>
              <a:gd name="connsiteY56" fmla="*/ 1958766 h 2479450"/>
              <a:gd name="connsiteX57" fmla="*/ 100865 w 2738598"/>
              <a:gd name="connsiteY57" fmla="*/ 1809999 h 2479450"/>
              <a:gd name="connsiteX58" fmla="*/ 100865 w 2738598"/>
              <a:gd name="connsiteY58" fmla="*/ 1677761 h 2479450"/>
              <a:gd name="connsiteX59" fmla="*/ 133936 w 2738598"/>
              <a:gd name="connsiteY59" fmla="*/ 1487670 h 2479450"/>
              <a:gd name="connsiteX60" fmla="*/ 191809 w 2738598"/>
              <a:gd name="connsiteY60" fmla="*/ 1416593 h 2479450"/>
              <a:gd name="connsiteX61" fmla="*/ 287714 w 2738598"/>
              <a:gd name="connsiteY61" fmla="*/ 1386839 h 2479450"/>
              <a:gd name="connsiteX62" fmla="*/ 203384 w 2738598"/>
              <a:gd name="connsiteY62" fmla="*/ 1391798 h 2479450"/>
              <a:gd name="connsiteX63" fmla="*/ 76062 w 2738598"/>
              <a:gd name="connsiteY63" fmla="*/ 1396757 h 2479450"/>
              <a:gd name="connsiteX64" fmla="*/ 85983 w 2738598"/>
              <a:gd name="connsiteY64" fmla="*/ 1157077 h 2479450"/>
              <a:gd name="connsiteX65" fmla="*/ 152124 w 2738598"/>
              <a:gd name="connsiteY65" fmla="*/ 1089305 h 2479450"/>
              <a:gd name="connsiteX66" fmla="*/ 69448 w 2738598"/>
              <a:gd name="connsiteY66" fmla="*/ 1021534 h 2479450"/>
              <a:gd name="connsiteX67" fmla="*/ 39685 w 2738598"/>
              <a:gd name="connsiteY67" fmla="*/ 894255 h 2479450"/>
              <a:gd name="connsiteX68" fmla="*/ 19842 w 2738598"/>
              <a:gd name="connsiteY68" fmla="*/ 431424 h 2479450"/>
              <a:gd name="connsiteX69" fmla="*/ 13228 w 2738598"/>
              <a:gd name="connsiteY69" fmla="*/ 234721 h 2479450"/>
              <a:gd name="connsiteX70" fmla="*/ 0 w 2738598"/>
              <a:gd name="connsiteY70" fmla="*/ 0 h 24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38598" h="2479450">
                <a:moveTo>
                  <a:pt x="0" y="0"/>
                </a:moveTo>
                <a:cubicBezTo>
                  <a:pt x="38031" y="0"/>
                  <a:pt x="74409" y="0"/>
                  <a:pt x="110786" y="0"/>
                </a:cubicBezTo>
                <a:cubicBezTo>
                  <a:pt x="274485" y="0"/>
                  <a:pt x="436531" y="0"/>
                  <a:pt x="598577" y="0"/>
                </a:cubicBezTo>
                <a:cubicBezTo>
                  <a:pt x="848259" y="0"/>
                  <a:pt x="1096288" y="0"/>
                  <a:pt x="1345971" y="0"/>
                </a:cubicBezTo>
                <a:cubicBezTo>
                  <a:pt x="1585732" y="0"/>
                  <a:pt x="1825493" y="0"/>
                  <a:pt x="2066908" y="0"/>
                </a:cubicBezTo>
                <a:cubicBezTo>
                  <a:pt x="2159505" y="0"/>
                  <a:pt x="2250449" y="0"/>
                  <a:pt x="2343047" y="0"/>
                </a:cubicBezTo>
                <a:cubicBezTo>
                  <a:pt x="2430684" y="0"/>
                  <a:pt x="2519974" y="0"/>
                  <a:pt x="2607611" y="0"/>
                </a:cubicBezTo>
                <a:cubicBezTo>
                  <a:pt x="2624146" y="0"/>
                  <a:pt x="2640681" y="0"/>
                  <a:pt x="2658870" y="0"/>
                </a:cubicBezTo>
                <a:cubicBezTo>
                  <a:pt x="2647296" y="71078"/>
                  <a:pt x="2639028" y="143808"/>
                  <a:pt x="2635721" y="214886"/>
                </a:cubicBezTo>
                <a:cubicBezTo>
                  <a:pt x="2632414" y="276046"/>
                  <a:pt x="2630760" y="337205"/>
                  <a:pt x="2632414" y="398365"/>
                </a:cubicBezTo>
                <a:cubicBezTo>
                  <a:pt x="2635721" y="489278"/>
                  <a:pt x="2647296" y="581844"/>
                  <a:pt x="2634067" y="674411"/>
                </a:cubicBezTo>
                <a:cubicBezTo>
                  <a:pt x="2622493" y="748794"/>
                  <a:pt x="2587769" y="824831"/>
                  <a:pt x="2524935" y="867808"/>
                </a:cubicBezTo>
                <a:cubicBezTo>
                  <a:pt x="2528242" y="869461"/>
                  <a:pt x="2529895" y="871114"/>
                  <a:pt x="2533202" y="872767"/>
                </a:cubicBezTo>
                <a:cubicBezTo>
                  <a:pt x="2597690" y="920703"/>
                  <a:pt x="2665484" y="990127"/>
                  <a:pt x="2637374" y="1062858"/>
                </a:cubicBezTo>
                <a:cubicBezTo>
                  <a:pt x="2627453" y="1089305"/>
                  <a:pt x="2653910" y="1110794"/>
                  <a:pt x="2640681" y="1135588"/>
                </a:cubicBezTo>
                <a:cubicBezTo>
                  <a:pt x="2627453" y="1158730"/>
                  <a:pt x="2627453" y="1208319"/>
                  <a:pt x="2647296" y="1226501"/>
                </a:cubicBezTo>
                <a:cubicBezTo>
                  <a:pt x="2600997" y="1259561"/>
                  <a:pt x="2655563" y="1276090"/>
                  <a:pt x="2635721" y="1327332"/>
                </a:cubicBezTo>
                <a:cubicBezTo>
                  <a:pt x="2645642" y="1345515"/>
                  <a:pt x="2639028" y="1362045"/>
                  <a:pt x="2630760" y="1376921"/>
                </a:cubicBezTo>
                <a:cubicBezTo>
                  <a:pt x="2620839" y="1393451"/>
                  <a:pt x="2612572" y="1406675"/>
                  <a:pt x="2637374" y="1409981"/>
                </a:cubicBezTo>
                <a:cubicBezTo>
                  <a:pt x="2657217" y="1413287"/>
                  <a:pt x="2645642" y="1413287"/>
                  <a:pt x="2660524" y="1428163"/>
                </a:cubicBezTo>
                <a:cubicBezTo>
                  <a:pt x="2675406" y="1443040"/>
                  <a:pt x="2675406" y="1466182"/>
                  <a:pt x="2677059" y="1484364"/>
                </a:cubicBezTo>
                <a:cubicBezTo>
                  <a:pt x="2682020" y="1543871"/>
                  <a:pt x="2686980" y="1601725"/>
                  <a:pt x="2693594" y="1659579"/>
                </a:cubicBezTo>
                <a:cubicBezTo>
                  <a:pt x="2698555" y="1722391"/>
                  <a:pt x="2705169" y="1783551"/>
                  <a:pt x="2711783" y="1843058"/>
                </a:cubicBezTo>
                <a:cubicBezTo>
                  <a:pt x="2718397" y="1887688"/>
                  <a:pt x="2723358" y="1932318"/>
                  <a:pt x="2726665" y="1978601"/>
                </a:cubicBezTo>
                <a:cubicBezTo>
                  <a:pt x="2738240" y="2095962"/>
                  <a:pt x="2743200" y="2214975"/>
                  <a:pt x="2733279" y="2333989"/>
                </a:cubicBezTo>
                <a:cubicBezTo>
                  <a:pt x="2729972" y="2362090"/>
                  <a:pt x="2726665" y="2391843"/>
                  <a:pt x="2721704" y="2419943"/>
                </a:cubicBezTo>
                <a:cubicBezTo>
                  <a:pt x="2695248" y="2423249"/>
                  <a:pt x="2668791" y="2424902"/>
                  <a:pt x="2642335" y="2428208"/>
                </a:cubicBezTo>
                <a:cubicBezTo>
                  <a:pt x="2604304" y="2431514"/>
                  <a:pt x="2566273" y="2433167"/>
                  <a:pt x="2528242" y="2436473"/>
                </a:cubicBezTo>
                <a:cubicBezTo>
                  <a:pt x="2437298" y="2443085"/>
                  <a:pt x="2348007" y="2446391"/>
                  <a:pt x="2258717" y="2448044"/>
                </a:cubicBezTo>
                <a:cubicBezTo>
                  <a:pt x="2253756" y="2456309"/>
                  <a:pt x="2248796" y="2462920"/>
                  <a:pt x="2243835" y="2469532"/>
                </a:cubicBezTo>
                <a:cubicBezTo>
                  <a:pt x="2240528" y="2472838"/>
                  <a:pt x="2238875" y="2476144"/>
                  <a:pt x="2237221" y="2479450"/>
                </a:cubicBezTo>
                <a:cubicBezTo>
                  <a:pt x="2194229" y="2476144"/>
                  <a:pt x="2159505" y="2439779"/>
                  <a:pt x="2146277" y="2400108"/>
                </a:cubicBezTo>
                <a:cubicBezTo>
                  <a:pt x="2133049" y="2358784"/>
                  <a:pt x="2134702" y="2315806"/>
                  <a:pt x="2138010" y="2272829"/>
                </a:cubicBezTo>
                <a:cubicBezTo>
                  <a:pt x="2131395" y="2320765"/>
                  <a:pt x="2118167" y="2375313"/>
                  <a:pt x="2091711" y="2413331"/>
                </a:cubicBezTo>
                <a:cubicBezTo>
                  <a:pt x="2075176" y="2434820"/>
                  <a:pt x="2053680" y="2451350"/>
                  <a:pt x="2027223" y="2456309"/>
                </a:cubicBezTo>
                <a:cubicBezTo>
                  <a:pt x="1992499" y="2381925"/>
                  <a:pt x="1975964" y="2423249"/>
                  <a:pt x="1941240" y="2348866"/>
                </a:cubicBezTo>
                <a:cubicBezTo>
                  <a:pt x="1908169" y="2362090"/>
                  <a:pt x="1885020" y="2289359"/>
                  <a:pt x="1871792" y="2322418"/>
                </a:cubicBezTo>
                <a:cubicBezTo>
                  <a:pt x="1846989" y="2383578"/>
                  <a:pt x="1759352" y="2457962"/>
                  <a:pt x="1696518" y="2469532"/>
                </a:cubicBezTo>
                <a:cubicBezTo>
                  <a:pt x="1632031" y="2481103"/>
                  <a:pt x="1567543" y="2471185"/>
                  <a:pt x="1503056" y="2461268"/>
                </a:cubicBezTo>
                <a:cubicBezTo>
                  <a:pt x="1428647" y="2449697"/>
                  <a:pt x="1352585" y="2438126"/>
                  <a:pt x="1278176" y="2426555"/>
                </a:cubicBezTo>
                <a:cubicBezTo>
                  <a:pt x="1238491" y="2419943"/>
                  <a:pt x="1157469" y="2395149"/>
                  <a:pt x="1174004" y="2340601"/>
                </a:cubicBezTo>
                <a:cubicBezTo>
                  <a:pt x="1165736" y="2357131"/>
                  <a:pt x="1159122" y="2375313"/>
                  <a:pt x="1152508" y="2391843"/>
                </a:cubicBezTo>
                <a:cubicBezTo>
                  <a:pt x="1135973" y="2376966"/>
                  <a:pt x="1109516" y="2390190"/>
                  <a:pt x="1088020" y="2398455"/>
                </a:cubicBezTo>
                <a:cubicBezTo>
                  <a:pt x="1045029" y="2411679"/>
                  <a:pt x="998730" y="2386884"/>
                  <a:pt x="970620" y="2352172"/>
                </a:cubicBezTo>
                <a:cubicBezTo>
                  <a:pt x="942510" y="2317459"/>
                  <a:pt x="930935" y="2272829"/>
                  <a:pt x="919361" y="2229852"/>
                </a:cubicBezTo>
                <a:cubicBezTo>
                  <a:pt x="914400" y="2294318"/>
                  <a:pt x="921014" y="2360437"/>
                  <a:pt x="937549" y="2423249"/>
                </a:cubicBezTo>
                <a:cubicBezTo>
                  <a:pt x="846606" y="2441432"/>
                  <a:pt x="754008" y="2429861"/>
                  <a:pt x="663064" y="2418290"/>
                </a:cubicBezTo>
                <a:cubicBezTo>
                  <a:pt x="629994" y="2414984"/>
                  <a:pt x="595270" y="2410026"/>
                  <a:pt x="562199" y="2405067"/>
                </a:cubicBezTo>
                <a:cubicBezTo>
                  <a:pt x="542357" y="2403414"/>
                  <a:pt x="522514" y="2400108"/>
                  <a:pt x="504326" y="2398455"/>
                </a:cubicBezTo>
                <a:cubicBezTo>
                  <a:pt x="505979" y="2302583"/>
                  <a:pt x="489444" y="2358784"/>
                  <a:pt x="454720" y="2269523"/>
                </a:cubicBezTo>
                <a:cubicBezTo>
                  <a:pt x="438185" y="2353825"/>
                  <a:pt x="419996" y="2286053"/>
                  <a:pt x="403460" y="2370354"/>
                </a:cubicBezTo>
                <a:cubicBezTo>
                  <a:pt x="401807" y="2381925"/>
                  <a:pt x="398500" y="2393496"/>
                  <a:pt x="390232" y="2401761"/>
                </a:cubicBezTo>
                <a:cubicBezTo>
                  <a:pt x="380311" y="2410026"/>
                  <a:pt x="367083" y="2411679"/>
                  <a:pt x="355508" y="2411679"/>
                </a:cubicBezTo>
                <a:cubicBezTo>
                  <a:pt x="309209" y="2414984"/>
                  <a:pt x="262911" y="2418290"/>
                  <a:pt x="218266" y="2419943"/>
                </a:cubicBezTo>
                <a:cubicBezTo>
                  <a:pt x="160392" y="2424902"/>
                  <a:pt x="100865" y="2428208"/>
                  <a:pt x="42992" y="2431514"/>
                </a:cubicBezTo>
                <a:cubicBezTo>
                  <a:pt x="52913" y="2401761"/>
                  <a:pt x="61181" y="2370354"/>
                  <a:pt x="67795" y="2340601"/>
                </a:cubicBezTo>
                <a:cubicBezTo>
                  <a:pt x="94251" y="2214975"/>
                  <a:pt x="100865" y="2086044"/>
                  <a:pt x="100865" y="1958766"/>
                </a:cubicBezTo>
                <a:cubicBezTo>
                  <a:pt x="102519" y="1909177"/>
                  <a:pt x="100865" y="1859588"/>
                  <a:pt x="100865" y="1809999"/>
                </a:cubicBezTo>
                <a:cubicBezTo>
                  <a:pt x="100865" y="1765369"/>
                  <a:pt x="100865" y="1722391"/>
                  <a:pt x="100865" y="1677761"/>
                </a:cubicBezTo>
                <a:cubicBezTo>
                  <a:pt x="102519" y="1613296"/>
                  <a:pt x="105826" y="1545524"/>
                  <a:pt x="133936" y="1487670"/>
                </a:cubicBezTo>
                <a:cubicBezTo>
                  <a:pt x="147164" y="1459570"/>
                  <a:pt x="167006" y="1434775"/>
                  <a:pt x="191809" y="1416593"/>
                </a:cubicBezTo>
                <a:cubicBezTo>
                  <a:pt x="219919" y="1396757"/>
                  <a:pt x="252990" y="1383533"/>
                  <a:pt x="287714" y="1386839"/>
                </a:cubicBezTo>
                <a:cubicBezTo>
                  <a:pt x="259604" y="1388492"/>
                  <a:pt x="231494" y="1390145"/>
                  <a:pt x="203384" y="1391798"/>
                </a:cubicBezTo>
                <a:cubicBezTo>
                  <a:pt x="160392" y="1393451"/>
                  <a:pt x="119054" y="1395104"/>
                  <a:pt x="76062" y="1396757"/>
                </a:cubicBezTo>
                <a:cubicBezTo>
                  <a:pt x="81023" y="1317415"/>
                  <a:pt x="85983" y="1238072"/>
                  <a:pt x="85983" y="1157077"/>
                </a:cubicBezTo>
                <a:cubicBezTo>
                  <a:pt x="150471" y="1140547"/>
                  <a:pt x="102519" y="1130629"/>
                  <a:pt x="152124" y="1089305"/>
                </a:cubicBezTo>
                <a:cubicBezTo>
                  <a:pt x="87637" y="1097570"/>
                  <a:pt x="112440" y="1082693"/>
                  <a:pt x="69448" y="1021534"/>
                </a:cubicBezTo>
                <a:cubicBezTo>
                  <a:pt x="46299" y="986821"/>
                  <a:pt x="41338" y="938885"/>
                  <a:pt x="39685" y="894255"/>
                </a:cubicBezTo>
                <a:cubicBezTo>
                  <a:pt x="29764" y="740529"/>
                  <a:pt x="24803" y="585150"/>
                  <a:pt x="19842" y="431424"/>
                </a:cubicBezTo>
                <a:cubicBezTo>
                  <a:pt x="16535" y="365306"/>
                  <a:pt x="14882" y="299187"/>
                  <a:pt x="13228" y="234721"/>
                </a:cubicBezTo>
                <a:cubicBezTo>
                  <a:pt x="9921" y="155379"/>
                  <a:pt x="4961" y="7769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8382000" y="1824464"/>
            <a:ext cx="2738598" cy="2479450"/>
          </a:xfrm>
          <a:custGeom>
            <a:avLst/>
            <a:gdLst>
              <a:gd name="connsiteX0" fmla="*/ 0 w 2738598"/>
              <a:gd name="connsiteY0" fmla="*/ 0 h 2479450"/>
              <a:gd name="connsiteX1" fmla="*/ 110786 w 2738598"/>
              <a:gd name="connsiteY1" fmla="*/ 0 h 2479450"/>
              <a:gd name="connsiteX2" fmla="*/ 598577 w 2738598"/>
              <a:gd name="connsiteY2" fmla="*/ 0 h 2479450"/>
              <a:gd name="connsiteX3" fmla="*/ 1345971 w 2738598"/>
              <a:gd name="connsiteY3" fmla="*/ 0 h 2479450"/>
              <a:gd name="connsiteX4" fmla="*/ 2066908 w 2738598"/>
              <a:gd name="connsiteY4" fmla="*/ 0 h 2479450"/>
              <a:gd name="connsiteX5" fmla="*/ 2343047 w 2738598"/>
              <a:gd name="connsiteY5" fmla="*/ 0 h 2479450"/>
              <a:gd name="connsiteX6" fmla="*/ 2607611 w 2738598"/>
              <a:gd name="connsiteY6" fmla="*/ 0 h 2479450"/>
              <a:gd name="connsiteX7" fmla="*/ 2658870 w 2738598"/>
              <a:gd name="connsiteY7" fmla="*/ 0 h 2479450"/>
              <a:gd name="connsiteX8" fmla="*/ 2635721 w 2738598"/>
              <a:gd name="connsiteY8" fmla="*/ 214886 h 2479450"/>
              <a:gd name="connsiteX9" fmla="*/ 2632414 w 2738598"/>
              <a:gd name="connsiteY9" fmla="*/ 398365 h 2479450"/>
              <a:gd name="connsiteX10" fmla="*/ 2634067 w 2738598"/>
              <a:gd name="connsiteY10" fmla="*/ 674411 h 2479450"/>
              <a:gd name="connsiteX11" fmla="*/ 2524935 w 2738598"/>
              <a:gd name="connsiteY11" fmla="*/ 867808 h 2479450"/>
              <a:gd name="connsiteX12" fmla="*/ 2533202 w 2738598"/>
              <a:gd name="connsiteY12" fmla="*/ 872767 h 2479450"/>
              <a:gd name="connsiteX13" fmla="*/ 2637374 w 2738598"/>
              <a:gd name="connsiteY13" fmla="*/ 1062858 h 2479450"/>
              <a:gd name="connsiteX14" fmla="*/ 2640681 w 2738598"/>
              <a:gd name="connsiteY14" fmla="*/ 1135588 h 2479450"/>
              <a:gd name="connsiteX15" fmla="*/ 2647296 w 2738598"/>
              <a:gd name="connsiteY15" fmla="*/ 1226501 h 2479450"/>
              <a:gd name="connsiteX16" fmla="*/ 2635721 w 2738598"/>
              <a:gd name="connsiteY16" fmla="*/ 1327332 h 2479450"/>
              <a:gd name="connsiteX17" fmla="*/ 2630760 w 2738598"/>
              <a:gd name="connsiteY17" fmla="*/ 1376921 h 2479450"/>
              <a:gd name="connsiteX18" fmla="*/ 2637374 w 2738598"/>
              <a:gd name="connsiteY18" fmla="*/ 1409981 h 2479450"/>
              <a:gd name="connsiteX19" fmla="*/ 2660524 w 2738598"/>
              <a:gd name="connsiteY19" fmla="*/ 1428163 h 2479450"/>
              <a:gd name="connsiteX20" fmla="*/ 2677059 w 2738598"/>
              <a:gd name="connsiteY20" fmla="*/ 1484364 h 2479450"/>
              <a:gd name="connsiteX21" fmla="*/ 2693594 w 2738598"/>
              <a:gd name="connsiteY21" fmla="*/ 1659579 h 2479450"/>
              <a:gd name="connsiteX22" fmla="*/ 2711783 w 2738598"/>
              <a:gd name="connsiteY22" fmla="*/ 1843058 h 2479450"/>
              <a:gd name="connsiteX23" fmla="*/ 2726665 w 2738598"/>
              <a:gd name="connsiteY23" fmla="*/ 1978601 h 2479450"/>
              <a:gd name="connsiteX24" fmla="*/ 2733279 w 2738598"/>
              <a:gd name="connsiteY24" fmla="*/ 2333989 h 2479450"/>
              <a:gd name="connsiteX25" fmla="*/ 2721704 w 2738598"/>
              <a:gd name="connsiteY25" fmla="*/ 2419943 h 2479450"/>
              <a:gd name="connsiteX26" fmla="*/ 2642335 w 2738598"/>
              <a:gd name="connsiteY26" fmla="*/ 2428208 h 2479450"/>
              <a:gd name="connsiteX27" fmla="*/ 2528242 w 2738598"/>
              <a:gd name="connsiteY27" fmla="*/ 2436473 h 2479450"/>
              <a:gd name="connsiteX28" fmla="*/ 2258717 w 2738598"/>
              <a:gd name="connsiteY28" fmla="*/ 2448044 h 2479450"/>
              <a:gd name="connsiteX29" fmla="*/ 2243835 w 2738598"/>
              <a:gd name="connsiteY29" fmla="*/ 2469532 h 2479450"/>
              <a:gd name="connsiteX30" fmla="*/ 2237221 w 2738598"/>
              <a:gd name="connsiteY30" fmla="*/ 2479450 h 2479450"/>
              <a:gd name="connsiteX31" fmla="*/ 2146277 w 2738598"/>
              <a:gd name="connsiteY31" fmla="*/ 2400108 h 2479450"/>
              <a:gd name="connsiteX32" fmla="*/ 2138010 w 2738598"/>
              <a:gd name="connsiteY32" fmla="*/ 2272829 h 2479450"/>
              <a:gd name="connsiteX33" fmla="*/ 2091711 w 2738598"/>
              <a:gd name="connsiteY33" fmla="*/ 2413331 h 2479450"/>
              <a:gd name="connsiteX34" fmla="*/ 2027223 w 2738598"/>
              <a:gd name="connsiteY34" fmla="*/ 2456309 h 2479450"/>
              <a:gd name="connsiteX35" fmla="*/ 1941240 w 2738598"/>
              <a:gd name="connsiteY35" fmla="*/ 2348866 h 2479450"/>
              <a:gd name="connsiteX36" fmla="*/ 1871792 w 2738598"/>
              <a:gd name="connsiteY36" fmla="*/ 2322418 h 2479450"/>
              <a:gd name="connsiteX37" fmla="*/ 1696518 w 2738598"/>
              <a:gd name="connsiteY37" fmla="*/ 2469532 h 2479450"/>
              <a:gd name="connsiteX38" fmla="*/ 1503056 w 2738598"/>
              <a:gd name="connsiteY38" fmla="*/ 2461268 h 2479450"/>
              <a:gd name="connsiteX39" fmla="*/ 1278176 w 2738598"/>
              <a:gd name="connsiteY39" fmla="*/ 2426555 h 2479450"/>
              <a:gd name="connsiteX40" fmla="*/ 1174004 w 2738598"/>
              <a:gd name="connsiteY40" fmla="*/ 2340601 h 2479450"/>
              <a:gd name="connsiteX41" fmla="*/ 1152508 w 2738598"/>
              <a:gd name="connsiteY41" fmla="*/ 2391843 h 2479450"/>
              <a:gd name="connsiteX42" fmla="*/ 1088020 w 2738598"/>
              <a:gd name="connsiteY42" fmla="*/ 2398455 h 2479450"/>
              <a:gd name="connsiteX43" fmla="*/ 970620 w 2738598"/>
              <a:gd name="connsiteY43" fmla="*/ 2352172 h 2479450"/>
              <a:gd name="connsiteX44" fmla="*/ 919361 w 2738598"/>
              <a:gd name="connsiteY44" fmla="*/ 2229852 h 2479450"/>
              <a:gd name="connsiteX45" fmla="*/ 937549 w 2738598"/>
              <a:gd name="connsiteY45" fmla="*/ 2423249 h 2479450"/>
              <a:gd name="connsiteX46" fmla="*/ 663064 w 2738598"/>
              <a:gd name="connsiteY46" fmla="*/ 2418290 h 2479450"/>
              <a:gd name="connsiteX47" fmla="*/ 562199 w 2738598"/>
              <a:gd name="connsiteY47" fmla="*/ 2405067 h 2479450"/>
              <a:gd name="connsiteX48" fmla="*/ 504326 w 2738598"/>
              <a:gd name="connsiteY48" fmla="*/ 2398455 h 2479450"/>
              <a:gd name="connsiteX49" fmla="*/ 454720 w 2738598"/>
              <a:gd name="connsiteY49" fmla="*/ 2269523 h 2479450"/>
              <a:gd name="connsiteX50" fmla="*/ 403460 w 2738598"/>
              <a:gd name="connsiteY50" fmla="*/ 2370354 h 2479450"/>
              <a:gd name="connsiteX51" fmla="*/ 390232 w 2738598"/>
              <a:gd name="connsiteY51" fmla="*/ 2401761 h 2479450"/>
              <a:gd name="connsiteX52" fmla="*/ 355508 w 2738598"/>
              <a:gd name="connsiteY52" fmla="*/ 2411679 h 2479450"/>
              <a:gd name="connsiteX53" fmla="*/ 218266 w 2738598"/>
              <a:gd name="connsiteY53" fmla="*/ 2419943 h 2479450"/>
              <a:gd name="connsiteX54" fmla="*/ 42992 w 2738598"/>
              <a:gd name="connsiteY54" fmla="*/ 2431514 h 2479450"/>
              <a:gd name="connsiteX55" fmla="*/ 67795 w 2738598"/>
              <a:gd name="connsiteY55" fmla="*/ 2340601 h 2479450"/>
              <a:gd name="connsiteX56" fmla="*/ 100865 w 2738598"/>
              <a:gd name="connsiteY56" fmla="*/ 1958766 h 2479450"/>
              <a:gd name="connsiteX57" fmla="*/ 100865 w 2738598"/>
              <a:gd name="connsiteY57" fmla="*/ 1809999 h 2479450"/>
              <a:gd name="connsiteX58" fmla="*/ 100865 w 2738598"/>
              <a:gd name="connsiteY58" fmla="*/ 1677761 h 2479450"/>
              <a:gd name="connsiteX59" fmla="*/ 133936 w 2738598"/>
              <a:gd name="connsiteY59" fmla="*/ 1487670 h 2479450"/>
              <a:gd name="connsiteX60" fmla="*/ 191809 w 2738598"/>
              <a:gd name="connsiteY60" fmla="*/ 1416593 h 2479450"/>
              <a:gd name="connsiteX61" fmla="*/ 287714 w 2738598"/>
              <a:gd name="connsiteY61" fmla="*/ 1386839 h 2479450"/>
              <a:gd name="connsiteX62" fmla="*/ 203384 w 2738598"/>
              <a:gd name="connsiteY62" fmla="*/ 1391798 h 2479450"/>
              <a:gd name="connsiteX63" fmla="*/ 76062 w 2738598"/>
              <a:gd name="connsiteY63" fmla="*/ 1396757 h 2479450"/>
              <a:gd name="connsiteX64" fmla="*/ 85983 w 2738598"/>
              <a:gd name="connsiteY64" fmla="*/ 1157077 h 2479450"/>
              <a:gd name="connsiteX65" fmla="*/ 152124 w 2738598"/>
              <a:gd name="connsiteY65" fmla="*/ 1089305 h 2479450"/>
              <a:gd name="connsiteX66" fmla="*/ 69448 w 2738598"/>
              <a:gd name="connsiteY66" fmla="*/ 1021534 h 2479450"/>
              <a:gd name="connsiteX67" fmla="*/ 39685 w 2738598"/>
              <a:gd name="connsiteY67" fmla="*/ 894255 h 2479450"/>
              <a:gd name="connsiteX68" fmla="*/ 19842 w 2738598"/>
              <a:gd name="connsiteY68" fmla="*/ 431424 h 2479450"/>
              <a:gd name="connsiteX69" fmla="*/ 13228 w 2738598"/>
              <a:gd name="connsiteY69" fmla="*/ 234721 h 2479450"/>
              <a:gd name="connsiteX70" fmla="*/ 0 w 2738598"/>
              <a:gd name="connsiteY70" fmla="*/ 0 h 24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38598" h="2479450">
                <a:moveTo>
                  <a:pt x="0" y="0"/>
                </a:moveTo>
                <a:cubicBezTo>
                  <a:pt x="38031" y="0"/>
                  <a:pt x="74409" y="0"/>
                  <a:pt x="110786" y="0"/>
                </a:cubicBezTo>
                <a:cubicBezTo>
                  <a:pt x="274485" y="0"/>
                  <a:pt x="436531" y="0"/>
                  <a:pt x="598577" y="0"/>
                </a:cubicBezTo>
                <a:cubicBezTo>
                  <a:pt x="848259" y="0"/>
                  <a:pt x="1096288" y="0"/>
                  <a:pt x="1345971" y="0"/>
                </a:cubicBezTo>
                <a:cubicBezTo>
                  <a:pt x="1585732" y="0"/>
                  <a:pt x="1825493" y="0"/>
                  <a:pt x="2066908" y="0"/>
                </a:cubicBezTo>
                <a:cubicBezTo>
                  <a:pt x="2159505" y="0"/>
                  <a:pt x="2250449" y="0"/>
                  <a:pt x="2343047" y="0"/>
                </a:cubicBezTo>
                <a:cubicBezTo>
                  <a:pt x="2430684" y="0"/>
                  <a:pt x="2519974" y="0"/>
                  <a:pt x="2607611" y="0"/>
                </a:cubicBezTo>
                <a:cubicBezTo>
                  <a:pt x="2624146" y="0"/>
                  <a:pt x="2640681" y="0"/>
                  <a:pt x="2658870" y="0"/>
                </a:cubicBezTo>
                <a:cubicBezTo>
                  <a:pt x="2647296" y="71078"/>
                  <a:pt x="2639028" y="143808"/>
                  <a:pt x="2635721" y="214886"/>
                </a:cubicBezTo>
                <a:cubicBezTo>
                  <a:pt x="2632414" y="276046"/>
                  <a:pt x="2630760" y="337205"/>
                  <a:pt x="2632414" y="398365"/>
                </a:cubicBezTo>
                <a:cubicBezTo>
                  <a:pt x="2635721" y="489278"/>
                  <a:pt x="2647296" y="581844"/>
                  <a:pt x="2634067" y="674411"/>
                </a:cubicBezTo>
                <a:cubicBezTo>
                  <a:pt x="2622493" y="748794"/>
                  <a:pt x="2587769" y="824831"/>
                  <a:pt x="2524935" y="867808"/>
                </a:cubicBezTo>
                <a:cubicBezTo>
                  <a:pt x="2528242" y="869461"/>
                  <a:pt x="2529895" y="871114"/>
                  <a:pt x="2533202" y="872767"/>
                </a:cubicBezTo>
                <a:cubicBezTo>
                  <a:pt x="2597690" y="920703"/>
                  <a:pt x="2665484" y="990127"/>
                  <a:pt x="2637374" y="1062858"/>
                </a:cubicBezTo>
                <a:cubicBezTo>
                  <a:pt x="2627453" y="1089305"/>
                  <a:pt x="2653910" y="1110794"/>
                  <a:pt x="2640681" y="1135588"/>
                </a:cubicBezTo>
                <a:cubicBezTo>
                  <a:pt x="2627453" y="1158730"/>
                  <a:pt x="2627453" y="1208319"/>
                  <a:pt x="2647296" y="1226501"/>
                </a:cubicBezTo>
                <a:cubicBezTo>
                  <a:pt x="2600997" y="1259561"/>
                  <a:pt x="2655563" y="1276090"/>
                  <a:pt x="2635721" y="1327332"/>
                </a:cubicBezTo>
                <a:cubicBezTo>
                  <a:pt x="2645642" y="1345515"/>
                  <a:pt x="2639028" y="1362045"/>
                  <a:pt x="2630760" y="1376921"/>
                </a:cubicBezTo>
                <a:cubicBezTo>
                  <a:pt x="2620839" y="1393451"/>
                  <a:pt x="2612572" y="1406675"/>
                  <a:pt x="2637374" y="1409981"/>
                </a:cubicBezTo>
                <a:cubicBezTo>
                  <a:pt x="2657217" y="1413287"/>
                  <a:pt x="2645642" y="1413287"/>
                  <a:pt x="2660524" y="1428163"/>
                </a:cubicBezTo>
                <a:cubicBezTo>
                  <a:pt x="2675406" y="1443040"/>
                  <a:pt x="2675406" y="1466182"/>
                  <a:pt x="2677059" y="1484364"/>
                </a:cubicBezTo>
                <a:cubicBezTo>
                  <a:pt x="2682020" y="1543871"/>
                  <a:pt x="2686980" y="1601725"/>
                  <a:pt x="2693594" y="1659579"/>
                </a:cubicBezTo>
                <a:cubicBezTo>
                  <a:pt x="2698555" y="1722391"/>
                  <a:pt x="2705169" y="1783551"/>
                  <a:pt x="2711783" y="1843058"/>
                </a:cubicBezTo>
                <a:cubicBezTo>
                  <a:pt x="2718397" y="1887688"/>
                  <a:pt x="2723358" y="1932318"/>
                  <a:pt x="2726665" y="1978601"/>
                </a:cubicBezTo>
                <a:cubicBezTo>
                  <a:pt x="2738240" y="2095962"/>
                  <a:pt x="2743200" y="2214975"/>
                  <a:pt x="2733279" y="2333989"/>
                </a:cubicBezTo>
                <a:cubicBezTo>
                  <a:pt x="2729972" y="2362090"/>
                  <a:pt x="2726665" y="2391843"/>
                  <a:pt x="2721704" y="2419943"/>
                </a:cubicBezTo>
                <a:cubicBezTo>
                  <a:pt x="2695248" y="2423249"/>
                  <a:pt x="2668791" y="2424902"/>
                  <a:pt x="2642335" y="2428208"/>
                </a:cubicBezTo>
                <a:cubicBezTo>
                  <a:pt x="2604304" y="2431514"/>
                  <a:pt x="2566273" y="2433167"/>
                  <a:pt x="2528242" y="2436473"/>
                </a:cubicBezTo>
                <a:cubicBezTo>
                  <a:pt x="2437298" y="2443085"/>
                  <a:pt x="2348007" y="2446391"/>
                  <a:pt x="2258717" y="2448044"/>
                </a:cubicBezTo>
                <a:cubicBezTo>
                  <a:pt x="2253756" y="2456309"/>
                  <a:pt x="2248796" y="2462920"/>
                  <a:pt x="2243835" y="2469532"/>
                </a:cubicBezTo>
                <a:cubicBezTo>
                  <a:pt x="2240528" y="2472838"/>
                  <a:pt x="2238875" y="2476144"/>
                  <a:pt x="2237221" y="2479450"/>
                </a:cubicBezTo>
                <a:cubicBezTo>
                  <a:pt x="2194229" y="2476144"/>
                  <a:pt x="2159505" y="2439779"/>
                  <a:pt x="2146277" y="2400108"/>
                </a:cubicBezTo>
                <a:cubicBezTo>
                  <a:pt x="2133049" y="2358784"/>
                  <a:pt x="2134702" y="2315806"/>
                  <a:pt x="2138010" y="2272829"/>
                </a:cubicBezTo>
                <a:cubicBezTo>
                  <a:pt x="2131395" y="2320765"/>
                  <a:pt x="2118167" y="2375313"/>
                  <a:pt x="2091711" y="2413331"/>
                </a:cubicBezTo>
                <a:cubicBezTo>
                  <a:pt x="2075176" y="2434820"/>
                  <a:pt x="2053680" y="2451350"/>
                  <a:pt x="2027223" y="2456309"/>
                </a:cubicBezTo>
                <a:cubicBezTo>
                  <a:pt x="1992499" y="2381925"/>
                  <a:pt x="1975964" y="2423249"/>
                  <a:pt x="1941240" y="2348866"/>
                </a:cubicBezTo>
                <a:cubicBezTo>
                  <a:pt x="1908169" y="2362090"/>
                  <a:pt x="1885020" y="2289359"/>
                  <a:pt x="1871792" y="2322418"/>
                </a:cubicBezTo>
                <a:cubicBezTo>
                  <a:pt x="1846989" y="2383578"/>
                  <a:pt x="1759352" y="2457962"/>
                  <a:pt x="1696518" y="2469532"/>
                </a:cubicBezTo>
                <a:cubicBezTo>
                  <a:pt x="1632031" y="2481103"/>
                  <a:pt x="1567543" y="2471185"/>
                  <a:pt x="1503056" y="2461268"/>
                </a:cubicBezTo>
                <a:cubicBezTo>
                  <a:pt x="1428647" y="2449697"/>
                  <a:pt x="1352585" y="2438126"/>
                  <a:pt x="1278176" y="2426555"/>
                </a:cubicBezTo>
                <a:cubicBezTo>
                  <a:pt x="1238491" y="2419943"/>
                  <a:pt x="1157469" y="2395149"/>
                  <a:pt x="1174004" y="2340601"/>
                </a:cubicBezTo>
                <a:cubicBezTo>
                  <a:pt x="1165736" y="2357131"/>
                  <a:pt x="1159122" y="2375313"/>
                  <a:pt x="1152508" y="2391843"/>
                </a:cubicBezTo>
                <a:cubicBezTo>
                  <a:pt x="1135973" y="2376966"/>
                  <a:pt x="1109516" y="2390190"/>
                  <a:pt x="1088020" y="2398455"/>
                </a:cubicBezTo>
                <a:cubicBezTo>
                  <a:pt x="1045029" y="2411679"/>
                  <a:pt x="998730" y="2386884"/>
                  <a:pt x="970620" y="2352172"/>
                </a:cubicBezTo>
                <a:cubicBezTo>
                  <a:pt x="942510" y="2317459"/>
                  <a:pt x="930935" y="2272829"/>
                  <a:pt x="919361" y="2229852"/>
                </a:cubicBezTo>
                <a:cubicBezTo>
                  <a:pt x="914400" y="2294318"/>
                  <a:pt x="921014" y="2360437"/>
                  <a:pt x="937549" y="2423249"/>
                </a:cubicBezTo>
                <a:cubicBezTo>
                  <a:pt x="846606" y="2441432"/>
                  <a:pt x="754008" y="2429861"/>
                  <a:pt x="663064" y="2418290"/>
                </a:cubicBezTo>
                <a:cubicBezTo>
                  <a:pt x="629994" y="2414984"/>
                  <a:pt x="595270" y="2410026"/>
                  <a:pt x="562199" y="2405067"/>
                </a:cubicBezTo>
                <a:cubicBezTo>
                  <a:pt x="542357" y="2403414"/>
                  <a:pt x="522514" y="2400108"/>
                  <a:pt x="504326" y="2398455"/>
                </a:cubicBezTo>
                <a:cubicBezTo>
                  <a:pt x="505979" y="2302583"/>
                  <a:pt x="489444" y="2358784"/>
                  <a:pt x="454720" y="2269523"/>
                </a:cubicBezTo>
                <a:cubicBezTo>
                  <a:pt x="438185" y="2353825"/>
                  <a:pt x="419996" y="2286053"/>
                  <a:pt x="403460" y="2370354"/>
                </a:cubicBezTo>
                <a:cubicBezTo>
                  <a:pt x="401807" y="2381925"/>
                  <a:pt x="398500" y="2393496"/>
                  <a:pt x="390232" y="2401761"/>
                </a:cubicBezTo>
                <a:cubicBezTo>
                  <a:pt x="380311" y="2410026"/>
                  <a:pt x="367083" y="2411679"/>
                  <a:pt x="355508" y="2411679"/>
                </a:cubicBezTo>
                <a:cubicBezTo>
                  <a:pt x="309209" y="2414984"/>
                  <a:pt x="262911" y="2418290"/>
                  <a:pt x="218266" y="2419943"/>
                </a:cubicBezTo>
                <a:cubicBezTo>
                  <a:pt x="160392" y="2424902"/>
                  <a:pt x="100865" y="2428208"/>
                  <a:pt x="42992" y="2431514"/>
                </a:cubicBezTo>
                <a:cubicBezTo>
                  <a:pt x="52913" y="2401761"/>
                  <a:pt x="61181" y="2370354"/>
                  <a:pt x="67795" y="2340601"/>
                </a:cubicBezTo>
                <a:cubicBezTo>
                  <a:pt x="94251" y="2214975"/>
                  <a:pt x="100865" y="2086044"/>
                  <a:pt x="100865" y="1958766"/>
                </a:cubicBezTo>
                <a:cubicBezTo>
                  <a:pt x="102519" y="1909177"/>
                  <a:pt x="100865" y="1859588"/>
                  <a:pt x="100865" y="1809999"/>
                </a:cubicBezTo>
                <a:cubicBezTo>
                  <a:pt x="100865" y="1765369"/>
                  <a:pt x="100865" y="1722391"/>
                  <a:pt x="100865" y="1677761"/>
                </a:cubicBezTo>
                <a:cubicBezTo>
                  <a:pt x="102519" y="1613296"/>
                  <a:pt x="105826" y="1545524"/>
                  <a:pt x="133936" y="1487670"/>
                </a:cubicBezTo>
                <a:cubicBezTo>
                  <a:pt x="147164" y="1459570"/>
                  <a:pt x="167006" y="1434775"/>
                  <a:pt x="191809" y="1416593"/>
                </a:cubicBezTo>
                <a:cubicBezTo>
                  <a:pt x="219919" y="1396757"/>
                  <a:pt x="252990" y="1383533"/>
                  <a:pt x="287714" y="1386839"/>
                </a:cubicBezTo>
                <a:cubicBezTo>
                  <a:pt x="259604" y="1388492"/>
                  <a:pt x="231494" y="1390145"/>
                  <a:pt x="203384" y="1391798"/>
                </a:cubicBezTo>
                <a:cubicBezTo>
                  <a:pt x="160392" y="1393451"/>
                  <a:pt x="119054" y="1395104"/>
                  <a:pt x="76062" y="1396757"/>
                </a:cubicBezTo>
                <a:cubicBezTo>
                  <a:pt x="81023" y="1317415"/>
                  <a:pt x="85983" y="1238072"/>
                  <a:pt x="85983" y="1157077"/>
                </a:cubicBezTo>
                <a:cubicBezTo>
                  <a:pt x="150471" y="1140547"/>
                  <a:pt x="102519" y="1130629"/>
                  <a:pt x="152124" y="1089305"/>
                </a:cubicBezTo>
                <a:cubicBezTo>
                  <a:pt x="87637" y="1097570"/>
                  <a:pt x="112440" y="1082693"/>
                  <a:pt x="69448" y="1021534"/>
                </a:cubicBezTo>
                <a:cubicBezTo>
                  <a:pt x="46299" y="986821"/>
                  <a:pt x="41338" y="938885"/>
                  <a:pt x="39685" y="894255"/>
                </a:cubicBezTo>
                <a:cubicBezTo>
                  <a:pt x="29764" y="740529"/>
                  <a:pt x="24803" y="585150"/>
                  <a:pt x="19842" y="431424"/>
                </a:cubicBezTo>
                <a:cubicBezTo>
                  <a:pt x="16535" y="365306"/>
                  <a:pt x="14882" y="299187"/>
                  <a:pt x="13228" y="234721"/>
                </a:cubicBezTo>
                <a:cubicBezTo>
                  <a:pt x="9921" y="155379"/>
                  <a:pt x="4961" y="7769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43448" y="1826874"/>
            <a:ext cx="3195152" cy="2473883"/>
          </a:xfrm>
          <a:custGeom>
            <a:avLst/>
            <a:gdLst>
              <a:gd name="connsiteX0" fmla="*/ 2911310 w 3195152"/>
              <a:gd name="connsiteY0" fmla="*/ 503 h 2473883"/>
              <a:gd name="connsiteX1" fmla="*/ 3054826 w 3195152"/>
              <a:gd name="connsiteY1" fmla="*/ 19432 h 2473883"/>
              <a:gd name="connsiteX2" fmla="*/ 3195152 w 3195152"/>
              <a:gd name="connsiteY2" fmla="*/ 42728 h 2473883"/>
              <a:gd name="connsiteX3" fmla="*/ 3161665 w 3195152"/>
              <a:gd name="connsiteY3" fmla="*/ 431493 h 2473883"/>
              <a:gd name="connsiteX4" fmla="*/ 3132962 w 3195152"/>
              <a:gd name="connsiteY4" fmla="*/ 511575 h 2473883"/>
              <a:gd name="connsiteX5" fmla="*/ 3131367 w 3195152"/>
              <a:gd name="connsiteY5" fmla="*/ 610586 h 2473883"/>
              <a:gd name="connsiteX6" fmla="*/ 3144124 w 3195152"/>
              <a:gd name="connsiteY6" fmla="*/ 756191 h 2473883"/>
              <a:gd name="connsiteX7" fmla="*/ 3152097 w 3195152"/>
              <a:gd name="connsiteY7" fmla="*/ 780944 h 2473883"/>
              <a:gd name="connsiteX8" fmla="*/ 3160071 w 3195152"/>
              <a:gd name="connsiteY8" fmla="*/ 869763 h 2473883"/>
              <a:gd name="connsiteX9" fmla="*/ 3132962 w 3195152"/>
              <a:gd name="connsiteY9" fmla="*/ 1013911 h 2473883"/>
              <a:gd name="connsiteX10" fmla="*/ 3110637 w 3195152"/>
              <a:gd name="connsiteY10" fmla="*/ 1098362 h 2473883"/>
              <a:gd name="connsiteX11" fmla="*/ 3032501 w 3195152"/>
              <a:gd name="connsiteY11" fmla="*/ 1096906 h 2473883"/>
              <a:gd name="connsiteX12" fmla="*/ 3089907 w 3195152"/>
              <a:gd name="connsiteY12" fmla="*/ 1134763 h 2473883"/>
              <a:gd name="connsiteX13" fmla="*/ 3136151 w 3195152"/>
              <a:gd name="connsiteY13" fmla="*/ 1380835 h 2473883"/>
              <a:gd name="connsiteX14" fmla="*/ 3134557 w 3195152"/>
              <a:gd name="connsiteY14" fmla="*/ 1621082 h 2473883"/>
              <a:gd name="connsiteX15" fmla="*/ 3134557 w 3195152"/>
              <a:gd name="connsiteY15" fmla="*/ 1634187 h 2473883"/>
              <a:gd name="connsiteX16" fmla="*/ 3158476 w 3195152"/>
              <a:gd name="connsiteY16" fmla="*/ 2056440 h 2473883"/>
              <a:gd name="connsiteX17" fmla="*/ 3187179 w 3195152"/>
              <a:gd name="connsiteY17" fmla="*/ 2317072 h 2473883"/>
              <a:gd name="connsiteX18" fmla="*/ 3188774 w 3195152"/>
              <a:gd name="connsiteY18" fmla="*/ 2407347 h 2473883"/>
              <a:gd name="connsiteX19" fmla="*/ 3034096 w 3195152"/>
              <a:gd name="connsiteY19" fmla="*/ 2407347 h 2473883"/>
              <a:gd name="connsiteX20" fmla="*/ 2932040 w 3195152"/>
              <a:gd name="connsiteY20" fmla="*/ 2407347 h 2473883"/>
              <a:gd name="connsiteX21" fmla="*/ 2893769 w 3195152"/>
              <a:gd name="connsiteY21" fmla="*/ 2398611 h 2473883"/>
              <a:gd name="connsiteX22" fmla="*/ 2877823 w 3195152"/>
              <a:gd name="connsiteY22" fmla="*/ 2369490 h 2473883"/>
              <a:gd name="connsiteX23" fmla="*/ 2874634 w 3195152"/>
              <a:gd name="connsiteY23" fmla="*/ 2402979 h 2473883"/>
              <a:gd name="connsiteX24" fmla="*/ 2724740 w 3195152"/>
              <a:gd name="connsiteY24" fmla="*/ 2392786 h 2473883"/>
              <a:gd name="connsiteX25" fmla="*/ 2611522 w 3195152"/>
              <a:gd name="connsiteY25" fmla="*/ 2424819 h 2473883"/>
              <a:gd name="connsiteX26" fmla="*/ 2547737 w 3195152"/>
              <a:gd name="connsiteY26" fmla="*/ 2432100 h 2473883"/>
              <a:gd name="connsiteX27" fmla="*/ 2139515 w 3195152"/>
              <a:gd name="connsiteY27" fmla="*/ 2404435 h 2473883"/>
              <a:gd name="connsiteX28" fmla="*/ 1828564 w 3195152"/>
              <a:gd name="connsiteY28" fmla="*/ 2429188 h 2473883"/>
              <a:gd name="connsiteX29" fmla="*/ 1740860 w 3195152"/>
              <a:gd name="connsiteY29" fmla="*/ 2427732 h 2473883"/>
              <a:gd name="connsiteX30" fmla="*/ 1512829 w 3195152"/>
              <a:gd name="connsiteY30" fmla="*/ 2427732 h 2473883"/>
              <a:gd name="connsiteX31" fmla="*/ 1275231 w 3195152"/>
              <a:gd name="connsiteY31" fmla="*/ 2426275 h 2473883"/>
              <a:gd name="connsiteX32" fmla="*/ 1238555 w 3195152"/>
              <a:gd name="connsiteY32" fmla="*/ 2385506 h 2473883"/>
              <a:gd name="connsiteX33" fmla="*/ 1249717 w 3195152"/>
              <a:gd name="connsiteY33" fmla="*/ 2420451 h 2473883"/>
              <a:gd name="connsiteX34" fmla="*/ 941956 w 3195152"/>
              <a:gd name="connsiteY34" fmla="*/ 2433556 h 2473883"/>
              <a:gd name="connsiteX35" fmla="*/ 685222 w 3195152"/>
              <a:gd name="connsiteY35" fmla="*/ 2437924 h 2473883"/>
              <a:gd name="connsiteX36" fmla="*/ 493868 w 3195152"/>
              <a:gd name="connsiteY36" fmla="*/ 2430644 h 2473883"/>
              <a:gd name="connsiteX37" fmla="*/ 423705 w 3195152"/>
              <a:gd name="connsiteY37" fmla="*/ 2420451 h 2473883"/>
              <a:gd name="connsiteX38" fmla="*/ 232350 w 3195152"/>
              <a:gd name="connsiteY38" fmla="*/ 2440836 h 2473883"/>
              <a:gd name="connsiteX39" fmla="*/ 31428 w 3195152"/>
              <a:gd name="connsiteY39" fmla="*/ 2472869 h 2473883"/>
              <a:gd name="connsiteX40" fmla="*/ 31428 w 3195152"/>
              <a:gd name="connsiteY40" fmla="*/ 2370946 h 2473883"/>
              <a:gd name="connsiteX41" fmla="*/ 58537 w 3195152"/>
              <a:gd name="connsiteY41" fmla="*/ 2321440 h 2473883"/>
              <a:gd name="connsiteX42" fmla="*/ 53753 w 3195152"/>
              <a:gd name="connsiteY42" fmla="*/ 2261742 h 2473883"/>
              <a:gd name="connsiteX43" fmla="*/ 12293 w 3195152"/>
              <a:gd name="connsiteY43" fmla="*/ 2244270 h 2473883"/>
              <a:gd name="connsiteX44" fmla="*/ 1131 w 3195152"/>
              <a:gd name="connsiteY44" fmla="*/ 2168555 h 2473883"/>
              <a:gd name="connsiteX45" fmla="*/ 36212 w 3195152"/>
              <a:gd name="connsiteY45" fmla="*/ 1897731 h 2473883"/>
              <a:gd name="connsiteX46" fmla="*/ 85645 w 3195152"/>
              <a:gd name="connsiteY46" fmla="*/ 1782703 h 2473883"/>
              <a:gd name="connsiteX47" fmla="*/ 130295 w 3195152"/>
              <a:gd name="connsiteY47" fmla="*/ 1702621 h 2473883"/>
              <a:gd name="connsiteX48" fmla="*/ 60131 w 3195152"/>
              <a:gd name="connsiteY48" fmla="*/ 1644379 h 2473883"/>
              <a:gd name="connsiteX49" fmla="*/ 29834 w 3195152"/>
              <a:gd name="connsiteY49" fmla="*/ 1629819 h 2473883"/>
              <a:gd name="connsiteX50" fmla="*/ 21861 w 3195152"/>
              <a:gd name="connsiteY50" fmla="*/ 1520615 h 2473883"/>
              <a:gd name="connsiteX51" fmla="*/ 21861 w 3195152"/>
              <a:gd name="connsiteY51" fmla="*/ 1271631 h 2473883"/>
              <a:gd name="connsiteX52" fmla="*/ 114349 w 3195152"/>
              <a:gd name="connsiteY52" fmla="*/ 1102730 h 2473883"/>
              <a:gd name="connsiteX53" fmla="*/ 128700 w 3195152"/>
              <a:gd name="connsiteY53" fmla="*/ 1083801 h 2473883"/>
              <a:gd name="connsiteX54" fmla="*/ 106375 w 3195152"/>
              <a:gd name="connsiteY54" fmla="*/ 1050312 h 2473883"/>
              <a:gd name="connsiteX55" fmla="*/ 109565 w 3195152"/>
              <a:gd name="connsiteY55" fmla="*/ 869763 h 2473883"/>
              <a:gd name="connsiteX56" fmla="*/ 120727 w 3195152"/>
              <a:gd name="connsiteY56" fmla="*/ 862482 h 2473883"/>
              <a:gd name="connsiteX57" fmla="*/ 85645 w 3195152"/>
              <a:gd name="connsiteY57" fmla="*/ 820257 h 2473883"/>
              <a:gd name="connsiteX58" fmla="*/ 77672 w 3195152"/>
              <a:gd name="connsiteY58" fmla="*/ 776576 h 2473883"/>
              <a:gd name="connsiteX59" fmla="*/ 52158 w 3195152"/>
              <a:gd name="connsiteY59" fmla="*/ 609130 h 2473883"/>
              <a:gd name="connsiteX60" fmla="*/ 122322 w 3195152"/>
              <a:gd name="connsiteY60" fmla="*/ 591658 h 2473883"/>
              <a:gd name="connsiteX61" fmla="*/ 90429 w 3195152"/>
              <a:gd name="connsiteY61" fmla="*/ 561081 h 2473883"/>
              <a:gd name="connsiteX62" fmla="*/ 90429 w 3195152"/>
              <a:gd name="connsiteY62" fmla="*/ 504295 h 2473883"/>
              <a:gd name="connsiteX63" fmla="*/ 52158 w 3195152"/>
              <a:gd name="connsiteY63" fmla="*/ 463526 h 2473883"/>
              <a:gd name="connsiteX64" fmla="*/ 85645 w 3195152"/>
              <a:gd name="connsiteY64" fmla="*/ 32536 h 2473883"/>
              <a:gd name="connsiteX65" fmla="*/ 286567 w 3195152"/>
              <a:gd name="connsiteY65" fmla="*/ 42728 h 2473883"/>
              <a:gd name="connsiteX66" fmla="*/ 345568 w 3195152"/>
              <a:gd name="connsiteY66" fmla="*/ 35448 h 2473883"/>
              <a:gd name="connsiteX67" fmla="*/ 476327 w 3195152"/>
              <a:gd name="connsiteY67" fmla="*/ 22344 h 2473883"/>
              <a:gd name="connsiteX68" fmla="*/ 586356 w 3195152"/>
              <a:gd name="connsiteY68" fmla="*/ 39816 h 2473883"/>
              <a:gd name="connsiteX69" fmla="*/ 678844 w 3195152"/>
              <a:gd name="connsiteY69" fmla="*/ 109707 h 2473883"/>
              <a:gd name="connsiteX70" fmla="*/ 882955 w 3195152"/>
              <a:gd name="connsiteY70" fmla="*/ 48553 h 2473883"/>
              <a:gd name="connsiteX71" fmla="*/ 1109391 w 3195152"/>
              <a:gd name="connsiteY71" fmla="*/ 77674 h 2473883"/>
              <a:gd name="connsiteX72" fmla="*/ 1287988 w 3195152"/>
              <a:gd name="connsiteY72" fmla="*/ 93690 h 2473883"/>
              <a:gd name="connsiteX73" fmla="*/ 1555884 w 3195152"/>
              <a:gd name="connsiteY73" fmla="*/ 80586 h 2473883"/>
              <a:gd name="connsiteX74" fmla="*/ 1909889 w 3195152"/>
              <a:gd name="connsiteY74" fmla="*/ 96602 h 2473883"/>
              <a:gd name="connsiteX75" fmla="*/ 2005567 w 3195152"/>
              <a:gd name="connsiteY75" fmla="*/ 61657 h 2473883"/>
              <a:gd name="connsiteX76" fmla="*/ 2239975 w 3195152"/>
              <a:gd name="connsiteY76" fmla="*/ 68937 h 2473883"/>
              <a:gd name="connsiteX77" fmla="*/ 2270273 w 3195152"/>
              <a:gd name="connsiteY77" fmla="*/ 74761 h 2473883"/>
              <a:gd name="connsiteX78" fmla="*/ 2286219 w 3195152"/>
              <a:gd name="connsiteY78" fmla="*/ 100970 h 2473883"/>
              <a:gd name="connsiteX79" fmla="*/ 2439303 w 3195152"/>
              <a:gd name="connsiteY79" fmla="*/ 68937 h 2473883"/>
              <a:gd name="connsiteX80" fmla="*/ 2799687 w 3195152"/>
              <a:gd name="connsiteY80" fmla="*/ 20888 h 2473883"/>
              <a:gd name="connsiteX81" fmla="*/ 2911310 w 3195152"/>
              <a:gd name="connsiteY81" fmla="*/ 503 h 247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195152" h="2473883">
                <a:moveTo>
                  <a:pt x="2911310" y="503"/>
                </a:moveTo>
                <a:cubicBezTo>
                  <a:pt x="2959149" y="-2409"/>
                  <a:pt x="3006987" y="7783"/>
                  <a:pt x="3054826" y="19432"/>
                </a:cubicBezTo>
                <a:cubicBezTo>
                  <a:pt x="3101070" y="29624"/>
                  <a:pt x="3147314" y="41272"/>
                  <a:pt x="3195152" y="42728"/>
                </a:cubicBezTo>
                <a:cubicBezTo>
                  <a:pt x="3137746" y="165036"/>
                  <a:pt x="3187179" y="304817"/>
                  <a:pt x="3161665" y="431493"/>
                </a:cubicBezTo>
                <a:cubicBezTo>
                  <a:pt x="3156881" y="459158"/>
                  <a:pt x="3147314" y="485366"/>
                  <a:pt x="3132962" y="511575"/>
                </a:cubicBezTo>
                <a:cubicBezTo>
                  <a:pt x="3118610" y="537784"/>
                  <a:pt x="3137746" y="581466"/>
                  <a:pt x="3131367" y="610586"/>
                </a:cubicBezTo>
                <a:cubicBezTo>
                  <a:pt x="3120205" y="667372"/>
                  <a:pt x="3123394" y="700861"/>
                  <a:pt x="3144124" y="756191"/>
                </a:cubicBezTo>
                <a:cubicBezTo>
                  <a:pt x="3147314" y="763471"/>
                  <a:pt x="3148908" y="772208"/>
                  <a:pt x="3152097" y="780944"/>
                </a:cubicBezTo>
                <a:cubicBezTo>
                  <a:pt x="3160071" y="810065"/>
                  <a:pt x="3161665" y="839186"/>
                  <a:pt x="3160071" y="869763"/>
                </a:cubicBezTo>
                <a:cubicBezTo>
                  <a:pt x="3158476" y="917812"/>
                  <a:pt x="3147314" y="967318"/>
                  <a:pt x="3132962" y="1013911"/>
                </a:cubicBezTo>
                <a:cubicBezTo>
                  <a:pt x="3126584" y="1037208"/>
                  <a:pt x="3134557" y="1086713"/>
                  <a:pt x="3110637" y="1098362"/>
                </a:cubicBezTo>
                <a:cubicBezTo>
                  <a:pt x="3093097" y="1105642"/>
                  <a:pt x="3032501" y="1096906"/>
                  <a:pt x="3032501" y="1096906"/>
                </a:cubicBezTo>
                <a:cubicBezTo>
                  <a:pt x="3032501" y="1096906"/>
                  <a:pt x="3067583" y="1115834"/>
                  <a:pt x="3089907" y="1134763"/>
                </a:cubicBezTo>
                <a:cubicBezTo>
                  <a:pt x="3155287" y="1191549"/>
                  <a:pt x="3134557" y="1299296"/>
                  <a:pt x="3136151" y="1380835"/>
                </a:cubicBezTo>
                <a:cubicBezTo>
                  <a:pt x="3137746" y="1458005"/>
                  <a:pt x="3140935" y="1542456"/>
                  <a:pt x="3134557" y="1621082"/>
                </a:cubicBezTo>
                <a:cubicBezTo>
                  <a:pt x="3134557" y="1625450"/>
                  <a:pt x="3134557" y="1629819"/>
                  <a:pt x="3134557" y="1634187"/>
                </a:cubicBezTo>
                <a:cubicBezTo>
                  <a:pt x="3120205" y="1775423"/>
                  <a:pt x="3139340" y="1916660"/>
                  <a:pt x="3158476" y="2056440"/>
                </a:cubicBezTo>
                <a:cubicBezTo>
                  <a:pt x="3169638" y="2143803"/>
                  <a:pt x="3182395" y="2229709"/>
                  <a:pt x="3187179" y="2317072"/>
                </a:cubicBezTo>
                <a:cubicBezTo>
                  <a:pt x="3188774" y="2347649"/>
                  <a:pt x="3188774" y="2378226"/>
                  <a:pt x="3188774" y="2407347"/>
                </a:cubicBezTo>
                <a:cubicBezTo>
                  <a:pt x="3137746" y="2407347"/>
                  <a:pt x="3086718" y="2407347"/>
                  <a:pt x="3034096" y="2407347"/>
                </a:cubicBezTo>
                <a:cubicBezTo>
                  <a:pt x="3000609" y="2407347"/>
                  <a:pt x="2965527" y="2407347"/>
                  <a:pt x="2932040" y="2407347"/>
                </a:cubicBezTo>
                <a:cubicBezTo>
                  <a:pt x="2919283" y="2407347"/>
                  <a:pt x="2904932" y="2405891"/>
                  <a:pt x="2893769" y="2398611"/>
                </a:cubicBezTo>
                <a:cubicBezTo>
                  <a:pt x="2884201" y="2392786"/>
                  <a:pt x="2877823" y="2369490"/>
                  <a:pt x="2877823" y="2369490"/>
                </a:cubicBezTo>
                <a:cubicBezTo>
                  <a:pt x="2876228" y="2381138"/>
                  <a:pt x="2874634" y="2391330"/>
                  <a:pt x="2874634" y="2402979"/>
                </a:cubicBezTo>
                <a:cubicBezTo>
                  <a:pt x="2841147" y="2423363"/>
                  <a:pt x="2724740" y="2392786"/>
                  <a:pt x="2724740" y="2392786"/>
                </a:cubicBezTo>
                <a:cubicBezTo>
                  <a:pt x="2724740" y="2392786"/>
                  <a:pt x="2668928" y="2395699"/>
                  <a:pt x="2611522" y="2424819"/>
                </a:cubicBezTo>
                <a:cubicBezTo>
                  <a:pt x="2592386" y="2435012"/>
                  <a:pt x="2570062" y="2433556"/>
                  <a:pt x="2547737" y="2432100"/>
                </a:cubicBezTo>
                <a:cubicBezTo>
                  <a:pt x="2412194" y="2423363"/>
                  <a:pt x="2275057" y="2413171"/>
                  <a:pt x="2139515" y="2404435"/>
                </a:cubicBezTo>
                <a:cubicBezTo>
                  <a:pt x="2034270" y="2397155"/>
                  <a:pt x="1924241" y="2391330"/>
                  <a:pt x="1828564" y="2429188"/>
                </a:cubicBezTo>
                <a:cubicBezTo>
                  <a:pt x="1798266" y="2378226"/>
                  <a:pt x="1858862" y="2347649"/>
                  <a:pt x="1740860" y="2427732"/>
                </a:cubicBezTo>
                <a:cubicBezTo>
                  <a:pt x="1678670" y="2429188"/>
                  <a:pt x="1595749" y="2429188"/>
                  <a:pt x="1512829" y="2427732"/>
                </a:cubicBezTo>
                <a:cubicBezTo>
                  <a:pt x="1426720" y="2426275"/>
                  <a:pt x="1339016" y="2424819"/>
                  <a:pt x="1275231" y="2426275"/>
                </a:cubicBezTo>
                <a:cubicBezTo>
                  <a:pt x="1283204" y="2411715"/>
                  <a:pt x="1257690" y="2392786"/>
                  <a:pt x="1238555" y="2385506"/>
                </a:cubicBezTo>
                <a:cubicBezTo>
                  <a:pt x="1217825" y="2378226"/>
                  <a:pt x="1205068" y="2382594"/>
                  <a:pt x="1249717" y="2420451"/>
                </a:cubicBezTo>
                <a:cubicBezTo>
                  <a:pt x="1147662" y="2426275"/>
                  <a:pt x="1045606" y="2430644"/>
                  <a:pt x="941956" y="2433556"/>
                </a:cubicBezTo>
                <a:cubicBezTo>
                  <a:pt x="855846" y="2436468"/>
                  <a:pt x="771331" y="2437924"/>
                  <a:pt x="685222" y="2437924"/>
                </a:cubicBezTo>
                <a:cubicBezTo>
                  <a:pt x="621437" y="2437924"/>
                  <a:pt x="557653" y="2437924"/>
                  <a:pt x="493868" y="2430644"/>
                </a:cubicBezTo>
                <a:cubicBezTo>
                  <a:pt x="469949" y="2427732"/>
                  <a:pt x="447624" y="2423363"/>
                  <a:pt x="423705" y="2420451"/>
                </a:cubicBezTo>
                <a:cubicBezTo>
                  <a:pt x="358325" y="2413171"/>
                  <a:pt x="294540" y="2423363"/>
                  <a:pt x="232350" y="2440836"/>
                </a:cubicBezTo>
                <a:cubicBezTo>
                  <a:pt x="165376" y="2458308"/>
                  <a:pt x="99997" y="2478693"/>
                  <a:pt x="31428" y="2472869"/>
                </a:cubicBezTo>
                <a:cubicBezTo>
                  <a:pt x="20266" y="2439380"/>
                  <a:pt x="20266" y="2404435"/>
                  <a:pt x="31428" y="2370946"/>
                </a:cubicBezTo>
                <a:cubicBezTo>
                  <a:pt x="36212" y="2353473"/>
                  <a:pt x="45780" y="2336001"/>
                  <a:pt x="58537" y="2321440"/>
                </a:cubicBezTo>
                <a:cubicBezTo>
                  <a:pt x="95213" y="2280671"/>
                  <a:pt x="106375" y="2271935"/>
                  <a:pt x="53753" y="2261742"/>
                </a:cubicBezTo>
                <a:cubicBezTo>
                  <a:pt x="37807" y="2258830"/>
                  <a:pt x="21861" y="2255918"/>
                  <a:pt x="12293" y="2244270"/>
                </a:cubicBezTo>
                <a:cubicBezTo>
                  <a:pt x="-5248" y="2225341"/>
                  <a:pt x="1131" y="2191852"/>
                  <a:pt x="1131" y="2168555"/>
                </a:cubicBezTo>
                <a:cubicBezTo>
                  <a:pt x="4320" y="2076825"/>
                  <a:pt x="15482" y="1986550"/>
                  <a:pt x="36212" y="1897731"/>
                </a:cubicBezTo>
                <a:cubicBezTo>
                  <a:pt x="44185" y="1856962"/>
                  <a:pt x="56942" y="1814736"/>
                  <a:pt x="85645" y="1782703"/>
                </a:cubicBezTo>
                <a:cubicBezTo>
                  <a:pt x="114349" y="1752126"/>
                  <a:pt x="131889" y="1725918"/>
                  <a:pt x="130295" y="1702621"/>
                </a:cubicBezTo>
                <a:cubicBezTo>
                  <a:pt x="128700" y="1679324"/>
                  <a:pt x="106375" y="1660395"/>
                  <a:pt x="60131" y="1644379"/>
                </a:cubicBezTo>
                <a:cubicBezTo>
                  <a:pt x="50564" y="1640011"/>
                  <a:pt x="39401" y="1637099"/>
                  <a:pt x="29834" y="1629819"/>
                </a:cubicBezTo>
                <a:cubicBezTo>
                  <a:pt x="-464" y="1605066"/>
                  <a:pt x="13888" y="1558472"/>
                  <a:pt x="21861" y="1520615"/>
                </a:cubicBezTo>
                <a:cubicBezTo>
                  <a:pt x="39401" y="1439077"/>
                  <a:pt x="10698" y="1354626"/>
                  <a:pt x="21861" y="1271631"/>
                </a:cubicBezTo>
                <a:cubicBezTo>
                  <a:pt x="29834" y="1207565"/>
                  <a:pt x="63321" y="1146411"/>
                  <a:pt x="114349" y="1102730"/>
                </a:cubicBezTo>
                <a:cubicBezTo>
                  <a:pt x="120727" y="1098362"/>
                  <a:pt x="127105" y="1091082"/>
                  <a:pt x="128700" y="1083801"/>
                </a:cubicBezTo>
                <a:cubicBezTo>
                  <a:pt x="131889" y="1070697"/>
                  <a:pt x="117538" y="1059049"/>
                  <a:pt x="106375" y="1050312"/>
                </a:cubicBezTo>
                <a:cubicBezTo>
                  <a:pt x="50564" y="1005175"/>
                  <a:pt x="53753" y="911988"/>
                  <a:pt x="109565" y="869763"/>
                </a:cubicBezTo>
                <a:cubicBezTo>
                  <a:pt x="112754" y="866850"/>
                  <a:pt x="115943" y="863938"/>
                  <a:pt x="120727" y="862482"/>
                </a:cubicBezTo>
                <a:cubicBezTo>
                  <a:pt x="114349" y="845010"/>
                  <a:pt x="101592" y="830449"/>
                  <a:pt x="85645" y="820257"/>
                </a:cubicBezTo>
                <a:cubicBezTo>
                  <a:pt x="82456" y="805697"/>
                  <a:pt x="80862" y="791136"/>
                  <a:pt x="77672" y="776576"/>
                </a:cubicBezTo>
                <a:cubicBezTo>
                  <a:pt x="69699" y="721246"/>
                  <a:pt x="60131" y="664460"/>
                  <a:pt x="52158" y="609130"/>
                </a:cubicBezTo>
                <a:cubicBezTo>
                  <a:pt x="76078" y="610586"/>
                  <a:pt x="101592" y="604762"/>
                  <a:pt x="122322" y="591658"/>
                </a:cubicBezTo>
                <a:cubicBezTo>
                  <a:pt x="107970" y="587290"/>
                  <a:pt x="95213" y="575641"/>
                  <a:pt x="90429" y="561081"/>
                </a:cubicBezTo>
                <a:cubicBezTo>
                  <a:pt x="123916" y="566905"/>
                  <a:pt x="114349" y="537784"/>
                  <a:pt x="90429" y="504295"/>
                </a:cubicBezTo>
                <a:cubicBezTo>
                  <a:pt x="79267" y="491191"/>
                  <a:pt x="66510" y="476630"/>
                  <a:pt x="52158" y="463526"/>
                </a:cubicBezTo>
                <a:cubicBezTo>
                  <a:pt x="76078" y="320833"/>
                  <a:pt x="87240" y="176685"/>
                  <a:pt x="85645" y="32536"/>
                </a:cubicBezTo>
                <a:cubicBezTo>
                  <a:pt x="146241" y="32536"/>
                  <a:pt x="221188" y="45641"/>
                  <a:pt x="286567" y="42728"/>
                </a:cubicBezTo>
                <a:cubicBezTo>
                  <a:pt x="307297" y="41272"/>
                  <a:pt x="326433" y="39816"/>
                  <a:pt x="345568" y="35448"/>
                </a:cubicBezTo>
                <a:cubicBezTo>
                  <a:pt x="387028" y="23800"/>
                  <a:pt x="431678" y="19432"/>
                  <a:pt x="476327" y="22344"/>
                </a:cubicBezTo>
                <a:cubicBezTo>
                  <a:pt x="513003" y="23800"/>
                  <a:pt x="549679" y="29624"/>
                  <a:pt x="586356" y="39816"/>
                </a:cubicBezTo>
                <a:cubicBezTo>
                  <a:pt x="586356" y="90778"/>
                  <a:pt x="646951" y="137371"/>
                  <a:pt x="678844" y="109707"/>
                </a:cubicBezTo>
                <a:cubicBezTo>
                  <a:pt x="734655" y="64569"/>
                  <a:pt x="809602" y="48553"/>
                  <a:pt x="882955" y="48553"/>
                </a:cubicBezTo>
                <a:cubicBezTo>
                  <a:pt x="959497" y="48553"/>
                  <a:pt x="1034444" y="66025"/>
                  <a:pt x="1109391" y="77674"/>
                </a:cubicBezTo>
                <a:cubicBezTo>
                  <a:pt x="1168392" y="86410"/>
                  <a:pt x="1228987" y="90778"/>
                  <a:pt x="1287988" y="93690"/>
                </a:cubicBezTo>
                <a:cubicBezTo>
                  <a:pt x="1378881" y="96602"/>
                  <a:pt x="1466585" y="86410"/>
                  <a:pt x="1555884" y="80586"/>
                </a:cubicBezTo>
                <a:cubicBezTo>
                  <a:pt x="1670697" y="73305"/>
                  <a:pt x="1862051" y="66025"/>
                  <a:pt x="1909889" y="96602"/>
                </a:cubicBezTo>
                <a:cubicBezTo>
                  <a:pt x="1994404" y="151932"/>
                  <a:pt x="1968890" y="166492"/>
                  <a:pt x="2005567" y="61657"/>
                </a:cubicBezTo>
                <a:cubicBezTo>
                  <a:pt x="2083703" y="64569"/>
                  <a:pt x="2161839" y="66025"/>
                  <a:pt x="2239975" y="68937"/>
                </a:cubicBezTo>
                <a:cubicBezTo>
                  <a:pt x="2249543" y="68937"/>
                  <a:pt x="2260706" y="68937"/>
                  <a:pt x="2270273" y="74761"/>
                </a:cubicBezTo>
                <a:cubicBezTo>
                  <a:pt x="2278246" y="80586"/>
                  <a:pt x="2283030" y="90778"/>
                  <a:pt x="2286219" y="100970"/>
                </a:cubicBezTo>
                <a:cubicBezTo>
                  <a:pt x="2302166" y="147564"/>
                  <a:pt x="2420167" y="141740"/>
                  <a:pt x="2439303" y="68937"/>
                </a:cubicBezTo>
                <a:cubicBezTo>
                  <a:pt x="2562088" y="64569"/>
                  <a:pt x="2683279" y="50009"/>
                  <a:pt x="2799687" y="20888"/>
                </a:cubicBezTo>
                <a:cubicBezTo>
                  <a:pt x="2836363" y="13608"/>
                  <a:pt x="2873039" y="3415"/>
                  <a:pt x="2911310" y="5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98424" y="1826874"/>
            <a:ext cx="3195152" cy="2473883"/>
          </a:xfrm>
          <a:custGeom>
            <a:avLst/>
            <a:gdLst>
              <a:gd name="connsiteX0" fmla="*/ 2911310 w 3195152"/>
              <a:gd name="connsiteY0" fmla="*/ 503 h 2473883"/>
              <a:gd name="connsiteX1" fmla="*/ 3054826 w 3195152"/>
              <a:gd name="connsiteY1" fmla="*/ 19432 h 2473883"/>
              <a:gd name="connsiteX2" fmla="*/ 3195152 w 3195152"/>
              <a:gd name="connsiteY2" fmla="*/ 42728 h 2473883"/>
              <a:gd name="connsiteX3" fmla="*/ 3161665 w 3195152"/>
              <a:gd name="connsiteY3" fmla="*/ 431493 h 2473883"/>
              <a:gd name="connsiteX4" fmla="*/ 3132962 w 3195152"/>
              <a:gd name="connsiteY4" fmla="*/ 511575 h 2473883"/>
              <a:gd name="connsiteX5" fmla="*/ 3131367 w 3195152"/>
              <a:gd name="connsiteY5" fmla="*/ 610586 h 2473883"/>
              <a:gd name="connsiteX6" fmla="*/ 3144124 w 3195152"/>
              <a:gd name="connsiteY6" fmla="*/ 756191 h 2473883"/>
              <a:gd name="connsiteX7" fmla="*/ 3152097 w 3195152"/>
              <a:gd name="connsiteY7" fmla="*/ 780944 h 2473883"/>
              <a:gd name="connsiteX8" fmla="*/ 3160071 w 3195152"/>
              <a:gd name="connsiteY8" fmla="*/ 869763 h 2473883"/>
              <a:gd name="connsiteX9" fmla="*/ 3132962 w 3195152"/>
              <a:gd name="connsiteY9" fmla="*/ 1013911 h 2473883"/>
              <a:gd name="connsiteX10" fmla="*/ 3110637 w 3195152"/>
              <a:gd name="connsiteY10" fmla="*/ 1098362 h 2473883"/>
              <a:gd name="connsiteX11" fmla="*/ 3032501 w 3195152"/>
              <a:gd name="connsiteY11" fmla="*/ 1096906 h 2473883"/>
              <a:gd name="connsiteX12" fmla="*/ 3089907 w 3195152"/>
              <a:gd name="connsiteY12" fmla="*/ 1134763 h 2473883"/>
              <a:gd name="connsiteX13" fmla="*/ 3136151 w 3195152"/>
              <a:gd name="connsiteY13" fmla="*/ 1380835 h 2473883"/>
              <a:gd name="connsiteX14" fmla="*/ 3134557 w 3195152"/>
              <a:gd name="connsiteY14" fmla="*/ 1621082 h 2473883"/>
              <a:gd name="connsiteX15" fmla="*/ 3134557 w 3195152"/>
              <a:gd name="connsiteY15" fmla="*/ 1634187 h 2473883"/>
              <a:gd name="connsiteX16" fmla="*/ 3158476 w 3195152"/>
              <a:gd name="connsiteY16" fmla="*/ 2056440 h 2473883"/>
              <a:gd name="connsiteX17" fmla="*/ 3187179 w 3195152"/>
              <a:gd name="connsiteY17" fmla="*/ 2317072 h 2473883"/>
              <a:gd name="connsiteX18" fmla="*/ 3188774 w 3195152"/>
              <a:gd name="connsiteY18" fmla="*/ 2407347 h 2473883"/>
              <a:gd name="connsiteX19" fmla="*/ 3034096 w 3195152"/>
              <a:gd name="connsiteY19" fmla="*/ 2407347 h 2473883"/>
              <a:gd name="connsiteX20" fmla="*/ 2932040 w 3195152"/>
              <a:gd name="connsiteY20" fmla="*/ 2407347 h 2473883"/>
              <a:gd name="connsiteX21" fmla="*/ 2893769 w 3195152"/>
              <a:gd name="connsiteY21" fmla="*/ 2398611 h 2473883"/>
              <a:gd name="connsiteX22" fmla="*/ 2877823 w 3195152"/>
              <a:gd name="connsiteY22" fmla="*/ 2369490 h 2473883"/>
              <a:gd name="connsiteX23" fmla="*/ 2874634 w 3195152"/>
              <a:gd name="connsiteY23" fmla="*/ 2402979 h 2473883"/>
              <a:gd name="connsiteX24" fmla="*/ 2724740 w 3195152"/>
              <a:gd name="connsiteY24" fmla="*/ 2392786 h 2473883"/>
              <a:gd name="connsiteX25" fmla="*/ 2611522 w 3195152"/>
              <a:gd name="connsiteY25" fmla="*/ 2424819 h 2473883"/>
              <a:gd name="connsiteX26" fmla="*/ 2547737 w 3195152"/>
              <a:gd name="connsiteY26" fmla="*/ 2432100 h 2473883"/>
              <a:gd name="connsiteX27" fmla="*/ 2139515 w 3195152"/>
              <a:gd name="connsiteY27" fmla="*/ 2404435 h 2473883"/>
              <a:gd name="connsiteX28" fmla="*/ 1828564 w 3195152"/>
              <a:gd name="connsiteY28" fmla="*/ 2429188 h 2473883"/>
              <a:gd name="connsiteX29" fmla="*/ 1740860 w 3195152"/>
              <a:gd name="connsiteY29" fmla="*/ 2427732 h 2473883"/>
              <a:gd name="connsiteX30" fmla="*/ 1512829 w 3195152"/>
              <a:gd name="connsiteY30" fmla="*/ 2427732 h 2473883"/>
              <a:gd name="connsiteX31" fmla="*/ 1275231 w 3195152"/>
              <a:gd name="connsiteY31" fmla="*/ 2426275 h 2473883"/>
              <a:gd name="connsiteX32" fmla="*/ 1238555 w 3195152"/>
              <a:gd name="connsiteY32" fmla="*/ 2385506 h 2473883"/>
              <a:gd name="connsiteX33" fmla="*/ 1249717 w 3195152"/>
              <a:gd name="connsiteY33" fmla="*/ 2420451 h 2473883"/>
              <a:gd name="connsiteX34" fmla="*/ 941956 w 3195152"/>
              <a:gd name="connsiteY34" fmla="*/ 2433556 h 2473883"/>
              <a:gd name="connsiteX35" fmla="*/ 685222 w 3195152"/>
              <a:gd name="connsiteY35" fmla="*/ 2437924 h 2473883"/>
              <a:gd name="connsiteX36" fmla="*/ 493868 w 3195152"/>
              <a:gd name="connsiteY36" fmla="*/ 2430644 h 2473883"/>
              <a:gd name="connsiteX37" fmla="*/ 423705 w 3195152"/>
              <a:gd name="connsiteY37" fmla="*/ 2420451 h 2473883"/>
              <a:gd name="connsiteX38" fmla="*/ 232350 w 3195152"/>
              <a:gd name="connsiteY38" fmla="*/ 2440836 h 2473883"/>
              <a:gd name="connsiteX39" fmla="*/ 31428 w 3195152"/>
              <a:gd name="connsiteY39" fmla="*/ 2472869 h 2473883"/>
              <a:gd name="connsiteX40" fmla="*/ 31428 w 3195152"/>
              <a:gd name="connsiteY40" fmla="*/ 2370946 h 2473883"/>
              <a:gd name="connsiteX41" fmla="*/ 58537 w 3195152"/>
              <a:gd name="connsiteY41" fmla="*/ 2321440 h 2473883"/>
              <a:gd name="connsiteX42" fmla="*/ 53753 w 3195152"/>
              <a:gd name="connsiteY42" fmla="*/ 2261742 h 2473883"/>
              <a:gd name="connsiteX43" fmla="*/ 12293 w 3195152"/>
              <a:gd name="connsiteY43" fmla="*/ 2244270 h 2473883"/>
              <a:gd name="connsiteX44" fmla="*/ 1131 w 3195152"/>
              <a:gd name="connsiteY44" fmla="*/ 2168555 h 2473883"/>
              <a:gd name="connsiteX45" fmla="*/ 36212 w 3195152"/>
              <a:gd name="connsiteY45" fmla="*/ 1897731 h 2473883"/>
              <a:gd name="connsiteX46" fmla="*/ 85645 w 3195152"/>
              <a:gd name="connsiteY46" fmla="*/ 1782703 h 2473883"/>
              <a:gd name="connsiteX47" fmla="*/ 130295 w 3195152"/>
              <a:gd name="connsiteY47" fmla="*/ 1702621 h 2473883"/>
              <a:gd name="connsiteX48" fmla="*/ 60131 w 3195152"/>
              <a:gd name="connsiteY48" fmla="*/ 1644379 h 2473883"/>
              <a:gd name="connsiteX49" fmla="*/ 29834 w 3195152"/>
              <a:gd name="connsiteY49" fmla="*/ 1629819 h 2473883"/>
              <a:gd name="connsiteX50" fmla="*/ 21861 w 3195152"/>
              <a:gd name="connsiteY50" fmla="*/ 1520615 h 2473883"/>
              <a:gd name="connsiteX51" fmla="*/ 21861 w 3195152"/>
              <a:gd name="connsiteY51" fmla="*/ 1271631 h 2473883"/>
              <a:gd name="connsiteX52" fmla="*/ 114349 w 3195152"/>
              <a:gd name="connsiteY52" fmla="*/ 1102730 h 2473883"/>
              <a:gd name="connsiteX53" fmla="*/ 128700 w 3195152"/>
              <a:gd name="connsiteY53" fmla="*/ 1083801 h 2473883"/>
              <a:gd name="connsiteX54" fmla="*/ 106375 w 3195152"/>
              <a:gd name="connsiteY54" fmla="*/ 1050312 h 2473883"/>
              <a:gd name="connsiteX55" fmla="*/ 109565 w 3195152"/>
              <a:gd name="connsiteY55" fmla="*/ 869763 h 2473883"/>
              <a:gd name="connsiteX56" fmla="*/ 120727 w 3195152"/>
              <a:gd name="connsiteY56" fmla="*/ 862482 h 2473883"/>
              <a:gd name="connsiteX57" fmla="*/ 85645 w 3195152"/>
              <a:gd name="connsiteY57" fmla="*/ 820257 h 2473883"/>
              <a:gd name="connsiteX58" fmla="*/ 77672 w 3195152"/>
              <a:gd name="connsiteY58" fmla="*/ 776576 h 2473883"/>
              <a:gd name="connsiteX59" fmla="*/ 52158 w 3195152"/>
              <a:gd name="connsiteY59" fmla="*/ 609130 h 2473883"/>
              <a:gd name="connsiteX60" fmla="*/ 122322 w 3195152"/>
              <a:gd name="connsiteY60" fmla="*/ 591658 h 2473883"/>
              <a:gd name="connsiteX61" fmla="*/ 90429 w 3195152"/>
              <a:gd name="connsiteY61" fmla="*/ 561081 h 2473883"/>
              <a:gd name="connsiteX62" fmla="*/ 90429 w 3195152"/>
              <a:gd name="connsiteY62" fmla="*/ 504295 h 2473883"/>
              <a:gd name="connsiteX63" fmla="*/ 52158 w 3195152"/>
              <a:gd name="connsiteY63" fmla="*/ 463526 h 2473883"/>
              <a:gd name="connsiteX64" fmla="*/ 85645 w 3195152"/>
              <a:gd name="connsiteY64" fmla="*/ 32536 h 2473883"/>
              <a:gd name="connsiteX65" fmla="*/ 286567 w 3195152"/>
              <a:gd name="connsiteY65" fmla="*/ 42728 h 2473883"/>
              <a:gd name="connsiteX66" fmla="*/ 345568 w 3195152"/>
              <a:gd name="connsiteY66" fmla="*/ 35448 h 2473883"/>
              <a:gd name="connsiteX67" fmla="*/ 476327 w 3195152"/>
              <a:gd name="connsiteY67" fmla="*/ 22344 h 2473883"/>
              <a:gd name="connsiteX68" fmla="*/ 586356 w 3195152"/>
              <a:gd name="connsiteY68" fmla="*/ 39816 h 2473883"/>
              <a:gd name="connsiteX69" fmla="*/ 678844 w 3195152"/>
              <a:gd name="connsiteY69" fmla="*/ 109707 h 2473883"/>
              <a:gd name="connsiteX70" fmla="*/ 882955 w 3195152"/>
              <a:gd name="connsiteY70" fmla="*/ 48553 h 2473883"/>
              <a:gd name="connsiteX71" fmla="*/ 1109391 w 3195152"/>
              <a:gd name="connsiteY71" fmla="*/ 77674 h 2473883"/>
              <a:gd name="connsiteX72" fmla="*/ 1287988 w 3195152"/>
              <a:gd name="connsiteY72" fmla="*/ 93690 h 2473883"/>
              <a:gd name="connsiteX73" fmla="*/ 1555884 w 3195152"/>
              <a:gd name="connsiteY73" fmla="*/ 80586 h 2473883"/>
              <a:gd name="connsiteX74" fmla="*/ 1909889 w 3195152"/>
              <a:gd name="connsiteY74" fmla="*/ 96602 h 2473883"/>
              <a:gd name="connsiteX75" fmla="*/ 2005567 w 3195152"/>
              <a:gd name="connsiteY75" fmla="*/ 61657 h 2473883"/>
              <a:gd name="connsiteX76" fmla="*/ 2239975 w 3195152"/>
              <a:gd name="connsiteY76" fmla="*/ 68937 h 2473883"/>
              <a:gd name="connsiteX77" fmla="*/ 2270273 w 3195152"/>
              <a:gd name="connsiteY77" fmla="*/ 74761 h 2473883"/>
              <a:gd name="connsiteX78" fmla="*/ 2286219 w 3195152"/>
              <a:gd name="connsiteY78" fmla="*/ 100970 h 2473883"/>
              <a:gd name="connsiteX79" fmla="*/ 2439303 w 3195152"/>
              <a:gd name="connsiteY79" fmla="*/ 68937 h 2473883"/>
              <a:gd name="connsiteX80" fmla="*/ 2799687 w 3195152"/>
              <a:gd name="connsiteY80" fmla="*/ 20888 h 2473883"/>
              <a:gd name="connsiteX81" fmla="*/ 2911310 w 3195152"/>
              <a:gd name="connsiteY81" fmla="*/ 503 h 247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195152" h="2473883">
                <a:moveTo>
                  <a:pt x="2911310" y="503"/>
                </a:moveTo>
                <a:cubicBezTo>
                  <a:pt x="2959149" y="-2409"/>
                  <a:pt x="3006987" y="7783"/>
                  <a:pt x="3054826" y="19432"/>
                </a:cubicBezTo>
                <a:cubicBezTo>
                  <a:pt x="3101070" y="29624"/>
                  <a:pt x="3147314" y="41272"/>
                  <a:pt x="3195152" y="42728"/>
                </a:cubicBezTo>
                <a:cubicBezTo>
                  <a:pt x="3137746" y="165036"/>
                  <a:pt x="3187179" y="304817"/>
                  <a:pt x="3161665" y="431493"/>
                </a:cubicBezTo>
                <a:cubicBezTo>
                  <a:pt x="3156881" y="459158"/>
                  <a:pt x="3147314" y="485366"/>
                  <a:pt x="3132962" y="511575"/>
                </a:cubicBezTo>
                <a:cubicBezTo>
                  <a:pt x="3118610" y="537784"/>
                  <a:pt x="3137746" y="581466"/>
                  <a:pt x="3131367" y="610586"/>
                </a:cubicBezTo>
                <a:cubicBezTo>
                  <a:pt x="3120205" y="667372"/>
                  <a:pt x="3123394" y="700861"/>
                  <a:pt x="3144124" y="756191"/>
                </a:cubicBezTo>
                <a:cubicBezTo>
                  <a:pt x="3147314" y="763471"/>
                  <a:pt x="3148908" y="772208"/>
                  <a:pt x="3152097" y="780944"/>
                </a:cubicBezTo>
                <a:cubicBezTo>
                  <a:pt x="3160071" y="810065"/>
                  <a:pt x="3161665" y="839186"/>
                  <a:pt x="3160071" y="869763"/>
                </a:cubicBezTo>
                <a:cubicBezTo>
                  <a:pt x="3158476" y="917812"/>
                  <a:pt x="3147314" y="967318"/>
                  <a:pt x="3132962" y="1013911"/>
                </a:cubicBezTo>
                <a:cubicBezTo>
                  <a:pt x="3126584" y="1037208"/>
                  <a:pt x="3134557" y="1086713"/>
                  <a:pt x="3110637" y="1098362"/>
                </a:cubicBezTo>
                <a:cubicBezTo>
                  <a:pt x="3093097" y="1105642"/>
                  <a:pt x="3032501" y="1096906"/>
                  <a:pt x="3032501" y="1096906"/>
                </a:cubicBezTo>
                <a:cubicBezTo>
                  <a:pt x="3032501" y="1096906"/>
                  <a:pt x="3067583" y="1115834"/>
                  <a:pt x="3089907" y="1134763"/>
                </a:cubicBezTo>
                <a:cubicBezTo>
                  <a:pt x="3155287" y="1191549"/>
                  <a:pt x="3134557" y="1299296"/>
                  <a:pt x="3136151" y="1380835"/>
                </a:cubicBezTo>
                <a:cubicBezTo>
                  <a:pt x="3137746" y="1458005"/>
                  <a:pt x="3140935" y="1542456"/>
                  <a:pt x="3134557" y="1621082"/>
                </a:cubicBezTo>
                <a:cubicBezTo>
                  <a:pt x="3134557" y="1625450"/>
                  <a:pt x="3134557" y="1629819"/>
                  <a:pt x="3134557" y="1634187"/>
                </a:cubicBezTo>
                <a:cubicBezTo>
                  <a:pt x="3120205" y="1775423"/>
                  <a:pt x="3139340" y="1916660"/>
                  <a:pt x="3158476" y="2056440"/>
                </a:cubicBezTo>
                <a:cubicBezTo>
                  <a:pt x="3169638" y="2143803"/>
                  <a:pt x="3182395" y="2229709"/>
                  <a:pt x="3187179" y="2317072"/>
                </a:cubicBezTo>
                <a:cubicBezTo>
                  <a:pt x="3188774" y="2347649"/>
                  <a:pt x="3188774" y="2378226"/>
                  <a:pt x="3188774" y="2407347"/>
                </a:cubicBezTo>
                <a:cubicBezTo>
                  <a:pt x="3137746" y="2407347"/>
                  <a:pt x="3086718" y="2407347"/>
                  <a:pt x="3034096" y="2407347"/>
                </a:cubicBezTo>
                <a:cubicBezTo>
                  <a:pt x="3000609" y="2407347"/>
                  <a:pt x="2965527" y="2407347"/>
                  <a:pt x="2932040" y="2407347"/>
                </a:cubicBezTo>
                <a:cubicBezTo>
                  <a:pt x="2919283" y="2407347"/>
                  <a:pt x="2904932" y="2405891"/>
                  <a:pt x="2893769" y="2398611"/>
                </a:cubicBezTo>
                <a:cubicBezTo>
                  <a:pt x="2884201" y="2392786"/>
                  <a:pt x="2877823" y="2369490"/>
                  <a:pt x="2877823" y="2369490"/>
                </a:cubicBezTo>
                <a:cubicBezTo>
                  <a:pt x="2876228" y="2381138"/>
                  <a:pt x="2874634" y="2391330"/>
                  <a:pt x="2874634" y="2402979"/>
                </a:cubicBezTo>
                <a:cubicBezTo>
                  <a:pt x="2841147" y="2423363"/>
                  <a:pt x="2724740" y="2392786"/>
                  <a:pt x="2724740" y="2392786"/>
                </a:cubicBezTo>
                <a:cubicBezTo>
                  <a:pt x="2724740" y="2392786"/>
                  <a:pt x="2668928" y="2395699"/>
                  <a:pt x="2611522" y="2424819"/>
                </a:cubicBezTo>
                <a:cubicBezTo>
                  <a:pt x="2592386" y="2435012"/>
                  <a:pt x="2570062" y="2433556"/>
                  <a:pt x="2547737" y="2432100"/>
                </a:cubicBezTo>
                <a:cubicBezTo>
                  <a:pt x="2412194" y="2423363"/>
                  <a:pt x="2275057" y="2413171"/>
                  <a:pt x="2139515" y="2404435"/>
                </a:cubicBezTo>
                <a:cubicBezTo>
                  <a:pt x="2034270" y="2397155"/>
                  <a:pt x="1924241" y="2391330"/>
                  <a:pt x="1828564" y="2429188"/>
                </a:cubicBezTo>
                <a:cubicBezTo>
                  <a:pt x="1798266" y="2378226"/>
                  <a:pt x="1858862" y="2347649"/>
                  <a:pt x="1740860" y="2427732"/>
                </a:cubicBezTo>
                <a:cubicBezTo>
                  <a:pt x="1678670" y="2429188"/>
                  <a:pt x="1595749" y="2429188"/>
                  <a:pt x="1512829" y="2427732"/>
                </a:cubicBezTo>
                <a:cubicBezTo>
                  <a:pt x="1426720" y="2426275"/>
                  <a:pt x="1339016" y="2424819"/>
                  <a:pt x="1275231" y="2426275"/>
                </a:cubicBezTo>
                <a:cubicBezTo>
                  <a:pt x="1283204" y="2411715"/>
                  <a:pt x="1257690" y="2392786"/>
                  <a:pt x="1238555" y="2385506"/>
                </a:cubicBezTo>
                <a:cubicBezTo>
                  <a:pt x="1217825" y="2378226"/>
                  <a:pt x="1205068" y="2382594"/>
                  <a:pt x="1249717" y="2420451"/>
                </a:cubicBezTo>
                <a:cubicBezTo>
                  <a:pt x="1147662" y="2426275"/>
                  <a:pt x="1045606" y="2430644"/>
                  <a:pt x="941956" y="2433556"/>
                </a:cubicBezTo>
                <a:cubicBezTo>
                  <a:pt x="855846" y="2436468"/>
                  <a:pt x="771331" y="2437924"/>
                  <a:pt x="685222" y="2437924"/>
                </a:cubicBezTo>
                <a:cubicBezTo>
                  <a:pt x="621437" y="2437924"/>
                  <a:pt x="557653" y="2437924"/>
                  <a:pt x="493868" y="2430644"/>
                </a:cubicBezTo>
                <a:cubicBezTo>
                  <a:pt x="469949" y="2427732"/>
                  <a:pt x="447624" y="2423363"/>
                  <a:pt x="423705" y="2420451"/>
                </a:cubicBezTo>
                <a:cubicBezTo>
                  <a:pt x="358325" y="2413171"/>
                  <a:pt x="294540" y="2423363"/>
                  <a:pt x="232350" y="2440836"/>
                </a:cubicBezTo>
                <a:cubicBezTo>
                  <a:pt x="165376" y="2458308"/>
                  <a:pt x="99997" y="2478693"/>
                  <a:pt x="31428" y="2472869"/>
                </a:cubicBezTo>
                <a:cubicBezTo>
                  <a:pt x="20266" y="2439380"/>
                  <a:pt x="20266" y="2404435"/>
                  <a:pt x="31428" y="2370946"/>
                </a:cubicBezTo>
                <a:cubicBezTo>
                  <a:pt x="36212" y="2353473"/>
                  <a:pt x="45780" y="2336001"/>
                  <a:pt x="58537" y="2321440"/>
                </a:cubicBezTo>
                <a:cubicBezTo>
                  <a:pt x="95213" y="2280671"/>
                  <a:pt x="106375" y="2271935"/>
                  <a:pt x="53753" y="2261742"/>
                </a:cubicBezTo>
                <a:cubicBezTo>
                  <a:pt x="37807" y="2258830"/>
                  <a:pt x="21861" y="2255918"/>
                  <a:pt x="12293" y="2244270"/>
                </a:cubicBezTo>
                <a:cubicBezTo>
                  <a:pt x="-5248" y="2225341"/>
                  <a:pt x="1131" y="2191852"/>
                  <a:pt x="1131" y="2168555"/>
                </a:cubicBezTo>
                <a:cubicBezTo>
                  <a:pt x="4320" y="2076825"/>
                  <a:pt x="15482" y="1986550"/>
                  <a:pt x="36212" y="1897731"/>
                </a:cubicBezTo>
                <a:cubicBezTo>
                  <a:pt x="44185" y="1856962"/>
                  <a:pt x="56942" y="1814736"/>
                  <a:pt x="85645" y="1782703"/>
                </a:cubicBezTo>
                <a:cubicBezTo>
                  <a:pt x="114349" y="1752126"/>
                  <a:pt x="131889" y="1725918"/>
                  <a:pt x="130295" y="1702621"/>
                </a:cubicBezTo>
                <a:cubicBezTo>
                  <a:pt x="128700" y="1679324"/>
                  <a:pt x="106375" y="1660395"/>
                  <a:pt x="60131" y="1644379"/>
                </a:cubicBezTo>
                <a:cubicBezTo>
                  <a:pt x="50564" y="1640011"/>
                  <a:pt x="39401" y="1637099"/>
                  <a:pt x="29834" y="1629819"/>
                </a:cubicBezTo>
                <a:cubicBezTo>
                  <a:pt x="-464" y="1605066"/>
                  <a:pt x="13888" y="1558472"/>
                  <a:pt x="21861" y="1520615"/>
                </a:cubicBezTo>
                <a:cubicBezTo>
                  <a:pt x="39401" y="1439077"/>
                  <a:pt x="10698" y="1354626"/>
                  <a:pt x="21861" y="1271631"/>
                </a:cubicBezTo>
                <a:cubicBezTo>
                  <a:pt x="29834" y="1207565"/>
                  <a:pt x="63321" y="1146411"/>
                  <a:pt x="114349" y="1102730"/>
                </a:cubicBezTo>
                <a:cubicBezTo>
                  <a:pt x="120727" y="1098362"/>
                  <a:pt x="127105" y="1091082"/>
                  <a:pt x="128700" y="1083801"/>
                </a:cubicBezTo>
                <a:cubicBezTo>
                  <a:pt x="131889" y="1070697"/>
                  <a:pt x="117538" y="1059049"/>
                  <a:pt x="106375" y="1050312"/>
                </a:cubicBezTo>
                <a:cubicBezTo>
                  <a:pt x="50564" y="1005175"/>
                  <a:pt x="53753" y="911988"/>
                  <a:pt x="109565" y="869763"/>
                </a:cubicBezTo>
                <a:cubicBezTo>
                  <a:pt x="112754" y="866850"/>
                  <a:pt x="115943" y="863938"/>
                  <a:pt x="120727" y="862482"/>
                </a:cubicBezTo>
                <a:cubicBezTo>
                  <a:pt x="114349" y="845010"/>
                  <a:pt x="101592" y="830449"/>
                  <a:pt x="85645" y="820257"/>
                </a:cubicBezTo>
                <a:cubicBezTo>
                  <a:pt x="82456" y="805697"/>
                  <a:pt x="80862" y="791136"/>
                  <a:pt x="77672" y="776576"/>
                </a:cubicBezTo>
                <a:cubicBezTo>
                  <a:pt x="69699" y="721246"/>
                  <a:pt x="60131" y="664460"/>
                  <a:pt x="52158" y="609130"/>
                </a:cubicBezTo>
                <a:cubicBezTo>
                  <a:pt x="76078" y="610586"/>
                  <a:pt x="101592" y="604762"/>
                  <a:pt x="122322" y="591658"/>
                </a:cubicBezTo>
                <a:cubicBezTo>
                  <a:pt x="107970" y="587290"/>
                  <a:pt x="95213" y="575641"/>
                  <a:pt x="90429" y="561081"/>
                </a:cubicBezTo>
                <a:cubicBezTo>
                  <a:pt x="123916" y="566905"/>
                  <a:pt x="114349" y="537784"/>
                  <a:pt x="90429" y="504295"/>
                </a:cubicBezTo>
                <a:cubicBezTo>
                  <a:pt x="79267" y="491191"/>
                  <a:pt x="66510" y="476630"/>
                  <a:pt x="52158" y="463526"/>
                </a:cubicBezTo>
                <a:cubicBezTo>
                  <a:pt x="76078" y="320833"/>
                  <a:pt x="87240" y="176685"/>
                  <a:pt x="85645" y="32536"/>
                </a:cubicBezTo>
                <a:cubicBezTo>
                  <a:pt x="146241" y="32536"/>
                  <a:pt x="221188" y="45641"/>
                  <a:pt x="286567" y="42728"/>
                </a:cubicBezTo>
                <a:cubicBezTo>
                  <a:pt x="307297" y="41272"/>
                  <a:pt x="326433" y="39816"/>
                  <a:pt x="345568" y="35448"/>
                </a:cubicBezTo>
                <a:cubicBezTo>
                  <a:pt x="387028" y="23800"/>
                  <a:pt x="431678" y="19432"/>
                  <a:pt x="476327" y="22344"/>
                </a:cubicBezTo>
                <a:cubicBezTo>
                  <a:pt x="513003" y="23800"/>
                  <a:pt x="549679" y="29624"/>
                  <a:pt x="586356" y="39816"/>
                </a:cubicBezTo>
                <a:cubicBezTo>
                  <a:pt x="586356" y="90778"/>
                  <a:pt x="646951" y="137371"/>
                  <a:pt x="678844" y="109707"/>
                </a:cubicBezTo>
                <a:cubicBezTo>
                  <a:pt x="734655" y="64569"/>
                  <a:pt x="809602" y="48553"/>
                  <a:pt x="882955" y="48553"/>
                </a:cubicBezTo>
                <a:cubicBezTo>
                  <a:pt x="959497" y="48553"/>
                  <a:pt x="1034444" y="66025"/>
                  <a:pt x="1109391" y="77674"/>
                </a:cubicBezTo>
                <a:cubicBezTo>
                  <a:pt x="1168392" y="86410"/>
                  <a:pt x="1228987" y="90778"/>
                  <a:pt x="1287988" y="93690"/>
                </a:cubicBezTo>
                <a:cubicBezTo>
                  <a:pt x="1378881" y="96602"/>
                  <a:pt x="1466585" y="86410"/>
                  <a:pt x="1555884" y="80586"/>
                </a:cubicBezTo>
                <a:cubicBezTo>
                  <a:pt x="1670697" y="73305"/>
                  <a:pt x="1862051" y="66025"/>
                  <a:pt x="1909889" y="96602"/>
                </a:cubicBezTo>
                <a:cubicBezTo>
                  <a:pt x="1994404" y="151932"/>
                  <a:pt x="1968890" y="166492"/>
                  <a:pt x="2005567" y="61657"/>
                </a:cubicBezTo>
                <a:cubicBezTo>
                  <a:pt x="2083703" y="64569"/>
                  <a:pt x="2161839" y="66025"/>
                  <a:pt x="2239975" y="68937"/>
                </a:cubicBezTo>
                <a:cubicBezTo>
                  <a:pt x="2249543" y="68937"/>
                  <a:pt x="2260706" y="68937"/>
                  <a:pt x="2270273" y="74761"/>
                </a:cubicBezTo>
                <a:cubicBezTo>
                  <a:pt x="2278246" y="80586"/>
                  <a:pt x="2283030" y="90778"/>
                  <a:pt x="2286219" y="100970"/>
                </a:cubicBezTo>
                <a:cubicBezTo>
                  <a:pt x="2302166" y="147564"/>
                  <a:pt x="2420167" y="141740"/>
                  <a:pt x="2439303" y="68937"/>
                </a:cubicBezTo>
                <a:cubicBezTo>
                  <a:pt x="2562088" y="64569"/>
                  <a:pt x="2683279" y="50009"/>
                  <a:pt x="2799687" y="20888"/>
                </a:cubicBezTo>
                <a:cubicBezTo>
                  <a:pt x="2836363" y="13608"/>
                  <a:pt x="2873039" y="3415"/>
                  <a:pt x="2911310" y="5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1826874"/>
            <a:ext cx="3195152" cy="2473883"/>
          </a:xfrm>
          <a:custGeom>
            <a:avLst/>
            <a:gdLst>
              <a:gd name="connsiteX0" fmla="*/ 2911310 w 3195152"/>
              <a:gd name="connsiteY0" fmla="*/ 503 h 2473883"/>
              <a:gd name="connsiteX1" fmla="*/ 3054826 w 3195152"/>
              <a:gd name="connsiteY1" fmla="*/ 19432 h 2473883"/>
              <a:gd name="connsiteX2" fmla="*/ 3195152 w 3195152"/>
              <a:gd name="connsiteY2" fmla="*/ 42728 h 2473883"/>
              <a:gd name="connsiteX3" fmla="*/ 3161665 w 3195152"/>
              <a:gd name="connsiteY3" fmla="*/ 431493 h 2473883"/>
              <a:gd name="connsiteX4" fmla="*/ 3132962 w 3195152"/>
              <a:gd name="connsiteY4" fmla="*/ 511575 h 2473883"/>
              <a:gd name="connsiteX5" fmla="*/ 3131367 w 3195152"/>
              <a:gd name="connsiteY5" fmla="*/ 610586 h 2473883"/>
              <a:gd name="connsiteX6" fmla="*/ 3144124 w 3195152"/>
              <a:gd name="connsiteY6" fmla="*/ 756191 h 2473883"/>
              <a:gd name="connsiteX7" fmla="*/ 3152097 w 3195152"/>
              <a:gd name="connsiteY7" fmla="*/ 780944 h 2473883"/>
              <a:gd name="connsiteX8" fmla="*/ 3160071 w 3195152"/>
              <a:gd name="connsiteY8" fmla="*/ 869763 h 2473883"/>
              <a:gd name="connsiteX9" fmla="*/ 3132962 w 3195152"/>
              <a:gd name="connsiteY9" fmla="*/ 1013911 h 2473883"/>
              <a:gd name="connsiteX10" fmla="*/ 3110637 w 3195152"/>
              <a:gd name="connsiteY10" fmla="*/ 1098362 h 2473883"/>
              <a:gd name="connsiteX11" fmla="*/ 3032501 w 3195152"/>
              <a:gd name="connsiteY11" fmla="*/ 1096906 h 2473883"/>
              <a:gd name="connsiteX12" fmla="*/ 3089907 w 3195152"/>
              <a:gd name="connsiteY12" fmla="*/ 1134763 h 2473883"/>
              <a:gd name="connsiteX13" fmla="*/ 3136151 w 3195152"/>
              <a:gd name="connsiteY13" fmla="*/ 1380835 h 2473883"/>
              <a:gd name="connsiteX14" fmla="*/ 3134557 w 3195152"/>
              <a:gd name="connsiteY14" fmla="*/ 1621082 h 2473883"/>
              <a:gd name="connsiteX15" fmla="*/ 3134557 w 3195152"/>
              <a:gd name="connsiteY15" fmla="*/ 1634187 h 2473883"/>
              <a:gd name="connsiteX16" fmla="*/ 3158476 w 3195152"/>
              <a:gd name="connsiteY16" fmla="*/ 2056440 h 2473883"/>
              <a:gd name="connsiteX17" fmla="*/ 3187179 w 3195152"/>
              <a:gd name="connsiteY17" fmla="*/ 2317072 h 2473883"/>
              <a:gd name="connsiteX18" fmla="*/ 3188774 w 3195152"/>
              <a:gd name="connsiteY18" fmla="*/ 2407347 h 2473883"/>
              <a:gd name="connsiteX19" fmla="*/ 3034096 w 3195152"/>
              <a:gd name="connsiteY19" fmla="*/ 2407347 h 2473883"/>
              <a:gd name="connsiteX20" fmla="*/ 2932040 w 3195152"/>
              <a:gd name="connsiteY20" fmla="*/ 2407347 h 2473883"/>
              <a:gd name="connsiteX21" fmla="*/ 2893769 w 3195152"/>
              <a:gd name="connsiteY21" fmla="*/ 2398611 h 2473883"/>
              <a:gd name="connsiteX22" fmla="*/ 2877823 w 3195152"/>
              <a:gd name="connsiteY22" fmla="*/ 2369490 h 2473883"/>
              <a:gd name="connsiteX23" fmla="*/ 2874634 w 3195152"/>
              <a:gd name="connsiteY23" fmla="*/ 2402979 h 2473883"/>
              <a:gd name="connsiteX24" fmla="*/ 2724740 w 3195152"/>
              <a:gd name="connsiteY24" fmla="*/ 2392786 h 2473883"/>
              <a:gd name="connsiteX25" fmla="*/ 2611522 w 3195152"/>
              <a:gd name="connsiteY25" fmla="*/ 2424819 h 2473883"/>
              <a:gd name="connsiteX26" fmla="*/ 2547737 w 3195152"/>
              <a:gd name="connsiteY26" fmla="*/ 2432100 h 2473883"/>
              <a:gd name="connsiteX27" fmla="*/ 2139515 w 3195152"/>
              <a:gd name="connsiteY27" fmla="*/ 2404435 h 2473883"/>
              <a:gd name="connsiteX28" fmla="*/ 1828564 w 3195152"/>
              <a:gd name="connsiteY28" fmla="*/ 2429188 h 2473883"/>
              <a:gd name="connsiteX29" fmla="*/ 1740860 w 3195152"/>
              <a:gd name="connsiteY29" fmla="*/ 2427732 h 2473883"/>
              <a:gd name="connsiteX30" fmla="*/ 1512829 w 3195152"/>
              <a:gd name="connsiteY30" fmla="*/ 2427732 h 2473883"/>
              <a:gd name="connsiteX31" fmla="*/ 1275231 w 3195152"/>
              <a:gd name="connsiteY31" fmla="*/ 2426275 h 2473883"/>
              <a:gd name="connsiteX32" fmla="*/ 1238555 w 3195152"/>
              <a:gd name="connsiteY32" fmla="*/ 2385506 h 2473883"/>
              <a:gd name="connsiteX33" fmla="*/ 1249717 w 3195152"/>
              <a:gd name="connsiteY33" fmla="*/ 2420451 h 2473883"/>
              <a:gd name="connsiteX34" fmla="*/ 941956 w 3195152"/>
              <a:gd name="connsiteY34" fmla="*/ 2433556 h 2473883"/>
              <a:gd name="connsiteX35" fmla="*/ 685222 w 3195152"/>
              <a:gd name="connsiteY35" fmla="*/ 2437924 h 2473883"/>
              <a:gd name="connsiteX36" fmla="*/ 493868 w 3195152"/>
              <a:gd name="connsiteY36" fmla="*/ 2430644 h 2473883"/>
              <a:gd name="connsiteX37" fmla="*/ 423705 w 3195152"/>
              <a:gd name="connsiteY37" fmla="*/ 2420451 h 2473883"/>
              <a:gd name="connsiteX38" fmla="*/ 232350 w 3195152"/>
              <a:gd name="connsiteY38" fmla="*/ 2440836 h 2473883"/>
              <a:gd name="connsiteX39" fmla="*/ 31428 w 3195152"/>
              <a:gd name="connsiteY39" fmla="*/ 2472869 h 2473883"/>
              <a:gd name="connsiteX40" fmla="*/ 31428 w 3195152"/>
              <a:gd name="connsiteY40" fmla="*/ 2370946 h 2473883"/>
              <a:gd name="connsiteX41" fmla="*/ 58537 w 3195152"/>
              <a:gd name="connsiteY41" fmla="*/ 2321440 h 2473883"/>
              <a:gd name="connsiteX42" fmla="*/ 53753 w 3195152"/>
              <a:gd name="connsiteY42" fmla="*/ 2261742 h 2473883"/>
              <a:gd name="connsiteX43" fmla="*/ 12293 w 3195152"/>
              <a:gd name="connsiteY43" fmla="*/ 2244270 h 2473883"/>
              <a:gd name="connsiteX44" fmla="*/ 1131 w 3195152"/>
              <a:gd name="connsiteY44" fmla="*/ 2168555 h 2473883"/>
              <a:gd name="connsiteX45" fmla="*/ 36212 w 3195152"/>
              <a:gd name="connsiteY45" fmla="*/ 1897731 h 2473883"/>
              <a:gd name="connsiteX46" fmla="*/ 85645 w 3195152"/>
              <a:gd name="connsiteY46" fmla="*/ 1782703 h 2473883"/>
              <a:gd name="connsiteX47" fmla="*/ 130295 w 3195152"/>
              <a:gd name="connsiteY47" fmla="*/ 1702621 h 2473883"/>
              <a:gd name="connsiteX48" fmla="*/ 60131 w 3195152"/>
              <a:gd name="connsiteY48" fmla="*/ 1644379 h 2473883"/>
              <a:gd name="connsiteX49" fmla="*/ 29834 w 3195152"/>
              <a:gd name="connsiteY49" fmla="*/ 1629819 h 2473883"/>
              <a:gd name="connsiteX50" fmla="*/ 21861 w 3195152"/>
              <a:gd name="connsiteY50" fmla="*/ 1520615 h 2473883"/>
              <a:gd name="connsiteX51" fmla="*/ 21861 w 3195152"/>
              <a:gd name="connsiteY51" fmla="*/ 1271631 h 2473883"/>
              <a:gd name="connsiteX52" fmla="*/ 114349 w 3195152"/>
              <a:gd name="connsiteY52" fmla="*/ 1102730 h 2473883"/>
              <a:gd name="connsiteX53" fmla="*/ 128700 w 3195152"/>
              <a:gd name="connsiteY53" fmla="*/ 1083801 h 2473883"/>
              <a:gd name="connsiteX54" fmla="*/ 106375 w 3195152"/>
              <a:gd name="connsiteY54" fmla="*/ 1050312 h 2473883"/>
              <a:gd name="connsiteX55" fmla="*/ 109565 w 3195152"/>
              <a:gd name="connsiteY55" fmla="*/ 869763 h 2473883"/>
              <a:gd name="connsiteX56" fmla="*/ 120727 w 3195152"/>
              <a:gd name="connsiteY56" fmla="*/ 862482 h 2473883"/>
              <a:gd name="connsiteX57" fmla="*/ 85645 w 3195152"/>
              <a:gd name="connsiteY57" fmla="*/ 820257 h 2473883"/>
              <a:gd name="connsiteX58" fmla="*/ 77672 w 3195152"/>
              <a:gd name="connsiteY58" fmla="*/ 776576 h 2473883"/>
              <a:gd name="connsiteX59" fmla="*/ 52158 w 3195152"/>
              <a:gd name="connsiteY59" fmla="*/ 609130 h 2473883"/>
              <a:gd name="connsiteX60" fmla="*/ 122322 w 3195152"/>
              <a:gd name="connsiteY60" fmla="*/ 591658 h 2473883"/>
              <a:gd name="connsiteX61" fmla="*/ 90429 w 3195152"/>
              <a:gd name="connsiteY61" fmla="*/ 561081 h 2473883"/>
              <a:gd name="connsiteX62" fmla="*/ 90429 w 3195152"/>
              <a:gd name="connsiteY62" fmla="*/ 504295 h 2473883"/>
              <a:gd name="connsiteX63" fmla="*/ 52158 w 3195152"/>
              <a:gd name="connsiteY63" fmla="*/ 463526 h 2473883"/>
              <a:gd name="connsiteX64" fmla="*/ 85645 w 3195152"/>
              <a:gd name="connsiteY64" fmla="*/ 32536 h 2473883"/>
              <a:gd name="connsiteX65" fmla="*/ 286567 w 3195152"/>
              <a:gd name="connsiteY65" fmla="*/ 42728 h 2473883"/>
              <a:gd name="connsiteX66" fmla="*/ 345568 w 3195152"/>
              <a:gd name="connsiteY66" fmla="*/ 35448 h 2473883"/>
              <a:gd name="connsiteX67" fmla="*/ 476327 w 3195152"/>
              <a:gd name="connsiteY67" fmla="*/ 22344 h 2473883"/>
              <a:gd name="connsiteX68" fmla="*/ 586356 w 3195152"/>
              <a:gd name="connsiteY68" fmla="*/ 39816 h 2473883"/>
              <a:gd name="connsiteX69" fmla="*/ 678844 w 3195152"/>
              <a:gd name="connsiteY69" fmla="*/ 109707 h 2473883"/>
              <a:gd name="connsiteX70" fmla="*/ 882955 w 3195152"/>
              <a:gd name="connsiteY70" fmla="*/ 48553 h 2473883"/>
              <a:gd name="connsiteX71" fmla="*/ 1109391 w 3195152"/>
              <a:gd name="connsiteY71" fmla="*/ 77674 h 2473883"/>
              <a:gd name="connsiteX72" fmla="*/ 1287988 w 3195152"/>
              <a:gd name="connsiteY72" fmla="*/ 93690 h 2473883"/>
              <a:gd name="connsiteX73" fmla="*/ 1555884 w 3195152"/>
              <a:gd name="connsiteY73" fmla="*/ 80586 h 2473883"/>
              <a:gd name="connsiteX74" fmla="*/ 1909889 w 3195152"/>
              <a:gd name="connsiteY74" fmla="*/ 96602 h 2473883"/>
              <a:gd name="connsiteX75" fmla="*/ 2005567 w 3195152"/>
              <a:gd name="connsiteY75" fmla="*/ 61657 h 2473883"/>
              <a:gd name="connsiteX76" fmla="*/ 2239975 w 3195152"/>
              <a:gd name="connsiteY76" fmla="*/ 68937 h 2473883"/>
              <a:gd name="connsiteX77" fmla="*/ 2270273 w 3195152"/>
              <a:gd name="connsiteY77" fmla="*/ 74761 h 2473883"/>
              <a:gd name="connsiteX78" fmla="*/ 2286219 w 3195152"/>
              <a:gd name="connsiteY78" fmla="*/ 100970 h 2473883"/>
              <a:gd name="connsiteX79" fmla="*/ 2439303 w 3195152"/>
              <a:gd name="connsiteY79" fmla="*/ 68937 h 2473883"/>
              <a:gd name="connsiteX80" fmla="*/ 2799687 w 3195152"/>
              <a:gd name="connsiteY80" fmla="*/ 20888 h 2473883"/>
              <a:gd name="connsiteX81" fmla="*/ 2911310 w 3195152"/>
              <a:gd name="connsiteY81" fmla="*/ 503 h 247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195152" h="2473883">
                <a:moveTo>
                  <a:pt x="2911310" y="503"/>
                </a:moveTo>
                <a:cubicBezTo>
                  <a:pt x="2959149" y="-2409"/>
                  <a:pt x="3006987" y="7783"/>
                  <a:pt x="3054826" y="19432"/>
                </a:cubicBezTo>
                <a:cubicBezTo>
                  <a:pt x="3101070" y="29624"/>
                  <a:pt x="3147314" y="41272"/>
                  <a:pt x="3195152" y="42728"/>
                </a:cubicBezTo>
                <a:cubicBezTo>
                  <a:pt x="3137746" y="165036"/>
                  <a:pt x="3187179" y="304817"/>
                  <a:pt x="3161665" y="431493"/>
                </a:cubicBezTo>
                <a:cubicBezTo>
                  <a:pt x="3156881" y="459158"/>
                  <a:pt x="3147314" y="485366"/>
                  <a:pt x="3132962" y="511575"/>
                </a:cubicBezTo>
                <a:cubicBezTo>
                  <a:pt x="3118610" y="537784"/>
                  <a:pt x="3137746" y="581466"/>
                  <a:pt x="3131367" y="610586"/>
                </a:cubicBezTo>
                <a:cubicBezTo>
                  <a:pt x="3120205" y="667372"/>
                  <a:pt x="3123394" y="700861"/>
                  <a:pt x="3144124" y="756191"/>
                </a:cubicBezTo>
                <a:cubicBezTo>
                  <a:pt x="3147314" y="763471"/>
                  <a:pt x="3148908" y="772208"/>
                  <a:pt x="3152097" y="780944"/>
                </a:cubicBezTo>
                <a:cubicBezTo>
                  <a:pt x="3160071" y="810065"/>
                  <a:pt x="3161665" y="839186"/>
                  <a:pt x="3160071" y="869763"/>
                </a:cubicBezTo>
                <a:cubicBezTo>
                  <a:pt x="3158476" y="917812"/>
                  <a:pt x="3147314" y="967318"/>
                  <a:pt x="3132962" y="1013911"/>
                </a:cubicBezTo>
                <a:cubicBezTo>
                  <a:pt x="3126584" y="1037208"/>
                  <a:pt x="3134557" y="1086713"/>
                  <a:pt x="3110637" y="1098362"/>
                </a:cubicBezTo>
                <a:cubicBezTo>
                  <a:pt x="3093097" y="1105642"/>
                  <a:pt x="3032501" y="1096906"/>
                  <a:pt x="3032501" y="1096906"/>
                </a:cubicBezTo>
                <a:cubicBezTo>
                  <a:pt x="3032501" y="1096906"/>
                  <a:pt x="3067583" y="1115834"/>
                  <a:pt x="3089907" y="1134763"/>
                </a:cubicBezTo>
                <a:cubicBezTo>
                  <a:pt x="3155287" y="1191549"/>
                  <a:pt x="3134557" y="1299296"/>
                  <a:pt x="3136151" y="1380835"/>
                </a:cubicBezTo>
                <a:cubicBezTo>
                  <a:pt x="3137746" y="1458005"/>
                  <a:pt x="3140935" y="1542456"/>
                  <a:pt x="3134557" y="1621082"/>
                </a:cubicBezTo>
                <a:cubicBezTo>
                  <a:pt x="3134557" y="1625450"/>
                  <a:pt x="3134557" y="1629819"/>
                  <a:pt x="3134557" y="1634187"/>
                </a:cubicBezTo>
                <a:cubicBezTo>
                  <a:pt x="3120205" y="1775423"/>
                  <a:pt x="3139340" y="1916660"/>
                  <a:pt x="3158476" y="2056440"/>
                </a:cubicBezTo>
                <a:cubicBezTo>
                  <a:pt x="3169638" y="2143803"/>
                  <a:pt x="3182395" y="2229709"/>
                  <a:pt x="3187179" y="2317072"/>
                </a:cubicBezTo>
                <a:cubicBezTo>
                  <a:pt x="3188774" y="2347649"/>
                  <a:pt x="3188774" y="2378226"/>
                  <a:pt x="3188774" y="2407347"/>
                </a:cubicBezTo>
                <a:cubicBezTo>
                  <a:pt x="3137746" y="2407347"/>
                  <a:pt x="3086718" y="2407347"/>
                  <a:pt x="3034096" y="2407347"/>
                </a:cubicBezTo>
                <a:cubicBezTo>
                  <a:pt x="3000609" y="2407347"/>
                  <a:pt x="2965527" y="2407347"/>
                  <a:pt x="2932040" y="2407347"/>
                </a:cubicBezTo>
                <a:cubicBezTo>
                  <a:pt x="2919283" y="2407347"/>
                  <a:pt x="2904932" y="2405891"/>
                  <a:pt x="2893769" y="2398611"/>
                </a:cubicBezTo>
                <a:cubicBezTo>
                  <a:pt x="2884201" y="2392786"/>
                  <a:pt x="2877823" y="2369490"/>
                  <a:pt x="2877823" y="2369490"/>
                </a:cubicBezTo>
                <a:cubicBezTo>
                  <a:pt x="2876228" y="2381138"/>
                  <a:pt x="2874634" y="2391330"/>
                  <a:pt x="2874634" y="2402979"/>
                </a:cubicBezTo>
                <a:cubicBezTo>
                  <a:pt x="2841147" y="2423363"/>
                  <a:pt x="2724740" y="2392786"/>
                  <a:pt x="2724740" y="2392786"/>
                </a:cubicBezTo>
                <a:cubicBezTo>
                  <a:pt x="2724740" y="2392786"/>
                  <a:pt x="2668928" y="2395699"/>
                  <a:pt x="2611522" y="2424819"/>
                </a:cubicBezTo>
                <a:cubicBezTo>
                  <a:pt x="2592386" y="2435012"/>
                  <a:pt x="2570062" y="2433556"/>
                  <a:pt x="2547737" y="2432100"/>
                </a:cubicBezTo>
                <a:cubicBezTo>
                  <a:pt x="2412194" y="2423363"/>
                  <a:pt x="2275057" y="2413171"/>
                  <a:pt x="2139515" y="2404435"/>
                </a:cubicBezTo>
                <a:cubicBezTo>
                  <a:pt x="2034270" y="2397155"/>
                  <a:pt x="1924241" y="2391330"/>
                  <a:pt x="1828564" y="2429188"/>
                </a:cubicBezTo>
                <a:cubicBezTo>
                  <a:pt x="1798266" y="2378226"/>
                  <a:pt x="1858862" y="2347649"/>
                  <a:pt x="1740860" y="2427732"/>
                </a:cubicBezTo>
                <a:cubicBezTo>
                  <a:pt x="1678670" y="2429188"/>
                  <a:pt x="1595749" y="2429188"/>
                  <a:pt x="1512829" y="2427732"/>
                </a:cubicBezTo>
                <a:cubicBezTo>
                  <a:pt x="1426720" y="2426275"/>
                  <a:pt x="1339016" y="2424819"/>
                  <a:pt x="1275231" y="2426275"/>
                </a:cubicBezTo>
                <a:cubicBezTo>
                  <a:pt x="1283204" y="2411715"/>
                  <a:pt x="1257690" y="2392786"/>
                  <a:pt x="1238555" y="2385506"/>
                </a:cubicBezTo>
                <a:cubicBezTo>
                  <a:pt x="1217825" y="2378226"/>
                  <a:pt x="1205068" y="2382594"/>
                  <a:pt x="1249717" y="2420451"/>
                </a:cubicBezTo>
                <a:cubicBezTo>
                  <a:pt x="1147662" y="2426275"/>
                  <a:pt x="1045606" y="2430644"/>
                  <a:pt x="941956" y="2433556"/>
                </a:cubicBezTo>
                <a:cubicBezTo>
                  <a:pt x="855846" y="2436468"/>
                  <a:pt x="771331" y="2437924"/>
                  <a:pt x="685222" y="2437924"/>
                </a:cubicBezTo>
                <a:cubicBezTo>
                  <a:pt x="621437" y="2437924"/>
                  <a:pt x="557653" y="2437924"/>
                  <a:pt x="493868" y="2430644"/>
                </a:cubicBezTo>
                <a:cubicBezTo>
                  <a:pt x="469949" y="2427732"/>
                  <a:pt x="447624" y="2423363"/>
                  <a:pt x="423705" y="2420451"/>
                </a:cubicBezTo>
                <a:cubicBezTo>
                  <a:pt x="358325" y="2413171"/>
                  <a:pt x="294540" y="2423363"/>
                  <a:pt x="232350" y="2440836"/>
                </a:cubicBezTo>
                <a:cubicBezTo>
                  <a:pt x="165376" y="2458308"/>
                  <a:pt x="99997" y="2478693"/>
                  <a:pt x="31428" y="2472869"/>
                </a:cubicBezTo>
                <a:cubicBezTo>
                  <a:pt x="20266" y="2439380"/>
                  <a:pt x="20266" y="2404435"/>
                  <a:pt x="31428" y="2370946"/>
                </a:cubicBezTo>
                <a:cubicBezTo>
                  <a:pt x="36212" y="2353473"/>
                  <a:pt x="45780" y="2336001"/>
                  <a:pt x="58537" y="2321440"/>
                </a:cubicBezTo>
                <a:cubicBezTo>
                  <a:pt x="95213" y="2280671"/>
                  <a:pt x="106375" y="2271935"/>
                  <a:pt x="53753" y="2261742"/>
                </a:cubicBezTo>
                <a:cubicBezTo>
                  <a:pt x="37807" y="2258830"/>
                  <a:pt x="21861" y="2255918"/>
                  <a:pt x="12293" y="2244270"/>
                </a:cubicBezTo>
                <a:cubicBezTo>
                  <a:pt x="-5248" y="2225341"/>
                  <a:pt x="1131" y="2191852"/>
                  <a:pt x="1131" y="2168555"/>
                </a:cubicBezTo>
                <a:cubicBezTo>
                  <a:pt x="4320" y="2076825"/>
                  <a:pt x="15482" y="1986550"/>
                  <a:pt x="36212" y="1897731"/>
                </a:cubicBezTo>
                <a:cubicBezTo>
                  <a:pt x="44185" y="1856962"/>
                  <a:pt x="56942" y="1814736"/>
                  <a:pt x="85645" y="1782703"/>
                </a:cubicBezTo>
                <a:cubicBezTo>
                  <a:pt x="114349" y="1752126"/>
                  <a:pt x="131889" y="1725918"/>
                  <a:pt x="130295" y="1702621"/>
                </a:cubicBezTo>
                <a:cubicBezTo>
                  <a:pt x="128700" y="1679324"/>
                  <a:pt x="106375" y="1660395"/>
                  <a:pt x="60131" y="1644379"/>
                </a:cubicBezTo>
                <a:cubicBezTo>
                  <a:pt x="50564" y="1640011"/>
                  <a:pt x="39401" y="1637099"/>
                  <a:pt x="29834" y="1629819"/>
                </a:cubicBezTo>
                <a:cubicBezTo>
                  <a:pt x="-464" y="1605066"/>
                  <a:pt x="13888" y="1558472"/>
                  <a:pt x="21861" y="1520615"/>
                </a:cubicBezTo>
                <a:cubicBezTo>
                  <a:pt x="39401" y="1439077"/>
                  <a:pt x="10698" y="1354626"/>
                  <a:pt x="21861" y="1271631"/>
                </a:cubicBezTo>
                <a:cubicBezTo>
                  <a:pt x="29834" y="1207565"/>
                  <a:pt x="63321" y="1146411"/>
                  <a:pt x="114349" y="1102730"/>
                </a:cubicBezTo>
                <a:cubicBezTo>
                  <a:pt x="120727" y="1098362"/>
                  <a:pt x="127105" y="1091082"/>
                  <a:pt x="128700" y="1083801"/>
                </a:cubicBezTo>
                <a:cubicBezTo>
                  <a:pt x="131889" y="1070697"/>
                  <a:pt x="117538" y="1059049"/>
                  <a:pt x="106375" y="1050312"/>
                </a:cubicBezTo>
                <a:cubicBezTo>
                  <a:pt x="50564" y="1005175"/>
                  <a:pt x="53753" y="911988"/>
                  <a:pt x="109565" y="869763"/>
                </a:cubicBezTo>
                <a:cubicBezTo>
                  <a:pt x="112754" y="866850"/>
                  <a:pt x="115943" y="863938"/>
                  <a:pt x="120727" y="862482"/>
                </a:cubicBezTo>
                <a:cubicBezTo>
                  <a:pt x="114349" y="845010"/>
                  <a:pt x="101592" y="830449"/>
                  <a:pt x="85645" y="820257"/>
                </a:cubicBezTo>
                <a:cubicBezTo>
                  <a:pt x="82456" y="805697"/>
                  <a:pt x="80862" y="791136"/>
                  <a:pt x="77672" y="776576"/>
                </a:cubicBezTo>
                <a:cubicBezTo>
                  <a:pt x="69699" y="721246"/>
                  <a:pt x="60131" y="664460"/>
                  <a:pt x="52158" y="609130"/>
                </a:cubicBezTo>
                <a:cubicBezTo>
                  <a:pt x="76078" y="610586"/>
                  <a:pt x="101592" y="604762"/>
                  <a:pt x="122322" y="591658"/>
                </a:cubicBezTo>
                <a:cubicBezTo>
                  <a:pt x="107970" y="587290"/>
                  <a:pt x="95213" y="575641"/>
                  <a:pt x="90429" y="561081"/>
                </a:cubicBezTo>
                <a:cubicBezTo>
                  <a:pt x="123916" y="566905"/>
                  <a:pt x="114349" y="537784"/>
                  <a:pt x="90429" y="504295"/>
                </a:cubicBezTo>
                <a:cubicBezTo>
                  <a:pt x="79267" y="491191"/>
                  <a:pt x="66510" y="476630"/>
                  <a:pt x="52158" y="463526"/>
                </a:cubicBezTo>
                <a:cubicBezTo>
                  <a:pt x="76078" y="320833"/>
                  <a:pt x="87240" y="176685"/>
                  <a:pt x="85645" y="32536"/>
                </a:cubicBezTo>
                <a:cubicBezTo>
                  <a:pt x="146241" y="32536"/>
                  <a:pt x="221188" y="45641"/>
                  <a:pt x="286567" y="42728"/>
                </a:cubicBezTo>
                <a:cubicBezTo>
                  <a:pt x="307297" y="41272"/>
                  <a:pt x="326433" y="39816"/>
                  <a:pt x="345568" y="35448"/>
                </a:cubicBezTo>
                <a:cubicBezTo>
                  <a:pt x="387028" y="23800"/>
                  <a:pt x="431678" y="19432"/>
                  <a:pt x="476327" y="22344"/>
                </a:cubicBezTo>
                <a:cubicBezTo>
                  <a:pt x="513003" y="23800"/>
                  <a:pt x="549679" y="29624"/>
                  <a:pt x="586356" y="39816"/>
                </a:cubicBezTo>
                <a:cubicBezTo>
                  <a:pt x="586356" y="90778"/>
                  <a:pt x="646951" y="137371"/>
                  <a:pt x="678844" y="109707"/>
                </a:cubicBezTo>
                <a:cubicBezTo>
                  <a:pt x="734655" y="64569"/>
                  <a:pt x="809602" y="48553"/>
                  <a:pt x="882955" y="48553"/>
                </a:cubicBezTo>
                <a:cubicBezTo>
                  <a:pt x="959497" y="48553"/>
                  <a:pt x="1034444" y="66025"/>
                  <a:pt x="1109391" y="77674"/>
                </a:cubicBezTo>
                <a:cubicBezTo>
                  <a:pt x="1168392" y="86410"/>
                  <a:pt x="1228987" y="90778"/>
                  <a:pt x="1287988" y="93690"/>
                </a:cubicBezTo>
                <a:cubicBezTo>
                  <a:pt x="1378881" y="96602"/>
                  <a:pt x="1466585" y="86410"/>
                  <a:pt x="1555884" y="80586"/>
                </a:cubicBezTo>
                <a:cubicBezTo>
                  <a:pt x="1670697" y="73305"/>
                  <a:pt x="1862051" y="66025"/>
                  <a:pt x="1909889" y="96602"/>
                </a:cubicBezTo>
                <a:cubicBezTo>
                  <a:pt x="1994404" y="151932"/>
                  <a:pt x="1968890" y="166492"/>
                  <a:pt x="2005567" y="61657"/>
                </a:cubicBezTo>
                <a:cubicBezTo>
                  <a:pt x="2083703" y="64569"/>
                  <a:pt x="2161839" y="66025"/>
                  <a:pt x="2239975" y="68937"/>
                </a:cubicBezTo>
                <a:cubicBezTo>
                  <a:pt x="2249543" y="68937"/>
                  <a:pt x="2260706" y="68937"/>
                  <a:pt x="2270273" y="74761"/>
                </a:cubicBezTo>
                <a:cubicBezTo>
                  <a:pt x="2278246" y="80586"/>
                  <a:pt x="2283030" y="90778"/>
                  <a:pt x="2286219" y="100970"/>
                </a:cubicBezTo>
                <a:cubicBezTo>
                  <a:pt x="2302166" y="147564"/>
                  <a:pt x="2420167" y="141740"/>
                  <a:pt x="2439303" y="68937"/>
                </a:cubicBezTo>
                <a:cubicBezTo>
                  <a:pt x="2562088" y="64569"/>
                  <a:pt x="2683279" y="50009"/>
                  <a:pt x="2799687" y="20888"/>
                </a:cubicBezTo>
                <a:cubicBezTo>
                  <a:pt x="2836363" y="13608"/>
                  <a:pt x="2873039" y="3415"/>
                  <a:pt x="2911310" y="5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867399" y="685800"/>
            <a:ext cx="5486400" cy="5486400"/>
          </a:xfrm>
          <a:custGeom>
            <a:avLst/>
            <a:gdLst>
              <a:gd name="connsiteX0" fmla="*/ 2743200 w 5486400"/>
              <a:gd name="connsiteY0" fmla="*/ 0 h 5486400"/>
              <a:gd name="connsiteX1" fmla="*/ 5486400 w 5486400"/>
              <a:gd name="connsiteY1" fmla="*/ 2743200 h 5486400"/>
              <a:gd name="connsiteX2" fmla="*/ 2743200 w 5486400"/>
              <a:gd name="connsiteY2" fmla="*/ 5486400 h 5486400"/>
              <a:gd name="connsiteX3" fmla="*/ 0 w 5486400"/>
              <a:gd name="connsiteY3" fmla="*/ 2743200 h 5486400"/>
              <a:gd name="connsiteX4" fmla="*/ 2743200 w 5486400"/>
              <a:gd name="connsiteY4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5486400">
                <a:moveTo>
                  <a:pt x="2743200" y="0"/>
                </a:moveTo>
                <a:cubicBezTo>
                  <a:pt x="4258228" y="0"/>
                  <a:pt x="5486400" y="1228172"/>
                  <a:pt x="5486400" y="2743200"/>
                </a:cubicBezTo>
                <a:cubicBezTo>
                  <a:pt x="5486400" y="4258228"/>
                  <a:pt x="4258228" y="5486400"/>
                  <a:pt x="2743200" y="5486400"/>
                </a:cubicBezTo>
                <a:cubicBezTo>
                  <a:pt x="1228172" y="5486400"/>
                  <a:pt x="0" y="4258228"/>
                  <a:pt x="0" y="2743200"/>
                </a:cubicBezTo>
                <a:cubicBezTo>
                  <a:pt x="0" y="1228172"/>
                  <a:pt x="1228172" y="0"/>
                  <a:pt x="27432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crdownload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3591" y="3151578"/>
            <a:ext cx="9601200" cy="140653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7200" dirty="0" smtClean="0">
                <a:solidFill>
                  <a:srgbClr val="52291E"/>
                </a:solidFill>
                <a:latin typeface="Berkshire Swash" panose="02000505000000020003" pitchFamily="2" charset="0"/>
              </a:rPr>
              <a:t>Tribe</a:t>
            </a:r>
          </a:p>
        </p:txBody>
      </p:sp>
      <p:pic>
        <p:nvPicPr>
          <p:cNvPr id="1026" name="Picture 2" descr="https://cdn.discordapp.com/attachments/943812814106157076/955123589726732378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00" y="1244224"/>
            <a:ext cx="2159982" cy="214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439" y="354135"/>
            <a:ext cx="10515598" cy="89255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bg-BG" sz="4400" dirty="0" smtClean="0">
                <a:solidFill>
                  <a:srgbClr val="52291E"/>
                </a:solidFill>
                <a:latin typeface="Berkshire Swash" panose="02000505000000020003" pitchFamily="2" charset="0"/>
              </a:rPr>
              <a:t>Съдържание</a:t>
            </a:r>
            <a:endParaRPr lang="en-US" sz="4400" dirty="0" smtClean="0">
              <a:solidFill>
                <a:srgbClr val="52291E"/>
              </a:solidFill>
              <a:latin typeface="Berkshire Swash" panose="02000505000000020003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4907" y="1564993"/>
            <a:ext cx="1371598" cy="155254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0" dirty="0" smtClean="0">
                <a:solidFill>
                  <a:srgbClr val="52291E"/>
                </a:solidFill>
                <a:latin typeface="Berkshire Swash" panose="02000505000000020003" pitchFamily="2" charset="0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3624" y="1905539"/>
            <a:ext cx="3657600" cy="12003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g-BG" sz="4800" dirty="0" smtClean="0">
                <a:solidFill>
                  <a:schemeClr val="accent1"/>
                </a:solidFill>
                <a:latin typeface="+mj-lt"/>
              </a:rPr>
              <a:t>Идея</a:t>
            </a:r>
            <a:r>
              <a:rPr lang="bg-BG" sz="1600" dirty="0" smtClean="0">
                <a:solidFill>
                  <a:schemeClr val="accent1"/>
                </a:solidFill>
                <a:latin typeface="+mj-lt"/>
              </a:rPr>
              <a:t>.</a:t>
            </a:r>
            <a:endParaRPr lang="en-US" sz="160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6188" y="1667458"/>
            <a:ext cx="1371598" cy="155254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0" dirty="0" smtClean="0">
                <a:solidFill>
                  <a:srgbClr val="52291E"/>
                </a:solidFill>
                <a:latin typeface="Berkshire Swash" panose="02000505000000020003" pitchFamily="2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1437" y="2042435"/>
            <a:ext cx="3657600" cy="106343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g-BG" sz="4800" dirty="0" smtClean="0">
                <a:solidFill>
                  <a:schemeClr val="accent1"/>
                </a:solidFill>
              </a:rPr>
              <a:t>Отбор.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4590" y="3752749"/>
            <a:ext cx="1371598" cy="155254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0" dirty="0" smtClean="0">
                <a:solidFill>
                  <a:srgbClr val="52291E"/>
                </a:solidFill>
                <a:latin typeface="Berkshire Swash" panose="02000505000000020003" pitchFamily="2" charset="0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9012" y="5212417"/>
            <a:ext cx="9900461" cy="7397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g-BG" sz="3200" dirty="0" smtClean="0">
                <a:solidFill>
                  <a:schemeClr val="accent1"/>
                </a:solidFill>
              </a:rPr>
              <a:t>Програми, които използвахме.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5057" y="367534"/>
            <a:ext cx="4114800" cy="76944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bg-BG" sz="4400" dirty="0" smtClean="0">
                <a:solidFill>
                  <a:srgbClr val="52291E"/>
                </a:solidFill>
                <a:latin typeface="Berkshire Swash" panose="02000505000000020003" pitchFamily="2" charset="0"/>
              </a:rPr>
              <a:t>Идея</a:t>
            </a:r>
            <a:endParaRPr lang="en-US" sz="4400" dirty="0" smtClean="0">
              <a:solidFill>
                <a:srgbClr val="52291E"/>
              </a:solidFill>
              <a:latin typeface="Berkshire Swash" panose="0200050500000002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837" y="1889209"/>
            <a:ext cx="9768840" cy="378565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Tribe е Вълнуващ и интелигентен проект. Целта му е образователна, но формата е по-скоро във вид на игра. Което прави така, че участникът да научава важни и интерсни научни и географски факти, като в същото време самият формат не го отекчава. Напровтив, осещането е игруво и приключенско.Всеки, който иска да се потопи в проекта Tribe, в първия момент ще му бъде показана карта на Западна Европа. Всяка държава е отделена. Играчът може да кликне върху избрана от него държава. Първо ще види поле с обща информация за държавата. А по-надолу ще има възможността да се забавлява, но и образова с интересен тест, свързан конкретно със съответната държава.Платофрмата Tribe е една от ония образователни разработки, от които светът и образованието наистина имат нужда. А именно да засилят все повече интереса на младото поколение към знания и мотивация в ученето.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8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6788" y="77535"/>
            <a:ext cx="4114800" cy="76944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bg-BG" sz="4400" dirty="0" smtClean="0">
                <a:solidFill>
                  <a:srgbClr val="52291E"/>
                </a:solidFill>
                <a:latin typeface="Berkshire Swash" panose="02000505000000020003" pitchFamily="2" charset="0"/>
              </a:rPr>
              <a:t>Нашият отбор.</a:t>
            </a:r>
            <a:endParaRPr lang="en-US" sz="4400" dirty="0" smtClean="0">
              <a:solidFill>
                <a:srgbClr val="52291E"/>
              </a:solidFill>
              <a:latin typeface="Berkshire Swash" panose="02000505000000020003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390" y="4358090"/>
            <a:ext cx="191331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g-BG" sz="1600" dirty="0" smtClean="0">
                <a:solidFill>
                  <a:schemeClr val="accent1"/>
                </a:solidFill>
              </a:rPr>
              <a:t>Зафир Стоянов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9" name="Picture 2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46" y="2354930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avatars.githubusercontent.com/u/85337118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049" y="2354930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30801" y="4382711"/>
            <a:ext cx="2323139" cy="4124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bg-BG" sz="1600" dirty="0" smtClean="0">
                <a:solidFill>
                  <a:schemeClr val="accent2"/>
                </a:solidFill>
              </a:rPr>
              <a:t>Данаил Тодоров</a:t>
            </a:r>
          </a:p>
        </p:txBody>
      </p:sp>
      <p:sp>
        <p:nvSpPr>
          <p:cNvPr id="5" name="AutoShape 2" descr="https://teams.microsoft.com/api/mt/emea/beta/users/8:orgid:8b143045-4ce9-4317-bbf3-af1791cff2a5/profilepicturev2?displayname=%D0%94%D0%B0%D0%BD%D0%B8%D0%B5%D0%BB%20%D0%94%D0%B8%D1%8F%D0%BD%D0%BE%D0%B2%20%D0%92%D0%B0%D1%81%D0%B8%D0%BB%D0%B5%D0%B2&amp;size=HR96x96"/>
          <p:cNvSpPr>
            <a:spLocks noChangeAspect="1" noChangeArrowheads="1"/>
          </p:cNvSpPr>
          <p:nvPr/>
        </p:nvSpPr>
        <p:spPr bwMode="auto">
          <a:xfrm>
            <a:off x="155574" y="-144463"/>
            <a:ext cx="3353165" cy="335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292" y="2354930"/>
            <a:ext cx="1866901" cy="1866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00553" y="4358090"/>
            <a:ext cx="2061556" cy="4124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bg-BG" sz="1600" dirty="0" smtClean="0">
                <a:solidFill>
                  <a:schemeClr val="accent2"/>
                </a:solidFill>
              </a:rPr>
              <a:t>Даниел Василев</a:t>
            </a:r>
          </a:p>
        </p:txBody>
      </p:sp>
      <p:pic>
        <p:nvPicPr>
          <p:cNvPr id="2056" name="Picture 8" descr="https://cdn.discordapp.com/attachments/895320751807287346/955136039847071874/43a5a3a859abf68cf5c52ffabf5a05a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78" y="2354930"/>
            <a:ext cx="2094807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742516" y="4358089"/>
            <a:ext cx="1612669" cy="4124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bg-BG" sz="1600" dirty="0" smtClean="0">
                <a:solidFill>
                  <a:schemeClr val="accent2"/>
                </a:solidFill>
              </a:rPr>
              <a:t>Трани Транев</a:t>
            </a:r>
          </a:p>
        </p:txBody>
      </p:sp>
    </p:spTree>
    <p:extLst>
      <p:ext uri="{BB962C8B-B14F-4D97-AF65-F5344CB8AC3E}">
        <p14:creationId xmlns:p14="http://schemas.microsoft.com/office/powerpoint/2010/main" val="35994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/>
          <p:cNvSpPr txBox="1">
            <a:spLocks/>
          </p:cNvSpPr>
          <p:nvPr/>
        </p:nvSpPr>
        <p:spPr>
          <a:xfrm>
            <a:off x="2867070" y="240630"/>
            <a:ext cx="6914604" cy="109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131" indent="0">
              <a:buFont typeface="Arial" panose="020B0604020202020204" pitchFamily="34" charset="0"/>
              <a:buNone/>
            </a:pPr>
            <a:r>
              <a:rPr lang="bg-BG" dirty="0" smtClean="0"/>
              <a:t>Програми</a:t>
            </a:r>
            <a:r>
              <a:rPr lang="en-CA" dirty="0" smtClean="0"/>
              <a:t>, </a:t>
            </a:r>
            <a:r>
              <a:rPr lang="bg-BG" dirty="0" smtClean="0"/>
              <a:t>които използвахме:	</a:t>
            </a:r>
            <a:endParaRPr lang="bg-BG" dirty="0"/>
          </a:p>
        </p:txBody>
      </p:sp>
      <p:pic>
        <p:nvPicPr>
          <p:cNvPr id="16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02" y="2197925"/>
            <a:ext cx="1412172" cy="1313455"/>
          </a:xfrm>
          <a:prstGeom prst="rect">
            <a:avLst/>
          </a:prstGeom>
        </p:spPr>
      </p:pic>
      <p:pic>
        <p:nvPicPr>
          <p:cNvPr id="17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17" y="1550303"/>
            <a:ext cx="1979017" cy="1979017"/>
          </a:xfrm>
          <a:prstGeom prst="rect">
            <a:avLst/>
          </a:prstGeom>
        </p:spPr>
      </p:pic>
      <p:pic>
        <p:nvPicPr>
          <p:cNvPr id="18" name="Картина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17" y="1868519"/>
            <a:ext cx="2445360" cy="13755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16179" y="3778724"/>
            <a:ext cx="6665495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330" b="1" dirty="0" smtClean="0">
                <a:solidFill>
                  <a:schemeClr val="accent1">
                    <a:lumMod val="75000"/>
                  </a:schemeClr>
                </a:solidFill>
                <a:latin typeface="Dosis"/>
              </a:rPr>
              <a:t>Езика , който изпозвахме:</a:t>
            </a:r>
            <a:endParaRPr lang="bg-BG" sz="3330" b="1" dirty="0">
              <a:solidFill>
                <a:schemeClr val="accent1">
                  <a:lumMod val="75000"/>
                </a:schemeClr>
              </a:solidFill>
              <a:latin typeface="Dosi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503" y="4918194"/>
            <a:ext cx="1567873" cy="1795549"/>
          </a:xfrm>
          <a:prstGeom prst="rect">
            <a:avLst/>
          </a:prstGeom>
        </p:spPr>
      </p:pic>
      <p:pic>
        <p:nvPicPr>
          <p:cNvPr id="3076" name="Picture 4" descr="CSS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26" y="4603541"/>
            <a:ext cx="1538646" cy="217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s-logo – The Bamboo Cod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22" y="4711485"/>
            <a:ext cx="1954887" cy="19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Visual Studio Code 1.35 icon.svg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53" y="1868519"/>
            <a:ext cx="1901797" cy="15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1" y="2037672"/>
            <a:ext cx="11298380" cy="153272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bg-BG" sz="7200" dirty="0" smtClean="0">
                <a:solidFill>
                  <a:srgbClr val="52291E"/>
                </a:solidFill>
                <a:latin typeface="Berkshire Swash" panose="02000505000000020003" pitchFamily="2" charset="0"/>
              </a:rPr>
              <a:t>Благодаря за вниманието!</a:t>
            </a:r>
            <a:endParaRPr lang="en-US" sz="7200" dirty="0" smtClean="0">
              <a:solidFill>
                <a:srgbClr val="52291E"/>
              </a:solidFill>
              <a:latin typeface="Berkshire Swash" panose="02000505000000020003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8466" y="4522124"/>
            <a:ext cx="5561214" cy="6524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bg-BG" sz="2800" dirty="0" smtClean="0">
                <a:solidFill>
                  <a:schemeClr val="accent2"/>
                </a:solidFill>
              </a:rPr>
              <a:t>Нека преминем към сайта.</a:t>
            </a:r>
          </a:p>
        </p:txBody>
      </p:sp>
    </p:spTree>
    <p:extLst>
      <p:ext uri="{BB962C8B-B14F-4D97-AF65-F5344CB8AC3E}">
        <p14:creationId xmlns:p14="http://schemas.microsoft.com/office/powerpoint/2010/main" val="1592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Win History Lesson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52291E"/>
      </a:accent1>
      <a:accent2>
        <a:srgbClr val="52291E"/>
      </a:accent2>
      <a:accent3>
        <a:srgbClr val="52291E"/>
      </a:accent3>
      <a:accent4>
        <a:srgbClr val="52291E"/>
      </a:accent4>
      <a:accent5>
        <a:srgbClr val="52291E"/>
      </a:accent5>
      <a:accent6>
        <a:srgbClr val="52291E"/>
      </a:accent6>
      <a:hlink>
        <a:srgbClr val="52291E"/>
      </a:hlink>
      <a:folHlink>
        <a:srgbClr val="954F72"/>
      </a:folHlink>
    </a:clrScheme>
    <a:fontScheme name="SlideWin History Lesson">
      <a:majorFont>
        <a:latin typeface="Berkshire Swash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201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Berkshire Swash</vt:lpstr>
      <vt:lpstr>Calibri</vt:lpstr>
      <vt:lpstr>Dosis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SlideWin</dc:creator>
  <cp:lastModifiedBy>Наско</cp:lastModifiedBy>
  <cp:revision>181</cp:revision>
  <dcterms:created xsi:type="dcterms:W3CDTF">2019-05-03T02:15:26Z</dcterms:created>
  <dcterms:modified xsi:type="dcterms:W3CDTF">2022-03-20T20:33:57Z</dcterms:modified>
</cp:coreProperties>
</file>