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312" r:id="rId7"/>
    <p:sldId id="311" r:id="rId8"/>
    <p:sldId id="313" r:id="rId9"/>
    <p:sldId id="315" r:id="rId10"/>
    <p:sldId id="316" r:id="rId11"/>
    <p:sldId id="314" r:id="rId12"/>
    <p:sldId id="310" r:id="rId13"/>
    <p:sldId id="317" r:id="rId14"/>
    <p:sldId id="321" r:id="rId15"/>
    <p:sldId id="318" r:id="rId16"/>
    <p:sldId id="320" r:id="rId17"/>
    <p:sldId id="319" r:id="rId18"/>
    <p:sldId id="322" r:id="rId19"/>
  </p:sldIdLst>
  <p:sldSz cx="12192000" cy="6858000"/>
  <p:notesSz cx="6858000" cy="9144000"/>
  <p:embeddedFontLst>
    <p:embeddedFont>
      <p:font typeface="Arial Unicode MS" panose="020B0600000101010101" charset="-127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0" autoAdjust="0"/>
    <p:restoredTop sz="75732" autoAdjust="0"/>
  </p:normalViewPr>
  <p:slideViewPr>
    <p:cSldViewPr snapToGrid="0">
      <p:cViewPr varScale="1">
        <p:scale>
          <a:sx n="86" d="100"/>
          <a:sy n="86" d="100"/>
        </p:scale>
        <p:origin x="132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3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196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0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3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 디바이스도 주번호를 </a:t>
            </a:r>
            <a:r>
              <a:rPr lang="ko-KR" altLang="en-US" dirty="0" err="1"/>
              <a:t>해쉬하여</a:t>
            </a:r>
            <a:r>
              <a:rPr lang="ko-KR" altLang="en-US" dirty="0"/>
              <a:t> 노드를 찾습니다</a:t>
            </a:r>
            <a:r>
              <a:rPr lang="en-US" altLang="ko-KR" dirty="0"/>
              <a:t>. </a:t>
            </a:r>
            <a:r>
              <a:rPr lang="ko-KR" altLang="en-US" dirty="0"/>
              <a:t>그래서 이러한 구조를 만들어 주는데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ko-KR" altLang="en-US" dirty="0" err="1"/>
              <a:t>구조체에대해</a:t>
            </a:r>
            <a:r>
              <a:rPr lang="ko-KR" altLang="en-US" dirty="0"/>
              <a:t> 설명을 좀 하자면</a:t>
            </a:r>
            <a:r>
              <a:rPr lang="en-US" altLang="ko-KR" dirty="0"/>
              <a:t>, </a:t>
            </a:r>
            <a:r>
              <a:rPr lang="ko-KR" altLang="en-US" dirty="0"/>
              <a:t>블록 디바이스 드라이버의 경우 하나의 </a:t>
            </a:r>
            <a:r>
              <a:rPr lang="en-US" altLang="ko-KR" dirty="0"/>
              <a:t>disk</a:t>
            </a:r>
            <a:r>
              <a:rPr lang="ko-KR" altLang="en-US" dirty="0"/>
              <a:t>는 </a:t>
            </a:r>
            <a:r>
              <a:rPr lang="en-US" altLang="ko-KR" dirty="0" err="1"/>
              <a:t>gendisk</a:t>
            </a:r>
            <a:r>
              <a:rPr lang="en-US" altLang="ko-KR" dirty="0"/>
              <a:t> </a:t>
            </a:r>
            <a:r>
              <a:rPr lang="ko-KR" altLang="en-US" dirty="0"/>
              <a:t>구조체로 관리하며 파티션이 나눠진 경우 각각 </a:t>
            </a:r>
            <a:r>
              <a:rPr lang="en-US" altLang="ko-KR" dirty="0" err="1"/>
              <a:t>hd_struct</a:t>
            </a:r>
            <a:r>
              <a:rPr lang="en-US" altLang="ko-KR" dirty="0"/>
              <a:t> </a:t>
            </a:r>
            <a:r>
              <a:rPr lang="ko-KR" altLang="en-US" dirty="0"/>
              <a:t>구조체로 관리를 합니다</a:t>
            </a:r>
            <a:r>
              <a:rPr lang="en-US" altLang="ko-KR" dirty="0"/>
              <a:t>. </a:t>
            </a:r>
            <a:r>
              <a:rPr lang="en-US" altLang="ko-KR" dirty="0" err="1"/>
              <a:t>block_device</a:t>
            </a:r>
            <a:r>
              <a:rPr lang="ko-KR" altLang="en-US" dirty="0"/>
              <a:t> 구조체의 경우 자신과 연관되어 있는 </a:t>
            </a:r>
            <a:r>
              <a:rPr lang="en-US" altLang="ko-KR" dirty="0"/>
              <a:t>disk</a:t>
            </a:r>
            <a:r>
              <a:rPr lang="ko-KR" altLang="en-US" dirty="0"/>
              <a:t>와 파티션을 가리키는 포인터를 유지합니다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65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23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06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주번호</a:t>
            </a:r>
            <a:r>
              <a:rPr lang="ko-KR" altLang="en-US" dirty="0"/>
              <a:t> </a:t>
            </a:r>
            <a:r>
              <a:rPr lang="ko-KR" altLang="en-US" dirty="0" err="1"/>
              <a:t>부번호</a:t>
            </a:r>
            <a:r>
              <a:rPr lang="ko-KR" altLang="en-US" dirty="0"/>
              <a:t>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Ls -al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870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Inode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Mode</a:t>
            </a:r>
          </a:p>
          <a:p>
            <a:r>
              <a:rPr lang="ko-KR" altLang="en-US" dirty="0" err="1"/>
              <a:t>주번호</a:t>
            </a:r>
            <a:r>
              <a:rPr lang="ko-KR" altLang="en-US" dirty="0"/>
              <a:t> </a:t>
            </a:r>
            <a:r>
              <a:rPr lang="ko-KR" altLang="en-US" dirty="0" err="1"/>
              <a:t>부번호</a:t>
            </a:r>
            <a:endParaRPr lang="en-US" altLang="ko-KR" dirty="0"/>
          </a:p>
          <a:p>
            <a:r>
              <a:rPr lang="en-US" altLang="ko-KR" dirty="0"/>
              <a:t>union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49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24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1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디바이스 드라이버는 여러 개 그러나 여기서 두개만 설명하자면 문자 디바이스 블록 디바이스가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53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6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88D51-EB5C-49C7-BC7D-E98C06841E9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55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8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Device driver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18 January,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HAN EOL KIM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yulmam1@naver.com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Device driver : </a:t>
            </a:r>
            <a:r>
              <a:rPr lang="en-US" altLang="ko-KR" sz="3200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insmod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38200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FF8FAA38-2F0E-42A6-B78E-9C3C4E334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07" y="1500734"/>
            <a:ext cx="3642336" cy="1718855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542CD4E0-A0F5-4402-BD7E-48620B3CD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78" y="1500734"/>
            <a:ext cx="2896004" cy="1505160"/>
          </a:xfrm>
          <a:prstGeom prst="rect">
            <a:avLst/>
          </a:prstGeom>
        </p:spPr>
      </p:pic>
      <p:graphicFrame>
        <p:nvGraphicFramePr>
          <p:cNvPr id="38" name="표 16">
            <a:extLst>
              <a:ext uri="{FF2B5EF4-FFF2-40B4-BE49-F238E27FC236}">
                <a16:creationId xmlns:a16="http://schemas.microsoft.com/office/drawing/2014/main" id="{75E15ED6-DF75-4A3D-A4DE-93E7F56A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417936"/>
              </p:ext>
            </p:extLst>
          </p:nvPr>
        </p:nvGraphicFramePr>
        <p:xfrm>
          <a:off x="500240" y="5269686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156874990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05307510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050136129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98101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40" name="표 16">
            <a:extLst>
              <a:ext uri="{FF2B5EF4-FFF2-40B4-BE49-F238E27FC236}">
                <a16:creationId xmlns:a16="http://schemas.microsoft.com/office/drawing/2014/main" id="{75EBA270-7BDB-44C2-81E7-EF3C1F79A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27690"/>
              </p:ext>
            </p:extLst>
          </p:nvPr>
        </p:nvGraphicFramePr>
        <p:xfrm>
          <a:off x="6776326" y="5262811"/>
          <a:ext cx="5271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769126333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2108420">
                  <a:extLst>
                    <a:ext uri="{9D8B030D-6E8A-4147-A177-3AD203B41FA5}">
                      <a16:colId xmlns:a16="http://schemas.microsoft.com/office/drawing/2014/main" val="34731252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23336682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  <a:gridCol w="527105">
                  <a:extLst>
                    <a:ext uri="{9D8B030D-6E8A-4147-A177-3AD203B41FA5}">
                      <a16:colId xmlns:a16="http://schemas.microsoft.com/office/drawing/2014/main" val="1105182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A3E1E769-EDBE-4777-BA7F-9BB8259C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71191"/>
              </p:ext>
            </p:extLst>
          </p:nvPr>
        </p:nvGraphicFramePr>
        <p:xfrm>
          <a:off x="735105" y="5750858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chr_device_struct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chrdevs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[255]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44" name="표 8">
            <a:extLst>
              <a:ext uri="{FF2B5EF4-FFF2-40B4-BE49-F238E27FC236}">
                <a16:creationId xmlns:a16="http://schemas.microsoft.com/office/drawing/2014/main" id="{9A16E83E-0A52-4B8B-8C88-0FE9DBD91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62306"/>
              </p:ext>
            </p:extLst>
          </p:nvPr>
        </p:nvGraphicFramePr>
        <p:xfrm>
          <a:off x="6963473" y="5657853"/>
          <a:ext cx="48967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755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blk_major_name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major_names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[255]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45" name="표 8">
            <a:extLst>
              <a:ext uri="{FF2B5EF4-FFF2-40B4-BE49-F238E27FC236}">
                <a16:creationId xmlns:a16="http://schemas.microsoft.com/office/drawing/2014/main" id="{87E27AE3-4C22-44CF-B773-0FF6EB3FC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70015"/>
              </p:ext>
            </p:extLst>
          </p:nvPr>
        </p:nvGraphicFramePr>
        <p:xfrm>
          <a:off x="1417233" y="4016966"/>
          <a:ext cx="24956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93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Device driver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62" name="표 8">
            <a:extLst>
              <a:ext uri="{FF2B5EF4-FFF2-40B4-BE49-F238E27FC236}">
                <a16:creationId xmlns:a16="http://schemas.microsoft.com/office/drawing/2014/main" id="{B02CEDB5-8CD2-40F7-B5B0-754D3E10A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7180"/>
              </p:ext>
            </p:extLst>
          </p:nvPr>
        </p:nvGraphicFramePr>
        <p:xfrm>
          <a:off x="967753" y="3340300"/>
          <a:ext cx="45862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cdev_init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cdev_add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63" name="표 8">
            <a:extLst>
              <a:ext uri="{FF2B5EF4-FFF2-40B4-BE49-F238E27FC236}">
                <a16:creationId xmlns:a16="http://schemas.microsoft.com/office/drawing/2014/main" id="{D706EB74-9CFF-4A43-8A44-BB3F95151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94034"/>
              </p:ext>
            </p:extLst>
          </p:nvPr>
        </p:nvGraphicFramePr>
        <p:xfrm>
          <a:off x="1731547" y="4488827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register_chr_dev_region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64" name="표 8">
            <a:extLst>
              <a:ext uri="{FF2B5EF4-FFF2-40B4-BE49-F238E27FC236}">
                <a16:creationId xmlns:a16="http://schemas.microsoft.com/office/drawing/2014/main" id="{E0C4120E-1C8B-4E76-B9F9-5E9796DB8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062"/>
              </p:ext>
            </p:extLst>
          </p:nvPr>
        </p:nvGraphicFramePr>
        <p:xfrm>
          <a:off x="1545491" y="4809175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alloc_chr_dev_region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65" name="표 8">
            <a:extLst>
              <a:ext uri="{FF2B5EF4-FFF2-40B4-BE49-F238E27FC236}">
                <a16:creationId xmlns:a16="http://schemas.microsoft.com/office/drawing/2014/main" id="{5D59DDA2-E00C-4523-9A91-7E34944A7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41449"/>
              </p:ext>
            </p:extLst>
          </p:nvPr>
        </p:nvGraphicFramePr>
        <p:xfrm>
          <a:off x="7467600" y="3309500"/>
          <a:ext cx="45862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alloc_disk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add_disk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66" name="표 8">
            <a:extLst>
              <a:ext uri="{FF2B5EF4-FFF2-40B4-BE49-F238E27FC236}">
                <a16:creationId xmlns:a16="http://schemas.microsoft.com/office/drawing/2014/main" id="{7245ED69-27B7-4AE9-979F-FD8580B71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79320"/>
              </p:ext>
            </p:extLst>
          </p:nvPr>
        </p:nvGraphicFramePr>
        <p:xfrm>
          <a:off x="7789119" y="4488827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Register_blkdev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68" name="표 8">
            <a:extLst>
              <a:ext uri="{FF2B5EF4-FFF2-40B4-BE49-F238E27FC236}">
                <a16:creationId xmlns:a16="http://schemas.microsoft.com/office/drawing/2014/main" id="{B9272788-4BEE-4816-82D1-937E0BC69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9040"/>
              </p:ext>
            </p:extLst>
          </p:nvPr>
        </p:nvGraphicFramePr>
        <p:xfrm>
          <a:off x="7956684" y="4016966"/>
          <a:ext cx="24956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693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Device driver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C6350E7D-F599-4B4C-8BCF-7689525F8D9B}"/>
              </a:ext>
            </a:extLst>
          </p:cNvPr>
          <p:cNvSpPr/>
          <p:nvPr/>
        </p:nvSpPr>
        <p:spPr>
          <a:xfrm>
            <a:off x="1621544" y="3161175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위쪽 68">
            <a:extLst>
              <a:ext uri="{FF2B5EF4-FFF2-40B4-BE49-F238E27FC236}">
                <a16:creationId xmlns:a16="http://schemas.microsoft.com/office/drawing/2014/main" id="{9CD0C4E4-9D9C-4D84-A956-79CC2501EBBC}"/>
              </a:ext>
            </a:extLst>
          </p:cNvPr>
          <p:cNvSpPr/>
          <p:nvPr/>
        </p:nvSpPr>
        <p:spPr>
          <a:xfrm>
            <a:off x="8112867" y="3230420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위쪽 69">
            <a:extLst>
              <a:ext uri="{FF2B5EF4-FFF2-40B4-BE49-F238E27FC236}">
                <a16:creationId xmlns:a16="http://schemas.microsoft.com/office/drawing/2014/main" id="{3BE5E87C-81F2-493F-8382-09D50A5A365F}"/>
              </a:ext>
            </a:extLst>
          </p:cNvPr>
          <p:cNvSpPr/>
          <p:nvPr/>
        </p:nvSpPr>
        <p:spPr>
          <a:xfrm rot="10800000">
            <a:off x="8112867" y="4461924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위쪽 70">
            <a:extLst>
              <a:ext uri="{FF2B5EF4-FFF2-40B4-BE49-F238E27FC236}">
                <a16:creationId xmlns:a16="http://schemas.microsoft.com/office/drawing/2014/main" id="{9082C33F-E5D2-4D7F-80D9-0F3C670D97FA}"/>
              </a:ext>
            </a:extLst>
          </p:cNvPr>
          <p:cNvSpPr/>
          <p:nvPr/>
        </p:nvSpPr>
        <p:spPr>
          <a:xfrm rot="10800000">
            <a:off x="1613045" y="4498138"/>
            <a:ext cx="516639" cy="736036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4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Device driver : </a:t>
            </a:r>
            <a:r>
              <a:rPr lang="en-US" altLang="ko-KR" sz="3200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kobj_map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38200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D3B7F52-CAC4-4A0D-AD5A-1B5E6E7CBDD3}"/>
              </a:ext>
            </a:extLst>
          </p:cNvPr>
          <p:cNvGraphicFramePr>
            <a:graphicFrameLocks noGrp="1"/>
          </p:cNvGraphicFramePr>
          <p:nvPr/>
        </p:nvGraphicFramePr>
        <p:xfrm>
          <a:off x="-224920" y="2041233"/>
          <a:ext cx="153360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03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Hashed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4E83AEA0-3188-4D6A-B98C-546AE9C47756}"/>
              </a:ext>
            </a:extLst>
          </p:cNvPr>
          <p:cNvGraphicFramePr>
            <a:graphicFrameLocks noGrp="1"/>
          </p:cNvGraphicFramePr>
          <p:nvPr/>
        </p:nvGraphicFramePr>
        <p:xfrm>
          <a:off x="1529777" y="1597303"/>
          <a:ext cx="3604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285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kobj_map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FC349859-F576-4DFE-8E75-F52162EEF6E5}"/>
              </a:ext>
            </a:extLst>
          </p:cNvPr>
          <p:cNvGraphicFramePr>
            <a:graphicFrameLocks noGrp="1"/>
          </p:cNvGraphicFramePr>
          <p:nvPr/>
        </p:nvGraphicFramePr>
        <p:xfrm>
          <a:off x="6975631" y="1633950"/>
          <a:ext cx="3604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285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kobj_map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bdev_map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74A4550E-D2F5-4E5E-87F9-4A975425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75310"/>
              </p:ext>
            </p:extLst>
          </p:nvPr>
        </p:nvGraphicFramePr>
        <p:xfrm>
          <a:off x="1043380" y="2203353"/>
          <a:ext cx="536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17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1073917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1073917">
                  <a:extLst>
                    <a:ext uri="{9D8B030D-6E8A-4147-A177-3AD203B41FA5}">
                      <a16:colId xmlns:a16="http://schemas.microsoft.com/office/drawing/2014/main" val="3348232330"/>
                    </a:ext>
                  </a:extLst>
                </a:gridCol>
                <a:gridCol w="1073917">
                  <a:extLst>
                    <a:ext uri="{9D8B030D-6E8A-4147-A177-3AD203B41FA5}">
                      <a16:colId xmlns:a16="http://schemas.microsoft.com/office/drawing/2014/main" val="3239113583"/>
                    </a:ext>
                  </a:extLst>
                </a:gridCol>
                <a:gridCol w="1073917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probe[0]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probe[1]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~~~~~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probe[253]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probe[254]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pic>
        <p:nvPicPr>
          <p:cNvPr id="21" name="그림 20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E35E6237-B6FF-4AE2-8B4F-D5E8367B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6" y="2824803"/>
            <a:ext cx="2379245" cy="171473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AA3F515-42BD-4313-BBDE-DE00B74D6B31}"/>
              </a:ext>
            </a:extLst>
          </p:cNvPr>
          <p:cNvCxnSpPr>
            <a:cxnSpLocks/>
          </p:cNvCxnSpPr>
          <p:nvPr/>
        </p:nvCxnSpPr>
        <p:spPr>
          <a:xfrm flipV="1">
            <a:off x="2882525" y="2832825"/>
            <a:ext cx="630734" cy="305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3F75E1EA-19BD-4E7E-88EC-D6ADCDAEC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79" y="2824802"/>
            <a:ext cx="2379245" cy="1714739"/>
          </a:xfrm>
          <a:prstGeom prst="rect">
            <a:avLst/>
          </a:prstGeom>
        </p:spPr>
      </p:pic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71DF7F3E-61C9-407A-9F9A-8B80C4D27EB3}"/>
              </a:ext>
            </a:extLst>
          </p:cNvPr>
          <p:cNvSpPr/>
          <p:nvPr/>
        </p:nvSpPr>
        <p:spPr>
          <a:xfrm>
            <a:off x="893344" y="2815933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51D7E635-3A35-4F99-8D98-F174950EF5DC}"/>
              </a:ext>
            </a:extLst>
          </p:cNvPr>
          <p:cNvSpPr/>
          <p:nvPr/>
        </p:nvSpPr>
        <p:spPr>
          <a:xfrm>
            <a:off x="3517689" y="2817927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14BDCEC6-D552-49B5-B1AF-6A78F908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72" y="2832826"/>
            <a:ext cx="2379245" cy="1714739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53E430-6D57-4F62-BF50-29982C25EDE5}"/>
              </a:ext>
            </a:extLst>
          </p:cNvPr>
          <p:cNvCxnSpPr>
            <a:cxnSpLocks/>
          </p:cNvCxnSpPr>
          <p:nvPr/>
        </p:nvCxnSpPr>
        <p:spPr>
          <a:xfrm flipV="1">
            <a:off x="8851341" y="3004701"/>
            <a:ext cx="605842" cy="141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BA57EC2E-3890-4A7E-A22C-4D9C40F9F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183" y="2832825"/>
            <a:ext cx="2379245" cy="1714739"/>
          </a:xfrm>
          <a:prstGeom prst="rect">
            <a:avLst/>
          </a:prstGeom>
        </p:spPr>
      </p:pic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24FEF2E5-E9DF-4F59-B460-600F6289BD4A}"/>
              </a:ext>
            </a:extLst>
          </p:cNvPr>
          <p:cNvSpPr/>
          <p:nvPr/>
        </p:nvSpPr>
        <p:spPr>
          <a:xfrm>
            <a:off x="6862160" y="2823956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89AA6EB2-2DD2-4A69-9086-7EDD575B2512}"/>
              </a:ext>
            </a:extLst>
          </p:cNvPr>
          <p:cNvSpPr/>
          <p:nvPr/>
        </p:nvSpPr>
        <p:spPr>
          <a:xfrm>
            <a:off x="9486505" y="2825950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FF8FAA38-2F0E-42A6-B78E-9C3C4E334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68" y="4941084"/>
            <a:ext cx="3300689" cy="1557628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542CD4E0-A0F5-4402-BD7E-48620B3CD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78" y="4993552"/>
            <a:ext cx="2896004" cy="150516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EB83237-43F9-4C97-BF0F-8FBAF03019B3}"/>
              </a:ext>
            </a:extLst>
          </p:cNvPr>
          <p:cNvCxnSpPr>
            <a:cxnSpLocks/>
          </p:cNvCxnSpPr>
          <p:nvPr/>
        </p:nvCxnSpPr>
        <p:spPr>
          <a:xfrm>
            <a:off x="1216912" y="4193438"/>
            <a:ext cx="269694" cy="866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EA6718-D9E2-4783-8CDA-2011A88E721C}"/>
              </a:ext>
            </a:extLst>
          </p:cNvPr>
          <p:cNvCxnSpPr>
            <a:cxnSpLocks/>
          </p:cNvCxnSpPr>
          <p:nvPr/>
        </p:nvCxnSpPr>
        <p:spPr>
          <a:xfrm flipH="1">
            <a:off x="6794370" y="4246821"/>
            <a:ext cx="445274" cy="6922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9">
            <a:extLst>
              <a:ext uri="{FF2B5EF4-FFF2-40B4-BE49-F238E27FC236}">
                <a16:creationId xmlns:a16="http://schemas.microsoft.com/office/drawing/2014/main" id="{75CC7E45-8F4B-4C92-A5DC-B4FF7266DCA3}"/>
              </a:ext>
            </a:extLst>
          </p:cNvPr>
          <p:cNvGraphicFramePr>
            <a:graphicFrameLocks noGrp="1"/>
          </p:cNvGraphicFramePr>
          <p:nvPr/>
        </p:nvGraphicFramePr>
        <p:xfrm>
          <a:off x="929089" y="1897358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100BE301-C5EE-4770-BE18-6A337AD4A774}"/>
              </a:ext>
            </a:extLst>
          </p:cNvPr>
          <p:cNvGraphicFramePr>
            <a:graphicFrameLocks noGrp="1"/>
          </p:cNvGraphicFramePr>
          <p:nvPr/>
        </p:nvGraphicFramePr>
        <p:xfrm>
          <a:off x="6014123" y="1889720"/>
          <a:ext cx="130163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634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1" name="표 49">
            <a:extLst>
              <a:ext uri="{FF2B5EF4-FFF2-40B4-BE49-F238E27FC236}">
                <a16:creationId xmlns:a16="http://schemas.microsoft.com/office/drawing/2014/main" id="{F5243646-F928-4B13-B97E-0B3AD6DCA30C}"/>
              </a:ext>
            </a:extLst>
          </p:cNvPr>
          <p:cNvGraphicFramePr>
            <a:graphicFrameLocks noGrp="1"/>
          </p:cNvGraphicFramePr>
          <p:nvPr/>
        </p:nvGraphicFramePr>
        <p:xfrm>
          <a:off x="1956446" y="1908602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2" name="표 49">
            <a:extLst>
              <a:ext uri="{FF2B5EF4-FFF2-40B4-BE49-F238E27FC236}">
                <a16:creationId xmlns:a16="http://schemas.microsoft.com/office/drawing/2014/main" id="{112CC111-7EB0-454E-869C-0088D9CA227B}"/>
              </a:ext>
            </a:extLst>
          </p:cNvPr>
          <p:cNvGraphicFramePr>
            <a:graphicFrameLocks noGrp="1"/>
          </p:cNvGraphicFramePr>
          <p:nvPr/>
        </p:nvGraphicFramePr>
        <p:xfrm>
          <a:off x="3017920" y="1904619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3" name="표 49">
            <a:extLst>
              <a:ext uri="{FF2B5EF4-FFF2-40B4-BE49-F238E27FC236}">
                <a16:creationId xmlns:a16="http://schemas.microsoft.com/office/drawing/2014/main" id="{A63BF5E6-AEA4-4F89-A9A6-B338A8FEB181}"/>
              </a:ext>
            </a:extLst>
          </p:cNvPr>
          <p:cNvGraphicFramePr>
            <a:graphicFrameLocks noGrp="1"/>
          </p:cNvGraphicFramePr>
          <p:nvPr/>
        </p:nvGraphicFramePr>
        <p:xfrm>
          <a:off x="3967888" y="1904425"/>
          <a:ext cx="67047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8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4" name="표 49">
            <a:extLst>
              <a:ext uri="{FF2B5EF4-FFF2-40B4-BE49-F238E27FC236}">
                <a16:creationId xmlns:a16="http://schemas.microsoft.com/office/drawing/2014/main" id="{B757D2E3-1774-4D79-AE32-52F35F7B8EEB}"/>
              </a:ext>
            </a:extLst>
          </p:cNvPr>
          <p:cNvGraphicFramePr>
            <a:graphicFrameLocks noGrp="1"/>
          </p:cNvGraphicFramePr>
          <p:nvPr/>
        </p:nvGraphicFramePr>
        <p:xfrm>
          <a:off x="4997652" y="1910537"/>
          <a:ext cx="8054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C0F99EA-53DF-4CC9-BE5B-20A50909F446}"/>
              </a:ext>
            </a:extLst>
          </p:cNvPr>
          <p:cNvGraphicFramePr>
            <a:graphicFrameLocks noGrp="1"/>
          </p:cNvGraphicFramePr>
          <p:nvPr/>
        </p:nvGraphicFramePr>
        <p:xfrm>
          <a:off x="11563432" y="1904425"/>
          <a:ext cx="130163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634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6" name="표 49">
            <a:extLst>
              <a:ext uri="{FF2B5EF4-FFF2-40B4-BE49-F238E27FC236}">
                <a16:creationId xmlns:a16="http://schemas.microsoft.com/office/drawing/2014/main" id="{AFCFB779-97DE-4012-B2C6-749D64B6E230}"/>
              </a:ext>
            </a:extLst>
          </p:cNvPr>
          <p:cNvGraphicFramePr>
            <a:graphicFrameLocks noGrp="1"/>
          </p:cNvGraphicFramePr>
          <p:nvPr/>
        </p:nvGraphicFramePr>
        <p:xfrm>
          <a:off x="10548310" y="1904425"/>
          <a:ext cx="8054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7" name="표 49">
            <a:extLst>
              <a:ext uri="{FF2B5EF4-FFF2-40B4-BE49-F238E27FC236}">
                <a16:creationId xmlns:a16="http://schemas.microsoft.com/office/drawing/2014/main" id="{81CA61E2-10C0-4FB7-92DE-CC5C3B11F77E}"/>
              </a:ext>
            </a:extLst>
          </p:cNvPr>
          <p:cNvGraphicFramePr>
            <a:graphicFrameLocks noGrp="1"/>
          </p:cNvGraphicFramePr>
          <p:nvPr/>
        </p:nvGraphicFramePr>
        <p:xfrm>
          <a:off x="9514005" y="1926002"/>
          <a:ext cx="67047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8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8" name="표 49">
            <a:extLst>
              <a:ext uri="{FF2B5EF4-FFF2-40B4-BE49-F238E27FC236}">
                <a16:creationId xmlns:a16="http://schemas.microsoft.com/office/drawing/2014/main" id="{7A2E4A7D-1A13-4AB4-9216-5C06CDB6BCF5}"/>
              </a:ext>
            </a:extLst>
          </p:cNvPr>
          <p:cNvGraphicFramePr>
            <a:graphicFrameLocks noGrp="1"/>
          </p:cNvGraphicFramePr>
          <p:nvPr/>
        </p:nvGraphicFramePr>
        <p:xfrm>
          <a:off x="8596953" y="1919641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9" name="표 49">
            <a:extLst>
              <a:ext uri="{FF2B5EF4-FFF2-40B4-BE49-F238E27FC236}">
                <a16:creationId xmlns:a16="http://schemas.microsoft.com/office/drawing/2014/main" id="{2E304824-F992-470C-8F40-9AEE41156002}"/>
              </a:ext>
            </a:extLst>
          </p:cNvPr>
          <p:cNvGraphicFramePr>
            <a:graphicFrameLocks noGrp="1"/>
          </p:cNvGraphicFramePr>
          <p:nvPr/>
        </p:nvGraphicFramePr>
        <p:xfrm>
          <a:off x="7570021" y="1922121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60" name="표 49">
            <a:extLst>
              <a:ext uri="{FF2B5EF4-FFF2-40B4-BE49-F238E27FC236}">
                <a16:creationId xmlns:a16="http://schemas.microsoft.com/office/drawing/2014/main" id="{C92D9CC7-CCD6-4C2D-93DD-A937EA6A4AEB}"/>
              </a:ext>
            </a:extLst>
          </p:cNvPr>
          <p:cNvGraphicFramePr>
            <a:graphicFrameLocks noGrp="1"/>
          </p:cNvGraphicFramePr>
          <p:nvPr/>
        </p:nvGraphicFramePr>
        <p:xfrm>
          <a:off x="6532651" y="1904425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61" name="표 16">
            <a:extLst>
              <a:ext uri="{FF2B5EF4-FFF2-40B4-BE49-F238E27FC236}">
                <a16:creationId xmlns:a16="http://schemas.microsoft.com/office/drawing/2014/main" id="{801CCE79-6BE4-48D5-8853-4F58B7F9D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595116"/>
              </p:ext>
            </p:extLst>
          </p:nvPr>
        </p:nvGraphicFramePr>
        <p:xfrm>
          <a:off x="6658065" y="2204021"/>
          <a:ext cx="536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917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1073917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1073917">
                  <a:extLst>
                    <a:ext uri="{9D8B030D-6E8A-4147-A177-3AD203B41FA5}">
                      <a16:colId xmlns:a16="http://schemas.microsoft.com/office/drawing/2014/main" val="3348232330"/>
                    </a:ext>
                  </a:extLst>
                </a:gridCol>
                <a:gridCol w="1073917">
                  <a:extLst>
                    <a:ext uri="{9D8B030D-6E8A-4147-A177-3AD203B41FA5}">
                      <a16:colId xmlns:a16="http://schemas.microsoft.com/office/drawing/2014/main" val="3239113583"/>
                    </a:ext>
                  </a:extLst>
                </a:gridCol>
                <a:gridCol w="1073917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probe[0]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probe[1]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~~~~~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probe[253]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probe[254]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77F590-BEDD-4A8A-9DAC-4AED7E36354E}"/>
              </a:ext>
            </a:extLst>
          </p:cNvPr>
          <p:cNvCxnSpPr/>
          <p:nvPr/>
        </p:nvCxnSpPr>
        <p:spPr>
          <a:xfrm flipH="1">
            <a:off x="893344" y="2574193"/>
            <a:ext cx="150036" cy="2417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6094BB9-28F8-4490-9769-DE635585A3C3}"/>
              </a:ext>
            </a:extLst>
          </p:cNvPr>
          <p:cNvCxnSpPr>
            <a:cxnSpLocks/>
          </p:cNvCxnSpPr>
          <p:nvPr/>
        </p:nvCxnSpPr>
        <p:spPr>
          <a:xfrm flipH="1">
            <a:off x="6835450" y="2560652"/>
            <a:ext cx="884607" cy="2831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C26F8DA-74E7-4B66-B580-33C34A656E22}"/>
              </a:ext>
            </a:extLst>
          </p:cNvPr>
          <p:cNvCxnSpPr>
            <a:cxnSpLocks/>
          </p:cNvCxnSpPr>
          <p:nvPr/>
        </p:nvCxnSpPr>
        <p:spPr>
          <a:xfrm>
            <a:off x="2106482" y="2553982"/>
            <a:ext cx="1166107" cy="2554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1CE6C28-9626-429C-A2BC-58F7741786D3}"/>
              </a:ext>
            </a:extLst>
          </p:cNvPr>
          <p:cNvCxnSpPr>
            <a:cxnSpLocks/>
          </p:cNvCxnSpPr>
          <p:nvPr/>
        </p:nvCxnSpPr>
        <p:spPr>
          <a:xfrm>
            <a:off x="8760301" y="2574193"/>
            <a:ext cx="481104" cy="258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60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텍스트이(가) 표시된 사진&#10;&#10;자동 생성된 설명">
            <a:extLst>
              <a:ext uri="{FF2B5EF4-FFF2-40B4-BE49-F238E27FC236}">
                <a16:creationId xmlns:a16="http://schemas.microsoft.com/office/drawing/2014/main" id="{8E2E9623-573E-4715-AE92-8644E2849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40" y="2226272"/>
            <a:ext cx="2753109" cy="1047896"/>
          </a:xfrm>
          <a:prstGeom prst="rect">
            <a:avLst/>
          </a:prstGeom>
        </p:spPr>
      </p:pic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A77D88BD-6CCC-4720-90E2-514A4944051C}"/>
              </a:ext>
            </a:extLst>
          </p:cNvPr>
          <p:cNvSpPr/>
          <p:nvPr/>
        </p:nvSpPr>
        <p:spPr>
          <a:xfrm>
            <a:off x="2929394" y="2207888"/>
            <a:ext cx="2772565" cy="9511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Character device driver : open(“dev/</a:t>
            </a:r>
            <a:r>
              <a:rPr lang="en-US" altLang="ko-KR" sz="3200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char_dev</a:t>
            </a:r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”);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62D455-4ED7-448A-9EDB-119F5A88BF26}"/>
              </a:ext>
            </a:extLst>
          </p:cNvPr>
          <p:cNvCxnSpPr/>
          <p:nvPr/>
        </p:nvCxnSpPr>
        <p:spPr>
          <a:xfrm>
            <a:off x="519184" y="1677546"/>
            <a:ext cx="1115363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7AD31617-CE3B-4517-8F41-138AC511C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78154"/>
              </p:ext>
            </p:extLst>
          </p:nvPr>
        </p:nvGraphicFramePr>
        <p:xfrm>
          <a:off x="1626362" y="123137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7300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Open(“/dev/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chr_dev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”);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97846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D5427555-1FDD-4767-8109-2AA2F2960F9D}"/>
              </a:ext>
            </a:extLst>
          </p:cNvPr>
          <p:cNvGraphicFramePr>
            <a:graphicFrameLocks noGrp="1"/>
          </p:cNvGraphicFramePr>
          <p:nvPr/>
        </p:nvGraphicFramePr>
        <p:xfrm>
          <a:off x="5945128" y="123137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7300158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 level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97846"/>
                  </a:ext>
                </a:extLst>
              </a:tr>
            </a:tbl>
          </a:graphicData>
        </a:graphic>
      </p:graphicFrame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F5B49644-9FFE-43B6-91EE-C9274A391381}"/>
              </a:ext>
            </a:extLst>
          </p:cNvPr>
          <p:cNvGraphicFramePr>
            <a:graphicFrameLocks noGrp="1"/>
          </p:cNvGraphicFramePr>
          <p:nvPr/>
        </p:nvGraphicFramePr>
        <p:xfrm>
          <a:off x="6015026" y="1728425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7300158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Kernel level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97846"/>
                  </a:ext>
                </a:extLst>
              </a:tr>
            </a:tbl>
          </a:graphicData>
        </a:graphic>
      </p:graphicFrame>
      <p:graphicFrame>
        <p:nvGraphicFramePr>
          <p:cNvPr id="20" name="표 16">
            <a:extLst>
              <a:ext uri="{FF2B5EF4-FFF2-40B4-BE49-F238E27FC236}">
                <a16:creationId xmlns:a16="http://schemas.microsoft.com/office/drawing/2014/main" id="{C2E5D763-2AF8-4CD9-94D5-427D5ED5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727775"/>
              </p:ext>
            </p:extLst>
          </p:nvPr>
        </p:nvGraphicFramePr>
        <p:xfrm>
          <a:off x="5878057" y="5986938"/>
          <a:ext cx="54757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149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1095149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1095149">
                  <a:extLst>
                    <a:ext uri="{9D8B030D-6E8A-4147-A177-3AD203B41FA5}">
                      <a16:colId xmlns:a16="http://schemas.microsoft.com/office/drawing/2014/main" val="3348232330"/>
                    </a:ext>
                  </a:extLst>
                </a:gridCol>
                <a:gridCol w="1095149">
                  <a:extLst>
                    <a:ext uri="{9D8B030D-6E8A-4147-A177-3AD203B41FA5}">
                      <a16:colId xmlns:a16="http://schemas.microsoft.com/office/drawing/2014/main" val="3239113583"/>
                    </a:ext>
                  </a:extLst>
                </a:gridCol>
                <a:gridCol w="1095149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probe[0]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probe[1]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~~~~~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probe[253]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probe[254]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6FF58030-3B0D-49F1-9174-88D79B74A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91" y="4251565"/>
            <a:ext cx="2481609" cy="128978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3C0E95B-E8E4-49CB-9EE2-5E5848CFB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09" y="2202435"/>
            <a:ext cx="2276793" cy="990738"/>
          </a:xfrm>
          <a:prstGeom prst="rect">
            <a:avLst/>
          </a:prstGeom>
        </p:spPr>
      </p:pic>
      <p:pic>
        <p:nvPicPr>
          <p:cNvPr id="36" name="그림 35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2DFFEA03-ACFE-4FDA-9FA5-CFFE5827D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02" y="4231140"/>
            <a:ext cx="1813863" cy="1307264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D7F7AA8-DEE5-4000-8D5F-0E40021FB5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454" y="2084473"/>
            <a:ext cx="2172003" cy="1295581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EC58197-B7C5-4AE1-9096-8EE60DB4AA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4085"/>
            <a:ext cx="2848404" cy="156799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18D34B-A6E2-4F60-AA27-DD5BD84CDC88}"/>
              </a:ext>
            </a:extLst>
          </p:cNvPr>
          <p:cNvCxnSpPr>
            <a:cxnSpLocks/>
          </p:cNvCxnSpPr>
          <p:nvPr/>
        </p:nvCxnSpPr>
        <p:spPr>
          <a:xfrm flipH="1" flipV="1">
            <a:off x="7467601" y="4323600"/>
            <a:ext cx="1236387" cy="9640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4D4D9BD-E777-4E19-9843-FE5E56DA8D2C}"/>
              </a:ext>
            </a:extLst>
          </p:cNvPr>
          <p:cNvCxnSpPr/>
          <p:nvPr/>
        </p:nvCxnSpPr>
        <p:spPr>
          <a:xfrm flipH="1">
            <a:off x="5163266" y="3098920"/>
            <a:ext cx="4591096" cy="11351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08BA5E-CAF9-4E6A-828B-6313C0D2E27C}"/>
              </a:ext>
            </a:extLst>
          </p:cNvPr>
          <p:cNvCxnSpPr/>
          <p:nvPr/>
        </p:nvCxnSpPr>
        <p:spPr>
          <a:xfrm flipH="1" flipV="1">
            <a:off x="3774478" y="4278842"/>
            <a:ext cx="1478166" cy="541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08476534-F798-47FC-AB61-D07BDC1A61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91131" y="4112026"/>
            <a:ext cx="3239101" cy="268772"/>
          </a:xfrm>
          <a:prstGeom prst="curvedConnector3">
            <a:avLst>
              <a:gd name="adj1" fmla="val 332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6">
            <a:extLst>
              <a:ext uri="{FF2B5EF4-FFF2-40B4-BE49-F238E27FC236}">
                <a16:creationId xmlns:a16="http://schemas.microsoft.com/office/drawing/2014/main" id="{FD5C7538-F981-4163-A3FC-FADAB937B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60397"/>
              </p:ext>
            </p:extLst>
          </p:nvPr>
        </p:nvGraphicFramePr>
        <p:xfrm>
          <a:off x="1553833" y="2119199"/>
          <a:ext cx="983132" cy="143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45">
                  <a:extLst>
                    <a:ext uri="{9D8B030D-6E8A-4147-A177-3AD203B41FA5}">
                      <a16:colId xmlns:a16="http://schemas.microsoft.com/office/drawing/2014/main" val="2266343742"/>
                    </a:ext>
                  </a:extLst>
                </a:gridCol>
                <a:gridCol w="461787">
                  <a:extLst>
                    <a:ext uri="{9D8B030D-6E8A-4147-A177-3AD203B41FA5}">
                      <a16:colId xmlns:a16="http://schemas.microsoft.com/office/drawing/2014/main" val="2368493787"/>
                    </a:ext>
                  </a:extLst>
                </a:gridCol>
              </a:tblGrid>
              <a:tr h="337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057633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fd</a:t>
                      </a:r>
                      <a:r>
                        <a:rPr lang="en-US" altLang="ko-KR" sz="900" dirty="0"/>
                        <a:t>[1]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65383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fd</a:t>
                      </a:r>
                      <a:r>
                        <a:rPr lang="en-US" altLang="ko-KR" sz="900" dirty="0"/>
                        <a:t>[2]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377379"/>
                  </a:ext>
                </a:extLst>
              </a:tr>
              <a:tr h="365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/>
                        <a:t>fd</a:t>
                      </a:r>
                      <a:r>
                        <a:rPr lang="en-US" altLang="ko-KR" sz="900" dirty="0"/>
                        <a:t>[3]</a:t>
                      </a:r>
                      <a:endParaRPr lang="ko-KR" altLang="en-US" sz="900" dirty="0"/>
                    </a:p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929461"/>
                  </a:ext>
                </a:extLst>
              </a:tr>
            </a:tbl>
          </a:graphicData>
        </a:graphic>
      </p:graphicFrame>
      <p:sp>
        <p:nvSpPr>
          <p:cNvPr id="48" name="화살표: 위쪽/아래쪽 47">
            <a:extLst>
              <a:ext uri="{FF2B5EF4-FFF2-40B4-BE49-F238E27FC236}">
                <a16:creationId xmlns:a16="http://schemas.microsoft.com/office/drawing/2014/main" id="{9F68D723-BE97-4BC1-A46D-EDDE34A3A400}"/>
              </a:ext>
            </a:extLst>
          </p:cNvPr>
          <p:cNvSpPr/>
          <p:nvPr/>
        </p:nvSpPr>
        <p:spPr>
          <a:xfrm>
            <a:off x="9943055" y="1553792"/>
            <a:ext cx="158129" cy="30903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F536D-DB75-4599-8D0C-B5A52CF38D50}"/>
              </a:ext>
            </a:extLst>
          </p:cNvPr>
          <p:cNvSpPr txBox="1"/>
          <p:nvPr/>
        </p:nvSpPr>
        <p:spPr>
          <a:xfrm>
            <a:off x="1918100" y="1776696"/>
            <a:ext cx="138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fd_arr</a:t>
            </a:r>
            <a:r>
              <a:rPr lang="en-US" altLang="ko-KR" sz="1400" dirty="0"/>
              <a:t>[]</a:t>
            </a:r>
            <a:endParaRPr lang="ko-KR" alt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33C0F4-BD73-4228-BAEA-9B381DF45587}"/>
              </a:ext>
            </a:extLst>
          </p:cNvPr>
          <p:cNvSpPr txBox="1"/>
          <p:nvPr/>
        </p:nvSpPr>
        <p:spPr>
          <a:xfrm>
            <a:off x="18785" y="1781828"/>
            <a:ext cx="1299651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Task_struct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F76C28-F9B5-429A-A512-E9FEFFAE9D13}"/>
              </a:ext>
            </a:extLst>
          </p:cNvPr>
          <p:cNvCxnSpPr>
            <a:cxnSpLocks/>
          </p:cNvCxnSpPr>
          <p:nvPr/>
        </p:nvCxnSpPr>
        <p:spPr>
          <a:xfrm flipH="1">
            <a:off x="899119" y="2965159"/>
            <a:ext cx="4186989" cy="12659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91AC1836-D94A-455B-81CF-458DCE904AC8}"/>
              </a:ext>
            </a:extLst>
          </p:cNvPr>
          <p:cNvSpPr/>
          <p:nvPr/>
        </p:nvSpPr>
        <p:spPr>
          <a:xfrm>
            <a:off x="6300119" y="2191574"/>
            <a:ext cx="2112459" cy="9674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9C36F3AA-CC57-4726-8033-1953C25BCCA1}"/>
              </a:ext>
            </a:extLst>
          </p:cNvPr>
          <p:cNvSpPr/>
          <p:nvPr/>
        </p:nvSpPr>
        <p:spPr>
          <a:xfrm>
            <a:off x="9189454" y="2084832"/>
            <a:ext cx="2172003" cy="129522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92FE385-773F-4614-869F-2F93470537A9}"/>
              </a:ext>
            </a:extLst>
          </p:cNvPr>
          <p:cNvSpPr/>
          <p:nvPr/>
        </p:nvSpPr>
        <p:spPr>
          <a:xfrm>
            <a:off x="8412578" y="4251564"/>
            <a:ext cx="2332625" cy="133747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FDBF22EB-6532-4C2C-ABBE-87BF62C15986}"/>
              </a:ext>
            </a:extLst>
          </p:cNvPr>
          <p:cNvSpPr/>
          <p:nvPr/>
        </p:nvSpPr>
        <p:spPr>
          <a:xfrm>
            <a:off x="4935986" y="4246127"/>
            <a:ext cx="2531614" cy="129522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23484BA2-8546-415C-A3C9-EEDB4F77DB1E}"/>
              </a:ext>
            </a:extLst>
          </p:cNvPr>
          <p:cNvSpPr/>
          <p:nvPr/>
        </p:nvSpPr>
        <p:spPr>
          <a:xfrm>
            <a:off x="838199" y="4246126"/>
            <a:ext cx="3002721" cy="149465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31038E8-39F7-4579-AD0E-27E5936F2B48}"/>
              </a:ext>
            </a:extLst>
          </p:cNvPr>
          <p:cNvCxnSpPr/>
          <p:nvPr/>
        </p:nvCxnSpPr>
        <p:spPr>
          <a:xfrm flipV="1">
            <a:off x="2536965" y="2219264"/>
            <a:ext cx="370196" cy="21445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487692F-57DE-4A52-BBE9-528532B7DB04}"/>
              </a:ext>
            </a:extLst>
          </p:cNvPr>
          <p:cNvCxnSpPr>
            <a:cxnSpLocks/>
          </p:cNvCxnSpPr>
          <p:nvPr/>
        </p:nvCxnSpPr>
        <p:spPr>
          <a:xfrm>
            <a:off x="2508401" y="2824797"/>
            <a:ext cx="418039" cy="33427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C129382-A0ED-4063-9B1D-E93B15097968}"/>
              </a:ext>
            </a:extLst>
          </p:cNvPr>
          <p:cNvCxnSpPr>
            <a:cxnSpLocks/>
          </p:cNvCxnSpPr>
          <p:nvPr/>
        </p:nvCxnSpPr>
        <p:spPr>
          <a:xfrm flipV="1">
            <a:off x="5597373" y="2177263"/>
            <a:ext cx="697781" cy="26586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C1E9998-21A2-4170-8F33-C61E3B140415}"/>
              </a:ext>
            </a:extLst>
          </p:cNvPr>
          <p:cNvCxnSpPr>
            <a:cxnSpLocks/>
          </p:cNvCxnSpPr>
          <p:nvPr/>
        </p:nvCxnSpPr>
        <p:spPr>
          <a:xfrm>
            <a:off x="5597373" y="2584925"/>
            <a:ext cx="720438" cy="57414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0C5971F-B5DB-4405-85E2-0ECB764272E2}"/>
              </a:ext>
            </a:extLst>
          </p:cNvPr>
          <p:cNvCxnSpPr>
            <a:cxnSpLocks/>
          </p:cNvCxnSpPr>
          <p:nvPr/>
        </p:nvCxnSpPr>
        <p:spPr>
          <a:xfrm flipV="1">
            <a:off x="8163448" y="2098486"/>
            <a:ext cx="1025399" cy="4880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AA3251A-C50C-4B0D-B6E8-82F1A3E256CD}"/>
              </a:ext>
            </a:extLst>
          </p:cNvPr>
          <p:cNvCxnSpPr>
            <a:cxnSpLocks/>
          </p:cNvCxnSpPr>
          <p:nvPr/>
        </p:nvCxnSpPr>
        <p:spPr>
          <a:xfrm>
            <a:off x="8164325" y="2703342"/>
            <a:ext cx="1024522" cy="6746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7B7F9D-7CC9-4257-A2D0-AEEB0BB1951D}"/>
              </a:ext>
            </a:extLst>
          </p:cNvPr>
          <p:cNvCxnSpPr>
            <a:cxnSpLocks/>
          </p:cNvCxnSpPr>
          <p:nvPr/>
        </p:nvCxnSpPr>
        <p:spPr>
          <a:xfrm flipH="1">
            <a:off x="10101184" y="5578891"/>
            <a:ext cx="644019" cy="4051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3AAA816-0E28-44CC-9AB0-EF4D861DE3F1}"/>
              </a:ext>
            </a:extLst>
          </p:cNvPr>
          <p:cNvCxnSpPr>
            <a:cxnSpLocks/>
          </p:cNvCxnSpPr>
          <p:nvPr/>
        </p:nvCxnSpPr>
        <p:spPr>
          <a:xfrm>
            <a:off x="8433863" y="5598215"/>
            <a:ext cx="620760" cy="38577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C699564-0B7F-4646-BEEE-EE472A50E5FB}"/>
              </a:ext>
            </a:extLst>
          </p:cNvPr>
          <p:cNvSpPr txBox="1"/>
          <p:nvPr/>
        </p:nvSpPr>
        <p:spPr>
          <a:xfrm>
            <a:off x="9489543" y="3594827"/>
            <a:ext cx="171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chrdev_open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graphicFrame>
        <p:nvGraphicFramePr>
          <p:cNvPr id="82" name="표 8">
            <a:extLst>
              <a:ext uri="{FF2B5EF4-FFF2-40B4-BE49-F238E27FC236}">
                <a16:creationId xmlns:a16="http://schemas.microsoft.com/office/drawing/2014/main" id="{60DC29E6-708D-4569-863F-0D485B9C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82426"/>
              </p:ext>
            </p:extLst>
          </p:nvPr>
        </p:nvGraphicFramePr>
        <p:xfrm>
          <a:off x="6015026" y="6384835"/>
          <a:ext cx="45862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291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chr_device_struct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chrdevs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[255]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70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Block device driver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67" y="1392443"/>
            <a:ext cx="11261066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블록 디바이스 드라이버 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논리적 블록 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-&gt; </a:t>
            </a:r>
            <a:r>
              <a:rPr lang="ko-KR" altLang="en-US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물리적 주소 </a:t>
            </a:r>
            <a:endParaRPr lang="en-US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사용자가 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100byte</a:t>
            </a:r>
            <a:r>
              <a:rPr lang="ko-KR" altLang="en-US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만을 읽고 싶어도 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disk</a:t>
            </a:r>
            <a:r>
              <a:rPr lang="ko-KR" altLang="en-US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에서 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100byte</a:t>
            </a:r>
            <a:r>
              <a:rPr lang="ko-KR" altLang="en-US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만을 읽을 수 없다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사용자의 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read()/write()</a:t>
            </a:r>
            <a:r>
              <a:rPr lang="ko-KR" altLang="en-US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와 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 : 1</a:t>
            </a:r>
            <a:r>
              <a:rPr lang="ko-KR" altLang="en-US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대응하지 않는다</a:t>
            </a:r>
            <a:r>
              <a:rPr lang="en-US" altLang="ko-KR" sz="2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사용자가 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100byte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만을 읽을 수 있게 해주는 중간 역할이 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page cache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이다</a:t>
            </a: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큐를 통해 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page cache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와 통신하며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file_operations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이 아닌 </a:t>
            </a:r>
            <a:r>
              <a:rPr lang="en-US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block_device_operations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이 따로 존재한다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3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Block device driver : mount /dev/</a:t>
            </a:r>
            <a:r>
              <a:rPr lang="en-US" altLang="ko-KR" sz="3200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blk_dev</a:t>
            </a:r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./</a:t>
            </a:r>
            <a:r>
              <a:rPr lang="en-US" altLang="ko-KR" sz="3200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mnt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C62D455-4ED7-448A-9EDB-119F5A88BF26}"/>
              </a:ext>
            </a:extLst>
          </p:cNvPr>
          <p:cNvCxnSpPr/>
          <p:nvPr/>
        </p:nvCxnSpPr>
        <p:spPr>
          <a:xfrm>
            <a:off x="519184" y="1677546"/>
            <a:ext cx="11153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7AD31617-CE3B-4517-8F41-138AC511C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81380"/>
              </p:ext>
            </p:extLst>
          </p:nvPr>
        </p:nvGraphicFramePr>
        <p:xfrm>
          <a:off x="1626362" y="123137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73001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mount /dev/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blk_dev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./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mnt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97846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D5427555-1FDD-4767-8109-2AA2F2960F9D}"/>
              </a:ext>
            </a:extLst>
          </p:cNvPr>
          <p:cNvGraphicFramePr>
            <a:graphicFrameLocks noGrp="1"/>
          </p:cNvGraphicFramePr>
          <p:nvPr/>
        </p:nvGraphicFramePr>
        <p:xfrm>
          <a:off x="5945128" y="1231376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7300158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 level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97846"/>
                  </a:ext>
                </a:extLst>
              </a:tr>
            </a:tbl>
          </a:graphicData>
        </a:graphic>
      </p:graphicFrame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F5B49644-9FFE-43B6-91EE-C9274A391381}"/>
              </a:ext>
            </a:extLst>
          </p:cNvPr>
          <p:cNvGraphicFramePr>
            <a:graphicFrameLocks noGrp="1"/>
          </p:cNvGraphicFramePr>
          <p:nvPr/>
        </p:nvGraphicFramePr>
        <p:xfrm>
          <a:off x="6015026" y="1728425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7300158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Kernel level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697846"/>
                  </a:ext>
                </a:extLst>
              </a:tr>
            </a:tbl>
          </a:graphicData>
        </a:graphic>
      </p:graphicFrame>
      <p:graphicFrame>
        <p:nvGraphicFramePr>
          <p:cNvPr id="20" name="표 16">
            <a:extLst>
              <a:ext uri="{FF2B5EF4-FFF2-40B4-BE49-F238E27FC236}">
                <a16:creationId xmlns:a16="http://schemas.microsoft.com/office/drawing/2014/main" id="{C2E5D763-2AF8-4CD9-94D5-427D5ED5C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979466"/>
              </p:ext>
            </p:extLst>
          </p:nvPr>
        </p:nvGraphicFramePr>
        <p:xfrm>
          <a:off x="674083" y="5811775"/>
          <a:ext cx="53409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89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1068189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1068189">
                  <a:extLst>
                    <a:ext uri="{9D8B030D-6E8A-4147-A177-3AD203B41FA5}">
                      <a16:colId xmlns:a16="http://schemas.microsoft.com/office/drawing/2014/main" val="3348232330"/>
                    </a:ext>
                  </a:extLst>
                </a:gridCol>
                <a:gridCol w="1068189">
                  <a:extLst>
                    <a:ext uri="{9D8B030D-6E8A-4147-A177-3AD203B41FA5}">
                      <a16:colId xmlns:a16="http://schemas.microsoft.com/office/drawing/2014/main" val="3239113583"/>
                    </a:ext>
                  </a:extLst>
                </a:gridCol>
                <a:gridCol w="1068189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probe[0]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probe[1]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~~~~~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probe[253]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probe[254]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6F530E7-F588-424F-8D2F-2E7924DE5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7" y="1751311"/>
            <a:ext cx="2762636" cy="1362265"/>
          </a:xfrm>
          <a:prstGeom prst="rect">
            <a:avLst/>
          </a:prstGeom>
        </p:spPr>
      </p:pic>
      <p:pic>
        <p:nvPicPr>
          <p:cNvPr id="26" name="그림 25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15A1414A-7FDC-460C-A625-957895B87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9" y="3867801"/>
            <a:ext cx="2270248" cy="1636184"/>
          </a:xfrm>
          <a:prstGeom prst="rect">
            <a:avLst/>
          </a:prstGeom>
        </p:spPr>
      </p:pic>
      <p:graphicFrame>
        <p:nvGraphicFramePr>
          <p:cNvPr id="29" name="표 8">
            <a:extLst>
              <a:ext uri="{FF2B5EF4-FFF2-40B4-BE49-F238E27FC236}">
                <a16:creationId xmlns:a16="http://schemas.microsoft.com/office/drawing/2014/main" id="{DB8073C0-9672-4BD0-9CF4-238572B5A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50850"/>
              </p:ext>
            </p:extLst>
          </p:nvPr>
        </p:nvGraphicFramePr>
        <p:xfrm>
          <a:off x="1120115" y="6234973"/>
          <a:ext cx="3604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285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kobj_map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bdev_map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2F86AD26-5FAD-4F8D-814F-CE6793F9C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153" y="2642923"/>
            <a:ext cx="2476846" cy="971686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87DB819D-6D7F-4D99-B847-F632F85F3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03" y="4052392"/>
            <a:ext cx="3572374" cy="1267002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6B0D324E-DA47-40E4-A91C-6C6FE23070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567" y="3677646"/>
            <a:ext cx="3930966" cy="2134129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4587F0-BAA3-4E9F-9F3A-7CC110BD992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089709" y="2642923"/>
            <a:ext cx="529444" cy="4858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6E50F75-388B-4D80-AE0D-86811DB6D34D}"/>
              </a:ext>
            </a:extLst>
          </p:cNvPr>
          <p:cNvCxnSpPr>
            <a:cxnSpLocks/>
          </p:cNvCxnSpPr>
          <p:nvPr/>
        </p:nvCxnSpPr>
        <p:spPr>
          <a:xfrm flipH="1">
            <a:off x="3927107" y="3345859"/>
            <a:ext cx="1270535" cy="702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46106D4-A7EC-470E-9D2B-0B83E3F0953B}"/>
              </a:ext>
            </a:extLst>
          </p:cNvPr>
          <p:cNvCxnSpPr>
            <a:cxnSpLocks/>
          </p:cNvCxnSpPr>
          <p:nvPr/>
        </p:nvCxnSpPr>
        <p:spPr>
          <a:xfrm flipV="1">
            <a:off x="1604533" y="4569655"/>
            <a:ext cx="1594527" cy="7039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D1C143-9613-492C-AA6A-CFDCD75E6561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722305" y="4744711"/>
            <a:ext cx="970262" cy="160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951BF1F-61D9-4151-BCBC-6EA76C8D60E1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6095999" y="2833209"/>
            <a:ext cx="925043" cy="295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D28C9C-339B-4C61-BCF3-C85D64B5C2CC}"/>
              </a:ext>
            </a:extLst>
          </p:cNvPr>
          <p:cNvCxnSpPr>
            <a:cxnSpLocks/>
          </p:cNvCxnSpPr>
          <p:nvPr/>
        </p:nvCxnSpPr>
        <p:spPr>
          <a:xfrm>
            <a:off x="578810" y="5492707"/>
            <a:ext cx="95273" cy="319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9BE0450-BD85-4C26-9E22-8D6FFB5670D6}"/>
              </a:ext>
            </a:extLst>
          </p:cNvPr>
          <p:cNvCxnSpPr>
            <a:cxnSpLocks/>
          </p:cNvCxnSpPr>
          <p:nvPr/>
        </p:nvCxnSpPr>
        <p:spPr>
          <a:xfrm flipH="1">
            <a:off x="1732547" y="5502070"/>
            <a:ext cx="1127053" cy="309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AE5C5EF-F860-4EB7-8181-A0C86EE61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058" y="2240793"/>
            <a:ext cx="2243857" cy="1212471"/>
          </a:xfrm>
          <a:prstGeom prst="rect">
            <a:avLst/>
          </a:prstGeom>
        </p:spPr>
      </p:pic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210ECF32-DA17-4D30-BBFF-6C6B91616913}"/>
              </a:ext>
            </a:extLst>
          </p:cNvPr>
          <p:cNvSpPr/>
          <p:nvPr/>
        </p:nvSpPr>
        <p:spPr>
          <a:xfrm>
            <a:off x="459502" y="1757569"/>
            <a:ext cx="2772565" cy="135600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1B98F5C2-07E0-4588-93AB-9799F7087911}"/>
              </a:ext>
            </a:extLst>
          </p:cNvPr>
          <p:cNvSpPr/>
          <p:nvPr/>
        </p:nvSpPr>
        <p:spPr>
          <a:xfrm>
            <a:off x="3628369" y="2646768"/>
            <a:ext cx="2552976" cy="91324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562D61DF-3E20-4715-9033-62319728F7B0}"/>
              </a:ext>
            </a:extLst>
          </p:cNvPr>
          <p:cNvSpPr/>
          <p:nvPr/>
        </p:nvSpPr>
        <p:spPr>
          <a:xfrm>
            <a:off x="579197" y="3925460"/>
            <a:ext cx="2270248" cy="15706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A68FCA72-3DAC-4BA0-9377-0F369612C0E8}"/>
              </a:ext>
            </a:extLst>
          </p:cNvPr>
          <p:cNvSpPr/>
          <p:nvPr/>
        </p:nvSpPr>
        <p:spPr>
          <a:xfrm>
            <a:off x="3199447" y="4048561"/>
            <a:ext cx="3522857" cy="135249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1166DB9D-AEFB-4B85-970E-9E26BEDD69AB}"/>
              </a:ext>
            </a:extLst>
          </p:cNvPr>
          <p:cNvSpPr/>
          <p:nvPr/>
        </p:nvSpPr>
        <p:spPr>
          <a:xfrm>
            <a:off x="7692180" y="3697210"/>
            <a:ext cx="3930966" cy="213412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5ADCC49D-ACBC-46FB-A767-F4EBBC49D319}"/>
              </a:ext>
            </a:extLst>
          </p:cNvPr>
          <p:cNvSpPr/>
          <p:nvPr/>
        </p:nvSpPr>
        <p:spPr>
          <a:xfrm>
            <a:off x="7021042" y="2213153"/>
            <a:ext cx="2267873" cy="124011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4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102" name="Picture 6" descr="FrailSafe - Q&amp;amp;A">
            <a:extLst>
              <a:ext uri="{FF2B5EF4-FFF2-40B4-BE49-F238E27FC236}">
                <a16:creationId xmlns:a16="http://schemas.microsoft.com/office/drawing/2014/main" id="{2B2A0E3E-D740-4D37-BDB8-62D54819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0905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Contents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9A2699-528B-4DF7-B18D-CFC30DF0F8F6}"/>
              </a:ext>
            </a:extLst>
          </p:cNvPr>
          <p:cNvSpPr txBox="1">
            <a:spLocks/>
          </p:cNvSpPr>
          <p:nvPr/>
        </p:nvSpPr>
        <p:spPr>
          <a:xfrm>
            <a:off x="660591" y="1435337"/>
            <a:ext cx="10515600" cy="528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Device file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Device driver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Character device driver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ko-KR" sz="3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Block device driver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Device driver : Concepts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200"/>
            <a:ext cx="1102312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What is device driver?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하드웨어 장치를 제어하기 위한 프로그램</a:t>
            </a:r>
            <a:endParaRPr lang="en-US" altLang="ko-KR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유닉스에서 모든 장치는 파일로 관리된다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장치를 가리키는 파일을 장치파일이라고 한다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.</a:t>
            </a:r>
            <a:endParaRPr lang="en-US" altLang="ko-KR" dirty="0">
              <a:latin typeface="Times New Roman" panose="02020603050405020304" pitchFamily="18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!!! </a:t>
            </a:r>
            <a:r>
              <a:rPr lang="ko-KR" altLang="en-US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장치 파일을 </a:t>
            </a:r>
            <a:r>
              <a:rPr lang="en-US" altLang="ko-KR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open, read, write</a:t>
            </a:r>
            <a:r>
              <a:rPr lang="ko-KR" altLang="en-US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가 가능합니다</a:t>
            </a:r>
            <a:r>
              <a:rPr lang="en-US" altLang="ko-KR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.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6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7CF0DCE-2A28-4253-93BD-7310A4FE1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9" y="2137741"/>
            <a:ext cx="6078306" cy="35729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Device file : major, minor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38200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D1C1398A-9F56-4B92-815E-FB7AAB592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2" y="1776946"/>
            <a:ext cx="4718893" cy="4256256"/>
          </a:xfrm>
        </p:spPr>
      </p:pic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23E46383-CAD4-4C41-9441-1C0237484D32}"/>
              </a:ext>
            </a:extLst>
          </p:cNvPr>
          <p:cNvSpPr/>
          <p:nvPr/>
        </p:nvSpPr>
        <p:spPr>
          <a:xfrm>
            <a:off x="7967472" y="2137740"/>
            <a:ext cx="354387" cy="35729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E726B228-E157-4B37-B8D5-66C30B39819E}"/>
              </a:ext>
            </a:extLst>
          </p:cNvPr>
          <p:cNvSpPr/>
          <p:nvPr/>
        </p:nvSpPr>
        <p:spPr>
          <a:xfrm>
            <a:off x="5635698" y="2137740"/>
            <a:ext cx="104678" cy="35729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D39371E3-8D2E-4EBA-A880-7B43F1F62004}"/>
              </a:ext>
            </a:extLst>
          </p:cNvPr>
          <p:cNvSpPr/>
          <p:nvPr/>
        </p:nvSpPr>
        <p:spPr>
          <a:xfrm>
            <a:off x="8320814" y="2137740"/>
            <a:ext cx="303790" cy="357294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Device file : </a:t>
            </a:r>
            <a:r>
              <a:rPr lang="en-US" altLang="ko-KR" sz="3200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inode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38200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내용 개체 틀 7" descr="텍스트이(가) 표시된 사진&#10;&#10;자동 생성된 설명">
            <a:extLst>
              <a:ext uri="{FF2B5EF4-FFF2-40B4-BE49-F238E27FC236}">
                <a16:creationId xmlns:a16="http://schemas.microsoft.com/office/drawing/2014/main" id="{F5B1501E-9BA0-48CA-BEE7-189391073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5" y="2058689"/>
            <a:ext cx="2810267" cy="3505689"/>
          </a:xfr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EAFD271B-0BCC-430F-9961-5A6BB99C4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09" y="1819572"/>
            <a:ext cx="5465086" cy="217340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F75A4E-BC4D-478A-BEC4-666C2EF43FE5}"/>
              </a:ext>
            </a:extLst>
          </p:cNvPr>
          <p:cNvCxnSpPr>
            <a:cxnSpLocks/>
          </p:cNvCxnSpPr>
          <p:nvPr/>
        </p:nvCxnSpPr>
        <p:spPr>
          <a:xfrm flipV="1">
            <a:off x="2786642" y="1843023"/>
            <a:ext cx="2803390" cy="39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2E8EBF-2A6E-4A01-9E3A-102671629D6C}"/>
              </a:ext>
            </a:extLst>
          </p:cNvPr>
          <p:cNvCxnSpPr>
            <a:cxnSpLocks/>
          </p:cNvCxnSpPr>
          <p:nvPr/>
        </p:nvCxnSpPr>
        <p:spPr>
          <a:xfrm>
            <a:off x="2786642" y="2353170"/>
            <a:ext cx="2810267" cy="161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659B08E-E559-41E3-AADF-59C14E8E6CD9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86642" y="4270688"/>
            <a:ext cx="2810267" cy="10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F263B1-44F5-4B77-B58A-27E872934C51}"/>
              </a:ext>
            </a:extLst>
          </p:cNvPr>
          <p:cNvSpPr txBox="1"/>
          <p:nvPr/>
        </p:nvSpPr>
        <p:spPr>
          <a:xfrm>
            <a:off x="5596909" y="4190501"/>
            <a:ext cx="245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주번호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부번호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9A66AD-26B1-4D68-8B6A-B013E6501D3A}"/>
              </a:ext>
            </a:extLst>
          </p:cNvPr>
          <p:cNvSpPr/>
          <p:nvPr/>
        </p:nvSpPr>
        <p:spPr>
          <a:xfrm>
            <a:off x="1183907" y="2234022"/>
            <a:ext cx="1602735" cy="15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C1603E-9A4D-4A18-9641-29AE07250F00}"/>
              </a:ext>
            </a:extLst>
          </p:cNvPr>
          <p:cNvSpPr/>
          <p:nvPr/>
        </p:nvSpPr>
        <p:spPr>
          <a:xfrm>
            <a:off x="1172678" y="4186343"/>
            <a:ext cx="1602735" cy="15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034B64-88F4-4FB1-9C91-D3181BAEEADC}"/>
              </a:ext>
            </a:extLst>
          </p:cNvPr>
          <p:cNvSpPr txBox="1"/>
          <p:nvPr/>
        </p:nvSpPr>
        <p:spPr>
          <a:xfrm>
            <a:off x="5590032" y="4987993"/>
            <a:ext cx="570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 장치 파일이라면 </a:t>
            </a:r>
            <a:r>
              <a:rPr lang="en-US" altLang="ko-KR" dirty="0" err="1"/>
              <a:t>i_cdev</a:t>
            </a:r>
            <a:endParaRPr lang="en-US" altLang="ko-KR" dirty="0"/>
          </a:p>
          <a:p>
            <a:r>
              <a:rPr lang="ko-KR" altLang="en-US" dirty="0"/>
              <a:t>블록 장치 파일이라면 </a:t>
            </a:r>
            <a:r>
              <a:rPr lang="en-US" altLang="ko-KR" dirty="0" err="1"/>
              <a:t>i_bdev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6D1893-D572-494F-A402-0765CC70815D}"/>
              </a:ext>
            </a:extLst>
          </p:cNvPr>
          <p:cNvSpPr/>
          <p:nvPr/>
        </p:nvSpPr>
        <p:spPr>
          <a:xfrm>
            <a:off x="1400705" y="4674613"/>
            <a:ext cx="1954387" cy="296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DB9B4C-CCE0-47E4-9276-3B774A5CF8AE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3355092" y="4822687"/>
            <a:ext cx="2234940" cy="48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Device driver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DC370F09-8B29-40FA-8BC0-9C779BBDF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10" y="1412832"/>
            <a:ext cx="10983979" cy="5183202"/>
          </a:xfr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90A2CD3-4246-4CF6-815B-05F5BE7ACD46}"/>
              </a:ext>
            </a:extLst>
          </p:cNvPr>
          <p:cNvSpPr/>
          <p:nvPr/>
        </p:nvSpPr>
        <p:spPr>
          <a:xfrm>
            <a:off x="4034773" y="4571221"/>
            <a:ext cx="1578864" cy="249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516A837-7ED5-4A2E-BF85-500A8BA6E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70" y="1450009"/>
            <a:ext cx="5414989" cy="3472494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012DF8D-F7F1-4327-8511-E85AE85B4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3" y="1458395"/>
            <a:ext cx="5405620" cy="3472496"/>
          </a:xfrm>
          <a:prstGeom prst="rect">
            <a:avLst/>
          </a:prstGeom>
        </p:spPr>
      </p:pic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01CF1D3B-A4A5-46B8-B836-348E501E5D55}"/>
              </a:ext>
            </a:extLst>
          </p:cNvPr>
          <p:cNvSpPr/>
          <p:nvPr/>
        </p:nvSpPr>
        <p:spPr>
          <a:xfrm>
            <a:off x="256894" y="1457739"/>
            <a:ext cx="5405620" cy="347249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F300EE42-7811-47AF-B797-F1986BCAF716}"/>
              </a:ext>
            </a:extLst>
          </p:cNvPr>
          <p:cNvSpPr/>
          <p:nvPr/>
        </p:nvSpPr>
        <p:spPr>
          <a:xfrm>
            <a:off x="6256370" y="1451406"/>
            <a:ext cx="5405620" cy="347249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2271436-9DE4-447D-AACB-435D0E8487C5}"/>
              </a:ext>
            </a:extLst>
          </p:cNvPr>
          <p:cNvSpPr/>
          <p:nvPr/>
        </p:nvSpPr>
        <p:spPr>
          <a:xfrm>
            <a:off x="5745030" y="3003693"/>
            <a:ext cx="486244" cy="3651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Device driver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26008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92BF74-7746-461C-86C9-0DD38BEAA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71" y="1111142"/>
            <a:ext cx="10148812" cy="57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Tahoma" panose="020B0604030504040204" pitchFamily="34" charset="0"/>
                <a:ea typeface="AppleSDGothicNeoM00" panose="02000503000000000000" pitchFamily="2" charset="-127"/>
                <a:cs typeface="Tahoma" panose="020B0604030504040204" pitchFamily="34" charset="0"/>
              </a:rPr>
              <a:t>Character device driver VS Block device driver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688504" y="126719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문자 디바이스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(Character Device)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키보드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마우스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모니터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등의 장치가 있다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Byte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단위로 데이터를 전송합니다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블록 디바이스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(Block Device)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하드디스크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, CD/DVD 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등의 장치가 있다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블록이나 섹터 등의 정해진 단위로 데이터를 전송합니다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큐를 통해 </a:t>
            </a:r>
            <a:r>
              <a:rPr lang="ko-KR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페이지캐쉬와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통신합니다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Linux Device Driver 정리 (1)">
            <a:extLst>
              <a:ext uri="{FF2B5EF4-FFF2-40B4-BE49-F238E27FC236}">
                <a16:creationId xmlns:a16="http://schemas.microsoft.com/office/drawing/2014/main" id="{DE4336F7-1806-453D-AA68-4AF594060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4" y="1699514"/>
            <a:ext cx="4024674" cy="401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8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Device driver : </a:t>
            </a:r>
            <a:r>
              <a:rPr lang="en-US" altLang="ko-KR" sz="3200" dirty="0" err="1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kobj_map</a:t>
            </a:r>
            <a:endParaRPr lang="ko-KR" altLang="en-US" sz="3200" dirty="0">
              <a:solidFill>
                <a:srgbClr val="FF0000"/>
              </a:solidFill>
              <a:latin typeface="Tahoma" panose="020B0604030504040204" pitchFamily="34" charset="0"/>
              <a:ea typeface="AppleSDGothicNeoM00" panose="02000503000000000000" pitchFamily="2" charset="-127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4E70F4-9A40-40DA-8584-0F8ECE06C766}"/>
              </a:ext>
            </a:extLst>
          </p:cNvPr>
          <p:cNvSpPr txBox="1">
            <a:spLocks/>
          </p:cNvSpPr>
          <p:nvPr/>
        </p:nvSpPr>
        <p:spPr>
          <a:xfrm>
            <a:off x="838200" y="1147318"/>
            <a:ext cx="1102312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D3B7F52-CAC4-4A0D-AD5A-1B5E6E7CB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44587"/>
              </p:ext>
            </p:extLst>
          </p:nvPr>
        </p:nvGraphicFramePr>
        <p:xfrm>
          <a:off x="-224920" y="2041233"/>
          <a:ext cx="153360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603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Hashed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list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4E83AEA0-3188-4D6A-B98C-546AE9C47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28710"/>
              </p:ext>
            </p:extLst>
          </p:nvPr>
        </p:nvGraphicFramePr>
        <p:xfrm>
          <a:off x="1529777" y="1597303"/>
          <a:ext cx="3604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285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kobj_map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cdev_map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FC349859-F576-4DFE-8E75-F52162EEF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93480"/>
              </p:ext>
            </p:extLst>
          </p:nvPr>
        </p:nvGraphicFramePr>
        <p:xfrm>
          <a:off x="6975631" y="1633950"/>
          <a:ext cx="3604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285">
                  <a:extLst>
                    <a:ext uri="{9D8B030D-6E8A-4147-A177-3AD203B41FA5}">
                      <a16:colId xmlns:a16="http://schemas.microsoft.com/office/drawing/2014/main" val="184564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struct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kobj_map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*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bdev_map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46140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74A4550E-D2F5-4E5E-87F9-4A975425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43118"/>
              </p:ext>
            </p:extLst>
          </p:nvPr>
        </p:nvGraphicFramePr>
        <p:xfrm>
          <a:off x="1043380" y="2203353"/>
          <a:ext cx="5345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096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val="3348232330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val="3239113583"/>
                    </a:ext>
                  </a:extLst>
                </a:gridCol>
                <a:gridCol w="1069096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Probe[0]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Probe[1]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~~~~~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Probe[253]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Probe[254]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pic>
        <p:nvPicPr>
          <p:cNvPr id="21" name="그림 20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E35E6237-B6FF-4AE2-8B4F-D5E8367B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56" y="2824803"/>
            <a:ext cx="2379245" cy="1714739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AA3F515-42BD-4313-BBDE-DE00B74D6B31}"/>
              </a:ext>
            </a:extLst>
          </p:cNvPr>
          <p:cNvCxnSpPr>
            <a:cxnSpLocks/>
          </p:cNvCxnSpPr>
          <p:nvPr/>
        </p:nvCxnSpPr>
        <p:spPr>
          <a:xfrm flipV="1">
            <a:off x="2882525" y="2832825"/>
            <a:ext cx="630734" cy="305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3F75E1EA-19BD-4E7E-88EC-D6ADCDAEC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979" y="2824802"/>
            <a:ext cx="2379245" cy="1714739"/>
          </a:xfrm>
          <a:prstGeom prst="rect">
            <a:avLst/>
          </a:prstGeom>
        </p:spPr>
      </p:pic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71DF7F3E-61C9-407A-9F9A-8B80C4D27EB3}"/>
              </a:ext>
            </a:extLst>
          </p:cNvPr>
          <p:cNvSpPr/>
          <p:nvPr/>
        </p:nvSpPr>
        <p:spPr>
          <a:xfrm>
            <a:off x="893344" y="2815933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51D7E635-3A35-4F99-8D98-F174950EF5DC}"/>
              </a:ext>
            </a:extLst>
          </p:cNvPr>
          <p:cNvSpPr/>
          <p:nvPr/>
        </p:nvSpPr>
        <p:spPr>
          <a:xfrm>
            <a:off x="3517689" y="2817927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14BDCEC6-D552-49B5-B1AF-6A78F908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772" y="2832826"/>
            <a:ext cx="2379245" cy="1714739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553E430-6D57-4F62-BF50-29982C25EDE5}"/>
              </a:ext>
            </a:extLst>
          </p:cNvPr>
          <p:cNvCxnSpPr>
            <a:cxnSpLocks/>
          </p:cNvCxnSpPr>
          <p:nvPr/>
        </p:nvCxnSpPr>
        <p:spPr>
          <a:xfrm flipV="1">
            <a:off x="8851341" y="3004701"/>
            <a:ext cx="605842" cy="141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BA57EC2E-3890-4A7E-A22C-4D9C40F9F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183" y="2832825"/>
            <a:ext cx="2379245" cy="1714739"/>
          </a:xfrm>
          <a:prstGeom prst="rect">
            <a:avLst/>
          </a:prstGeom>
        </p:spPr>
      </p:pic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24FEF2E5-E9DF-4F59-B460-600F6289BD4A}"/>
              </a:ext>
            </a:extLst>
          </p:cNvPr>
          <p:cNvSpPr/>
          <p:nvPr/>
        </p:nvSpPr>
        <p:spPr>
          <a:xfrm>
            <a:off x="6862160" y="2823956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89AA6EB2-2DD2-4A69-9086-7EDD575B2512}"/>
              </a:ext>
            </a:extLst>
          </p:cNvPr>
          <p:cNvSpPr/>
          <p:nvPr/>
        </p:nvSpPr>
        <p:spPr>
          <a:xfrm>
            <a:off x="9486505" y="2825950"/>
            <a:ext cx="2379245" cy="172360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FF8FAA38-2F0E-42A6-B78E-9C3C4E334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68" y="4941084"/>
            <a:ext cx="3300689" cy="1557628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542CD4E0-A0F5-4402-BD7E-48620B3CD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78" y="4993552"/>
            <a:ext cx="2896004" cy="1505160"/>
          </a:xfrm>
          <a:prstGeom prst="rect">
            <a:avLst/>
          </a:prstGeom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EB83237-43F9-4C97-BF0F-8FBAF03019B3}"/>
              </a:ext>
            </a:extLst>
          </p:cNvPr>
          <p:cNvCxnSpPr>
            <a:cxnSpLocks/>
          </p:cNvCxnSpPr>
          <p:nvPr/>
        </p:nvCxnSpPr>
        <p:spPr>
          <a:xfrm>
            <a:off x="1216912" y="4193438"/>
            <a:ext cx="269694" cy="8667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EA6718-D9E2-4783-8CDA-2011A88E721C}"/>
              </a:ext>
            </a:extLst>
          </p:cNvPr>
          <p:cNvCxnSpPr>
            <a:cxnSpLocks/>
          </p:cNvCxnSpPr>
          <p:nvPr/>
        </p:nvCxnSpPr>
        <p:spPr>
          <a:xfrm flipH="1">
            <a:off x="6794370" y="4246821"/>
            <a:ext cx="445274" cy="6922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9">
            <a:extLst>
              <a:ext uri="{FF2B5EF4-FFF2-40B4-BE49-F238E27FC236}">
                <a16:creationId xmlns:a16="http://schemas.microsoft.com/office/drawing/2014/main" id="{75CC7E45-8F4B-4C92-A5DC-B4FF7266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33455"/>
              </p:ext>
            </p:extLst>
          </p:nvPr>
        </p:nvGraphicFramePr>
        <p:xfrm>
          <a:off x="929089" y="1897358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100BE301-C5EE-4770-BE18-6A337AD4A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60135"/>
              </p:ext>
            </p:extLst>
          </p:nvPr>
        </p:nvGraphicFramePr>
        <p:xfrm>
          <a:off x="6014123" y="1889720"/>
          <a:ext cx="130163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634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1" name="표 49">
            <a:extLst>
              <a:ext uri="{FF2B5EF4-FFF2-40B4-BE49-F238E27FC236}">
                <a16:creationId xmlns:a16="http://schemas.microsoft.com/office/drawing/2014/main" id="{F5243646-F928-4B13-B97E-0B3AD6DCA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52863"/>
              </p:ext>
            </p:extLst>
          </p:nvPr>
        </p:nvGraphicFramePr>
        <p:xfrm>
          <a:off x="1956446" y="1908602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2" name="표 49">
            <a:extLst>
              <a:ext uri="{FF2B5EF4-FFF2-40B4-BE49-F238E27FC236}">
                <a16:creationId xmlns:a16="http://schemas.microsoft.com/office/drawing/2014/main" id="{112CC111-7EB0-454E-869C-0088D9CA2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68554"/>
              </p:ext>
            </p:extLst>
          </p:nvPr>
        </p:nvGraphicFramePr>
        <p:xfrm>
          <a:off x="3017920" y="1904619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3" name="표 49">
            <a:extLst>
              <a:ext uri="{FF2B5EF4-FFF2-40B4-BE49-F238E27FC236}">
                <a16:creationId xmlns:a16="http://schemas.microsoft.com/office/drawing/2014/main" id="{A63BF5E6-AEA4-4F89-A9A6-B338A8FEB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88378"/>
              </p:ext>
            </p:extLst>
          </p:nvPr>
        </p:nvGraphicFramePr>
        <p:xfrm>
          <a:off x="3967888" y="1904425"/>
          <a:ext cx="67047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8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4" name="표 49">
            <a:extLst>
              <a:ext uri="{FF2B5EF4-FFF2-40B4-BE49-F238E27FC236}">
                <a16:creationId xmlns:a16="http://schemas.microsoft.com/office/drawing/2014/main" id="{B757D2E3-1774-4D79-AE32-52F35F7B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42876"/>
              </p:ext>
            </p:extLst>
          </p:nvPr>
        </p:nvGraphicFramePr>
        <p:xfrm>
          <a:off x="4997652" y="1910537"/>
          <a:ext cx="8054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C0F99EA-53DF-4CC9-BE5B-20A50909F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61615"/>
              </p:ext>
            </p:extLst>
          </p:nvPr>
        </p:nvGraphicFramePr>
        <p:xfrm>
          <a:off x="11563432" y="1904425"/>
          <a:ext cx="130163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634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6" name="표 49">
            <a:extLst>
              <a:ext uri="{FF2B5EF4-FFF2-40B4-BE49-F238E27FC236}">
                <a16:creationId xmlns:a16="http://schemas.microsoft.com/office/drawing/2014/main" id="{AFCFB779-97DE-4012-B2C6-749D64B6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58483"/>
              </p:ext>
            </p:extLst>
          </p:nvPr>
        </p:nvGraphicFramePr>
        <p:xfrm>
          <a:off x="10548310" y="1904425"/>
          <a:ext cx="8054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4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7" name="표 49">
            <a:extLst>
              <a:ext uri="{FF2B5EF4-FFF2-40B4-BE49-F238E27FC236}">
                <a16:creationId xmlns:a16="http://schemas.microsoft.com/office/drawing/2014/main" id="{81CA61E2-10C0-4FB7-92DE-CC5C3B11F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31742"/>
              </p:ext>
            </p:extLst>
          </p:nvPr>
        </p:nvGraphicFramePr>
        <p:xfrm>
          <a:off x="9514005" y="1926002"/>
          <a:ext cx="67047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78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8" name="표 49">
            <a:extLst>
              <a:ext uri="{FF2B5EF4-FFF2-40B4-BE49-F238E27FC236}">
                <a16:creationId xmlns:a16="http://schemas.microsoft.com/office/drawing/2014/main" id="{7A2E4A7D-1A13-4AB4-9216-5C06CDB6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63574"/>
              </p:ext>
            </p:extLst>
          </p:nvPr>
        </p:nvGraphicFramePr>
        <p:xfrm>
          <a:off x="8596953" y="1919641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59" name="표 49">
            <a:extLst>
              <a:ext uri="{FF2B5EF4-FFF2-40B4-BE49-F238E27FC236}">
                <a16:creationId xmlns:a16="http://schemas.microsoft.com/office/drawing/2014/main" id="{2E304824-F992-470C-8F40-9AEE41156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181213"/>
              </p:ext>
            </p:extLst>
          </p:nvPr>
        </p:nvGraphicFramePr>
        <p:xfrm>
          <a:off x="7570021" y="1922121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60" name="표 49">
            <a:extLst>
              <a:ext uri="{FF2B5EF4-FFF2-40B4-BE49-F238E27FC236}">
                <a16:creationId xmlns:a16="http://schemas.microsoft.com/office/drawing/2014/main" id="{C92D9CC7-CCD6-4C2D-93DD-A937EA6A4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2991"/>
              </p:ext>
            </p:extLst>
          </p:nvPr>
        </p:nvGraphicFramePr>
        <p:xfrm>
          <a:off x="6532651" y="1904425"/>
          <a:ext cx="37539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90">
                  <a:extLst>
                    <a:ext uri="{9D8B030D-6E8A-4147-A177-3AD203B41FA5}">
                      <a16:colId xmlns:a16="http://schemas.microsoft.com/office/drawing/2014/main" val="535023557"/>
                    </a:ext>
                  </a:extLst>
                </a:gridCol>
              </a:tblGrid>
              <a:tr h="286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69738"/>
                  </a:ext>
                </a:extLst>
              </a:tr>
            </a:tbl>
          </a:graphicData>
        </a:graphic>
      </p:graphicFrame>
      <p:graphicFrame>
        <p:nvGraphicFramePr>
          <p:cNvPr id="61" name="표 16">
            <a:extLst>
              <a:ext uri="{FF2B5EF4-FFF2-40B4-BE49-F238E27FC236}">
                <a16:creationId xmlns:a16="http://schemas.microsoft.com/office/drawing/2014/main" id="{801CCE79-6BE4-48D5-8853-4F58B7F9D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71448"/>
              </p:ext>
            </p:extLst>
          </p:nvPr>
        </p:nvGraphicFramePr>
        <p:xfrm>
          <a:off x="6646914" y="2204021"/>
          <a:ext cx="5353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658">
                  <a:extLst>
                    <a:ext uri="{9D8B030D-6E8A-4147-A177-3AD203B41FA5}">
                      <a16:colId xmlns:a16="http://schemas.microsoft.com/office/drawing/2014/main" val="486796245"/>
                    </a:ext>
                  </a:extLst>
                </a:gridCol>
                <a:gridCol w="1070658">
                  <a:extLst>
                    <a:ext uri="{9D8B030D-6E8A-4147-A177-3AD203B41FA5}">
                      <a16:colId xmlns:a16="http://schemas.microsoft.com/office/drawing/2014/main" val="3155277861"/>
                    </a:ext>
                  </a:extLst>
                </a:gridCol>
                <a:gridCol w="1070658">
                  <a:extLst>
                    <a:ext uri="{9D8B030D-6E8A-4147-A177-3AD203B41FA5}">
                      <a16:colId xmlns:a16="http://schemas.microsoft.com/office/drawing/2014/main" val="3348232330"/>
                    </a:ext>
                  </a:extLst>
                </a:gridCol>
                <a:gridCol w="1070658">
                  <a:extLst>
                    <a:ext uri="{9D8B030D-6E8A-4147-A177-3AD203B41FA5}">
                      <a16:colId xmlns:a16="http://schemas.microsoft.com/office/drawing/2014/main" val="3239113583"/>
                    </a:ext>
                  </a:extLst>
                </a:gridCol>
                <a:gridCol w="1070658">
                  <a:extLst>
                    <a:ext uri="{9D8B030D-6E8A-4147-A177-3AD203B41FA5}">
                      <a16:colId xmlns:a16="http://schemas.microsoft.com/office/drawing/2014/main" val="409563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Probe[0]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Probe[1]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~~~~~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Probe[253]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Probe[254]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518523"/>
                  </a:ext>
                </a:extLst>
              </a:tr>
            </a:tbl>
          </a:graphicData>
        </a:graphic>
      </p:graphicFrame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877F590-BEDD-4A8A-9DAC-4AED7E36354E}"/>
              </a:ext>
            </a:extLst>
          </p:cNvPr>
          <p:cNvCxnSpPr/>
          <p:nvPr/>
        </p:nvCxnSpPr>
        <p:spPr>
          <a:xfrm flipH="1">
            <a:off x="893344" y="2574193"/>
            <a:ext cx="150036" cy="2417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6094BB9-28F8-4490-9769-DE635585A3C3}"/>
              </a:ext>
            </a:extLst>
          </p:cNvPr>
          <p:cNvCxnSpPr>
            <a:cxnSpLocks/>
          </p:cNvCxnSpPr>
          <p:nvPr/>
        </p:nvCxnSpPr>
        <p:spPr>
          <a:xfrm flipH="1">
            <a:off x="6835450" y="2560652"/>
            <a:ext cx="884607" cy="2831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C26F8DA-74E7-4B66-B580-33C34A656E22}"/>
              </a:ext>
            </a:extLst>
          </p:cNvPr>
          <p:cNvCxnSpPr>
            <a:cxnSpLocks/>
          </p:cNvCxnSpPr>
          <p:nvPr/>
        </p:nvCxnSpPr>
        <p:spPr>
          <a:xfrm>
            <a:off x="2106482" y="2553982"/>
            <a:ext cx="1166107" cy="2554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1CE6C28-9626-429C-A2BC-58F7741786D3}"/>
              </a:ext>
            </a:extLst>
          </p:cNvPr>
          <p:cNvCxnSpPr>
            <a:cxnSpLocks/>
          </p:cNvCxnSpPr>
          <p:nvPr/>
        </p:nvCxnSpPr>
        <p:spPr>
          <a:xfrm>
            <a:off x="8760301" y="2574193"/>
            <a:ext cx="481104" cy="2586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15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784CA417E60B34491576AD9A06B18CA" ma:contentTypeVersion="4" ma:contentTypeDescription="새 문서를 만듭니다." ma:contentTypeScope="" ma:versionID="6c34c9198319a5b50ab5285ebfa7d671">
  <xsd:schema xmlns:xsd="http://www.w3.org/2001/XMLSchema" xmlns:xs="http://www.w3.org/2001/XMLSchema" xmlns:p="http://schemas.microsoft.com/office/2006/metadata/properties" xmlns:ns3="a85f454f-2317-4bdf-aafa-94f462770b1c" targetNamespace="http://schemas.microsoft.com/office/2006/metadata/properties" ma:root="true" ma:fieldsID="89ef16521fa1ac8ad6bd1a869805d41c" ns3:_="">
    <xsd:import namespace="a85f454f-2317-4bdf-aafa-94f462770b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f454f-2317-4bdf-aafa-94f462770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19D24-BB7E-4B35-95CC-016B616530E2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a85f454f-2317-4bdf-aafa-94f462770b1c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EFE380F-969D-4ED8-8C44-3CA074376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5f454f-2317-4bdf-aafa-94f462770b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51EF-DB28-4DD6-8B14-BE2A306FA7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9831</TotalTime>
  <Words>678</Words>
  <Application>Microsoft Office PowerPoint</Application>
  <PresentationFormat>와이드스크린</PresentationFormat>
  <Paragraphs>180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Wingdings</vt:lpstr>
      <vt:lpstr>Tahoma</vt:lpstr>
      <vt:lpstr>Arial</vt:lpstr>
      <vt:lpstr>Times New Roman</vt:lpstr>
      <vt:lpstr>Consolas</vt:lpstr>
      <vt:lpstr>Arial Unicode MS</vt:lpstr>
      <vt:lpstr>Office 테마</vt:lpstr>
      <vt:lpstr>Chapter 8  Device driver</vt:lpstr>
      <vt:lpstr>Contents</vt:lpstr>
      <vt:lpstr>Device driver : Concepts</vt:lpstr>
      <vt:lpstr>Device file : major, minor</vt:lpstr>
      <vt:lpstr>Device file : inode</vt:lpstr>
      <vt:lpstr>Device driver</vt:lpstr>
      <vt:lpstr>Device driver</vt:lpstr>
      <vt:lpstr>Character device driver VS Block device driver</vt:lpstr>
      <vt:lpstr>Device driver : kobj_map</vt:lpstr>
      <vt:lpstr>Device driver : insmod</vt:lpstr>
      <vt:lpstr>Device driver : kobj_map</vt:lpstr>
      <vt:lpstr>Character device driver : open(“dev/char_dev”);</vt:lpstr>
      <vt:lpstr>Block device driver</vt:lpstr>
      <vt:lpstr>Block device driver : mount /dev/blk_dev ./mnt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김한얼</cp:lastModifiedBy>
  <cp:revision>468</cp:revision>
  <dcterms:created xsi:type="dcterms:W3CDTF">2020-01-01T12:09:55Z</dcterms:created>
  <dcterms:modified xsi:type="dcterms:W3CDTF">2022-01-18T08:23:37Z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0x0101002784CA417E60B34491576AD9A06B18CA</vt:lpwstr>
  </property>
</Properties>
</file>