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380" r:id="rId5"/>
    <p:sldId id="355" r:id="rId6"/>
    <p:sldId id="356" r:id="rId7"/>
    <p:sldId id="360" r:id="rId8"/>
    <p:sldId id="385" r:id="rId9"/>
    <p:sldId id="386" r:id="rId10"/>
    <p:sldId id="388" r:id="rId11"/>
    <p:sldId id="379" r:id="rId12"/>
    <p:sldId id="302" r:id="rId13"/>
  </p:sldIdLst>
  <p:sldSz cx="12192000" cy="6858000"/>
  <p:notesSz cx="6858000" cy="9144000"/>
  <p:embeddedFontLst>
    <p:embeddedFont>
      <p:font typeface="Arial Unicode MS" panose="020B0600000101010101" charset="-127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7FD99"/>
    <a:srgbClr val="0DAB0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D20E9-A7B0-48B7-9D9C-6E222591BEEE}" v="83" dt="2022-01-10T03:14:0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75732" autoAdjust="0"/>
  </p:normalViewPr>
  <p:slideViewPr>
    <p:cSldViewPr snapToGrid="0">
      <p:cViewPr varScale="1">
        <p:scale>
          <a:sx n="66" d="100"/>
          <a:sy n="66" d="100"/>
        </p:scale>
        <p:origin x="9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종기" userId="516ffbf08e014506" providerId="LiveId" clId="{38DD20E9-A7B0-48B7-9D9C-6E222591BEEE}"/>
    <pc:docChg chg="undo custSel addSld delSld modSld sldOrd">
      <pc:chgData name="박 종기" userId="516ffbf08e014506" providerId="LiveId" clId="{38DD20E9-A7B0-48B7-9D9C-6E222591BEEE}" dt="2022-01-10T09:37:00.193" v="4692" actId="14100"/>
      <pc:docMkLst>
        <pc:docMk/>
      </pc:docMkLst>
      <pc:sldChg chg="modSp mod">
        <pc:chgData name="박 종기" userId="516ffbf08e014506" providerId="LiveId" clId="{38DD20E9-A7B0-48B7-9D9C-6E222591BEEE}" dt="2022-01-09T11:04:54.935" v="3716" actId="27636"/>
        <pc:sldMkLst>
          <pc:docMk/>
          <pc:sldMk cId="155211408" sldId="258"/>
        </pc:sldMkLst>
        <pc:spChg chg="mod">
          <ac:chgData name="박 종기" userId="516ffbf08e014506" providerId="LiveId" clId="{38DD20E9-A7B0-48B7-9D9C-6E222591BEEE}" dt="2022-01-09T11:04:54.935" v="3716" actId="27636"/>
          <ac:spMkLst>
            <pc:docMk/>
            <pc:sldMk cId="155211408" sldId="258"/>
            <ac:spMk id="3" creationId="{00000000-0000-0000-0000-000000000000}"/>
          </ac:spMkLst>
        </pc:spChg>
      </pc:sldChg>
      <pc:sldChg chg="addSp delSp modSp mod">
        <pc:chgData name="박 종기" userId="516ffbf08e014506" providerId="LiveId" clId="{38DD20E9-A7B0-48B7-9D9C-6E222591BEEE}" dt="2022-01-07T13:58:29.249" v="2063" actId="20577"/>
        <pc:sldMkLst>
          <pc:docMk/>
          <pc:sldMk cId="1389133772" sldId="259"/>
        </pc:sldMkLst>
        <pc:spChg chg="mod">
          <ac:chgData name="박 종기" userId="516ffbf08e014506" providerId="LiveId" clId="{38DD20E9-A7B0-48B7-9D9C-6E222591BEEE}" dt="2022-01-07T13:58:29.249" v="2063" actId="20577"/>
          <ac:spMkLst>
            <pc:docMk/>
            <pc:sldMk cId="1389133772" sldId="259"/>
            <ac:spMk id="8" creationId="{640D0C4A-7B19-4F1C-9314-DA3E253E9D89}"/>
          </ac:spMkLst>
        </pc:spChg>
        <pc:spChg chg="del">
          <ac:chgData name="박 종기" userId="516ffbf08e014506" providerId="LiveId" clId="{38DD20E9-A7B0-48B7-9D9C-6E222591BEEE}" dt="2022-01-06T14:13:46.476" v="338" actId="478"/>
          <ac:spMkLst>
            <pc:docMk/>
            <pc:sldMk cId="1389133772" sldId="259"/>
            <ac:spMk id="9" creationId="{00000000-0000-0000-0000-000000000000}"/>
          </ac:spMkLst>
        </pc:spChg>
        <pc:picChg chg="add del mod">
          <ac:chgData name="박 종기" userId="516ffbf08e014506" providerId="LiveId" clId="{38DD20E9-A7B0-48B7-9D9C-6E222591BEEE}" dt="2022-01-06T14:29:52.673" v="859" actId="478"/>
          <ac:picMkLst>
            <pc:docMk/>
            <pc:sldMk cId="1389133772" sldId="259"/>
            <ac:picMk id="4" creationId="{A30F4CBD-AE44-4F1A-8C3B-14E483110B20}"/>
          </ac:picMkLst>
        </pc:picChg>
        <pc:picChg chg="add del mod">
          <ac:chgData name="박 종기" userId="516ffbf08e014506" providerId="LiveId" clId="{38DD20E9-A7B0-48B7-9D9C-6E222591BEEE}" dt="2022-01-06T14:29:52.673" v="859" actId="478"/>
          <ac:picMkLst>
            <pc:docMk/>
            <pc:sldMk cId="1389133772" sldId="259"/>
            <ac:picMk id="10" creationId="{8306355D-8EBE-431A-AFB3-8A031F38D4DE}"/>
          </ac:picMkLst>
        </pc:picChg>
        <pc:picChg chg="add del mod">
          <ac:chgData name="박 종기" userId="516ffbf08e014506" providerId="LiveId" clId="{38DD20E9-A7B0-48B7-9D9C-6E222591BEEE}" dt="2022-01-06T14:31:29.053" v="864" actId="478"/>
          <ac:picMkLst>
            <pc:docMk/>
            <pc:sldMk cId="1389133772" sldId="259"/>
            <ac:picMk id="12" creationId="{FEC9A2D7-EC70-492C-8605-C586B6A78F2D}"/>
          </ac:picMkLst>
        </pc:picChg>
        <pc:cxnChg chg="mod">
          <ac:chgData name="박 종기" userId="516ffbf08e014506" providerId="LiveId" clId="{38DD20E9-A7B0-48B7-9D9C-6E222591BEEE}" dt="2022-01-06T14:13:40.854" v="336" actId="1076"/>
          <ac:cxnSpMkLst>
            <pc:docMk/>
            <pc:sldMk cId="1389133772" sldId="259"/>
            <ac:cxnSpMk id="5" creationId="{00000000-0000-0000-0000-000000000000}"/>
          </ac:cxnSpMkLst>
        </pc:cxnChg>
      </pc:sldChg>
      <pc:sldChg chg="modSp mod">
        <pc:chgData name="박 종기" userId="516ffbf08e014506" providerId="LiveId" clId="{38DD20E9-A7B0-48B7-9D9C-6E222591BEEE}" dt="2022-01-09T12:38:15.175" v="4188" actId="20577"/>
        <pc:sldMkLst>
          <pc:docMk/>
          <pc:sldMk cId="315295429" sldId="302"/>
        </pc:sldMkLst>
        <pc:spChg chg="mod">
          <ac:chgData name="박 종기" userId="516ffbf08e014506" providerId="LiveId" clId="{38DD20E9-A7B0-48B7-9D9C-6E222591BEEE}" dt="2022-01-09T12:38:15.175" v="4188" actId="20577"/>
          <ac:spMkLst>
            <pc:docMk/>
            <pc:sldMk cId="315295429" sldId="302"/>
            <ac:spMk id="7" creationId="{00000000-0000-0000-0000-000000000000}"/>
          </ac:spMkLst>
        </pc:spChg>
      </pc:sldChg>
      <pc:sldChg chg="addSp modSp mod">
        <pc:chgData name="박 종기" userId="516ffbf08e014506" providerId="LiveId" clId="{38DD20E9-A7B0-48B7-9D9C-6E222591BEEE}" dt="2022-01-10T09:37:00.193" v="4692" actId="14100"/>
        <pc:sldMkLst>
          <pc:docMk/>
          <pc:sldMk cId="2685903008" sldId="355"/>
        </pc:sldMkLst>
        <pc:spChg chg="mod">
          <ac:chgData name="박 종기" userId="516ffbf08e014506" providerId="LiveId" clId="{38DD20E9-A7B0-48B7-9D9C-6E222591BEEE}" dt="2022-01-06T14:36:17.028" v="1034" actId="20577"/>
          <ac:spMkLst>
            <pc:docMk/>
            <pc:sldMk cId="2685903008" sldId="355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10T09:36:56.864" v="4691" actId="20577"/>
          <ac:spMkLst>
            <pc:docMk/>
            <pc:sldMk cId="2685903008" sldId="355"/>
            <ac:spMk id="8" creationId="{640D0C4A-7B19-4F1C-9314-DA3E253E9D89}"/>
          </ac:spMkLst>
        </pc:spChg>
        <pc:picChg chg="add mod">
          <ac:chgData name="박 종기" userId="516ffbf08e014506" providerId="LiveId" clId="{38DD20E9-A7B0-48B7-9D9C-6E222591BEEE}" dt="2022-01-10T09:37:00.193" v="4692" actId="14100"/>
          <ac:picMkLst>
            <pc:docMk/>
            <pc:sldMk cId="2685903008" sldId="355"/>
            <ac:picMk id="4" creationId="{8FA938B6-85BB-45FF-BB39-96AAABF16561}"/>
          </ac:picMkLst>
        </pc:picChg>
      </pc:sldChg>
      <pc:sldChg chg="addSp delSp modSp mod">
        <pc:chgData name="박 종기" userId="516ffbf08e014506" providerId="LiveId" clId="{38DD20E9-A7B0-48B7-9D9C-6E222591BEEE}" dt="2022-01-09T12:28:12.811" v="3899" actId="20577"/>
        <pc:sldMkLst>
          <pc:docMk/>
          <pc:sldMk cId="2893638386" sldId="356"/>
        </pc:sldMkLst>
        <pc:spChg chg="mod">
          <ac:chgData name="박 종기" userId="516ffbf08e014506" providerId="LiveId" clId="{38DD20E9-A7B0-48B7-9D9C-6E222591BEEE}" dt="2022-01-07T05:38:05.879" v="1653" actId="20577"/>
          <ac:spMkLst>
            <pc:docMk/>
            <pc:sldMk cId="2893638386" sldId="356"/>
            <ac:spMk id="2" creationId="{00000000-0000-0000-0000-000000000000}"/>
          </ac:spMkLst>
        </pc:spChg>
        <pc:spChg chg="add mod">
          <ac:chgData name="박 종기" userId="516ffbf08e014506" providerId="LiveId" clId="{38DD20E9-A7B0-48B7-9D9C-6E222591BEEE}" dt="2022-01-09T12:28:12.811" v="3899" actId="20577"/>
          <ac:spMkLst>
            <pc:docMk/>
            <pc:sldMk cId="2893638386" sldId="356"/>
            <ac:spMk id="9" creationId="{2803497A-889B-47C9-A57F-D31C8DA12111}"/>
          </ac:spMkLst>
        </pc:spChg>
        <pc:picChg chg="del">
          <ac:chgData name="박 종기" userId="516ffbf08e014506" providerId="LiveId" clId="{38DD20E9-A7B0-48B7-9D9C-6E222591BEEE}" dt="2022-01-07T08:02:45.710" v="1654" actId="478"/>
          <ac:picMkLst>
            <pc:docMk/>
            <pc:sldMk cId="2893638386" sldId="356"/>
            <ac:picMk id="3" creationId="{1FA6E446-C273-48EF-BAD2-74A3B8F911B0}"/>
          </ac:picMkLst>
        </pc:picChg>
        <pc:picChg chg="del">
          <ac:chgData name="박 종기" userId="516ffbf08e014506" providerId="LiveId" clId="{38DD20E9-A7B0-48B7-9D9C-6E222591BEEE}" dt="2022-01-07T08:02:46.256" v="1655" actId="478"/>
          <ac:picMkLst>
            <pc:docMk/>
            <pc:sldMk cId="2893638386" sldId="356"/>
            <ac:picMk id="4" creationId="{9F4C7A0E-15FF-4A75-8139-99FA7A075BBC}"/>
          </ac:picMkLst>
        </pc:picChg>
      </pc:sldChg>
      <pc:sldChg chg="addSp delSp modSp mod">
        <pc:chgData name="박 종기" userId="516ffbf08e014506" providerId="LiveId" clId="{38DD20E9-A7B0-48B7-9D9C-6E222591BEEE}" dt="2022-01-09T08:50:39.730" v="3230" actId="2711"/>
        <pc:sldMkLst>
          <pc:docMk/>
          <pc:sldMk cId="1763698398" sldId="360"/>
        </pc:sldMkLst>
        <pc:spChg chg="mod">
          <ac:chgData name="박 종기" userId="516ffbf08e014506" providerId="LiveId" clId="{38DD20E9-A7B0-48B7-9D9C-6E222591BEEE}" dt="2022-01-09T06:34:26.731" v="2750" actId="20577"/>
          <ac:spMkLst>
            <pc:docMk/>
            <pc:sldMk cId="1763698398" sldId="360"/>
            <ac:spMk id="2" creationId="{00000000-0000-0000-0000-000000000000}"/>
          </ac:spMkLst>
        </pc:spChg>
        <pc:spChg chg="del mod">
          <ac:chgData name="박 종기" userId="516ffbf08e014506" providerId="LiveId" clId="{38DD20E9-A7B0-48B7-9D9C-6E222591BEEE}" dt="2022-01-07T13:59:53.890" v="2076" actId="478"/>
          <ac:spMkLst>
            <pc:docMk/>
            <pc:sldMk cId="1763698398" sldId="360"/>
            <ac:spMk id="8" creationId="{640D0C4A-7B19-4F1C-9314-DA3E253E9D89}"/>
          </ac:spMkLst>
        </pc:spChg>
        <pc:spChg chg="add del mod">
          <ac:chgData name="박 종기" userId="516ffbf08e014506" providerId="LiveId" clId="{38DD20E9-A7B0-48B7-9D9C-6E222591BEEE}" dt="2022-01-07T14:00:01.882" v="2078" actId="478"/>
          <ac:spMkLst>
            <pc:docMk/>
            <pc:sldMk cId="1763698398" sldId="360"/>
            <ac:spMk id="9" creationId="{B47E77C0-5179-46CF-839E-E2EB5B0A7F03}"/>
          </ac:spMkLst>
        </pc:spChg>
        <pc:spChg chg="del">
          <ac:chgData name="박 종기" userId="516ffbf08e014506" providerId="LiveId" clId="{38DD20E9-A7B0-48B7-9D9C-6E222591BEEE}" dt="2022-01-07T08:03:55.952" v="1750" actId="478"/>
          <ac:spMkLst>
            <pc:docMk/>
            <pc:sldMk cId="1763698398" sldId="360"/>
            <ac:spMk id="10" creationId="{00000000-0000-0000-0000-000000000000}"/>
          </ac:spMkLst>
        </pc:spChg>
        <pc:spChg chg="del">
          <ac:chgData name="박 종기" userId="516ffbf08e014506" providerId="LiveId" clId="{38DD20E9-A7B0-48B7-9D9C-6E222591BEEE}" dt="2022-01-07T08:03:55.202" v="1749" actId="478"/>
          <ac:spMkLst>
            <pc:docMk/>
            <pc:sldMk cId="1763698398" sldId="360"/>
            <ac:spMk id="11" creationId="{93888962-204B-427D-8C84-B881477DDB78}"/>
          </ac:spMkLst>
        </pc:spChg>
        <pc:spChg chg="mod">
          <ac:chgData name="박 종기" userId="516ffbf08e014506" providerId="LiveId" clId="{38DD20E9-A7B0-48B7-9D9C-6E222591BEEE}" dt="2022-01-09T08:50:39.730" v="3230" actId="2711"/>
          <ac:spMkLst>
            <pc:docMk/>
            <pc:sldMk cId="1763698398" sldId="360"/>
            <ac:spMk id="13" creationId="{993F3C2B-1302-4997-8B36-B28CCD248F1F}"/>
          </ac:spMkLst>
        </pc:spChg>
        <pc:graphicFrameChg chg="del modGraphic">
          <ac:chgData name="박 종기" userId="516ffbf08e014506" providerId="LiveId" clId="{38DD20E9-A7B0-48B7-9D9C-6E222591BEEE}" dt="2022-01-07T08:03:53.995" v="1748" actId="478"/>
          <ac:graphicFrameMkLst>
            <pc:docMk/>
            <pc:sldMk cId="1763698398" sldId="360"/>
            <ac:graphicFrameMk id="7" creationId="{FC019067-03C4-4052-9576-6EF201596145}"/>
          </ac:graphicFrameMkLst>
        </pc:graphicFrameChg>
        <pc:picChg chg="del">
          <ac:chgData name="박 종기" userId="516ffbf08e014506" providerId="LiveId" clId="{38DD20E9-A7B0-48B7-9D9C-6E222591BEEE}" dt="2022-01-07T08:03:50.365" v="1745" actId="478"/>
          <ac:picMkLst>
            <pc:docMk/>
            <pc:sldMk cId="1763698398" sldId="360"/>
            <ac:picMk id="3" creationId="{F5785EC0-AF96-445F-82BC-C29BA34FABB6}"/>
          </ac:picMkLst>
        </pc:picChg>
        <pc:picChg chg="add del mod">
          <ac:chgData name="박 종기" userId="516ffbf08e014506" providerId="LiveId" clId="{38DD20E9-A7B0-48B7-9D9C-6E222591BEEE}" dt="2022-01-07T14:06:03.912" v="2150" actId="478"/>
          <ac:picMkLst>
            <pc:docMk/>
            <pc:sldMk cId="1763698398" sldId="360"/>
            <ac:picMk id="14" creationId="{5D3EC9C8-3097-4E35-A1FB-EAA4DFECE50D}"/>
          </ac:picMkLst>
        </pc:picChg>
        <pc:picChg chg="add del mod">
          <ac:chgData name="박 종기" userId="516ffbf08e014506" providerId="LiveId" clId="{38DD20E9-A7B0-48B7-9D9C-6E222591BEEE}" dt="2022-01-08T14:09:51.311" v="2367" actId="478"/>
          <ac:picMkLst>
            <pc:docMk/>
            <pc:sldMk cId="1763698398" sldId="360"/>
            <ac:picMk id="16" creationId="{2B364370-744F-41E0-9C31-899042EBEBAE}"/>
          </ac:picMkLst>
        </pc:picChg>
        <pc:picChg chg="add del mod">
          <ac:chgData name="박 종기" userId="516ffbf08e014506" providerId="LiveId" clId="{38DD20E9-A7B0-48B7-9D9C-6E222591BEEE}" dt="2022-01-07T14:18:34.401" v="2156" actId="478"/>
          <ac:picMkLst>
            <pc:docMk/>
            <pc:sldMk cId="1763698398" sldId="360"/>
            <ac:picMk id="18" creationId="{164B2A86-3599-4837-A7AC-7FB0BE4CB842}"/>
          </ac:picMkLst>
        </pc:picChg>
        <pc:picChg chg="add del mod">
          <ac:chgData name="박 종기" userId="516ffbf08e014506" providerId="LiveId" clId="{38DD20E9-A7B0-48B7-9D9C-6E222591BEEE}" dt="2022-01-09T00:47:39.567" v="2369" actId="478"/>
          <ac:picMkLst>
            <pc:docMk/>
            <pc:sldMk cId="1763698398" sldId="360"/>
            <ac:picMk id="20" creationId="{B36BA687-4DDE-4F6E-BC05-DF7DEDC03AEE}"/>
          </ac:picMkLst>
        </pc:picChg>
        <pc:picChg chg="add del">
          <ac:chgData name="박 종기" userId="516ffbf08e014506" providerId="LiveId" clId="{38DD20E9-A7B0-48B7-9D9C-6E222591BEEE}" dt="2022-01-09T00:47:43.772" v="2371" actId="22"/>
          <ac:picMkLst>
            <pc:docMk/>
            <pc:sldMk cId="1763698398" sldId="360"/>
            <ac:picMk id="22" creationId="{E96B7442-47F3-49DB-9131-86013FB3B676}"/>
          </ac:picMkLst>
        </pc:picChg>
        <pc:picChg chg="add del">
          <ac:chgData name="박 종기" userId="516ffbf08e014506" providerId="LiveId" clId="{38DD20E9-A7B0-48B7-9D9C-6E222591BEEE}" dt="2022-01-09T00:47:50.664" v="2373" actId="478"/>
          <ac:picMkLst>
            <pc:docMk/>
            <pc:sldMk cId="1763698398" sldId="360"/>
            <ac:picMk id="24" creationId="{F0FB8F48-A447-4C3D-BCBB-4B71748B3A36}"/>
          </ac:picMkLst>
        </pc:picChg>
        <pc:picChg chg="add del mod">
          <ac:chgData name="박 종기" userId="516ffbf08e014506" providerId="LiveId" clId="{38DD20E9-A7B0-48B7-9D9C-6E222591BEEE}" dt="2022-01-09T00:48:44.097" v="2381" actId="478"/>
          <ac:picMkLst>
            <pc:docMk/>
            <pc:sldMk cId="1763698398" sldId="360"/>
            <ac:picMk id="26" creationId="{1555D6B9-E004-4891-8E26-50EE2E5BAF6C}"/>
          </ac:picMkLst>
        </pc:picChg>
        <pc:picChg chg="add del mod">
          <ac:chgData name="박 종기" userId="516ffbf08e014506" providerId="LiveId" clId="{38DD20E9-A7B0-48B7-9D9C-6E222591BEEE}" dt="2022-01-09T04:45:24.523" v="2395" actId="478"/>
          <ac:picMkLst>
            <pc:docMk/>
            <pc:sldMk cId="1763698398" sldId="360"/>
            <ac:picMk id="28" creationId="{BCE79C76-580D-4FED-BF52-FEF4C9937002}"/>
          </ac:picMkLst>
        </pc:picChg>
        <pc:picChg chg="add del mod">
          <ac:chgData name="박 종기" userId="516ffbf08e014506" providerId="LiveId" clId="{38DD20E9-A7B0-48B7-9D9C-6E222591BEEE}" dt="2022-01-09T01:07:19.623" v="2391" actId="478"/>
          <ac:picMkLst>
            <pc:docMk/>
            <pc:sldMk cId="1763698398" sldId="360"/>
            <ac:picMk id="30" creationId="{5ED3BDB9-DC95-4DA1-88EE-7F35FE37187B}"/>
          </ac:picMkLst>
        </pc:picChg>
        <pc:picChg chg="add del mod">
          <ac:chgData name="박 종기" userId="516ffbf08e014506" providerId="LiveId" clId="{38DD20E9-A7B0-48B7-9D9C-6E222591BEEE}" dt="2022-01-09T04:45:23.797" v="2394" actId="478"/>
          <ac:picMkLst>
            <pc:docMk/>
            <pc:sldMk cId="1763698398" sldId="360"/>
            <ac:picMk id="32" creationId="{8993E21D-EED3-48C2-89E7-4E6A9EC64D21}"/>
          </ac:picMkLst>
        </pc:picChg>
        <pc:picChg chg="add mod">
          <ac:chgData name="박 종기" userId="516ffbf08e014506" providerId="LiveId" clId="{38DD20E9-A7B0-48B7-9D9C-6E222591BEEE}" dt="2022-01-09T04:47:47.588" v="2412" actId="1076"/>
          <ac:picMkLst>
            <pc:docMk/>
            <pc:sldMk cId="1763698398" sldId="360"/>
            <ac:picMk id="34" creationId="{F661B55F-E52D-41BF-ACD3-18CFA101AA3D}"/>
          </ac:picMkLst>
        </pc:picChg>
      </pc:sldChg>
      <pc:sldChg chg="modSp mod">
        <pc:chgData name="박 종기" userId="516ffbf08e014506" providerId="LiveId" clId="{38DD20E9-A7B0-48B7-9D9C-6E222591BEEE}" dt="2022-01-10T03:16:39.669" v="4422" actId="20577"/>
        <pc:sldMkLst>
          <pc:docMk/>
          <pc:sldMk cId="1312064581" sldId="379"/>
        </pc:sldMkLst>
        <pc:spChg chg="mod">
          <ac:chgData name="박 종기" userId="516ffbf08e014506" providerId="LiveId" clId="{38DD20E9-A7B0-48B7-9D9C-6E222591BEEE}" dt="2022-01-10T03:16:39.669" v="4422" actId="20577"/>
          <ac:spMkLst>
            <pc:docMk/>
            <pc:sldMk cId="1312064581" sldId="379"/>
            <ac:spMk id="7" creationId="{DF0E08E1-E8B4-48A9-B1C9-9BCC62347C72}"/>
          </ac:spMkLst>
        </pc:spChg>
      </pc:sldChg>
      <pc:sldChg chg="new del">
        <pc:chgData name="박 종기" userId="516ffbf08e014506" providerId="LiveId" clId="{38DD20E9-A7B0-48B7-9D9C-6E222591BEEE}" dt="2022-01-06T14:38:12.855" v="1049" actId="2696"/>
        <pc:sldMkLst>
          <pc:docMk/>
          <pc:sldMk cId="2094912293" sldId="380"/>
        </pc:sldMkLst>
      </pc:sldChg>
      <pc:sldChg chg="addSp delSp modSp add mod delAnim modAnim">
        <pc:chgData name="박 종기" userId="516ffbf08e014506" providerId="LiveId" clId="{38DD20E9-A7B0-48B7-9D9C-6E222591BEEE}" dt="2022-01-09T05:02:25.286" v="2642" actId="20577"/>
        <pc:sldMkLst>
          <pc:docMk/>
          <pc:sldMk cId="2596700822" sldId="380"/>
        </pc:sldMkLst>
        <pc:spChg chg="mod">
          <ac:chgData name="박 종기" userId="516ffbf08e014506" providerId="LiveId" clId="{38DD20E9-A7B0-48B7-9D9C-6E222591BEEE}" dt="2022-01-06T14:39:21.670" v="1071" actId="20577"/>
          <ac:spMkLst>
            <pc:docMk/>
            <pc:sldMk cId="2596700822" sldId="380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05:02:25.286" v="2642" actId="20577"/>
          <ac:spMkLst>
            <pc:docMk/>
            <pc:sldMk cId="2596700822" sldId="380"/>
            <ac:spMk id="8" creationId="{640D0C4A-7B19-4F1C-9314-DA3E253E9D89}"/>
          </ac:spMkLst>
        </pc:spChg>
        <pc:picChg chg="add del mod">
          <ac:chgData name="박 종기" userId="516ffbf08e014506" providerId="LiveId" clId="{38DD20E9-A7B0-48B7-9D9C-6E222591BEEE}" dt="2022-01-06T15:45:22.956" v="1575" actId="478"/>
          <ac:picMkLst>
            <pc:docMk/>
            <pc:sldMk cId="2596700822" sldId="380"/>
            <ac:picMk id="4" creationId="{427B107B-A5F5-4A72-A61D-78EA250078CA}"/>
          </ac:picMkLst>
        </pc:picChg>
        <pc:picChg chg="add mod">
          <ac:chgData name="박 종기" userId="516ffbf08e014506" providerId="LiveId" clId="{38DD20E9-A7B0-48B7-9D9C-6E222591BEEE}" dt="2022-01-09T04:58:48.118" v="2480" actId="1076"/>
          <ac:picMkLst>
            <pc:docMk/>
            <pc:sldMk cId="2596700822" sldId="380"/>
            <ac:picMk id="4" creationId="{B9B52A51-8B37-46FB-8105-20DE9FF7CE97}"/>
          </ac:picMkLst>
        </pc:picChg>
        <pc:picChg chg="add del mod">
          <ac:chgData name="박 종기" userId="516ffbf08e014506" providerId="LiveId" clId="{38DD20E9-A7B0-48B7-9D9C-6E222591BEEE}" dt="2022-01-07T10:06:31.629" v="1757" actId="478"/>
          <ac:picMkLst>
            <pc:docMk/>
            <pc:sldMk cId="2596700822" sldId="380"/>
            <ac:picMk id="9" creationId="{180CA822-31F6-4335-884D-28D72525E224}"/>
          </ac:picMkLst>
        </pc:picChg>
      </pc:sldChg>
      <pc:sldChg chg="modSp add del mod">
        <pc:chgData name="박 종기" userId="516ffbf08e014506" providerId="LiveId" clId="{38DD20E9-A7B0-48B7-9D9C-6E222591BEEE}" dt="2022-01-09T10:38:16.982" v="3553" actId="2696"/>
        <pc:sldMkLst>
          <pc:docMk/>
          <pc:sldMk cId="1079888704" sldId="381"/>
        </pc:sldMkLst>
        <pc:spChg chg="mod">
          <ac:chgData name="박 종기" userId="516ffbf08e014506" providerId="LiveId" clId="{38DD20E9-A7B0-48B7-9D9C-6E222591BEEE}" dt="2022-01-07T05:05:09.008" v="1616" actId="20577"/>
          <ac:spMkLst>
            <pc:docMk/>
            <pc:sldMk cId="1079888704" sldId="381"/>
            <ac:spMk id="8" creationId="{640D0C4A-7B19-4F1C-9314-DA3E253E9D89}"/>
          </ac:spMkLst>
        </pc:spChg>
      </pc:sldChg>
      <pc:sldChg chg="modSp add del mod ord">
        <pc:chgData name="박 종기" userId="516ffbf08e014506" providerId="LiveId" clId="{38DD20E9-A7B0-48B7-9D9C-6E222591BEEE}" dt="2022-01-09T10:37:58.078" v="3552" actId="2696"/>
        <pc:sldMkLst>
          <pc:docMk/>
          <pc:sldMk cId="668001398" sldId="382"/>
        </pc:sldMkLst>
        <pc:spChg chg="mod">
          <ac:chgData name="박 종기" userId="516ffbf08e014506" providerId="LiveId" clId="{38DD20E9-A7B0-48B7-9D9C-6E222591BEEE}" dt="2022-01-06T15:19:47.800" v="1516" actId="20577"/>
          <ac:spMkLst>
            <pc:docMk/>
            <pc:sldMk cId="668001398" sldId="382"/>
            <ac:spMk id="8" creationId="{640D0C4A-7B19-4F1C-9314-DA3E253E9D89}"/>
          </ac:spMkLst>
        </pc:spChg>
      </pc:sldChg>
      <pc:sldChg chg="modSp add del mod">
        <pc:chgData name="박 종기" userId="516ffbf08e014506" providerId="LiveId" clId="{38DD20E9-A7B0-48B7-9D9C-6E222591BEEE}" dt="2022-01-09T10:37:53.484" v="3551" actId="2696"/>
        <pc:sldMkLst>
          <pc:docMk/>
          <pc:sldMk cId="2675666340" sldId="383"/>
        </pc:sldMkLst>
        <pc:spChg chg="mod">
          <ac:chgData name="박 종기" userId="516ffbf08e014506" providerId="LiveId" clId="{38DD20E9-A7B0-48B7-9D9C-6E222591BEEE}" dt="2022-01-06T15:20:31.113" v="1572" actId="20577"/>
          <ac:spMkLst>
            <pc:docMk/>
            <pc:sldMk cId="2675666340" sldId="383"/>
            <ac:spMk id="8" creationId="{640D0C4A-7B19-4F1C-9314-DA3E253E9D89}"/>
          </ac:spMkLst>
        </pc:spChg>
      </pc:sldChg>
      <pc:sldChg chg="addSp delSp modSp add mod modAnim">
        <pc:chgData name="박 종기" userId="516ffbf08e014506" providerId="LiveId" clId="{38DD20E9-A7B0-48B7-9D9C-6E222591BEEE}" dt="2022-01-07T10:07:17.925" v="1766" actId="1076"/>
        <pc:sldMkLst>
          <pc:docMk/>
          <pc:sldMk cId="1483076283" sldId="384"/>
        </pc:sldMkLst>
        <pc:spChg chg="add del mod">
          <ac:chgData name="박 종기" userId="516ffbf08e014506" providerId="LiveId" clId="{38DD20E9-A7B0-48B7-9D9C-6E222591BEEE}" dt="2022-01-07T10:07:01.427" v="1763" actId="478"/>
          <ac:spMkLst>
            <pc:docMk/>
            <pc:sldMk cId="1483076283" sldId="384"/>
            <ac:spMk id="4" creationId="{BDB8FF6A-2E17-4FE7-96A2-1D2BF88920E7}"/>
          </ac:spMkLst>
        </pc:spChg>
        <pc:spChg chg="del mod">
          <ac:chgData name="박 종기" userId="516ffbf08e014506" providerId="LiveId" clId="{38DD20E9-A7B0-48B7-9D9C-6E222591BEEE}" dt="2022-01-07T10:06:58.218" v="1762" actId="478"/>
          <ac:spMkLst>
            <pc:docMk/>
            <pc:sldMk cId="1483076283" sldId="384"/>
            <ac:spMk id="8" creationId="{640D0C4A-7B19-4F1C-9314-DA3E253E9D89}"/>
          </ac:spMkLst>
        </pc:spChg>
        <pc:picChg chg="add mod">
          <ac:chgData name="박 종기" userId="516ffbf08e014506" providerId="LiveId" clId="{38DD20E9-A7B0-48B7-9D9C-6E222591BEEE}" dt="2022-01-07T10:07:17.925" v="1766" actId="1076"/>
          <ac:picMkLst>
            <pc:docMk/>
            <pc:sldMk cId="1483076283" sldId="384"/>
            <ac:picMk id="7" creationId="{FC051A66-F27E-4651-A54E-EBDAF4050A53}"/>
          </ac:picMkLst>
        </pc:picChg>
      </pc:sldChg>
      <pc:sldChg chg="addSp delSp modSp add mod">
        <pc:chgData name="박 종기" userId="516ffbf08e014506" providerId="LiveId" clId="{38DD20E9-A7B0-48B7-9D9C-6E222591BEEE}" dt="2022-01-09T12:33:36.853" v="3967" actId="1076"/>
        <pc:sldMkLst>
          <pc:docMk/>
          <pc:sldMk cId="816979145" sldId="385"/>
        </pc:sldMkLst>
        <pc:spChg chg="mod">
          <ac:chgData name="박 종기" userId="516ffbf08e014506" providerId="LiveId" clId="{38DD20E9-A7B0-48B7-9D9C-6E222591BEEE}" dt="2022-01-09T06:34:39.681" v="2778" actId="20577"/>
          <ac:spMkLst>
            <pc:docMk/>
            <pc:sldMk cId="816979145" sldId="385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08:50:47.655" v="3231" actId="2711"/>
          <ac:spMkLst>
            <pc:docMk/>
            <pc:sldMk cId="816979145" sldId="385"/>
            <ac:spMk id="13" creationId="{993F3C2B-1302-4997-8B36-B28CCD248F1F}"/>
          </ac:spMkLst>
        </pc:spChg>
        <pc:picChg chg="add mod">
          <ac:chgData name="박 종기" userId="516ffbf08e014506" providerId="LiveId" clId="{38DD20E9-A7B0-48B7-9D9C-6E222591BEEE}" dt="2022-01-09T05:18:28.182" v="2707" actId="1076"/>
          <ac:picMkLst>
            <pc:docMk/>
            <pc:sldMk cId="816979145" sldId="385"/>
            <ac:picMk id="4" creationId="{28CA38A2-CCBC-4B27-BF18-0DF42E1061E5}"/>
          </ac:picMkLst>
        </pc:picChg>
        <pc:picChg chg="add mod">
          <ac:chgData name="박 종기" userId="516ffbf08e014506" providerId="LiveId" clId="{38DD20E9-A7B0-48B7-9D9C-6E222591BEEE}" dt="2022-01-09T12:33:36.853" v="3967" actId="1076"/>
          <ac:picMkLst>
            <pc:docMk/>
            <pc:sldMk cId="816979145" sldId="385"/>
            <ac:picMk id="7" creationId="{3568F6C9-AC2A-4453-8A6B-F51A1C523AEA}"/>
          </ac:picMkLst>
        </pc:picChg>
        <pc:picChg chg="add del mod">
          <ac:chgData name="박 종기" userId="516ffbf08e014506" providerId="LiveId" clId="{38DD20E9-A7B0-48B7-9D9C-6E222591BEEE}" dt="2022-01-09T12:33:32.686" v="3965" actId="478"/>
          <ac:picMkLst>
            <pc:docMk/>
            <pc:sldMk cId="816979145" sldId="385"/>
            <ac:picMk id="8" creationId="{B76387D4-88B6-4FF9-8E22-83842F8F0B35}"/>
          </ac:picMkLst>
        </pc:picChg>
        <pc:picChg chg="del">
          <ac:chgData name="박 종기" userId="516ffbf08e014506" providerId="LiveId" clId="{38DD20E9-A7B0-48B7-9D9C-6E222591BEEE}" dt="2022-01-09T05:04:09.419" v="2645" actId="478"/>
          <ac:picMkLst>
            <pc:docMk/>
            <pc:sldMk cId="816979145" sldId="385"/>
            <ac:picMk id="34" creationId="{F661B55F-E52D-41BF-ACD3-18CFA101AA3D}"/>
          </ac:picMkLst>
        </pc:picChg>
      </pc:sldChg>
      <pc:sldChg chg="addSp delSp modSp add mod">
        <pc:chgData name="박 종기" userId="516ffbf08e014506" providerId="LiveId" clId="{38DD20E9-A7B0-48B7-9D9C-6E222591BEEE}" dt="2022-01-09T09:01:49.160" v="3238" actId="1076"/>
        <pc:sldMkLst>
          <pc:docMk/>
          <pc:sldMk cId="3048804693" sldId="386"/>
        </pc:sldMkLst>
        <pc:spChg chg="mod">
          <ac:chgData name="박 종기" userId="516ffbf08e014506" providerId="LiveId" clId="{38DD20E9-A7B0-48B7-9D9C-6E222591BEEE}" dt="2022-01-09T06:35:00.151" v="2811" actId="20577"/>
          <ac:spMkLst>
            <pc:docMk/>
            <pc:sldMk cId="3048804693" sldId="386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08:50:55.613" v="3232" actId="2711"/>
          <ac:spMkLst>
            <pc:docMk/>
            <pc:sldMk cId="3048804693" sldId="386"/>
            <ac:spMk id="13" creationId="{993F3C2B-1302-4997-8B36-B28CCD248F1F}"/>
          </ac:spMkLst>
        </pc:spChg>
        <pc:picChg chg="del">
          <ac:chgData name="박 종기" userId="516ffbf08e014506" providerId="LiveId" clId="{38DD20E9-A7B0-48B7-9D9C-6E222591BEEE}" dt="2022-01-09T06:35:15.510" v="2813" actId="478"/>
          <ac:picMkLst>
            <pc:docMk/>
            <pc:sldMk cId="3048804693" sldId="386"/>
            <ac:picMk id="4" creationId="{28CA38A2-CCBC-4B27-BF18-0DF42E1061E5}"/>
          </ac:picMkLst>
        </pc:picChg>
        <pc:picChg chg="add del mod">
          <ac:chgData name="박 종기" userId="516ffbf08e014506" providerId="LiveId" clId="{38DD20E9-A7B0-48B7-9D9C-6E222591BEEE}" dt="2022-01-09T09:01:46.707" v="3237" actId="478"/>
          <ac:picMkLst>
            <pc:docMk/>
            <pc:sldMk cId="3048804693" sldId="386"/>
            <ac:picMk id="4" creationId="{3D2F9D2E-B41B-4495-A5B0-F0ADF9400613}"/>
          </ac:picMkLst>
        </pc:picChg>
        <pc:picChg chg="add mod">
          <ac:chgData name="박 종기" userId="516ffbf08e014506" providerId="LiveId" clId="{38DD20E9-A7B0-48B7-9D9C-6E222591BEEE}" dt="2022-01-09T09:01:49.160" v="3238" actId="1076"/>
          <ac:picMkLst>
            <pc:docMk/>
            <pc:sldMk cId="3048804693" sldId="386"/>
            <ac:picMk id="8" creationId="{9F6775A7-4298-4FAE-A50A-04A28BF14A75}"/>
          </ac:picMkLst>
        </pc:picChg>
        <pc:picChg chg="del">
          <ac:chgData name="박 종기" userId="516ffbf08e014506" providerId="LiveId" clId="{38DD20E9-A7B0-48B7-9D9C-6E222591BEEE}" dt="2022-01-09T06:35:13.813" v="2812" actId="478"/>
          <ac:picMkLst>
            <pc:docMk/>
            <pc:sldMk cId="3048804693" sldId="386"/>
            <ac:picMk id="8" creationId="{B76387D4-88B6-4FF9-8E22-83842F8F0B35}"/>
          </ac:picMkLst>
        </pc:picChg>
      </pc:sldChg>
      <pc:sldChg chg="modSp add del mod">
        <pc:chgData name="박 종기" userId="516ffbf08e014506" providerId="LiveId" clId="{38DD20E9-A7B0-48B7-9D9C-6E222591BEEE}" dt="2022-01-09T09:21:06.309" v="3264" actId="2696"/>
        <pc:sldMkLst>
          <pc:docMk/>
          <pc:sldMk cId="1713892882" sldId="387"/>
        </pc:sldMkLst>
        <pc:spChg chg="mod">
          <ac:chgData name="박 종기" userId="516ffbf08e014506" providerId="LiveId" clId="{38DD20E9-A7B0-48B7-9D9C-6E222591BEEE}" dt="2022-01-09T06:36:41.320" v="2937" actId="20577"/>
          <ac:spMkLst>
            <pc:docMk/>
            <pc:sldMk cId="1713892882" sldId="387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08:51:11.091" v="3234" actId="2711"/>
          <ac:spMkLst>
            <pc:docMk/>
            <pc:sldMk cId="1713892882" sldId="387"/>
            <ac:spMk id="13" creationId="{993F3C2B-1302-4997-8B36-B28CCD248F1F}"/>
          </ac:spMkLst>
        </pc:spChg>
      </pc:sldChg>
      <pc:sldChg chg="addSp modSp add mod">
        <pc:chgData name="박 종기" userId="516ffbf08e014506" providerId="LiveId" clId="{38DD20E9-A7B0-48B7-9D9C-6E222591BEEE}" dt="2022-01-09T11:21:33.672" v="3740" actId="1038"/>
        <pc:sldMkLst>
          <pc:docMk/>
          <pc:sldMk cId="3003506771" sldId="388"/>
        </pc:sldMkLst>
        <pc:spChg chg="mod">
          <ac:chgData name="박 종기" userId="516ffbf08e014506" providerId="LiveId" clId="{38DD20E9-A7B0-48B7-9D9C-6E222591BEEE}" dt="2022-01-09T06:36:18.040" v="2888" actId="20577"/>
          <ac:spMkLst>
            <pc:docMk/>
            <pc:sldMk cId="3003506771" sldId="388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10:34:45.735" v="3389" actId="255"/>
          <ac:spMkLst>
            <pc:docMk/>
            <pc:sldMk cId="3003506771" sldId="388"/>
            <ac:spMk id="13" creationId="{993F3C2B-1302-4997-8B36-B28CCD248F1F}"/>
          </ac:spMkLst>
        </pc:spChg>
        <pc:picChg chg="add mod">
          <ac:chgData name="박 종기" userId="516ffbf08e014506" providerId="LiveId" clId="{38DD20E9-A7B0-48B7-9D9C-6E222591BEEE}" dt="2022-01-09T11:21:33.672" v="3740" actId="1038"/>
          <ac:picMkLst>
            <pc:docMk/>
            <pc:sldMk cId="3003506771" sldId="388"/>
            <ac:picMk id="4" creationId="{F3F37496-24B2-426B-886B-F0BD900C694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ku-cs-study.notion.site/Linux-Kernel-Scheduler-CFS-4e9630e684424e06844b6de0d8ad6b44" TargetMode="External"/><Relationship Id="rId2" Type="http://schemas.openxmlformats.org/officeDocument/2006/relationships/hyperlink" Target="https://enginius.tistory.com/9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Chapter #3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  <a:t>Process Scheduling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11 January, 2022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JONG KI PARK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jkipark1@naver.com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730718" y="1542360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scheduler entry point &amp; Sleeping and waking up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need_resched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flag 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(in </a:t>
            </a:r>
            <a:r>
              <a:rPr lang="en-US" altLang="ko-KR" sz="20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thread_info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structure)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CFS – The scheduler entry point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F37496-24B2-426B-886B-F0BD900C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09" y="2926382"/>
            <a:ext cx="7210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scheduling 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scheduling means 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deciding which process runs, when, and for how long 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Can give illusion of multitasking with single processor</a:t>
            </a:r>
          </a:p>
          <a:p>
            <a:pPr marL="0" indent="0">
              <a:buNone/>
            </a:pPr>
            <a:endParaRPr lang="en-US" altLang="ko-KR" sz="2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Completely fair scheduler (CFS)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 uses 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Virtual runtime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selection with 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Red black tree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Scheduler </a:t>
            </a:r>
            <a:r>
              <a:rPr lang="en-US" altLang="ko-KR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entry point w</a:t>
            </a:r>
            <a:r>
              <a:rPr lang="en-US" altLang="ko-KR" sz="240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ith 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need_resched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flag 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Sleeping and waking up</a:t>
            </a:r>
          </a:p>
        </p:txBody>
      </p:sp>
    </p:spTree>
    <p:extLst>
      <p:ext uri="{BB962C8B-B14F-4D97-AF65-F5344CB8AC3E}">
        <p14:creationId xmlns:p14="http://schemas.microsoft.com/office/powerpoint/2010/main" val="131206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/>
              <a:t>Reference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Linux kernel development (3</a:t>
            </a:r>
            <a:r>
              <a:rPr lang="en-US" altLang="ko-KR" sz="1800" baseline="30000" dirty="0"/>
              <a:t>rd</a:t>
            </a:r>
            <a:r>
              <a:rPr lang="en-US" altLang="ko-KR" sz="1800" dirty="0"/>
              <a:t> edition by Robert Love) chapter 3,4</a:t>
            </a:r>
          </a:p>
          <a:p>
            <a:pPr lvl="1">
              <a:buFontTx/>
              <a:buChar char="-"/>
            </a:pPr>
            <a:r>
              <a:rPr lang="ko-KR" altLang="en-US" sz="1800" dirty="0"/>
              <a:t>리눅스 커널 내부구조</a:t>
            </a:r>
            <a:r>
              <a:rPr lang="en-US" altLang="ko-KR" sz="1800" dirty="0"/>
              <a:t> chapter 3</a:t>
            </a:r>
          </a:p>
          <a:p>
            <a:pPr lvl="1">
              <a:buFontTx/>
              <a:buChar char="-"/>
            </a:pPr>
            <a:r>
              <a:rPr lang="en-US" altLang="ko-KR" sz="1800" dirty="0">
                <a:hlinkClick r:id="rId2"/>
              </a:rPr>
              <a:t>Mad for Simplicity :: O(1) </a:t>
            </a:r>
            <a:r>
              <a:rPr lang="ko-KR" altLang="en-US" sz="1800" dirty="0">
                <a:hlinkClick r:id="rId2"/>
              </a:rPr>
              <a:t>스케줄러의 문제점과 </a:t>
            </a:r>
            <a:r>
              <a:rPr lang="en-US" altLang="ko-KR" sz="1800" dirty="0">
                <a:hlinkClick r:id="rId2"/>
              </a:rPr>
              <a:t>CFS </a:t>
            </a:r>
            <a:r>
              <a:rPr lang="ko-KR" altLang="en-US" sz="1800" dirty="0">
                <a:hlinkClick r:id="rId2"/>
              </a:rPr>
              <a:t>스케줄러 </a:t>
            </a:r>
            <a:r>
              <a:rPr lang="en-US" altLang="ko-KR" sz="1800" dirty="0">
                <a:hlinkClick r:id="rId2"/>
              </a:rPr>
              <a:t>(tistory.com)</a:t>
            </a: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>
                <a:hlinkClick r:id="rId3"/>
              </a:rPr>
              <a:t>Linux Kernel Scheduler [CFS] (</a:t>
            </a:r>
            <a:r>
              <a:rPr lang="en-US" altLang="ko-KR" sz="1800" dirty="0" err="1">
                <a:hlinkClick r:id="rId3"/>
              </a:rPr>
              <a:t>notion.site</a:t>
            </a:r>
            <a:r>
              <a:rPr lang="en-US" altLang="ko-KR" sz="1800" dirty="0">
                <a:hlinkClick r:id="rId3"/>
              </a:rPr>
              <a:t>)</a:t>
            </a:r>
            <a:endParaRPr lang="en-US" altLang="ko-KR" sz="1800" dirty="0"/>
          </a:p>
          <a:p>
            <a:pPr lvl="1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421"/>
            <a:ext cx="10515600" cy="52435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Scheduling</a:t>
            </a:r>
          </a:p>
          <a:p>
            <a:pPr lvl="1"/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Scheduling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What is process scheduling</a:t>
            </a:r>
          </a:p>
          <a:p>
            <a:pPr lvl="1"/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Multitasking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preemptive or cooperative(</a:t>
            </a: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nonpreemptive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 lvl="1"/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Nice value</a:t>
            </a:r>
          </a:p>
          <a:p>
            <a:pPr lvl="1"/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See through CFS </a:t>
            </a:r>
          </a:p>
          <a:p>
            <a:pPr lvl="1"/>
            <a:r>
              <a:rPr lang="en-US" altLang="ko-KR" sz="1400" i="1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</a:t>
            </a:r>
          </a:p>
          <a:p>
            <a:pPr lvl="1"/>
            <a:r>
              <a:rPr lang="en-US" altLang="ko-KR" sz="1400" i="1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selection</a:t>
            </a:r>
          </a:p>
          <a:p>
            <a:pPr lvl="1"/>
            <a:r>
              <a:rPr lang="en-US" altLang="ko-KR" sz="1400" i="1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scheduler entry point &amp; Sleeping and waking up</a:t>
            </a:r>
          </a:p>
          <a:p>
            <a:pPr lvl="1"/>
            <a:endParaRPr lang="en-US" altLang="ko-KR" sz="3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17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</a:t>
            </a:r>
          </a:p>
          <a:p>
            <a:pPr marL="457200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Introduction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4" y="1481975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Process Scheduling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One process at a time in single processor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Deciding which process runs, when, and for how long   -&gt;   Multitasking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sz="3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Multitasking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Preemptive multitasking  </a:t>
            </a:r>
            <a:r>
              <a:rPr lang="en-US" altLang="ko-KR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// Scheduler</a:t>
            </a:r>
            <a:r>
              <a:rPr lang="ko-KR" altLang="en-US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에 의한 중앙통제시스템</a:t>
            </a: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Cooperative multitasking (non-preemptive)   </a:t>
            </a:r>
            <a:endParaRPr lang="en-US" altLang="ko-KR" sz="2200" i="1" dirty="0">
              <a:latin typeface="Times New Roman" panose="02020603050405020304" pitchFamily="18" charset="0"/>
              <a:ea typeface="Arial Unicode MS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3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Before diving into scheduler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4" y="1481975"/>
            <a:ext cx="1051560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Process Priority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nice value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-20 ~ +19 (default 0)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ex) nice value a=0, b=5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		a : weight = 1024*(1024+335) , b : weight = 335*(1024+335)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52A51-8B37-46FB-8105-20DE9FF7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258" y="2059204"/>
            <a:ext cx="6315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0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Concept of Linux program scheduler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Completely Fair Scheduler (CFS)</a:t>
            </a:r>
          </a:p>
          <a:p>
            <a:pPr lvl="1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Assigns process a proportion of the processor not the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timeslice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&gt; 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fair (dividing sched latency – giving each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timeslice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 lvl="2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&gt;  nice value decides the priority</a:t>
            </a:r>
          </a:p>
          <a:p>
            <a:pPr lvl="2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A938B6-85BB-45FF-BB39-96AAABF1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94" y="3176284"/>
            <a:ext cx="5468580" cy="22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0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Implementation of CFS scheduler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803497A-889B-47C9-A57F-D31C8DA12111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account for the time that a process run (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vruntime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selection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smallest 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vruntime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in red black tree (__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pick_next_entity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adding and removing form the tree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scheduler entry point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whether a reschedule should be performed (schedule())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Sleeping and waking 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3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730718" y="1542360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update_curr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vruntime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+=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delta_exec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* NICE_0_LOAD / load weight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i="1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CFS – Time accounting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661B55F-E52D-41BF-ACD3-18CFA101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022" y="1542360"/>
            <a:ext cx="5488004" cy="27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9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730718" y="1542360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Scheduled based on virtual runtime (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vruntime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), not real runtime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		In this way process A can be scheduled three times more than 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CFS – Time accounting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CA38A2-CCBC-4B27-BF18-0DF42E10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68" y="4047061"/>
            <a:ext cx="4400550" cy="1581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68F6C9-AC2A-4453-8A6B-F51A1C52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86" y="2229326"/>
            <a:ext cx="64674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7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730718" y="1542360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selection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Picking the process with the smaller virtual runtime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(among all runnable processes)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left most child of 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rb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tree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(_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pick_next_entity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CFS – Process selection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775A7-4298-4FAE-A50A-04A28BF1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452" y="3151339"/>
            <a:ext cx="44672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0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6981</TotalTime>
  <Words>501</Words>
  <Application>Microsoft Office PowerPoint</Application>
  <PresentationFormat>와이드스크린</PresentationFormat>
  <Paragraphs>129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Arial Unicode MS</vt:lpstr>
      <vt:lpstr>Consolas</vt:lpstr>
      <vt:lpstr>Wingdings</vt:lpstr>
      <vt:lpstr>Times New Roman</vt:lpstr>
      <vt:lpstr>Office 테마</vt:lpstr>
      <vt:lpstr>Chapter #3  Process Scheduling</vt:lpstr>
      <vt:lpstr>Chapter Objectives</vt:lpstr>
      <vt:lpstr>Introduction</vt:lpstr>
      <vt:lpstr>Before diving into scheduler</vt:lpstr>
      <vt:lpstr>Concept of Linux program scheduler</vt:lpstr>
      <vt:lpstr>Implementation of CFS scheduler</vt:lpstr>
      <vt:lpstr>CFS – Time accounting</vt:lpstr>
      <vt:lpstr>CFS – Time accounting</vt:lpstr>
      <vt:lpstr>CFS – Process selection</vt:lpstr>
      <vt:lpstr>CFS – The scheduler entry point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박 종기</cp:lastModifiedBy>
  <cp:revision>465</cp:revision>
  <dcterms:created xsi:type="dcterms:W3CDTF">2020-01-01T12:09:55Z</dcterms:created>
  <dcterms:modified xsi:type="dcterms:W3CDTF">2022-01-10T14:05:01Z</dcterms:modified>
</cp:coreProperties>
</file>