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363" r:id="rId4"/>
    <p:sldId id="369" r:id="rId5"/>
    <p:sldId id="389" r:id="rId6"/>
    <p:sldId id="394" r:id="rId7"/>
    <p:sldId id="390" r:id="rId8"/>
    <p:sldId id="391" r:id="rId9"/>
    <p:sldId id="395" r:id="rId10"/>
    <p:sldId id="393" r:id="rId11"/>
    <p:sldId id="396" r:id="rId12"/>
    <p:sldId id="397" r:id="rId13"/>
    <p:sldId id="370" r:id="rId14"/>
    <p:sldId id="401" r:id="rId15"/>
    <p:sldId id="403" r:id="rId16"/>
    <p:sldId id="398" r:id="rId17"/>
    <p:sldId id="404" r:id="rId18"/>
    <p:sldId id="399" r:id="rId19"/>
    <p:sldId id="402" r:id="rId20"/>
    <p:sldId id="379" r:id="rId21"/>
    <p:sldId id="405" r:id="rId22"/>
    <p:sldId id="261" r:id="rId23"/>
  </p:sldIdLst>
  <p:sldSz cx="12192000" cy="6858000"/>
  <p:notesSz cx="6858000" cy="9144000"/>
  <p:embeddedFontLst>
    <p:embeddedFont>
      <p:font typeface="Abadi" panose="020B0604020104020204" pitchFamily="34" charset="0"/>
      <p:regular r:id="rId26"/>
    </p:embeddedFont>
    <p:embeddedFont>
      <p:font typeface="Cambria Math" panose="02040503050406030204" pitchFamily="18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DAB0D"/>
    <a:srgbClr val="D5FFF4"/>
    <a:srgbClr val="BFBFBF"/>
    <a:srgbClr val="85FFDF"/>
    <a:srgbClr val="00CC99"/>
    <a:srgbClr val="EBFFFA"/>
    <a:srgbClr val="FFFFFF"/>
    <a:srgbClr val="00CC66"/>
    <a:srgbClr val="BED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75732" autoAdjust="0"/>
  </p:normalViewPr>
  <p:slideViewPr>
    <p:cSldViewPr snapToGrid="0">
      <p:cViewPr>
        <p:scale>
          <a:sx n="100" d="100"/>
          <a:sy n="100" d="100"/>
        </p:scale>
        <p:origin x="192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onedstorage.io/docs/introduction/zoned-storag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ucare-uchicago/FEMU/commit/76a9d8e333f081a9df30b5f8706e9be81517665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row.kr/&#49549;&#45812;/&#50500;&#45716;&#44163;&#51060;&#48337;%5b&#53448;%5d-&#51221;&#54869;&#54616;&#51648;&#47803;&#54616;&#44144;&#45208;&#48516;&#47749;&#54616;&#51648;&#50506;&#51008;&#51648;&#49885;&#51008;&#50724;&#55176;&#47140;&#44145;&#51221;&#44144;&#47532;&#44032;&#46112;&#49688;&#51080;&#51020;&#51012;&#51060;&#47476;&#45716;&#47568;.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sup2.github.io/theory_analysis/QEMU_KVM/" TargetMode="External"/><Relationship Id="rId2" Type="http://schemas.openxmlformats.org/officeDocument/2006/relationships/hyperlink" Target="https://github.com/ucare-uchicago/FEM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lki.tistory.com/3" TargetMode="External"/><Relationship Id="rId5" Type="http://schemas.openxmlformats.org/officeDocument/2006/relationships/hyperlink" Target="https://qemu-project.gitlab.io/qemu/system/devices/nvme.html" TargetMode="External"/><Relationship Id="rId4" Type="http://schemas.openxmlformats.org/officeDocument/2006/relationships/hyperlink" Target="https://ssup2.github.io/theory_analysis/IO_Virtualization_Softwar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lfish-developer.com/entry/virtio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ssup2.github.io/theory_analysis/QEMU_KVM/" TargetMode="External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1" y="1158481"/>
            <a:ext cx="10181408" cy="3223018"/>
          </a:xfrm>
        </p:spPr>
        <p:txBody>
          <a:bodyPr>
            <a:normAutofit fontScale="90000"/>
          </a:bodyPr>
          <a:lstStyle/>
          <a:p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5300" b="1" dirty="0">
                <a:latin typeface="Arial" panose="020B0604020202020204" pitchFamily="34" charset="0"/>
                <a:cs typeface="Arial" panose="020B0604020202020204" pitchFamily="34" charset="0"/>
              </a:rPr>
              <a:t>FEMU </a:t>
            </a:r>
            <a:r>
              <a:rPr lang="ko-KR" altLang="en-US" sz="5300" b="1" dirty="0">
                <a:latin typeface="Arial" panose="020B0604020202020204" pitchFamily="34" charset="0"/>
                <a:cs typeface="Arial" panose="020B0604020202020204" pitchFamily="34" charset="0"/>
              </a:rPr>
              <a:t>실습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r>
              <a:rPr lang="en-US" altLang="ko-KR" sz="31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Cheap, Accurate, Scalable and Extensible </a:t>
            </a:r>
            <a:br>
              <a:rPr lang="en-US" altLang="ko-KR" sz="105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ko-KR" sz="3600" b="1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Flash </a:t>
            </a:r>
            <a:r>
              <a:rPr lang="en-US" altLang="ko-KR" sz="3600" b="1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EMUlator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endParaRPr lang="ko-KR" alt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3605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28 Feb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mearrong123@gmail.com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ZNS SSD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3B88CBAF-B752-4DD2-997A-4ABA262D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1071546"/>
            <a:ext cx="11239579" cy="5214973"/>
          </a:xfrm>
        </p:spPr>
        <p:txBody>
          <a:bodyPr/>
          <a:lstStyle/>
          <a:p>
            <a:r>
              <a:rPr lang="en-US" altLang="ko-KR" dirty="0"/>
              <a:t>ZNS Channel Configuration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DC80F8-99E2-41A8-A017-915426C20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7"/>
          <a:stretch/>
        </p:blipFill>
        <p:spPr>
          <a:xfrm>
            <a:off x="571461" y="1828091"/>
            <a:ext cx="11284674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0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ZNS SSD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3B88CBAF-B752-4DD2-997A-4ABA262D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1071546"/>
            <a:ext cx="11239579" cy="5214973"/>
          </a:xfrm>
        </p:spPr>
        <p:txBody>
          <a:bodyPr/>
          <a:lstStyle/>
          <a:p>
            <a:r>
              <a:rPr lang="en-US" altLang="ko-KR" dirty="0"/>
              <a:t>ZNS Channel Configuration : 1-to-1</a:t>
            </a:r>
          </a:p>
          <a:p>
            <a:pPr marL="457200" lvl="1" indent="0">
              <a:buNone/>
            </a:pPr>
            <a:r>
              <a:rPr lang="en-US" altLang="ko-KR" dirty="0"/>
              <a:t>We can allocate channels based-on application’s characteristic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A9F11A-17C3-41D0-823F-C7102996C498}"/>
              </a:ext>
            </a:extLst>
          </p:cNvPr>
          <p:cNvSpPr/>
          <p:nvPr/>
        </p:nvSpPr>
        <p:spPr>
          <a:xfrm>
            <a:off x="3106050" y="3376670"/>
            <a:ext cx="5603264" cy="33638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5CA36E-2835-431D-BDFD-1A7CD16FE38A}"/>
              </a:ext>
            </a:extLst>
          </p:cNvPr>
          <p:cNvSpPr/>
          <p:nvPr/>
        </p:nvSpPr>
        <p:spPr>
          <a:xfrm>
            <a:off x="4481431" y="3546172"/>
            <a:ext cx="2848119" cy="455036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ZNS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85574A-12B5-4AA3-B8E6-34F4CC6AABD8}"/>
              </a:ext>
            </a:extLst>
          </p:cNvPr>
          <p:cNvSpPr/>
          <p:nvPr/>
        </p:nvSpPr>
        <p:spPr>
          <a:xfrm>
            <a:off x="3354107" y="4759668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B9426C-5013-4206-8322-391C28B1EFB6}"/>
              </a:ext>
            </a:extLst>
          </p:cNvPr>
          <p:cNvSpPr/>
          <p:nvPr/>
        </p:nvSpPr>
        <p:spPr>
          <a:xfrm>
            <a:off x="3354107" y="566930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AE018-255D-43D9-94A0-7AB386177EB2}"/>
              </a:ext>
            </a:extLst>
          </p:cNvPr>
          <p:cNvSpPr/>
          <p:nvPr/>
        </p:nvSpPr>
        <p:spPr>
          <a:xfrm>
            <a:off x="4692511" y="4759668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AC03EE-98F2-4B52-9D88-BFF9700B6960}"/>
              </a:ext>
            </a:extLst>
          </p:cNvPr>
          <p:cNvSpPr/>
          <p:nvPr/>
        </p:nvSpPr>
        <p:spPr>
          <a:xfrm>
            <a:off x="4692511" y="566930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1F1C99-E690-43C2-86E6-1AC532D98C25}"/>
              </a:ext>
            </a:extLst>
          </p:cNvPr>
          <p:cNvSpPr/>
          <p:nvPr/>
        </p:nvSpPr>
        <p:spPr>
          <a:xfrm>
            <a:off x="6030915" y="4759668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FB61C1-777B-4A07-AF81-7143501BFBCF}"/>
              </a:ext>
            </a:extLst>
          </p:cNvPr>
          <p:cNvSpPr/>
          <p:nvPr/>
        </p:nvSpPr>
        <p:spPr>
          <a:xfrm>
            <a:off x="6030915" y="566930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A585DE-95E8-45F0-A1A5-D3BE084AC537}"/>
              </a:ext>
            </a:extLst>
          </p:cNvPr>
          <p:cNvSpPr/>
          <p:nvPr/>
        </p:nvSpPr>
        <p:spPr>
          <a:xfrm>
            <a:off x="7369319" y="4759668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9C8B70-7400-4C64-99E4-49619A012B65}"/>
              </a:ext>
            </a:extLst>
          </p:cNvPr>
          <p:cNvSpPr/>
          <p:nvPr/>
        </p:nvSpPr>
        <p:spPr>
          <a:xfrm>
            <a:off x="7369319" y="566930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178D40E-C855-4E0D-BC61-64665558B4FA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5197257" y="4051434"/>
            <a:ext cx="758460" cy="65800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921B1AD-D0E6-45B1-A4C4-E7AD3805AFB1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4528055" y="3382232"/>
            <a:ext cx="758460" cy="19964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C798E78-A840-408D-97BB-72646C402D4E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16200000" flipV="1">
            <a:off x="5866459" y="4040240"/>
            <a:ext cx="758460" cy="68039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959EB1-3E49-4315-A54B-980C341CAF5E}"/>
              </a:ext>
            </a:extLst>
          </p:cNvPr>
          <p:cNvSpPr txBox="1"/>
          <p:nvPr/>
        </p:nvSpPr>
        <p:spPr>
          <a:xfrm>
            <a:off x="7023249" y="4034931"/>
            <a:ext cx="117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4 channels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FF49057-59AC-480C-83ED-378B9F529680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rot="16200000" flipV="1">
            <a:off x="6535661" y="3371038"/>
            <a:ext cx="758460" cy="20188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AA4374-E739-487E-BBF8-A1F28D0FF993}"/>
              </a:ext>
            </a:extLst>
          </p:cNvPr>
          <p:cNvSpPr/>
          <p:nvPr/>
        </p:nvSpPr>
        <p:spPr>
          <a:xfrm>
            <a:off x="4692511" y="566930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8710E1-D01C-4D8E-8728-32A8EB7C3075}"/>
              </a:ext>
            </a:extLst>
          </p:cNvPr>
          <p:cNvSpPr/>
          <p:nvPr/>
        </p:nvSpPr>
        <p:spPr>
          <a:xfrm>
            <a:off x="6030915" y="566930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464F0C-7E2A-4FFA-ADAE-2F602B199E0A}"/>
              </a:ext>
            </a:extLst>
          </p:cNvPr>
          <p:cNvSpPr/>
          <p:nvPr/>
        </p:nvSpPr>
        <p:spPr>
          <a:xfrm>
            <a:off x="7369319" y="566930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1AB016-B700-49A1-962E-B0CA9A511990}"/>
              </a:ext>
            </a:extLst>
          </p:cNvPr>
          <p:cNvSpPr/>
          <p:nvPr/>
        </p:nvSpPr>
        <p:spPr>
          <a:xfrm>
            <a:off x="3434274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B7B7B4-9B89-4600-BC45-1BCC626F8DD5}"/>
              </a:ext>
            </a:extLst>
          </p:cNvPr>
          <p:cNvSpPr/>
          <p:nvPr/>
        </p:nvSpPr>
        <p:spPr>
          <a:xfrm>
            <a:off x="3606730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DE1E58-132C-49E9-A315-744FBFD5839F}"/>
              </a:ext>
            </a:extLst>
          </p:cNvPr>
          <p:cNvSpPr/>
          <p:nvPr/>
        </p:nvSpPr>
        <p:spPr>
          <a:xfrm>
            <a:off x="3773768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65F5BA-01E5-4B9B-BBE1-F2B683C6D1D6}"/>
              </a:ext>
            </a:extLst>
          </p:cNvPr>
          <p:cNvSpPr/>
          <p:nvPr/>
        </p:nvSpPr>
        <p:spPr>
          <a:xfrm>
            <a:off x="3946224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490F50D-F07B-4597-9D86-B17782C434D6}"/>
              </a:ext>
            </a:extLst>
          </p:cNvPr>
          <p:cNvSpPr/>
          <p:nvPr/>
        </p:nvSpPr>
        <p:spPr>
          <a:xfrm>
            <a:off x="4113262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D66F37-C5AF-46F3-8891-A0228121A5A4}"/>
              </a:ext>
            </a:extLst>
          </p:cNvPr>
          <p:cNvSpPr/>
          <p:nvPr/>
        </p:nvSpPr>
        <p:spPr>
          <a:xfrm>
            <a:off x="4285718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E9C68C-FDA4-4A5F-8F82-CB2103DCB713}"/>
              </a:ext>
            </a:extLst>
          </p:cNvPr>
          <p:cNvSpPr/>
          <p:nvPr/>
        </p:nvSpPr>
        <p:spPr>
          <a:xfrm>
            <a:off x="3773768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1F6101-CB24-4949-9A71-25F4A6B7BEC6}"/>
              </a:ext>
            </a:extLst>
          </p:cNvPr>
          <p:cNvSpPr/>
          <p:nvPr/>
        </p:nvSpPr>
        <p:spPr>
          <a:xfrm>
            <a:off x="3946224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A04924-C946-4CD5-9FFE-14284E8E99D8}"/>
              </a:ext>
            </a:extLst>
          </p:cNvPr>
          <p:cNvSpPr/>
          <p:nvPr/>
        </p:nvSpPr>
        <p:spPr>
          <a:xfrm>
            <a:off x="4113262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CFA206-07B3-43FD-BC3F-6D08C8374F2E}"/>
              </a:ext>
            </a:extLst>
          </p:cNvPr>
          <p:cNvSpPr/>
          <p:nvPr/>
        </p:nvSpPr>
        <p:spPr>
          <a:xfrm>
            <a:off x="4285718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D10C32-66B8-410D-8797-7039A561FB1B}"/>
              </a:ext>
            </a:extLst>
          </p:cNvPr>
          <p:cNvSpPr/>
          <p:nvPr/>
        </p:nvSpPr>
        <p:spPr>
          <a:xfrm>
            <a:off x="4748724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33767D7-2836-47DF-A067-7B1215825EA8}"/>
              </a:ext>
            </a:extLst>
          </p:cNvPr>
          <p:cNvSpPr/>
          <p:nvPr/>
        </p:nvSpPr>
        <p:spPr>
          <a:xfrm>
            <a:off x="4921180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972FE2-BFD8-41B4-969E-FD4E1D874842}"/>
              </a:ext>
            </a:extLst>
          </p:cNvPr>
          <p:cNvSpPr/>
          <p:nvPr/>
        </p:nvSpPr>
        <p:spPr>
          <a:xfrm>
            <a:off x="5088218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DA0B5DE-0FA8-4A20-B719-63048B684A04}"/>
              </a:ext>
            </a:extLst>
          </p:cNvPr>
          <p:cNvSpPr/>
          <p:nvPr/>
        </p:nvSpPr>
        <p:spPr>
          <a:xfrm>
            <a:off x="5260674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F67621-D4B0-4490-AED6-6E32242134D4}"/>
              </a:ext>
            </a:extLst>
          </p:cNvPr>
          <p:cNvSpPr/>
          <p:nvPr/>
        </p:nvSpPr>
        <p:spPr>
          <a:xfrm>
            <a:off x="5427712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DFE67D-50BA-4668-AFD8-EED5CDA02CFE}"/>
              </a:ext>
            </a:extLst>
          </p:cNvPr>
          <p:cNvSpPr/>
          <p:nvPr/>
        </p:nvSpPr>
        <p:spPr>
          <a:xfrm>
            <a:off x="5600168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0AAF2D-7863-41B5-A37D-D07CE80FF53B}"/>
              </a:ext>
            </a:extLst>
          </p:cNvPr>
          <p:cNvSpPr/>
          <p:nvPr/>
        </p:nvSpPr>
        <p:spPr>
          <a:xfrm>
            <a:off x="4748724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E949F97-6F52-46D1-A56D-49693C2C3785}"/>
              </a:ext>
            </a:extLst>
          </p:cNvPr>
          <p:cNvSpPr/>
          <p:nvPr/>
        </p:nvSpPr>
        <p:spPr>
          <a:xfrm>
            <a:off x="4921180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DA948D-FD09-47FD-A3FB-89A975ACAAA2}"/>
              </a:ext>
            </a:extLst>
          </p:cNvPr>
          <p:cNvSpPr/>
          <p:nvPr/>
        </p:nvSpPr>
        <p:spPr>
          <a:xfrm>
            <a:off x="5088218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7F8A8E-BAB4-4891-B85B-74E7A9DB1532}"/>
              </a:ext>
            </a:extLst>
          </p:cNvPr>
          <p:cNvSpPr/>
          <p:nvPr/>
        </p:nvSpPr>
        <p:spPr>
          <a:xfrm>
            <a:off x="5260674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786281-7CD4-4396-8BDB-F05FFAF8557E}"/>
              </a:ext>
            </a:extLst>
          </p:cNvPr>
          <p:cNvSpPr/>
          <p:nvPr/>
        </p:nvSpPr>
        <p:spPr>
          <a:xfrm>
            <a:off x="5427712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737015-DE00-46FC-A263-2731B1473360}"/>
              </a:ext>
            </a:extLst>
          </p:cNvPr>
          <p:cNvSpPr/>
          <p:nvPr/>
        </p:nvSpPr>
        <p:spPr>
          <a:xfrm>
            <a:off x="5600168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865587-3212-44BF-8035-27D975E13E8F}"/>
              </a:ext>
            </a:extLst>
          </p:cNvPr>
          <p:cNvSpPr/>
          <p:nvPr/>
        </p:nvSpPr>
        <p:spPr>
          <a:xfrm>
            <a:off x="6088574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28F7833-0F33-4FD6-B98A-6E5D59E3C1E7}"/>
              </a:ext>
            </a:extLst>
          </p:cNvPr>
          <p:cNvSpPr/>
          <p:nvPr/>
        </p:nvSpPr>
        <p:spPr>
          <a:xfrm>
            <a:off x="6261030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F3145F-5155-4375-AE51-E6C39BB6847C}"/>
              </a:ext>
            </a:extLst>
          </p:cNvPr>
          <p:cNvSpPr/>
          <p:nvPr/>
        </p:nvSpPr>
        <p:spPr>
          <a:xfrm>
            <a:off x="6428068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83D031-5186-4B86-88F1-6FBB8FCC95EB}"/>
              </a:ext>
            </a:extLst>
          </p:cNvPr>
          <p:cNvSpPr/>
          <p:nvPr/>
        </p:nvSpPr>
        <p:spPr>
          <a:xfrm>
            <a:off x="6600524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A8717F-9A2E-44B5-93CC-B0C51E88B91E}"/>
              </a:ext>
            </a:extLst>
          </p:cNvPr>
          <p:cNvSpPr/>
          <p:nvPr/>
        </p:nvSpPr>
        <p:spPr>
          <a:xfrm>
            <a:off x="6767562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C008D5-04F7-4B1E-9315-FEFB20CE35D7}"/>
              </a:ext>
            </a:extLst>
          </p:cNvPr>
          <p:cNvSpPr/>
          <p:nvPr/>
        </p:nvSpPr>
        <p:spPr>
          <a:xfrm>
            <a:off x="6940018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720D1E-C961-446D-9DFF-2B64521D6E73}"/>
              </a:ext>
            </a:extLst>
          </p:cNvPr>
          <p:cNvSpPr/>
          <p:nvPr/>
        </p:nvSpPr>
        <p:spPr>
          <a:xfrm>
            <a:off x="6088574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016170-CED1-48B8-9B60-ADDEC38E0C1C}"/>
              </a:ext>
            </a:extLst>
          </p:cNvPr>
          <p:cNvSpPr/>
          <p:nvPr/>
        </p:nvSpPr>
        <p:spPr>
          <a:xfrm>
            <a:off x="6261030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18A8FE-B4CC-43E8-8399-9C1E6AA7C074}"/>
              </a:ext>
            </a:extLst>
          </p:cNvPr>
          <p:cNvSpPr/>
          <p:nvPr/>
        </p:nvSpPr>
        <p:spPr>
          <a:xfrm>
            <a:off x="6428068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0C2AF91-F667-4AC4-8B67-9EBC1E44DF78}"/>
              </a:ext>
            </a:extLst>
          </p:cNvPr>
          <p:cNvSpPr/>
          <p:nvPr/>
        </p:nvSpPr>
        <p:spPr>
          <a:xfrm>
            <a:off x="6600524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DC7253-3AA8-4800-9975-160D0BCF93D0}"/>
              </a:ext>
            </a:extLst>
          </p:cNvPr>
          <p:cNvSpPr/>
          <p:nvPr/>
        </p:nvSpPr>
        <p:spPr>
          <a:xfrm>
            <a:off x="6767562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A2DB388-5613-49AC-9CCD-845E5386F323}"/>
              </a:ext>
            </a:extLst>
          </p:cNvPr>
          <p:cNvSpPr/>
          <p:nvPr/>
        </p:nvSpPr>
        <p:spPr>
          <a:xfrm>
            <a:off x="6940018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79F9B-4CC6-40CA-ABA5-8CEDD5FA523E}"/>
              </a:ext>
            </a:extLst>
          </p:cNvPr>
          <p:cNvSpPr/>
          <p:nvPr/>
        </p:nvSpPr>
        <p:spPr>
          <a:xfrm>
            <a:off x="7455066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6A58277-FA3E-45D6-B07B-36F0ABF400E0}"/>
              </a:ext>
            </a:extLst>
          </p:cNvPr>
          <p:cNvSpPr/>
          <p:nvPr/>
        </p:nvSpPr>
        <p:spPr>
          <a:xfrm>
            <a:off x="7627522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B6256BC-FD61-42C9-9E6B-699F15036B49}"/>
              </a:ext>
            </a:extLst>
          </p:cNvPr>
          <p:cNvSpPr/>
          <p:nvPr/>
        </p:nvSpPr>
        <p:spPr>
          <a:xfrm>
            <a:off x="7794560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5CD5411-6335-493A-BE01-6479EAF203FE}"/>
              </a:ext>
            </a:extLst>
          </p:cNvPr>
          <p:cNvSpPr/>
          <p:nvPr/>
        </p:nvSpPr>
        <p:spPr>
          <a:xfrm>
            <a:off x="7967016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D259661-3A56-41C6-B4F7-DCC4A2C74972}"/>
              </a:ext>
            </a:extLst>
          </p:cNvPr>
          <p:cNvSpPr/>
          <p:nvPr/>
        </p:nvSpPr>
        <p:spPr>
          <a:xfrm>
            <a:off x="8134054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EAE3109-B253-4409-B728-790F751916EE}"/>
              </a:ext>
            </a:extLst>
          </p:cNvPr>
          <p:cNvSpPr/>
          <p:nvPr/>
        </p:nvSpPr>
        <p:spPr>
          <a:xfrm>
            <a:off x="8306510" y="48635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75BFD92-FF89-481D-9F31-65AD889D9CE6}"/>
              </a:ext>
            </a:extLst>
          </p:cNvPr>
          <p:cNvSpPr/>
          <p:nvPr/>
        </p:nvSpPr>
        <p:spPr>
          <a:xfrm>
            <a:off x="7455066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3978ED-3F30-4DFC-A46B-2D005CA3F7B8}"/>
              </a:ext>
            </a:extLst>
          </p:cNvPr>
          <p:cNvSpPr/>
          <p:nvPr/>
        </p:nvSpPr>
        <p:spPr>
          <a:xfrm>
            <a:off x="7627522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9887BB6-5E04-4F97-B35B-2E1EBF679FC8}"/>
              </a:ext>
            </a:extLst>
          </p:cNvPr>
          <p:cNvSpPr/>
          <p:nvPr/>
        </p:nvSpPr>
        <p:spPr>
          <a:xfrm>
            <a:off x="7794560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A596965-C783-4888-9CE3-96545956B141}"/>
              </a:ext>
            </a:extLst>
          </p:cNvPr>
          <p:cNvSpPr/>
          <p:nvPr/>
        </p:nvSpPr>
        <p:spPr>
          <a:xfrm>
            <a:off x="7967016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1B7595D-5ED0-47B3-B2B2-74F964766DB2}"/>
              </a:ext>
            </a:extLst>
          </p:cNvPr>
          <p:cNvSpPr/>
          <p:nvPr/>
        </p:nvSpPr>
        <p:spPr>
          <a:xfrm>
            <a:off x="8134054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2F9880-BA97-4B56-B791-DFBC0A5B5E87}"/>
              </a:ext>
            </a:extLst>
          </p:cNvPr>
          <p:cNvSpPr/>
          <p:nvPr/>
        </p:nvSpPr>
        <p:spPr>
          <a:xfrm>
            <a:off x="8306510" y="5782789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885010-766C-4738-B429-D668A3E189AD}"/>
              </a:ext>
            </a:extLst>
          </p:cNvPr>
          <p:cNvSpPr txBox="1"/>
          <p:nvPr/>
        </p:nvSpPr>
        <p:spPr>
          <a:xfrm rot="16200000">
            <a:off x="3271475" y="604707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BFBFBF"/>
                </a:solidFill>
                <a:latin typeface="Consolas" panose="020B0609020204030204" pitchFamily="49" charset="0"/>
              </a:rPr>
              <a:t>page</a:t>
            </a:r>
            <a:endParaRPr lang="ko-KR" altLang="en-US" sz="14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B41011-20FE-452E-866A-C2F3746856A4}"/>
              </a:ext>
            </a:extLst>
          </p:cNvPr>
          <p:cNvSpPr txBox="1"/>
          <p:nvPr/>
        </p:nvSpPr>
        <p:spPr>
          <a:xfrm>
            <a:off x="3531062" y="6463773"/>
            <a:ext cx="7457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BFBFBF"/>
                </a:solidFill>
                <a:latin typeface="Consolas" panose="020B0609020204030204" pitchFamily="49" charset="0"/>
              </a:rPr>
              <a:t>block</a:t>
            </a:r>
            <a:endParaRPr lang="ko-KR" altLang="en-US" sz="16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BC8981DF-B788-46CD-B05D-B07120433067}"/>
              </a:ext>
            </a:extLst>
          </p:cNvPr>
          <p:cNvSpPr/>
          <p:nvPr/>
        </p:nvSpPr>
        <p:spPr>
          <a:xfrm>
            <a:off x="3271526" y="4625746"/>
            <a:ext cx="3938453" cy="1036360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zone</a:t>
            </a:r>
            <a:endParaRPr lang="ko-KR" altLang="en-US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EE3F7E8-81D8-4AAC-A756-78EC81B314F2}"/>
              </a:ext>
            </a:extLst>
          </p:cNvPr>
          <p:cNvSpPr/>
          <p:nvPr/>
        </p:nvSpPr>
        <p:spPr>
          <a:xfrm>
            <a:off x="7266281" y="4625745"/>
            <a:ext cx="1316017" cy="1946575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C000"/>
                </a:solidFill>
                <a:latin typeface="Consolas" panose="020B0609020204030204" pitchFamily="49" charset="0"/>
              </a:rPr>
              <a:t>zone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A258904-A839-4E3D-869A-C049567BA5A8}"/>
              </a:ext>
            </a:extLst>
          </p:cNvPr>
          <p:cNvSpPr/>
          <p:nvPr/>
        </p:nvSpPr>
        <p:spPr>
          <a:xfrm>
            <a:off x="6030915" y="2048273"/>
            <a:ext cx="1514889" cy="1007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L-App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459FB00-6F2A-4EBA-84A3-C40EBDB0E491}"/>
              </a:ext>
            </a:extLst>
          </p:cNvPr>
          <p:cNvSpPr/>
          <p:nvPr/>
        </p:nvSpPr>
        <p:spPr>
          <a:xfrm>
            <a:off x="4383399" y="2036810"/>
            <a:ext cx="1514889" cy="100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T-App</a:t>
            </a:r>
            <a:endParaRPr lang="ko-KR" altLang="en-US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A80AF79A-15B6-4B57-AFCB-111AA789EBA3}"/>
              </a:ext>
            </a:extLst>
          </p:cNvPr>
          <p:cNvSpPr/>
          <p:nvPr/>
        </p:nvSpPr>
        <p:spPr>
          <a:xfrm>
            <a:off x="7794560" y="1970542"/>
            <a:ext cx="2312645" cy="1007380"/>
          </a:xfrm>
          <a:prstGeom prst="wedgeEllipseCallout">
            <a:avLst>
              <a:gd name="adj1" fmla="val -55060"/>
              <a:gd name="adj2" fmla="val 242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Latency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Sensitive 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말풍선: 타원형 78">
            <a:extLst>
              <a:ext uri="{FF2B5EF4-FFF2-40B4-BE49-F238E27FC236}">
                <a16:creationId xmlns:a16="http://schemas.microsoft.com/office/drawing/2014/main" id="{778D1AFE-148B-485A-B3FE-DE2221EEE0FA}"/>
              </a:ext>
            </a:extLst>
          </p:cNvPr>
          <p:cNvSpPr/>
          <p:nvPr/>
        </p:nvSpPr>
        <p:spPr>
          <a:xfrm>
            <a:off x="1750030" y="1952791"/>
            <a:ext cx="2312645" cy="1007380"/>
          </a:xfrm>
          <a:prstGeom prst="wedgeEllipseCallout">
            <a:avLst>
              <a:gd name="adj1" fmla="val 56889"/>
              <a:gd name="adj2" fmla="val 209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Throughput </a:t>
            </a:r>
          </a:p>
          <a:p>
            <a:pPr algn="r"/>
            <a:r>
              <a:rPr lang="en-US" altLang="ko-KR" dirty="0">
                <a:solidFill>
                  <a:schemeClr val="tx1"/>
                </a:solidFill>
              </a:rPr>
              <a:t>Sensitive App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3" grpId="0" animBg="1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A8F4A7B8-A835-4E3D-9B3F-4AF7003B1F1D}"/>
              </a:ext>
            </a:extLst>
          </p:cNvPr>
          <p:cNvSpPr/>
          <p:nvPr/>
        </p:nvSpPr>
        <p:spPr>
          <a:xfrm>
            <a:off x="8079964" y="1228725"/>
            <a:ext cx="4045362" cy="233069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ZNS Interface &amp; I/O stack in FEMU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3B88CBAF-B752-4DD2-997A-4ABA262D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1071546"/>
            <a:ext cx="11239579" cy="5214973"/>
          </a:xfrm>
        </p:spPr>
        <p:txBody>
          <a:bodyPr/>
          <a:lstStyle/>
          <a:p>
            <a:r>
              <a:rPr lang="en-US" altLang="ko-KR" dirty="0"/>
              <a:t>ZNS SSD : ZNS, ZNS+, ….</a:t>
            </a:r>
          </a:p>
          <a:p>
            <a:pPr marL="457200" lvl="1" indent="0">
              <a:buNone/>
            </a:pPr>
            <a:r>
              <a:rPr lang="en-US" altLang="ko-KR" dirty="0"/>
              <a:t>library 	: </a:t>
            </a:r>
            <a:r>
              <a:rPr lang="en-US" altLang="ko-KR" dirty="0" err="1"/>
              <a:t>LibOS</a:t>
            </a:r>
            <a:r>
              <a:rPr lang="en-US" altLang="ko-KR" dirty="0"/>
              <a:t>, </a:t>
            </a:r>
            <a:r>
              <a:rPr lang="en-US" altLang="ko-KR" dirty="0" err="1"/>
              <a:t>zbc</a:t>
            </a:r>
            <a:r>
              <a:rPr lang="en-US" altLang="ko-KR" dirty="0"/>
              <a:t>, </a:t>
            </a:r>
            <a:r>
              <a:rPr lang="en-US" altLang="ko-KR" dirty="0" err="1"/>
              <a:t>zbd</a:t>
            </a:r>
            <a:r>
              <a:rPr lang="en-US" altLang="ko-KR" dirty="0"/>
              <a:t>, </a:t>
            </a:r>
            <a:r>
              <a:rPr lang="en-US" altLang="ko-KR" dirty="0" err="1"/>
              <a:t>nvme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FS		: </a:t>
            </a:r>
            <a:r>
              <a:rPr lang="en-US" altLang="ko-KR" dirty="0" err="1"/>
              <a:t>ZoneFS</a:t>
            </a:r>
            <a:r>
              <a:rPr lang="en-US" altLang="ko-KR" dirty="0"/>
              <a:t>, F2FS(ZNS, ZNS+), ext4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D242FD2-6E54-48D2-ADBA-998DD793A6BC}"/>
              </a:ext>
            </a:extLst>
          </p:cNvPr>
          <p:cNvGrpSpPr/>
          <p:nvPr/>
        </p:nvGrpSpPr>
        <p:grpSpPr>
          <a:xfrm>
            <a:off x="0" y="2594689"/>
            <a:ext cx="7968387" cy="3884385"/>
            <a:chOff x="-1279528" y="2488044"/>
            <a:chExt cx="9230153" cy="4372387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76F1893-DB37-4B2B-9E75-7E7117228C69}"/>
                </a:ext>
              </a:extLst>
            </p:cNvPr>
            <p:cNvSpPr/>
            <p:nvPr/>
          </p:nvSpPr>
          <p:spPr>
            <a:xfrm>
              <a:off x="1189355" y="4730858"/>
              <a:ext cx="6761270" cy="1054642"/>
            </a:xfrm>
            <a:prstGeom prst="rect">
              <a:avLst/>
            </a:prstGeom>
            <a:solidFill>
              <a:srgbClr val="D5FF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altLang="ko-KR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QEMU</a:t>
              </a:r>
              <a:endParaRPr lang="ko-KR" altLang="en-US" sz="2000" b="1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751EA330-D724-4737-83F9-F6403493EA09}"/>
                </a:ext>
              </a:extLst>
            </p:cNvPr>
            <p:cNvSpPr/>
            <p:nvPr/>
          </p:nvSpPr>
          <p:spPr>
            <a:xfrm>
              <a:off x="2866932" y="2922102"/>
              <a:ext cx="3199082" cy="13530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Kernel (Guest)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0515B045-C52D-4051-873E-DBBBA6943302}"/>
                </a:ext>
              </a:extLst>
            </p:cNvPr>
            <p:cNvSpPr/>
            <p:nvPr/>
          </p:nvSpPr>
          <p:spPr>
            <a:xfrm>
              <a:off x="3135079" y="3885290"/>
              <a:ext cx="2631603" cy="33174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NVMe</a:t>
              </a:r>
              <a:r>
                <a:rPr lang="en-US" altLang="ko-KR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Device Driver</a:t>
              </a:r>
              <a:endParaRPr lang="ko-KR" altLang="en-US" sz="1600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AABEDB25-F3C5-4F3B-9C16-A1FC0213F869}"/>
                </a:ext>
              </a:extLst>
            </p:cNvPr>
            <p:cNvSpPr/>
            <p:nvPr/>
          </p:nvSpPr>
          <p:spPr>
            <a:xfrm>
              <a:off x="1508161" y="4856394"/>
              <a:ext cx="3202392" cy="4165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00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FEMU</a:t>
              </a:r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altLang="ko-KR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NVMe</a:t>
              </a:r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Emulation</a:t>
              </a:r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AEF13F5-F80D-4F07-AEE9-C68EBE0D4C66}"/>
                </a:ext>
              </a:extLst>
            </p:cNvPr>
            <p:cNvSpPr/>
            <p:nvPr/>
          </p:nvSpPr>
          <p:spPr>
            <a:xfrm>
              <a:off x="2687255" y="4187566"/>
              <a:ext cx="290448" cy="26882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473B9A57-891C-41C3-A6C6-7A23E0B2BEBD}"/>
                </a:ext>
              </a:extLst>
            </p:cNvPr>
            <p:cNvSpPr/>
            <p:nvPr/>
          </p:nvSpPr>
          <p:spPr>
            <a:xfrm>
              <a:off x="5183304" y="4856394"/>
              <a:ext cx="2670865" cy="5460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QEMU DMA Emulation</a:t>
              </a:r>
              <a:endParaRPr lang="ko-KR" altLang="en-US" dirty="0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09" name="연결선: 구부러짐 108">
              <a:extLst>
                <a:ext uri="{FF2B5EF4-FFF2-40B4-BE49-F238E27FC236}">
                  <a16:creationId xmlns:a16="http://schemas.microsoft.com/office/drawing/2014/main" id="{EB165CD2-BFCF-44C4-BBCD-A09BAF57E3C8}"/>
                </a:ext>
              </a:extLst>
            </p:cNvPr>
            <p:cNvCxnSpPr>
              <a:cxnSpLocks/>
              <a:stCxn id="105" idx="1"/>
            </p:cNvCxnSpPr>
            <p:nvPr/>
          </p:nvCxnSpPr>
          <p:spPr>
            <a:xfrm rot="10800000" flipV="1">
              <a:off x="2866938" y="4051163"/>
              <a:ext cx="268142" cy="760539"/>
            </a:xfrm>
            <a:prstGeom prst="curvedConnector2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F30AC4F-F666-4DD4-B801-58688B9DB354}"/>
                </a:ext>
              </a:extLst>
            </p:cNvPr>
            <p:cNvGrpSpPr/>
            <p:nvPr/>
          </p:nvGrpSpPr>
          <p:grpSpPr>
            <a:xfrm>
              <a:off x="4239648" y="4341608"/>
              <a:ext cx="503093" cy="302662"/>
              <a:chOff x="1517344" y="-627541"/>
              <a:chExt cx="881349" cy="572877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3FB8B3ED-0D6C-46BE-BF17-1E2B0ADFDF22}"/>
                  </a:ext>
                </a:extLst>
              </p:cNvPr>
              <p:cNvSpPr/>
              <p:nvPr/>
            </p:nvSpPr>
            <p:spPr>
              <a:xfrm>
                <a:off x="1517344" y="-627541"/>
                <a:ext cx="881349" cy="5728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666140D3-0A0A-4263-BB58-545DFB41D216}"/>
                  </a:ext>
                </a:extLst>
              </p:cNvPr>
              <p:cNvSpPr/>
              <p:nvPr/>
            </p:nvSpPr>
            <p:spPr>
              <a:xfrm>
                <a:off x="1680846" y="-556597"/>
                <a:ext cx="554344" cy="3603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  <a:endPara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C665E433-5682-49FF-BAF7-C4EF298D74B2}"/>
                  </a:ext>
                </a:extLst>
              </p:cNvPr>
              <p:cNvCxnSpPr>
                <a:stCxn id="111" idx="0"/>
                <a:endCxn id="112" idx="0"/>
              </p:cNvCxnSpPr>
              <p:nvPr/>
            </p:nvCxnSpPr>
            <p:spPr>
              <a:xfrm flipH="1">
                <a:off x="1958018" y="-627541"/>
                <a:ext cx="1" cy="709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C31CFFC-0C96-48DE-8927-134E2635D330}"/>
                  </a:ext>
                </a:extLst>
              </p:cNvPr>
              <p:cNvCxnSpPr>
                <a:cxnSpLocks/>
                <a:stCxn id="111" idx="7"/>
                <a:endCxn id="112" idx="7"/>
              </p:cNvCxnSpPr>
              <p:nvPr/>
            </p:nvCxnSpPr>
            <p:spPr>
              <a:xfrm flipH="1">
                <a:off x="2154008" y="-543645"/>
                <a:ext cx="115614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C8FEB5B6-7300-4F5E-A862-66812C9BA119}"/>
                  </a:ext>
                </a:extLst>
              </p:cNvPr>
              <p:cNvCxnSpPr>
                <a:cxnSpLocks/>
                <a:stCxn id="111" idx="6"/>
                <a:endCxn id="112" idx="6"/>
              </p:cNvCxnSpPr>
              <p:nvPr/>
            </p:nvCxnSpPr>
            <p:spPr>
              <a:xfrm flipH="1" flipV="1">
                <a:off x="2235190" y="-376435"/>
                <a:ext cx="163503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03706F51-3723-4BE8-942B-DB22680C8A06}"/>
                  </a:ext>
                </a:extLst>
              </p:cNvPr>
              <p:cNvCxnSpPr>
                <a:cxnSpLocks/>
                <a:stCxn id="111" idx="5"/>
                <a:endCxn id="112" idx="5"/>
              </p:cNvCxnSpPr>
              <p:nvPr/>
            </p:nvCxnSpPr>
            <p:spPr>
              <a:xfrm flipH="1" flipV="1">
                <a:off x="2154008" y="-249041"/>
                <a:ext cx="115614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ECB8352A-4BEB-4641-9AC9-B1BAEAEA7745}"/>
                  </a:ext>
                </a:extLst>
              </p:cNvPr>
              <p:cNvCxnSpPr>
                <a:cxnSpLocks/>
                <a:stCxn id="111" idx="4"/>
                <a:endCxn id="112" idx="4"/>
              </p:cNvCxnSpPr>
              <p:nvPr/>
            </p:nvCxnSpPr>
            <p:spPr>
              <a:xfrm flipH="1" flipV="1">
                <a:off x="1958018" y="-196273"/>
                <a:ext cx="1" cy="1416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CD81CCFE-9D60-4844-AA83-4E616E1D80EF}"/>
                  </a:ext>
                </a:extLst>
              </p:cNvPr>
              <p:cNvCxnSpPr>
                <a:cxnSpLocks/>
                <a:stCxn id="111" idx="3"/>
                <a:endCxn id="112" idx="3"/>
              </p:cNvCxnSpPr>
              <p:nvPr/>
            </p:nvCxnSpPr>
            <p:spPr>
              <a:xfrm flipV="1">
                <a:off x="1646415" y="-249041"/>
                <a:ext cx="115613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EF90B02E-4A52-46EB-AEA8-56A0684CAC40}"/>
                  </a:ext>
                </a:extLst>
              </p:cNvPr>
              <p:cNvCxnSpPr>
                <a:cxnSpLocks/>
                <a:stCxn id="111" idx="2"/>
                <a:endCxn id="112" idx="2"/>
              </p:cNvCxnSpPr>
              <p:nvPr/>
            </p:nvCxnSpPr>
            <p:spPr>
              <a:xfrm flipV="1">
                <a:off x="1517344" y="-376435"/>
                <a:ext cx="163502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5F353641-F43E-4D6F-8C53-1CBC65421546}"/>
                  </a:ext>
                </a:extLst>
              </p:cNvPr>
              <p:cNvCxnSpPr>
                <a:cxnSpLocks/>
                <a:stCxn id="112" idx="1"/>
                <a:endCxn id="111" idx="1"/>
              </p:cNvCxnSpPr>
              <p:nvPr/>
            </p:nvCxnSpPr>
            <p:spPr>
              <a:xfrm flipH="1" flipV="1">
                <a:off x="1646415" y="-543645"/>
                <a:ext cx="115613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7EEB99DA-20E3-426B-83FF-52ED28529231}"/>
                </a:ext>
              </a:extLst>
            </p:cNvPr>
            <p:cNvGrpSpPr/>
            <p:nvPr/>
          </p:nvGrpSpPr>
          <p:grpSpPr>
            <a:xfrm>
              <a:off x="5058925" y="4343993"/>
              <a:ext cx="503093" cy="302662"/>
              <a:chOff x="1517344" y="-627541"/>
              <a:chExt cx="881349" cy="572877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E5D75641-FCD4-455F-B10A-920883282F6D}"/>
                  </a:ext>
                </a:extLst>
              </p:cNvPr>
              <p:cNvSpPr/>
              <p:nvPr/>
            </p:nvSpPr>
            <p:spPr>
              <a:xfrm>
                <a:off x="1517344" y="-627541"/>
                <a:ext cx="881349" cy="57287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560BFFB6-D73A-4633-93DA-FF74B4DA264F}"/>
                  </a:ext>
                </a:extLst>
              </p:cNvPr>
              <p:cNvSpPr/>
              <p:nvPr/>
            </p:nvSpPr>
            <p:spPr>
              <a:xfrm>
                <a:off x="1680846" y="-556597"/>
                <a:ext cx="554344" cy="3603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29308FAE-3E34-4EBF-9F27-6FB465804B50}"/>
                  </a:ext>
                </a:extLst>
              </p:cNvPr>
              <p:cNvCxnSpPr>
                <a:stCxn id="122" idx="0"/>
                <a:endCxn id="123" idx="0"/>
              </p:cNvCxnSpPr>
              <p:nvPr/>
            </p:nvCxnSpPr>
            <p:spPr>
              <a:xfrm flipH="1">
                <a:off x="1958018" y="-627541"/>
                <a:ext cx="1" cy="709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4BC440E7-355B-455B-9500-112777A705F5}"/>
                  </a:ext>
                </a:extLst>
              </p:cNvPr>
              <p:cNvCxnSpPr>
                <a:cxnSpLocks/>
                <a:stCxn id="122" idx="7"/>
                <a:endCxn id="123" idx="7"/>
              </p:cNvCxnSpPr>
              <p:nvPr/>
            </p:nvCxnSpPr>
            <p:spPr>
              <a:xfrm flipH="1">
                <a:off x="2154008" y="-543645"/>
                <a:ext cx="115614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245DF1AB-BE19-4420-A8EA-11DA147FE5CF}"/>
                  </a:ext>
                </a:extLst>
              </p:cNvPr>
              <p:cNvCxnSpPr>
                <a:cxnSpLocks/>
                <a:stCxn id="122" idx="6"/>
                <a:endCxn id="123" idx="6"/>
              </p:cNvCxnSpPr>
              <p:nvPr/>
            </p:nvCxnSpPr>
            <p:spPr>
              <a:xfrm flipH="1" flipV="1">
                <a:off x="2235190" y="-376435"/>
                <a:ext cx="163503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8AD5DEA7-8F15-4357-B864-4BADE434E9F5}"/>
                  </a:ext>
                </a:extLst>
              </p:cNvPr>
              <p:cNvCxnSpPr>
                <a:cxnSpLocks/>
                <a:stCxn id="122" idx="5"/>
                <a:endCxn id="123" idx="5"/>
              </p:cNvCxnSpPr>
              <p:nvPr/>
            </p:nvCxnSpPr>
            <p:spPr>
              <a:xfrm flipH="1" flipV="1">
                <a:off x="2154008" y="-249041"/>
                <a:ext cx="115614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7E2E0B74-E735-450D-8849-A23448E0BCB4}"/>
                  </a:ext>
                </a:extLst>
              </p:cNvPr>
              <p:cNvCxnSpPr>
                <a:cxnSpLocks/>
                <a:stCxn id="122" idx="4"/>
                <a:endCxn id="123" idx="4"/>
              </p:cNvCxnSpPr>
              <p:nvPr/>
            </p:nvCxnSpPr>
            <p:spPr>
              <a:xfrm flipH="1" flipV="1">
                <a:off x="1958018" y="-196273"/>
                <a:ext cx="1" cy="1416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E6186E25-E4F8-4633-BBDE-CEC8C7A50C46}"/>
                  </a:ext>
                </a:extLst>
              </p:cNvPr>
              <p:cNvCxnSpPr>
                <a:cxnSpLocks/>
                <a:stCxn id="122" idx="3"/>
                <a:endCxn id="123" idx="3"/>
              </p:cNvCxnSpPr>
              <p:nvPr/>
            </p:nvCxnSpPr>
            <p:spPr>
              <a:xfrm flipV="1">
                <a:off x="1646415" y="-249041"/>
                <a:ext cx="115613" cy="1104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07F629AD-1D57-409C-A23B-47F5F599CA96}"/>
                  </a:ext>
                </a:extLst>
              </p:cNvPr>
              <p:cNvCxnSpPr>
                <a:cxnSpLocks/>
                <a:stCxn id="122" idx="2"/>
                <a:endCxn id="123" idx="2"/>
              </p:cNvCxnSpPr>
              <p:nvPr/>
            </p:nvCxnSpPr>
            <p:spPr>
              <a:xfrm flipV="1">
                <a:off x="1517344" y="-376435"/>
                <a:ext cx="163502" cy="353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29E8724E-635F-402B-83D2-7D40C170D9B5}"/>
                  </a:ext>
                </a:extLst>
              </p:cNvPr>
              <p:cNvCxnSpPr>
                <a:cxnSpLocks/>
                <a:stCxn id="123" idx="1"/>
                <a:endCxn id="122" idx="1"/>
              </p:cNvCxnSpPr>
              <p:nvPr/>
            </p:nvCxnSpPr>
            <p:spPr>
              <a:xfrm flipH="1" flipV="1">
                <a:off x="1646415" y="-543645"/>
                <a:ext cx="115613" cy="398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연결선: 구부러짐 131">
              <a:extLst>
                <a:ext uri="{FF2B5EF4-FFF2-40B4-BE49-F238E27FC236}">
                  <a16:creationId xmlns:a16="http://schemas.microsoft.com/office/drawing/2014/main" id="{3671460B-33E4-4D5A-9F95-C1801C0A674D}"/>
                </a:ext>
              </a:extLst>
            </p:cNvPr>
            <p:cNvCxnSpPr>
              <a:cxnSpLocks/>
              <a:stCxn id="105" idx="1"/>
              <a:endCxn id="111" idx="2"/>
            </p:cNvCxnSpPr>
            <p:nvPr/>
          </p:nvCxnSpPr>
          <p:spPr>
            <a:xfrm rot="10800000" flipH="1" flipV="1">
              <a:off x="3135079" y="4051163"/>
              <a:ext cx="1104569" cy="441775"/>
            </a:xfrm>
            <a:prstGeom prst="curvedConnector3">
              <a:avLst>
                <a:gd name="adj1" fmla="val -2329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BAF52D76-6678-4BBA-9E13-FFEAEF476829}"/>
                </a:ext>
              </a:extLst>
            </p:cNvPr>
            <p:cNvSpPr/>
            <p:nvPr/>
          </p:nvSpPr>
          <p:spPr>
            <a:xfrm>
              <a:off x="3770099" y="4313895"/>
              <a:ext cx="290448" cy="2688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9FC8A3C7-F46E-46DE-B1D6-42C489FDD30F}"/>
                </a:ext>
              </a:extLst>
            </p:cNvPr>
            <p:cNvSpPr/>
            <p:nvPr/>
          </p:nvSpPr>
          <p:spPr>
            <a:xfrm>
              <a:off x="1973736" y="5318362"/>
              <a:ext cx="2518994" cy="4165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0FF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FEMU Heap Storage</a:t>
              </a:r>
              <a:endParaRPr lang="ko-KR" altLang="en-US" sz="1600" dirty="0">
                <a:solidFill>
                  <a:srgbClr val="0000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35" name="연결선: 구부러짐 134">
              <a:extLst>
                <a:ext uri="{FF2B5EF4-FFF2-40B4-BE49-F238E27FC236}">
                  <a16:creationId xmlns:a16="http://schemas.microsoft.com/office/drawing/2014/main" id="{6CEC9E85-9E83-4E2C-B2FE-FA484845FE0B}"/>
                </a:ext>
              </a:extLst>
            </p:cNvPr>
            <p:cNvCxnSpPr>
              <a:cxnSpLocks/>
              <a:stCxn id="111" idx="6"/>
              <a:endCxn id="106" idx="3"/>
            </p:cNvCxnSpPr>
            <p:nvPr/>
          </p:nvCxnSpPr>
          <p:spPr>
            <a:xfrm flipH="1">
              <a:off x="4710554" y="4492939"/>
              <a:ext cx="32187" cy="571744"/>
            </a:xfrm>
            <a:prstGeom prst="curvedConnector3">
              <a:avLst>
                <a:gd name="adj1" fmla="val -8226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D38FC850-679A-483C-97FD-B3242008913F}"/>
                </a:ext>
              </a:extLst>
            </p:cNvPr>
            <p:cNvSpPr/>
            <p:nvPr/>
          </p:nvSpPr>
          <p:spPr>
            <a:xfrm>
              <a:off x="4730203" y="4524819"/>
              <a:ext cx="290448" cy="2688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37" name="연결선: 구부러짐 136">
              <a:extLst>
                <a:ext uri="{FF2B5EF4-FFF2-40B4-BE49-F238E27FC236}">
                  <a16:creationId xmlns:a16="http://schemas.microsoft.com/office/drawing/2014/main" id="{CA666FF2-78DF-4C76-9114-CF304D1A709E}"/>
                </a:ext>
              </a:extLst>
            </p:cNvPr>
            <p:cNvCxnSpPr>
              <a:cxnSpLocks/>
              <a:stCxn id="106" idx="1"/>
              <a:endCxn id="134" idx="1"/>
            </p:cNvCxnSpPr>
            <p:nvPr/>
          </p:nvCxnSpPr>
          <p:spPr>
            <a:xfrm rot="10800000" flipH="1" flipV="1">
              <a:off x="1508161" y="5064683"/>
              <a:ext cx="465574" cy="461967"/>
            </a:xfrm>
            <a:prstGeom prst="curvedConnector3">
              <a:avLst>
                <a:gd name="adj1" fmla="val -56876"/>
              </a:avLst>
            </a:prstGeom>
            <a:solidFill>
              <a:srgbClr val="0000FF"/>
            </a:solidFill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668B53C-2C4B-461D-B763-A383A46C4C0C}"/>
                </a:ext>
              </a:extLst>
            </p:cNvPr>
            <p:cNvSpPr/>
            <p:nvPr/>
          </p:nvSpPr>
          <p:spPr>
            <a:xfrm>
              <a:off x="1399443" y="5346651"/>
              <a:ext cx="290448" cy="26882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E18DA64-D383-4397-80E6-B0565AB08A7D}"/>
                </a:ext>
              </a:extLst>
            </p:cNvPr>
            <p:cNvSpPr/>
            <p:nvPr/>
          </p:nvSpPr>
          <p:spPr>
            <a:xfrm>
              <a:off x="5605861" y="5487143"/>
              <a:ext cx="290448" cy="268822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0" name="연결선: 구부러짐 139">
              <a:extLst>
                <a:ext uri="{FF2B5EF4-FFF2-40B4-BE49-F238E27FC236}">
                  <a16:creationId xmlns:a16="http://schemas.microsoft.com/office/drawing/2014/main" id="{193D4C65-F9CD-43EE-BE41-EB5CD2D5B8EB}"/>
                </a:ext>
              </a:extLst>
            </p:cNvPr>
            <p:cNvCxnSpPr>
              <a:cxnSpLocks/>
              <a:stCxn id="134" idx="3"/>
              <a:endCxn id="108" idx="2"/>
            </p:cNvCxnSpPr>
            <p:nvPr/>
          </p:nvCxnSpPr>
          <p:spPr>
            <a:xfrm flipV="1">
              <a:off x="4492729" y="5402411"/>
              <a:ext cx="2026008" cy="124239"/>
            </a:xfrm>
            <a:prstGeom prst="curvedConnector2">
              <a:avLst/>
            </a:prstGeom>
            <a:ln w="28575">
              <a:solidFill>
                <a:srgbClr val="0000FF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연결선: 구부러짐 140">
              <a:extLst>
                <a:ext uri="{FF2B5EF4-FFF2-40B4-BE49-F238E27FC236}">
                  <a16:creationId xmlns:a16="http://schemas.microsoft.com/office/drawing/2014/main" id="{C2146DE7-1BF8-4F19-A042-3F53D6594996}"/>
                </a:ext>
              </a:extLst>
            </p:cNvPr>
            <p:cNvCxnSpPr>
              <a:cxnSpLocks/>
              <a:stCxn id="106" idx="3"/>
              <a:endCxn id="122" idx="5"/>
            </p:cNvCxnSpPr>
            <p:nvPr/>
          </p:nvCxnSpPr>
          <p:spPr>
            <a:xfrm flipV="1">
              <a:off x="4710554" y="4602332"/>
              <a:ext cx="777788" cy="46235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연결선: 구부러짐 141">
              <a:extLst>
                <a:ext uri="{FF2B5EF4-FFF2-40B4-BE49-F238E27FC236}">
                  <a16:creationId xmlns:a16="http://schemas.microsoft.com/office/drawing/2014/main" id="{72A2BAD3-9903-4BE4-82BA-158D46052697}"/>
                </a:ext>
              </a:extLst>
            </p:cNvPr>
            <p:cNvCxnSpPr>
              <a:cxnSpLocks/>
              <a:stCxn id="106" idx="3"/>
              <a:endCxn id="105" idx="3"/>
            </p:cNvCxnSpPr>
            <p:nvPr/>
          </p:nvCxnSpPr>
          <p:spPr>
            <a:xfrm flipV="1">
              <a:off x="4710554" y="4051164"/>
              <a:ext cx="1056128" cy="1013520"/>
            </a:xfrm>
            <a:prstGeom prst="curvedConnector3">
              <a:avLst>
                <a:gd name="adj1" fmla="val 125073"/>
              </a:avLst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3B834CB8-EFEA-48A7-A613-271A53B59AB8}"/>
                </a:ext>
              </a:extLst>
            </p:cNvPr>
            <p:cNvSpPr/>
            <p:nvPr/>
          </p:nvSpPr>
          <p:spPr>
            <a:xfrm>
              <a:off x="4648489" y="5098270"/>
              <a:ext cx="484874" cy="94360"/>
            </a:xfrm>
            <a:custGeom>
              <a:avLst/>
              <a:gdLst>
                <a:gd name="connsiteX0" fmla="*/ 0 w 230981"/>
                <a:gd name="connsiteY0" fmla="*/ 11907 h 178628"/>
                <a:gd name="connsiteX1" fmla="*/ 109537 w 230981"/>
                <a:gd name="connsiteY1" fmla="*/ 178594 h 178628"/>
                <a:gd name="connsiteX2" fmla="*/ 230981 w 230981"/>
                <a:gd name="connsiteY2" fmla="*/ 0 h 17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81" h="178628">
                  <a:moveTo>
                    <a:pt x="0" y="11907"/>
                  </a:moveTo>
                  <a:cubicBezTo>
                    <a:pt x="35520" y="96242"/>
                    <a:pt x="71040" y="180578"/>
                    <a:pt x="109537" y="178594"/>
                  </a:cubicBezTo>
                  <a:cubicBezTo>
                    <a:pt x="148034" y="176610"/>
                    <a:pt x="189507" y="88305"/>
                    <a:pt x="23098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AF52C9E1-B664-4C9B-9FFB-FE00120859A5}"/>
                </a:ext>
              </a:extLst>
            </p:cNvPr>
            <p:cNvSpPr/>
            <p:nvPr/>
          </p:nvSpPr>
          <p:spPr>
            <a:xfrm>
              <a:off x="4763517" y="5133589"/>
              <a:ext cx="290448" cy="2688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EEED3E9D-7B93-4027-B614-13CFEE6C588D}"/>
                </a:ext>
              </a:extLst>
            </p:cNvPr>
            <p:cNvSpPr/>
            <p:nvPr/>
          </p:nvSpPr>
          <p:spPr>
            <a:xfrm>
              <a:off x="6027931" y="4394566"/>
              <a:ext cx="288000" cy="286656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6" name="연결선: 구부러짐 145">
              <a:extLst>
                <a:ext uri="{FF2B5EF4-FFF2-40B4-BE49-F238E27FC236}">
                  <a16:creationId xmlns:a16="http://schemas.microsoft.com/office/drawing/2014/main" id="{1712A9BE-FA79-4AAB-9DA5-074BABF4FBE8}"/>
                </a:ext>
              </a:extLst>
            </p:cNvPr>
            <p:cNvCxnSpPr>
              <a:cxnSpLocks/>
              <a:stCxn id="122" idx="6"/>
            </p:cNvCxnSpPr>
            <p:nvPr/>
          </p:nvCxnSpPr>
          <p:spPr>
            <a:xfrm flipH="1" flipV="1">
              <a:off x="5528559" y="4187567"/>
              <a:ext cx="33459" cy="307757"/>
            </a:xfrm>
            <a:prstGeom prst="curvedConnector4">
              <a:avLst>
                <a:gd name="adj1" fmla="val -683224"/>
                <a:gd name="adj2" fmla="val 7458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F53AD93-C153-4616-82E8-237698A89F01}"/>
                </a:ext>
              </a:extLst>
            </p:cNvPr>
            <p:cNvSpPr/>
            <p:nvPr/>
          </p:nvSpPr>
          <p:spPr>
            <a:xfrm>
              <a:off x="5647949" y="4348179"/>
              <a:ext cx="288000" cy="2866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B371ADDF-E46B-4439-B9AC-4D69307B84E8}"/>
                </a:ext>
              </a:extLst>
            </p:cNvPr>
            <p:cNvSpPr/>
            <p:nvPr/>
          </p:nvSpPr>
          <p:spPr>
            <a:xfrm>
              <a:off x="5449440" y="4587492"/>
              <a:ext cx="290448" cy="2688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  <a:endParaRPr lang="ko-KR" altLang="en-US" b="1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1BD39A51-8FDF-4914-B841-5917C099E8FE}"/>
                </a:ext>
              </a:extLst>
            </p:cNvPr>
            <p:cNvSpPr/>
            <p:nvPr/>
          </p:nvSpPr>
          <p:spPr>
            <a:xfrm>
              <a:off x="3349726" y="3495442"/>
              <a:ext cx="2227462" cy="33174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rgbClr val="0000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libzbd</a:t>
              </a:r>
              <a:r>
                <a:rPr lang="en-US" altLang="ko-KR" sz="1600" dirty="0">
                  <a:solidFill>
                    <a:srgbClr val="0000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ko-KR" altLang="en-US" sz="1600" dirty="0">
                <a:solidFill>
                  <a:srgbClr val="0000FF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2" name="말풍선: 모서리가 둥근 사각형 151">
              <a:extLst>
                <a:ext uri="{FF2B5EF4-FFF2-40B4-BE49-F238E27FC236}">
                  <a16:creationId xmlns:a16="http://schemas.microsoft.com/office/drawing/2014/main" id="{96DB13C1-65B1-476A-9F47-BF20C0E5891C}"/>
                </a:ext>
              </a:extLst>
            </p:cNvPr>
            <p:cNvSpPr/>
            <p:nvPr/>
          </p:nvSpPr>
          <p:spPr>
            <a:xfrm>
              <a:off x="-1279528" y="4696034"/>
              <a:ext cx="2174545" cy="737296"/>
            </a:xfrm>
            <a:prstGeom prst="wedgeRoundRectCallout">
              <a:avLst>
                <a:gd name="adj1" fmla="val 71339"/>
                <a:gd name="adj2" fmla="val -12506"/>
                <a:gd name="adj3" fmla="val 16667"/>
              </a:avLst>
            </a:prstGeom>
            <a:solidFill>
              <a:srgbClr val="D5FFF4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dram.c</a:t>
              </a:r>
              <a:endParaRPr lang="en-US" altLang="ko-KR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backend_rw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())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말풍선: 모서리가 둥근 사각형 152">
              <a:extLst>
                <a:ext uri="{FF2B5EF4-FFF2-40B4-BE49-F238E27FC236}">
                  <a16:creationId xmlns:a16="http://schemas.microsoft.com/office/drawing/2014/main" id="{C97D590A-37DA-470D-A1F2-16AFE58F9C1A}"/>
                </a:ext>
              </a:extLst>
            </p:cNvPr>
            <p:cNvSpPr/>
            <p:nvPr/>
          </p:nvSpPr>
          <p:spPr>
            <a:xfrm>
              <a:off x="5751085" y="5957081"/>
              <a:ext cx="1895248" cy="903350"/>
            </a:xfrm>
            <a:prstGeom prst="wedgeRoundRectCallout">
              <a:avLst>
                <a:gd name="adj1" fmla="val -41972"/>
                <a:gd name="adj2" fmla="val -71133"/>
                <a:gd name="adj3" fmla="val 16667"/>
              </a:avLst>
            </a:prstGeom>
            <a:solidFill>
              <a:srgbClr val="D5FFF4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dma.c</a:t>
              </a:r>
              <a:endParaRPr lang="en-US" altLang="ko-KR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말풍선: 모서리가 둥근 사각형 153">
              <a:extLst>
                <a:ext uri="{FF2B5EF4-FFF2-40B4-BE49-F238E27FC236}">
                  <a16:creationId xmlns:a16="http://schemas.microsoft.com/office/drawing/2014/main" id="{FCDED955-B084-4017-B3C3-59D93CB87D62}"/>
                </a:ext>
              </a:extLst>
            </p:cNvPr>
            <p:cNvSpPr/>
            <p:nvPr/>
          </p:nvSpPr>
          <p:spPr>
            <a:xfrm>
              <a:off x="-1002690" y="3440684"/>
              <a:ext cx="2692580" cy="1142033"/>
            </a:xfrm>
            <a:prstGeom prst="wedgeRoundRectCallout">
              <a:avLst>
                <a:gd name="adj1" fmla="val 62612"/>
                <a:gd name="adj2" fmla="val 49261"/>
                <a:gd name="adj3" fmla="val 16667"/>
              </a:avLst>
            </a:prstGeom>
            <a:solidFill>
              <a:srgbClr val="D5FFF4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nvme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 controller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FemuCtrl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femu.c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zns.c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말풍선: 모서리가 둥근 사각형 154">
              <a:extLst>
                <a:ext uri="{FF2B5EF4-FFF2-40B4-BE49-F238E27FC236}">
                  <a16:creationId xmlns:a16="http://schemas.microsoft.com/office/drawing/2014/main" id="{D195C125-EC70-4C35-90CB-6373682E568B}"/>
                </a:ext>
              </a:extLst>
            </p:cNvPr>
            <p:cNvSpPr/>
            <p:nvPr/>
          </p:nvSpPr>
          <p:spPr>
            <a:xfrm>
              <a:off x="793845" y="2488044"/>
              <a:ext cx="1895247" cy="940956"/>
            </a:xfrm>
            <a:prstGeom prst="wedgeRoundRectCallout">
              <a:avLst>
                <a:gd name="adj1" fmla="val 48800"/>
                <a:gd name="adj2" fmla="val 137608"/>
                <a:gd name="adj3" fmla="val 16667"/>
              </a:avLst>
            </a:prstGeom>
            <a:solidFill>
              <a:srgbClr val="D5FFF4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qemu</a:t>
              </a:r>
              <a:endParaRPr lang="en-US" altLang="ko-KR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PCIe, </a:t>
              </a:r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virtio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3FA2054A-ED63-4EE7-BEF4-5C65DDC0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968" y="1302708"/>
            <a:ext cx="3719774" cy="2118333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89FDDCC2-87B6-442A-98F4-AD6876AC990A}"/>
              </a:ext>
            </a:extLst>
          </p:cNvPr>
          <p:cNvSpPr txBox="1"/>
          <p:nvPr/>
        </p:nvSpPr>
        <p:spPr>
          <a:xfrm>
            <a:off x="8961306" y="3239728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Zone State Machine</a:t>
            </a:r>
            <a:endParaRPr lang="ko-KR" altLang="en-US" dirty="0"/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5E9946A8-E906-44D0-BD23-E1095716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297" y="3768685"/>
            <a:ext cx="3397117" cy="2784933"/>
          </a:xfrm>
          <a:prstGeom prst="rect">
            <a:avLst/>
          </a:prstGeom>
        </p:spPr>
      </p:pic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13395B-215C-4C87-860B-1A3BE3AD9B88}"/>
              </a:ext>
            </a:extLst>
          </p:cNvPr>
          <p:cNvSpPr/>
          <p:nvPr/>
        </p:nvSpPr>
        <p:spPr>
          <a:xfrm>
            <a:off x="8079964" y="3609061"/>
            <a:ext cx="4045361" cy="3184952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F80ADE3-7F54-45EE-8707-E829AB7D78F1}"/>
              </a:ext>
            </a:extLst>
          </p:cNvPr>
          <p:cNvSpPr txBox="1"/>
          <p:nvPr/>
        </p:nvSpPr>
        <p:spPr>
          <a:xfrm>
            <a:off x="8619830" y="6471342"/>
            <a:ext cx="333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Zone Storage Device Principle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4E521B8-26F0-47A6-8845-F822433E2DBB}"/>
              </a:ext>
            </a:extLst>
          </p:cNvPr>
          <p:cNvSpPr txBox="1"/>
          <p:nvPr/>
        </p:nvSpPr>
        <p:spPr>
          <a:xfrm>
            <a:off x="7957179" y="991461"/>
            <a:ext cx="4491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0DAB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SOURCE:https</a:t>
            </a:r>
            <a:r>
              <a:rPr lang="en-US" altLang="ko-KR" sz="1100" dirty="0">
                <a:solidFill>
                  <a:srgbClr val="0DAB0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://zonedstorage.io/docs/introduction/zoned-storage</a:t>
            </a:r>
            <a:r>
              <a:rPr lang="en-US" altLang="ko-KR" sz="1100" dirty="0">
                <a:solidFill>
                  <a:srgbClr val="0DAB0D"/>
                </a:solidFill>
              </a:rPr>
              <a:t> </a:t>
            </a:r>
            <a:endParaRPr lang="ko-KR" altLang="en-US" sz="1100" dirty="0">
              <a:solidFill>
                <a:srgbClr val="0DA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03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Experiment(</a:t>
            </a:r>
            <a:r>
              <a:rPr lang="ko-KR" altLang="en-US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예상결과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1054AC5-7583-4D3D-9703-53FC39BB2514}"/>
              </a:ext>
            </a:extLst>
          </p:cNvPr>
          <p:cNvSpPr/>
          <p:nvPr/>
        </p:nvSpPr>
        <p:spPr>
          <a:xfrm>
            <a:off x="435877" y="2402020"/>
            <a:ext cx="5545157" cy="389394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8ABAB20-6680-4352-AD9B-93ABF5DD705C}"/>
              </a:ext>
            </a:extLst>
          </p:cNvPr>
          <p:cNvSpPr/>
          <p:nvPr/>
        </p:nvSpPr>
        <p:spPr>
          <a:xfrm>
            <a:off x="6210966" y="2402020"/>
            <a:ext cx="5545157" cy="389394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51EB0-38A3-4ECF-AA55-56D798DCEA4C}"/>
              </a:ext>
            </a:extLst>
          </p:cNvPr>
          <p:cNvSpPr txBox="1"/>
          <p:nvPr/>
        </p:nvSpPr>
        <p:spPr>
          <a:xfrm>
            <a:off x="550843" y="1281530"/>
            <a:ext cx="5545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/>
              <a:t>“In general, ZNS guarantees better QoS for applications”</a:t>
            </a:r>
            <a:endParaRPr lang="ko-KR" altLang="en-US" sz="2400" i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35F31D-5F9A-4E50-BB2C-AB7F62EE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64" y="2868724"/>
            <a:ext cx="4969321" cy="1995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3EF884-2D0D-49C6-847C-958A83E06416}"/>
              </a:ext>
            </a:extLst>
          </p:cNvPr>
          <p:cNvSpPr txBox="1"/>
          <p:nvPr/>
        </p:nvSpPr>
        <p:spPr>
          <a:xfrm>
            <a:off x="737264" y="4942634"/>
            <a:ext cx="4969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Matias </a:t>
            </a:r>
            <a:r>
              <a:rPr lang="en-US" altLang="ko-KR" dirty="0" err="1"/>
              <a:t>Bjørling</a:t>
            </a:r>
            <a:r>
              <a:rPr lang="en-US" altLang="ko-KR" dirty="0"/>
              <a:t>, et al., ZNS: Avoiding the Block Interface Tax for Flash-based SSDs, ATC’21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616CB3-822E-45E6-9421-8A4F9E29C43C}"/>
              </a:ext>
            </a:extLst>
          </p:cNvPr>
          <p:cNvSpPr txBox="1"/>
          <p:nvPr/>
        </p:nvSpPr>
        <p:spPr>
          <a:xfrm>
            <a:off x="6096000" y="1097489"/>
            <a:ext cx="554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/>
              <a:t>“Especially, ZNS 1-to-1 channel mapping make applications configure their QoS(L-app/T-app)”</a:t>
            </a:r>
            <a:endParaRPr lang="ko-KR" altLang="en-US" sz="2400" i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FA1DB1-B34C-4AA0-873F-AB4DC00754F3}"/>
              </a:ext>
            </a:extLst>
          </p:cNvPr>
          <p:cNvSpPr/>
          <p:nvPr/>
        </p:nvSpPr>
        <p:spPr>
          <a:xfrm>
            <a:off x="6819291" y="3007376"/>
            <a:ext cx="4328504" cy="1136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94D079-36F7-4422-BBB8-A52C5814CD98}"/>
              </a:ext>
            </a:extLst>
          </p:cNvPr>
          <p:cNvSpPr/>
          <p:nvPr/>
        </p:nvSpPr>
        <p:spPr>
          <a:xfrm>
            <a:off x="6819291" y="4651670"/>
            <a:ext cx="4328504" cy="1136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D0B54-AD46-421B-AC29-02363CEBB36D}"/>
              </a:ext>
            </a:extLst>
          </p:cNvPr>
          <p:cNvSpPr txBox="1"/>
          <p:nvPr/>
        </p:nvSpPr>
        <p:spPr>
          <a:xfrm>
            <a:off x="8524282" y="4331596"/>
            <a:ext cx="91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latency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F0CCA7-9781-461D-A117-2C01674100EC}"/>
              </a:ext>
            </a:extLst>
          </p:cNvPr>
          <p:cNvSpPr txBox="1"/>
          <p:nvPr/>
        </p:nvSpPr>
        <p:spPr>
          <a:xfrm>
            <a:off x="8276489" y="2659819"/>
            <a:ext cx="141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Throughput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4A2C0E-7C9B-472F-9E5E-92E8B72CBE6D}"/>
              </a:ext>
            </a:extLst>
          </p:cNvPr>
          <p:cNvSpPr/>
          <p:nvPr/>
        </p:nvSpPr>
        <p:spPr>
          <a:xfrm>
            <a:off x="2963537" y="-1255923"/>
            <a:ext cx="484743" cy="4847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4DA99A6-FDDE-4199-94C2-B79DE062B341}"/>
              </a:ext>
            </a:extLst>
          </p:cNvPr>
          <p:cNvSpPr/>
          <p:nvPr/>
        </p:nvSpPr>
        <p:spPr>
          <a:xfrm>
            <a:off x="3046201" y="-1173259"/>
            <a:ext cx="319413" cy="319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DF7574-A8A2-4ADB-B2E6-C6C50512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813" y="3273424"/>
            <a:ext cx="127818" cy="12625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A9050D8-1739-4BF3-832E-C51279198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435" y="3210294"/>
            <a:ext cx="127818" cy="12625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B9213C2-B8D0-4DF7-BC6C-98F01E50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66" y="3365870"/>
            <a:ext cx="127818" cy="1262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3753648-9EF6-4ABC-A20E-59D0C2FF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488" y="3147164"/>
            <a:ext cx="127818" cy="12625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283BACD-E572-4605-8429-188AECAC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671" y="3254412"/>
            <a:ext cx="127818" cy="12625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9B85736-FB9A-4D47-9C72-9F4426E3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541" y="3191282"/>
            <a:ext cx="127818" cy="12625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905342C-208C-40D9-8B8B-6EF0CF6F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594" y="3273423"/>
            <a:ext cx="127818" cy="126259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536CCBE-FB90-4688-BBC3-1072D3C79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522" y="3147163"/>
            <a:ext cx="127818" cy="12625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1D10F94-3DE5-4A4D-A14B-482902200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940" y="3273422"/>
            <a:ext cx="127818" cy="12625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7F6ABC0-59A2-43E9-A6E3-8E5240EE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833" y="3147163"/>
            <a:ext cx="127818" cy="12625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445627-01E2-4D79-8C9D-7D2E074FE946}"/>
              </a:ext>
            </a:extLst>
          </p:cNvPr>
          <p:cNvCxnSpPr>
            <a:endCxn id="16" idx="1"/>
          </p:cNvCxnSpPr>
          <p:nvPr/>
        </p:nvCxnSpPr>
        <p:spPr>
          <a:xfrm>
            <a:off x="6835938" y="3336551"/>
            <a:ext cx="178875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7556799-5793-4D77-ADF4-7847D73DD294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 flipV="1">
            <a:off x="7142631" y="3273424"/>
            <a:ext cx="168804" cy="6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D7DA773-8017-4A71-B0DC-4C9E245D96DF}"/>
              </a:ext>
            </a:extLst>
          </p:cNvPr>
          <p:cNvCxnSpPr>
            <a:cxnSpLocks/>
            <a:stCxn id="34" idx="1"/>
            <a:endCxn id="32" idx="3"/>
          </p:cNvCxnSpPr>
          <p:nvPr/>
        </p:nvCxnSpPr>
        <p:spPr>
          <a:xfrm flipH="1" flipV="1">
            <a:off x="7439253" y="3273424"/>
            <a:ext cx="131613" cy="15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5478B19-1098-464F-A40A-D1A640AB1A28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7698684" y="3210294"/>
            <a:ext cx="168804" cy="21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9147437-A15F-4700-9AB3-FB2EA69D9F40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7995306" y="3210294"/>
            <a:ext cx="153365" cy="10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177A064-A4E6-4E38-81B1-F71372102D2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V="1">
            <a:off x="8276489" y="3254412"/>
            <a:ext cx="147052" cy="63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D6F1589-1823-4E3F-B52E-CF68E7E33634}"/>
              </a:ext>
            </a:extLst>
          </p:cNvPr>
          <p:cNvCxnSpPr>
            <a:cxnSpLocks/>
            <a:stCxn id="43" idx="1"/>
            <a:endCxn id="42" idx="3"/>
          </p:cNvCxnSpPr>
          <p:nvPr/>
        </p:nvCxnSpPr>
        <p:spPr>
          <a:xfrm flipH="1" flipV="1">
            <a:off x="8551359" y="3254412"/>
            <a:ext cx="428235" cy="82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7A35937-663C-4260-A4A3-1CEF80B7D83B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>
            <a:off x="9107412" y="3210293"/>
            <a:ext cx="122110" cy="12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3CBA8A6-4F93-4B0E-88C2-508441362F76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9357340" y="3210293"/>
            <a:ext cx="149600" cy="12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5826166-F12C-43F5-A7CE-7FAC82BD754F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9634758" y="3210293"/>
            <a:ext cx="223075" cy="12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E415404-70F5-4324-BDEC-767C1AE6B54C}"/>
              </a:ext>
            </a:extLst>
          </p:cNvPr>
          <p:cNvCxnSpPr>
            <a:cxnSpLocks/>
          </p:cNvCxnSpPr>
          <p:nvPr/>
        </p:nvCxnSpPr>
        <p:spPr>
          <a:xfrm>
            <a:off x="6835938" y="3869259"/>
            <a:ext cx="178875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3DC60C7-E6FF-4E90-A025-001E98F5662D}"/>
              </a:ext>
            </a:extLst>
          </p:cNvPr>
          <p:cNvCxnSpPr>
            <a:cxnSpLocks/>
          </p:cNvCxnSpPr>
          <p:nvPr/>
        </p:nvCxnSpPr>
        <p:spPr>
          <a:xfrm>
            <a:off x="7142631" y="3869262"/>
            <a:ext cx="185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CC19D41-BE00-4CA5-A392-22C1A57F3415}"/>
              </a:ext>
            </a:extLst>
          </p:cNvPr>
          <p:cNvCxnSpPr>
            <a:cxnSpLocks/>
          </p:cNvCxnSpPr>
          <p:nvPr/>
        </p:nvCxnSpPr>
        <p:spPr>
          <a:xfrm flipH="1" flipV="1">
            <a:off x="7455900" y="3869262"/>
            <a:ext cx="134385" cy="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4D7CDBE-84D0-42E9-B980-36AECB916A28}"/>
              </a:ext>
            </a:extLst>
          </p:cNvPr>
          <p:cNvCxnSpPr>
            <a:cxnSpLocks/>
          </p:cNvCxnSpPr>
          <p:nvPr/>
        </p:nvCxnSpPr>
        <p:spPr>
          <a:xfrm flipV="1">
            <a:off x="7718103" y="3869260"/>
            <a:ext cx="156063" cy="2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4E46BCA7-65B9-4C23-811C-6C2F947AF395}"/>
              </a:ext>
            </a:extLst>
          </p:cNvPr>
          <p:cNvCxnSpPr>
            <a:cxnSpLocks/>
          </p:cNvCxnSpPr>
          <p:nvPr/>
        </p:nvCxnSpPr>
        <p:spPr>
          <a:xfrm flipH="1">
            <a:off x="8001984" y="3850250"/>
            <a:ext cx="146687" cy="19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D7594D5-7C4D-40FD-BBD3-1E673C309DFA}"/>
              </a:ext>
            </a:extLst>
          </p:cNvPr>
          <p:cNvCxnSpPr>
            <a:cxnSpLocks/>
          </p:cNvCxnSpPr>
          <p:nvPr/>
        </p:nvCxnSpPr>
        <p:spPr>
          <a:xfrm flipV="1">
            <a:off x="8276489" y="3844154"/>
            <a:ext cx="172964" cy="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7F979AB-B74B-4A6D-8224-814E4C56C4CD}"/>
              </a:ext>
            </a:extLst>
          </p:cNvPr>
          <p:cNvCxnSpPr>
            <a:cxnSpLocks/>
          </p:cNvCxnSpPr>
          <p:nvPr/>
        </p:nvCxnSpPr>
        <p:spPr>
          <a:xfrm flipH="1">
            <a:off x="8577271" y="3844153"/>
            <a:ext cx="4128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CC69FD1E-2384-417B-8E2F-B63B2B00FE04}"/>
              </a:ext>
            </a:extLst>
          </p:cNvPr>
          <p:cNvCxnSpPr>
            <a:cxnSpLocks/>
          </p:cNvCxnSpPr>
          <p:nvPr/>
        </p:nvCxnSpPr>
        <p:spPr>
          <a:xfrm flipH="1" flipV="1">
            <a:off x="9117985" y="3844153"/>
            <a:ext cx="164544" cy="5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BF734B4-374B-4AA7-8E53-FFE6AA6B81C3}"/>
              </a:ext>
            </a:extLst>
          </p:cNvPr>
          <p:cNvCxnSpPr>
            <a:cxnSpLocks/>
          </p:cNvCxnSpPr>
          <p:nvPr/>
        </p:nvCxnSpPr>
        <p:spPr>
          <a:xfrm flipV="1">
            <a:off x="9410347" y="3844152"/>
            <a:ext cx="120897" cy="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7F23BA25-BFE6-490D-9D10-49DA02345539}"/>
              </a:ext>
            </a:extLst>
          </p:cNvPr>
          <p:cNvCxnSpPr>
            <a:cxnSpLocks/>
          </p:cNvCxnSpPr>
          <p:nvPr/>
        </p:nvCxnSpPr>
        <p:spPr>
          <a:xfrm flipH="1">
            <a:off x="9659062" y="3743001"/>
            <a:ext cx="198771" cy="101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CC520159-F2A4-4158-92FA-77D5DF5787B4}"/>
              </a:ext>
            </a:extLst>
          </p:cNvPr>
          <p:cNvSpPr/>
          <p:nvPr/>
        </p:nvSpPr>
        <p:spPr>
          <a:xfrm>
            <a:off x="5248947" y="-1255923"/>
            <a:ext cx="484743" cy="4847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AC8D704-6F04-4728-9857-ED35567FCF3C}"/>
              </a:ext>
            </a:extLst>
          </p:cNvPr>
          <p:cNvSpPr/>
          <p:nvPr/>
        </p:nvSpPr>
        <p:spPr>
          <a:xfrm>
            <a:off x="5331611" y="-1173259"/>
            <a:ext cx="319413" cy="319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FF36754B-E7BF-49D0-99E5-5FE75711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813" y="3803167"/>
            <a:ext cx="127818" cy="126259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612FEA07-EF12-4D4C-A851-00041584F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437" y="3803167"/>
            <a:ext cx="127818" cy="126259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716DA26A-0D60-43D6-8D5A-67E675A0B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285" y="3803167"/>
            <a:ext cx="127818" cy="126259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1B712CE-5CB2-4892-B194-53905513E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981" y="3803167"/>
            <a:ext cx="127818" cy="126259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B0BB7EDD-5562-44D6-BD73-26A640755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214" y="3803167"/>
            <a:ext cx="127818" cy="12625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AEC5820A-477D-4BE2-BBE0-92061F0C1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694" y="3803167"/>
            <a:ext cx="127818" cy="126259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171D5C98-6D95-4096-B3E7-461C4E5CB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469" y="3803167"/>
            <a:ext cx="127818" cy="126259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66C04584-E298-4266-B856-3D43FB779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207" y="3803167"/>
            <a:ext cx="127818" cy="126259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6EFA246C-9BFB-46D7-AF63-A2100C4F1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678" y="3803167"/>
            <a:ext cx="127818" cy="126259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FE332067-3F28-4271-8B24-55AB62185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19" y="3717893"/>
            <a:ext cx="127818" cy="126259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078E70D-79BE-473B-BB84-FCE43B3B6BB0}"/>
              </a:ext>
            </a:extLst>
          </p:cNvPr>
          <p:cNvSpPr/>
          <p:nvPr/>
        </p:nvSpPr>
        <p:spPr>
          <a:xfrm>
            <a:off x="10215131" y="4049852"/>
            <a:ext cx="919197" cy="655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8B60919D-24B4-4EF2-B645-DF4E5AB34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736" y="4448726"/>
            <a:ext cx="181647" cy="179432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4CA9151F-7FD1-4409-9825-8B63E4E8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217" y="4172839"/>
            <a:ext cx="181647" cy="17943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7B39111A-2194-4F85-A939-80245E06919D}"/>
              </a:ext>
            </a:extLst>
          </p:cNvPr>
          <p:cNvSpPr txBox="1"/>
          <p:nvPr/>
        </p:nvSpPr>
        <p:spPr>
          <a:xfrm>
            <a:off x="10401782" y="4059359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T-app</a:t>
            </a:r>
          </a:p>
          <a:p>
            <a:r>
              <a:rPr lang="en-US" altLang="ko-KR" dirty="0"/>
              <a:t>L-app</a:t>
            </a:r>
            <a:endParaRPr lang="ko-KR" altLang="en-US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364F5A8-1687-481D-8EBA-BDFE99F6687D}"/>
              </a:ext>
            </a:extLst>
          </p:cNvPr>
          <p:cNvCxnSpPr>
            <a:cxnSpLocks/>
          </p:cNvCxnSpPr>
          <p:nvPr/>
        </p:nvCxnSpPr>
        <p:spPr>
          <a:xfrm>
            <a:off x="6816946" y="4968993"/>
            <a:ext cx="178875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9C6123A-DAA3-4A73-BAC0-0B23A42B2E31}"/>
              </a:ext>
            </a:extLst>
          </p:cNvPr>
          <p:cNvCxnSpPr>
            <a:cxnSpLocks/>
          </p:cNvCxnSpPr>
          <p:nvPr/>
        </p:nvCxnSpPr>
        <p:spPr>
          <a:xfrm>
            <a:off x="7123639" y="4968996"/>
            <a:ext cx="185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2EDADAC-0908-48F6-8238-ED61F2AB68BE}"/>
              </a:ext>
            </a:extLst>
          </p:cNvPr>
          <p:cNvCxnSpPr>
            <a:cxnSpLocks/>
          </p:cNvCxnSpPr>
          <p:nvPr/>
        </p:nvCxnSpPr>
        <p:spPr>
          <a:xfrm flipH="1" flipV="1">
            <a:off x="7436908" y="4968996"/>
            <a:ext cx="134385" cy="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4CA0D7D3-EA3C-4F1A-8CEB-7384DC73DA9B}"/>
              </a:ext>
            </a:extLst>
          </p:cNvPr>
          <p:cNvCxnSpPr>
            <a:cxnSpLocks/>
          </p:cNvCxnSpPr>
          <p:nvPr/>
        </p:nvCxnSpPr>
        <p:spPr>
          <a:xfrm flipV="1">
            <a:off x="7699111" y="4968994"/>
            <a:ext cx="156063" cy="2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477AACC-3087-4D92-8841-1235A7B1082A}"/>
              </a:ext>
            </a:extLst>
          </p:cNvPr>
          <p:cNvCxnSpPr>
            <a:cxnSpLocks/>
          </p:cNvCxnSpPr>
          <p:nvPr/>
        </p:nvCxnSpPr>
        <p:spPr>
          <a:xfrm flipH="1">
            <a:off x="7982992" y="4949984"/>
            <a:ext cx="146687" cy="19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BFED4C6E-D6E2-4989-AE9E-DAB8C7747627}"/>
              </a:ext>
            </a:extLst>
          </p:cNvPr>
          <p:cNvCxnSpPr>
            <a:cxnSpLocks/>
          </p:cNvCxnSpPr>
          <p:nvPr/>
        </p:nvCxnSpPr>
        <p:spPr>
          <a:xfrm flipV="1">
            <a:off x="8257497" y="4943888"/>
            <a:ext cx="172964" cy="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74A046FA-6C7A-49F3-B906-7C8942725C03}"/>
              </a:ext>
            </a:extLst>
          </p:cNvPr>
          <p:cNvCxnSpPr>
            <a:cxnSpLocks/>
          </p:cNvCxnSpPr>
          <p:nvPr/>
        </p:nvCxnSpPr>
        <p:spPr>
          <a:xfrm flipH="1">
            <a:off x="8558279" y="4943887"/>
            <a:ext cx="4128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5886B7D-C998-4DE4-B38F-1A368C729055}"/>
              </a:ext>
            </a:extLst>
          </p:cNvPr>
          <p:cNvCxnSpPr>
            <a:cxnSpLocks/>
          </p:cNvCxnSpPr>
          <p:nvPr/>
        </p:nvCxnSpPr>
        <p:spPr>
          <a:xfrm flipH="1" flipV="1">
            <a:off x="9098993" y="4943887"/>
            <a:ext cx="164544" cy="5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AB264C8F-486A-4530-A65D-13EA84915F76}"/>
              </a:ext>
            </a:extLst>
          </p:cNvPr>
          <p:cNvCxnSpPr>
            <a:cxnSpLocks/>
          </p:cNvCxnSpPr>
          <p:nvPr/>
        </p:nvCxnSpPr>
        <p:spPr>
          <a:xfrm flipV="1">
            <a:off x="9391355" y="4943886"/>
            <a:ext cx="120897" cy="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A0CF79A-C27B-44E2-9F10-69516DA4DB43}"/>
              </a:ext>
            </a:extLst>
          </p:cNvPr>
          <p:cNvCxnSpPr>
            <a:cxnSpLocks/>
            <a:stCxn id="162" idx="1"/>
          </p:cNvCxnSpPr>
          <p:nvPr/>
        </p:nvCxnSpPr>
        <p:spPr>
          <a:xfrm flipH="1" flipV="1">
            <a:off x="9627720" y="4931499"/>
            <a:ext cx="214035" cy="53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그림 152">
            <a:extLst>
              <a:ext uri="{FF2B5EF4-FFF2-40B4-BE49-F238E27FC236}">
                <a16:creationId xmlns:a16="http://schemas.microsoft.com/office/drawing/2014/main" id="{C9F2E5BD-8B4E-40E1-AC17-6E4C81F0E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821" y="4902901"/>
            <a:ext cx="127818" cy="126259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53712173-E9CD-4263-97B6-47E9AB5AE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445" y="4902901"/>
            <a:ext cx="127818" cy="126259"/>
          </a:xfrm>
          <a:prstGeom prst="rect">
            <a:avLst/>
          </a:prstGeom>
        </p:spPr>
      </p:pic>
      <p:pic>
        <p:nvPicPr>
          <p:cNvPr id="155" name="그림 154">
            <a:extLst>
              <a:ext uri="{FF2B5EF4-FFF2-40B4-BE49-F238E27FC236}">
                <a16:creationId xmlns:a16="http://schemas.microsoft.com/office/drawing/2014/main" id="{AA9C510A-47AD-490D-8571-7DCF95129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293" y="4902901"/>
            <a:ext cx="127818" cy="126259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288BF95C-5547-4DC3-BA21-84C52CF3E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989" y="4902901"/>
            <a:ext cx="127818" cy="126259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08C98C5F-D9DE-4610-A2A7-BBBE4D1E9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222" y="4902901"/>
            <a:ext cx="127818" cy="126259"/>
          </a:xfrm>
          <a:prstGeom prst="rect">
            <a:avLst/>
          </a:prstGeom>
        </p:spPr>
      </p:pic>
      <p:pic>
        <p:nvPicPr>
          <p:cNvPr id="158" name="그림 157">
            <a:extLst>
              <a:ext uri="{FF2B5EF4-FFF2-40B4-BE49-F238E27FC236}">
                <a16:creationId xmlns:a16="http://schemas.microsoft.com/office/drawing/2014/main" id="{BD2ECC42-0A01-42AE-8B51-2F6F174F4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702" y="4902901"/>
            <a:ext cx="127818" cy="126259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46D705D4-2344-407B-B23A-EA2C46EF0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477" y="4902901"/>
            <a:ext cx="127818" cy="126259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1DDE0029-F600-48BE-A4C9-A20B26777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215" y="4902901"/>
            <a:ext cx="127818" cy="126259"/>
          </a:xfrm>
          <a:prstGeom prst="rect">
            <a:avLst/>
          </a:prstGeom>
        </p:spPr>
      </p:pic>
      <p:pic>
        <p:nvPicPr>
          <p:cNvPr id="161" name="그림 160">
            <a:extLst>
              <a:ext uri="{FF2B5EF4-FFF2-40B4-BE49-F238E27FC236}">
                <a16:creationId xmlns:a16="http://schemas.microsoft.com/office/drawing/2014/main" id="{AA11EFB9-34B6-4185-AE84-5FFF95037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686" y="4902901"/>
            <a:ext cx="127818" cy="126259"/>
          </a:xfrm>
          <a:prstGeom prst="rect">
            <a:avLst/>
          </a:prstGeom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1C02C758-340D-470D-852D-20539A5E7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1755" y="4922361"/>
            <a:ext cx="127818" cy="126259"/>
          </a:xfrm>
          <a:prstGeom prst="rect">
            <a:avLst/>
          </a:prstGeom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5542B232-A482-4A2E-A075-246D893CA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6854508" y="5327287"/>
            <a:ext cx="3151905" cy="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5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Experiment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A2C0E-7C9B-472F-9E5E-92E8B72CBE6D}"/>
              </a:ext>
            </a:extLst>
          </p:cNvPr>
          <p:cNvSpPr/>
          <p:nvPr/>
        </p:nvSpPr>
        <p:spPr>
          <a:xfrm>
            <a:off x="2963537" y="-1255923"/>
            <a:ext cx="484743" cy="4847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4DA99A6-FDDE-4199-94C2-B79DE062B341}"/>
              </a:ext>
            </a:extLst>
          </p:cNvPr>
          <p:cNvSpPr/>
          <p:nvPr/>
        </p:nvSpPr>
        <p:spPr>
          <a:xfrm>
            <a:off x="3046201" y="-1173259"/>
            <a:ext cx="319413" cy="319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C520159-F2A4-4158-92FA-77D5DF5787B4}"/>
              </a:ext>
            </a:extLst>
          </p:cNvPr>
          <p:cNvSpPr/>
          <p:nvPr/>
        </p:nvSpPr>
        <p:spPr>
          <a:xfrm>
            <a:off x="5248947" y="-1255923"/>
            <a:ext cx="484743" cy="4847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AC8D704-6F04-4728-9857-ED35567FCF3C}"/>
              </a:ext>
            </a:extLst>
          </p:cNvPr>
          <p:cNvSpPr/>
          <p:nvPr/>
        </p:nvSpPr>
        <p:spPr>
          <a:xfrm>
            <a:off x="5331611" y="-1173259"/>
            <a:ext cx="319413" cy="319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47E947-D0B8-4BBF-813A-DEC8FDCBB728}"/>
              </a:ext>
            </a:extLst>
          </p:cNvPr>
          <p:cNvSpPr txBox="1"/>
          <p:nvPr/>
        </p:nvSpPr>
        <p:spPr>
          <a:xfrm>
            <a:off x="2003823" y="6215745"/>
            <a:ext cx="8812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https://github.com/ucare-uchicago/FEMU/commit/76a9d8e333f081a9df30b5f8706e9be81517665c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C108BD-56FE-43DD-9BB6-FE7B332459B5}"/>
              </a:ext>
            </a:extLst>
          </p:cNvPr>
          <p:cNvGrpSpPr/>
          <p:nvPr/>
        </p:nvGrpSpPr>
        <p:grpSpPr>
          <a:xfrm>
            <a:off x="1343130" y="1473031"/>
            <a:ext cx="9728569" cy="4476524"/>
            <a:chOff x="98477" y="1156735"/>
            <a:chExt cx="12093523" cy="5564739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782637F8-81D7-4D75-BB44-9AB2E0ACB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9067" b="5700"/>
            <a:stretch/>
          </p:blipFill>
          <p:spPr>
            <a:xfrm>
              <a:off x="98477" y="3269667"/>
              <a:ext cx="11611778" cy="3451807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13969F8D-B6D2-4029-98F9-6CB8D3936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2" b="74462"/>
            <a:stretch/>
          </p:blipFill>
          <p:spPr>
            <a:xfrm>
              <a:off x="98477" y="1156735"/>
              <a:ext cx="12093523" cy="2520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83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Experiment(</a:t>
            </a:r>
            <a:r>
              <a:rPr lang="ko-KR" altLang="en-US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실제결과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3D3413-9A14-4D56-ACB2-64ADA4D15721}"/>
              </a:ext>
            </a:extLst>
          </p:cNvPr>
          <p:cNvSpPr txBox="1"/>
          <p:nvPr/>
        </p:nvSpPr>
        <p:spPr>
          <a:xfrm>
            <a:off x="3339235" y="1307576"/>
            <a:ext cx="5545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err="1"/>
              <a:t>TrSSD</a:t>
            </a:r>
            <a:r>
              <a:rPr lang="en-US" altLang="ko-KR" sz="2400" i="1" dirty="0"/>
              <a:t> vs ZNS SSD</a:t>
            </a:r>
          </a:p>
          <a:p>
            <a:pPr algn="ctr"/>
            <a:r>
              <a:rPr lang="en-US" altLang="ko-KR" sz="2400" i="1" dirty="0"/>
              <a:t>(Write Heavy)</a:t>
            </a:r>
            <a:endParaRPr lang="ko-KR" altLang="en-US" sz="2400" i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7DF59C5-016B-4C27-BC1E-BD5D53FD9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30" y="2294424"/>
            <a:ext cx="10866340" cy="322433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F5B10D-E3A1-43A0-9C03-4FCDCF831A52}"/>
              </a:ext>
            </a:extLst>
          </p:cNvPr>
          <p:cNvCxnSpPr>
            <a:cxnSpLocks/>
          </p:cNvCxnSpPr>
          <p:nvPr/>
        </p:nvCxnSpPr>
        <p:spPr>
          <a:xfrm>
            <a:off x="3155950" y="2819400"/>
            <a:ext cx="0" cy="2247900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A178AE-643A-404F-8460-B5AE7C7E7CBD}"/>
              </a:ext>
            </a:extLst>
          </p:cNvPr>
          <p:cNvSpPr txBox="1"/>
          <p:nvPr/>
        </p:nvSpPr>
        <p:spPr>
          <a:xfrm>
            <a:off x="3155950" y="27022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Worker 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4CEFA74-500D-4C6E-8BDC-824BA715888C}"/>
              </a:ext>
            </a:extLst>
          </p:cNvPr>
          <p:cNvCxnSpPr>
            <a:cxnSpLocks/>
          </p:cNvCxnSpPr>
          <p:nvPr/>
        </p:nvCxnSpPr>
        <p:spPr>
          <a:xfrm>
            <a:off x="4786630" y="2819400"/>
            <a:ext cx="0" cy="2247900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D834A-8584-45D2-8B7C-566B88AA133E}"/>
              </a:ext>
            </a:extLst>
          </p:cNvPr>
          <p:cNvSpPr txBox="1"/>
          <p:nvPr/>
        </p:nvSpPr>
        <p:spPr>
          <a:xfrm>
            <a:off x="4786630" y="27022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Worker 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694A80-B193-4323-BA8A-A843708D050E}"/>
              </a:ext>
            </a:extLst>
          </p:cNvPr>
          <p:cNvCxnSpPr>
            <a:cxnSpLocks/>
          </p:cNvCxnSpPr>
          <p:nvPr/>
        </p:nvCxnSpPr>
        <p:spPr>
          <a:xfrm>
            <a:off x="6399201" y="2819400"/>
            <a:ext cx="0" cy="2247900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F43899-2FF7-42B4-A823-A055D54D23F9}"/>
              </a:ext>
            </a:extLst>
          </p:cNvPr>
          <p:cNvSpPr txBox="1"/>
          <p:nvPr/>
        </p:nvSpPr>
        <p:spPr>
          <a:xfrm>
            <a:off x="6399201" y="27022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Worker 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9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13471"/>
            <a:ext cx="2743200" cy="365125"/>
          </a:xfrm>
        </p:spPr>
        <p:txBody>
          <a:bodyPr/>
          <a:lstStyle/>
          <a:p>
            <a:fld id="{A8B9FC14-406C-4F77-A652-54400BDED1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Experiment(</a:t>
            </a:r>
            <a:r>
              <a:rPr lang="ko-KR" altLang="en-US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실제결과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3D3413-9A14-4D56-ACB2-64ADA4D15721}"/>
              </a:ext>
            </a:extLst>
          </p:cNvPr>
          <p:cNvSpPr txBox="1"/>
          <p:nvPr/>
        </p:nvSpPr>
        <p:spPr>
          <a:xfrm>
            <a:off x="3339235" y="1307576"/>
            <a:ext cx="5545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err="1"/>
              <a:t>TrSSD</a:t>
            </a:r>
            <a:r>
              <a:rPr lang="en-US" altLang="ko-KR" sz="2400" i="1" dirty="0"/>
              <a:t> vs ZNS SSD</a:t>
            </a:r>
          </a:p>
          <a:p>
            <a:pPr algn="ctr"/>
            <a:r>
              <a:rPr lang="en-US" altLang="ko-KR" sz="2400" i="1" dirty="0"/>
              <a:t>(write 128MB)</a:t>
            </a:r>
            <a:endParaRPr lang="ko-KR" altLang="en-US" sz="2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178AE-643A-404F-8460-B5AE7C7E7CBD}"/>
              </a:ext>
            </a:extLst>
          </p:cNvPr>
          <p:cNvSpPr txBox="1"/>
          <p:nvPr/>
        </p:nvSpPr>
        <p:spPr>
          <a:xfrm>
            <a:off x="3155950" y="27022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Worker 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D834A-8584-45D2-8B7C-566B88AA133E}"/>
              </a:ext>
            </a:extLst>
          </p:cNvPr>
          <p:cNvSpPr txBox="1"/>
          <p:nvPr/>
        </p:nvSpPr>
        <p:spPr>
          <a:xfrm>
            <a:off x="4786630" y="27022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Worker 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F43899-2FF7-42B4-A823-A055D54D23F9}"/>
              </a:ext>
            </a:extLst>
          </p:cNvPr>
          <p:cNvSpPr txBox="1"/>
          <p:nvPr/>
        </p:nvSpPr>
        <p:spPr>
          <a:xfrm>
            <a:off x="6399201" y="270229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Worker 4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6B5B071-DA6B-4E2C-B2E1-09A8069D25DB}"/>
              </a:ext>
            </a:extLst>
          </p:cNvPr>
          <p:cNvSpPr/>
          <p:nvPr/>
        </p:nvSpPr>
        <p:spPr>
          <a:xfrm>
            <a:off x="1076325" y="5635864"/>
            <a:ext cx="4438650" cy="1222136"/>
          </a:xfrm>
          <a:prstGeom prst="wedgeRoundRectCallout">
            <a:avLst>
              <a:gd name="adj1" fmla="val 22717"/>
              <a:gd name="adj2" fmla="val -79009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BAD9C3-2157-4CBE-A020-2714523496A8}"/>
              </a:ext>
            </a:extLst>
          </p:cNvPr>
          <p:cNvSpPr/>
          <p:nvPr/>
        </p:nvSpPr>
        <p:spPr>
          <a:xfrm>
            <a:off x="1304926" y="6009661"/>
            <a:ext cx="928688" cy="4984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Zone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4AA208-5643-4ED0-A8E1-C0A2ED927EA6}"/>
              </a:ext>
            </a:extLst>
          </p:cNvPr>
          <p:cNvSpPr/>
          <p:nvPr/>
        </p:nvSpPr>
        <p:spPr>
          <a:xfrm>
            <a:off x="2328862" y="6009661"/>
            <a:ext cx="928688" cy="4984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Zone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E47B3E-AE26-42E8-A4C3-EDF44B7DBB14}"/>
              </a:ext>
            </a:extLst>
          </p:cNvPr>
          <p:cNvSpPr/>
          <p:nvPr/>
        </p:nvSpPr>
        <p:spPr>
          <a:xfrm>
            <a:off x="3352798" y="6009661"/>
            <a:ext cx="928688" cy="4984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Zone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8B3A53-2144-4A81-92BE-7EEF0893148C}"/>
              </a:ext>
            </a:extLst>
          </p:cNvPr>
          <p:cNvSpPr/>
          <p:nvPr/>
        </p:nvSpPr>
        <p:spPr>
          <a:xfrm>
            <a:off x="4376735" y="6009661"/>
            <a:ext cx="928688" cy="4984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Zone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4A644B-7C0F-4A35-BFE1-3157F8E2F278}"/>
              </a:ext>
            </a:extLst>
          </p:cNvPr>
          <p:cNvCxnSpPr>
            <a:cxnSpLocks/>
          </p:cNvCxnSpPr>
          <p:nvPr/>
        </p:nvCxnSpPr>
        <p:spPr>
          <a:xfrm>
            <a:off x="1352551" y="5757861"/>
            <a:ext cx="0" cy="2074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7A174A1-AC18-43AE-87B4-4092C6CA8968}"/>
              </a:ext>
            </a:extLst>
          </p:cNvPr>
          <p:cNvCxnSpPr>
            <a:cxnSpLocks/>
          </p:cNvCxnSpPr>
          <p:nvPr/>
        </p:nvCxnSpPr>
        <p:spPr>
          <a:xfrm>
            <a:off x="2357438" y="5757861"/>
            <a:ext cx="0" cy="2074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EE22FA8-75E1-48ED-8822-DBBF2CF957C0}"/>
              </a:ext>
            </a:extLst>
          </p:cNvPr>
          <p:cNvCxnSpPr>
            <a:cxnSpLocks/>
          </p:cNvCxnSpPr>
          <p:nvPr/>
        </p:nvCxnSpPr>
        <p:spPr>
          <a:xfrm>
            <a:off x="3402013" y="5757861"/>
            <a:ext cx="0" cy="2074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1E5091E-C1B1-405E-9811-41DF22A9CF78}"/>
              </a:ext>
            </a:extLst>
          </p:cNvPr>
          <p:cNvCxnSpPr>
            <a:cxnSpLocks/>
          </p:cNvCxnSpPr>
          <p:nvPr/>
        </p:nvCxnSpPr>
        <p:spPr>
          <a:xfrm>
            <a:off x="4376735" y="5757861"/>
            <a:ext cx="0" cy="2074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833753-BF55-4E7E-8CDF-75436A02B23B}"/>
              </a:ext>
            </a:extLst>
          </p:cNvPr>
          <p:cNvSpPr txBox="1"/>
          <p:nvPr/>
        </p:nvSpPr>
        <p:spPr>
          <a:xfrm>
            <a:off x="1352551" y="572307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Worker 1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DFB9F-767F-411D-99FE-4AD77F7F6603}"/>
              </a:ext>
            </a:extLst>
          </p:cNvPr>
          <p:cNvSpPr txBox="1"/>
          <p:nvPr/>
        </p:nvSpPr>
        <p:spPr>
          <a:xfrm>
            <a:off x="2355107" y="572307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Worker 2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C624A-8864-44BA-965E-1F355779C939}"/>
              </a:ext>
            </a:extLst>
          </p:cNvPr>
          <p:cNvSpPr txBox="1"/>
          <p:nvPr/>
        </p:nvSpPr>
        <p:spPr>
          <a:xfrm>
            <a:off x="3384972" y="572307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Worker 3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1ABFE4-1C76-4288-9B1D-7BD0C80D5E7F}"/>
              </a:ext>
            </a:extLst>
          </p:cNvPr>
          <p:cNvSpPr txBox="1"/>
          <p:nvPr/>
        </p:nvSpPr>
        <p:spPr>
          <a:xfrm>
            <a:off x="4376735" y="572307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Worker 4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A0C7C6C-50D6-4B71-9471-2240F6965574}"/>
              </a:ext>
            </a:extLst>
          </p:cNvPr>
          <p:cNvCxnSpPr>
            <a:cxnSpLocks/>
          </p:cNvCxnSpPr>
          <p:nvPr/>
        </p:nvCxnSpPr>
        <p:spPr>
          <a:xfrm>
            <a:off x="1304926" y="6553974"/>
            <a:ext cx="0" cy="22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582A2DF-46E4-4577-9C43-C278B2E2A5E9}"/>
              </a:ext>
            </a:extLst>
          </p:cNvPr>
          <p:cNvCxnSpPr>
            <a:cxnSpLocks/>
          </p:cNvCxnSpPr>
          <p:nvPr/>
        </p:nvCxnSpPr>
        <p:spPr>
          <a:xfrm>
            <a:off x="2233615" y="6553974"/>
            <a:ext cx="0" cy="22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9B92DD-8B1A-4295-8E41-D4F78994EFD5}"/>
              </a:ext>
            </a:extLst>
          </p:cNvPr>
          <p:cNvSpPr txBox="1"/>
          <p:nvPr/>
        </p:nvSpPr>
        <p:spPr>
          <a:xfrm>
            <a:off x="1244927" y="6495132"/>
            <a:ext cx="10486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zonesize</a:t>
            </a:r>
            <a:r>
              <a:rPr lang="en-US" altLang="ko-KR" sz="800" dirty="0"/>
              <a:t> = 128MB</a:t>
            </a:r>
            <a:endParaRPr lang="ko-KR" altLang="en-US" sz="8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9DF8006-18E7-4093-A302-CF52EFD9973F}"/>
              </a:ext>
            </a:extLst>
          </p:cNvPr>
          <p:cNvCxnSpPr>
            <a:cxnSpLocks/>
          </p:cNvCxnSpPr>
          <p:nvPr/>
        </p:nvCxnSpPr>
        <p:spPr>
          <a:xfrm>
            <a:off x="1304926" y="6702004"/>
            <a:ext cx="9286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6D8BD4-F832-4555-A750-E8E599CC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06" y="2141650"/>
            <a:ext cx="12192000" cy="35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07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13471"/>
            <a:ext cx="2743200" cy="365125"/>
          </a:xfrm>
        </p:spPr>
        <p:txBody>
          <a:bodyPr/>
          <a:lstStyle/>
          <a:p>
            <a:fld id="{A8B9FC14-406C-4F77-A652-54400BDED1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Experiment(</a:t>
            </a:r>
            <a:r>
              <a:rPr lang="ko-KR" altLang="en-US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실제결과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)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3D3413-9A14-4D56-ACB2-64ADA4D15721}"/>
              </a:ext>
            </a:extLst>
          </p:cNvPr>
          <p:cNvSpPr txBox="1"/>
          <p:nvPr/>
        </p:nvSpPr>
        <p:spPr>
          <a:xfrm>
            <a:off x="3339235" y="1307576"/>
            <a:ext cx="5545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err="1"/>
              <a:t>TrSSD</a:t>
            </a:r>
            <a:r>
              <a:rPr lang="en-US" altLang="ko-KR" sz="2400" i="1" dirty="0"/>
              <a:t> vs ZNS SSD</a:t>
            </a:r>
          </a:p>
          <a:p>
            <a:pPr algn="ctr"/>
            <a:r>
              <a:rPr lang="en-US" altLang="ko-KR" sz="2400" i="1" dirty="0"/>
              <a:t>(write 128MB)</a:t>
            </a:r>
            <a:endParaRPr lang="ko-KR" altLang="en-US" sz="2400" i="1" dirty="0"/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6B5B071-DA6B-4E2C-B2E1-09A8069D25DB}"/>
              </a:ext>
            </a:extLst>
          </p:cNvPr>
          <p:cNvSpPr/>
          <p:nvPr/>
        </p:nvSpPr>
        <p:spPr>
          <a:xfrm>
            <a:off x="1076325" y="5635864"/>
            <a:ext cx="4438650" cy="1222136"/>
          </a:xfrm>
          <a:prstGeom prst="wedgeRoundRectCallout">
            <a:avLst>
              <a:gd name="adj1" fmla="val 22717"/>
              <a:gd name="adj2" fmla="val -79009"/>
              <a:gd name="adj3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BAD9C3-2157-4CBE-A020-2714523496A8}"/>
              </a:ext>
            </a:extLst>
          </p:cNvPr>
          <p:cNvSpPr/>
          <p:nvPr/>
        </p:nvSpPr>
        <p:spPr>
          <a:xfrm>
            <a:off x="1304926" y="6009661"/>
            <a:ext cx="928688" cy="4984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Zone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4AA208-5643-4ED0-A8E1-C0A2ED927EA6}"/>
              </a:ext>
            </a:extLst>
          </p:cNvPr>
          <p:cNvSpPr/>
          <p:nvPr/>
        </p:nvSpPr>
        <p:spPr>
          <a:xfrm>
            <a:off x="2328862" y="6009661"/>
            <a:ext cx="928688" cy="4984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Zone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E47B3E-AE26-42E8-A4C3-EDF44B7DBB14}"/>
              </a:ext>
            </a:extLst>
          </p:cNvPr>
          <p:cNvSpPr/>
          <p:nvPr/>
        </p:nvSpPr>
        <p:spPr>
          <a:xfrm>
            <a:off x="3352798" y="6009661"/>
            <a:ext cx="928688" cy="4984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Zone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8B3A53-2144-4A81-92BE-7EEF0893148C}"/>
              </a:ext>
            </a:extLst>
          </p:cNvPr>
          <p:cNvSpPr/>
          <p:nvPr/>
        </p:nvSpPr>
        <p:spPr>
          <a:xfrm>
            <a:off x="4376735" y="6009661"/>
            <a:ext cx="928688" cy="4984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Zone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4A644B-7C0F-4A35-BFE1-3157F8E2F278}"/>
              </a:ext>
            </a:extLst>
          </p:cNvPr>
          <p:cNvCxnSpPr>
            <a:cxnSpLocks/>
          </p:cNvCxnSpPr>
          <p:nvPr/>
        </p:nvCxnSpPr>
        <p:spPr>
          <a:xfrm>
            <a:off x="1352551" y="5757861"/>
            <a:ext cx="0" cy="2074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7A174A1-AC18-43AE-87B4-4092C6CA8968}"/>
              </a:ext>
            </a:extLst>
          </p:cNvPr>
          <p:cNvCxnSpPr>
            <a:cxnSpLocks/>
          </p:cNvCxnSpPr>
          <p:nvPr/>
        </p:nvCxnSpPr>
        <p:spPr>
          <a:xfrm>
            <a:off x="2357438" y="5757861"/>
            <a:ext cx="0" cy="2074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EE22FA8-75E1-48ED-8822-DBBF2CF957C0}"/>
              </a:ext>
            </a:extLst>
          </p:cNvPr>
          <p:cNvCxnSpPr>
            <a:cxnSpLocks/>
          </p:cNvCxnSpPr>
          <p:nvPr/>
        </p:nvCxnSpPr>
        <p:spPr>
          <a:xfrm>
            <a:off x="3402013" y="5757861"/>
            <a:ext cx="0" cy="2074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1E5091E-C1B1-405E-9811-41DF22A9CF78}"/>
              </a:ext>
            </a:extLst>
          </p:cNvPr>
          <p:cNvCxnSpPr>
            <a:cxnSpLocks/>
          </p:cNvCxnSpPr>
          <p:nvPr/>
        </p:nvCxnSpPr>
        <p:spPr>
          <a:xfrm>
            <a:off x="4376735" y="5757861"/>
            <a:ext cx="0" cy="20743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833753-BF55-4E7E-8CDF-75436A02B23B}"/>
              </a:ext>
            </a:extLst>
          </p:cNvPr>
          <p:cNvSpPr txBox="1"/>
          <p:nvPr/>
        </p:nvSpPr>
        <p:spPr>
          <a:xfrm>
            <a:off x="1352551" y="572307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Worker 1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DFB9F-767F-411D-99FE-4AD77F7F6603}"/>
              </a:ext>
            </a:extLst>
          </p:cNvPr>
          <p:cNvSpPr txBox="1"/>
          <p:nvPr/>
        </p:nvSpPr>
        <p:spPr>
          <a:xfrm>
            <a:off x="2355107" y="572307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Worker 2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C624A-8864-44BA-965E-1F355779C939}"/>
              </a:ext>
            </a:extLst>
          </p:cNvPr>
          <p:cNvSpPr txBox="1"/>
          <p:nvPr/>
        </p:nvSpPr>
        <p:spPr>
          <a:xfrm>
            <a:off x="3384972" y="572307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Worker 3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1ABFE4-1C76-4288-9B1D-7BD0C80D5E7F}"/>
              </a:ext>
            </a:extLst>
          </p:cNvPr>
          <p:cNvSpPr txBox="1"/>
          <p:nvPr/>
        </p:nvSpPr>
        <p:spPr>
          <a:xfrm>
            <a:off x="4376735" y="572307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Worker 4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A0C7C6C-50D6-4B71-9471-2240F6965574}"/>
              </a:ext>
            </a:extLst>
          </p:cNvPr>
          <p:cNvCxnSpPr>
            <a:cxnSpLocks/>
          </p:cNvCxnSpPr>
          <p:nvPr/>
        </p:nvCxnSpPr>
        <p:spPr>
          <a:xfrm>
            <a:off x="1304926" y="6553974"/>
            <a:ext cx="0" cy="22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582A2DF-46E4-4577-9C43-C278B2E2A5E9}"/>
              </a:ext>
            </a:extLst>
          </p:cNvPr>
          <p:cNvCxnSpPr>
            <a:cxnSpLocks/>
          </p:cNvCxnSpPr>
          <p:nvPr/>
        </p:nvCxnSpPr>
        <p:spPr>
          <a:xfrm>
            <a:off x="2233615" y="6553974"/>
            <a:ext cx="0" cy="22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9B92DD-8B1A-4295-8E41-D4F78994EFD5}"/>
              </a:ext>
            </a:extLst>
          </p:cNvPr>
          <p:cNvSpPr txBox="1"/>
          <p:nvPr/>
        </p:nvSpPr>
        <p:spPr>
          <a:xfrm>
            <a:off x="1244927" y="6495132"/>
            <a:ext cx="10486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zonesize</a:t>
            </a:r>
            <a:r>
              <a:rPr lang="en-US" altLang="ko-KR" sz="800" dirty="0"/>
              <a:t> = 128MB</a:t>
            </a:r>
            <a:endParaRPr lang="ko-KR" altLang="en-US" sz="8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9DF8006-18E7-4093-A302-CF52EFD9973F}"/>
              </a:ext>
            </a:extLst>
          </p:cNvPr>
          <p:cNvCxnSpPr>
            <a:cxnSpLocks/>
          </p:cNvCxnSpPr>
          <p:nvPr/>
        </p:nvCxnSpPr>
        <p:spPr>
          <a:xfrm>
            <a:off x="1304926" y="6702004"/>
            <a:ext cx="9286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981C00E-7B9E-4972-AF19-BE45CDDE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3" y="2148156"/>
            <a:ext cx="1219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1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ZNS SSD Mapping method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E6B072-316D-4FF6-88C7-E93D87E643FB}"/>
              </a:ext>
            </a:extLst>
          </p:cNvPr>
          <p:cNvSpPr/>
          <p:nvPr/>
        </p:nvSpPr>
        <p:spPr>
          <a:xfrm>
            <a:off x="6227533" y="1445344"/>
            <a:ext cx="5219700" cy="4457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ZNS+ way :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Make OCSSD to ZNS SSD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ABC2A1-2318-4A69-A9A5-41B7EEFCF3F5}"/>
              </a:ext>
            </a:extLst>
          </p:cNvPr>
          <p:cNvSpPr/>
          <p:nvPr/>
        </p:nvSpPr>
        <p:spPr>
          <a:xfrm>
            <a:off x="838200" y="1445343"/>
            <a:ext cx="5219700" cy="44576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</a:rPr>
              <a:t>OpenSouce</a:t>
            </a:r>
            <a:r>
              <a:rPr lang="en-US" altLang="ko-KR" sz="2000" dirty="0">
                <a:solidFill>
                  <a:schemeClr val="tx1"/>
                </a:solidFill>
              </a:rPr>
              <a:t> Contribution :</a:t>
            </a:r>
          </a:p>
          <a:p>
            <a:pPr algn="ctr"/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Make ZNS SSD latency emulation &amp; controller zone mapping method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16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5F8080-0E51-4687-A5B5-D79C0153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about 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xNVMe</a:t>
            </a:r>
            <a:endParaRPr lang="en-US" altLang="ko-KR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494D800D-D70E-4F7C-B291-61E4E1F5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35" y="1303958"/>
            <a:ext cx="6000171" cy="4740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310FD7-56E3-4070-9AF9-1EEE9954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1" y="2121244"/>
            <a:ext cx="5858554" cy="29772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85B7A6-5AE8-44B5-8553-B74E613AD639}"/>
              </a:ext>
            </a:extLst>
          </p:cNvPr>
          <p:cNvSpPr txBox="1"/>
          <p:nvPr/>
        </p:nvSpPr>
        <p:spPr>
          <a:xfrm>
            <a:off x="37421" y="52702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https://www.snia.org/sites/default/files/SDCEMEA/2020/3%20-%20Javier%20Gonzalez%20Zoned%20namespacese.PDF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08073-8DA3-4316-A54F-B3747D3E0ABA}"/>
              </a:ext>
            </a:extLst>
          </p:cNvPr>
          <p:cNvSpPr txBox="1"/>
          <p:nvPr/>
        </p:nvSpPr>
        <p:spPr>
          <a:xfrm>
            <a:off x="7079456" y="5905630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https://xnvme.io/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48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E954807-C8E2-4D5E-B713-2AF84CA9AC97}"/>
              </a:ext>
            </a:extLst>
          </p:cNvPr>
          <p:cNvSpPr txBox="1">
            <a:spLocks/>
          </p:cNvSpPr>
          <p:nvPr/>
        </p:nvSpPr>
        <p:spPr>
          <a:xfrm>
            <a:off x="854014" y="1070212"/>
            <a:ext cx="10515600" cy="5286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(FEMU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ZNS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SSD)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FEMU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ZNS SSD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interface &amp; I/O stack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Experiment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ZNS SSD Mapping method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Open Channel SSD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Make another ZNS SSD in FEMU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 err="1">
                <a:latin typeface="Times New Roman" pitchFamily="18" charset="0"/>
                <a:cs typeface="Times New Roman" pitchFamily="18" charset="0"/>
              </a:rPr>
              <a:t>HotStorage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(March ‘29)?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pic>
        <p:nvPicPr>
          <p:cNvPr id="17410" name="Picture 2" descr="속담: 아는 것이 병[탈]">
            <a:extLst>
              <a:ext uri="{FF2B5EF4-FFF2-40B4-BE49-F238E27FC236}">
                <a16:creationId xmlns:a16="http://schemas.microsoft.com/office/drawing/2014/main" id="{3071A80F-01FF-4A33-A872-BF6C4676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484263"/>
            <a:ext cx="3815148" cy="254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C73C99-F107-4DF4-AC90-CE059C858167}"/>
              </a:ext>
            </a:extLst>
          </p:cNvPr>
          <p:cNvSpPr txBox="1"/>
          <p:nvPr/>
        </p:nvSpPr>
        <p:spPr>
          <a:xfrm>
            <a:off x="8771924" y="6065192"/>
            <a:ext cx="201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원본 그림 </a:t>
            </a:r>
            <a:r>
              <a:rPr lang="en-US" altLang="ko-KR" dirty="0"/>
              <a:t>: [</a:t>
            </a:r>
            <a:r>
              <a:rPr lang="ko-KR" altLang="en-US" dirty="0">
                <a:hlinkClick r:id="rId3"/>
              </a:rPr>
              <a:t>여기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References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1971614-CAD4-4EEC-B9F0-8AD3E209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https://github.com/ucare-uchicago/FEMU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[2] Li,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Huaicheng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et al. "The CASE of FEMU: Cheap, accurate, scalable and extensible flash emulator." FAST’ 18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[3] KVM, QEMU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https://ssup2.github.io/theory_analysis/QEMU_KVM/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[4] I/O Virtualization Software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4"/>
              </a:rPr>
              <a:t>https://ssup2.github.io/theory_analysis/IO_Virtualization_Software/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[5] QEMU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NVMe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Emulation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5"/>
              </a:rPr>
              <a:t>https://qemu-project.gitlab.io/qemu/system/devices/nvme.html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VirtIO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hlinkClick r:id="rId6"/>
              </a:rPr>
              <a:t>https://lolki.tistory.com/3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endParaRPr lang="en-US" altLang="ko-KR" sz="18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10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E954807-C8E2-4D5E-B713-2AF84CA9AC97}"/>
              </a:ext>
            </a:extLst>
          </p:cNvPr>
          <p:cNvSpPr txBox="1">
            <a:spLocks/>
          </p:cNvSpPr>
          <p:nvPr/>
        </p:nvSpPr>
        <p:spPr>
          <a:xfrm>
            <a:off x="854014" y="1070212"/>
            <a:ext cx="10515600" cy="52861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(FEMU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ZNS</a:t>
            </a:r>
            <a:r>
              <a:rPr lang="ko-KR" alt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SSD)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FEMU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ZNS SSD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interface &amp; I/O stack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4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Experiment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ZNS SSD Mapping method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Open Channel SSD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Make another ZNS SSD in FEMU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 err="1">
                <a:latin typeface="Times New Roman" pitchFamily="18" charset="0"/>
                <a:cs typeface="Times New Roman" pitchFamily="18" charset="0"/>
              </a:rPr>
              <a:t>HotStorage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(March ‘29)?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5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8CB6EDCD-AAAF-4FD2-AC0A-3658BFF5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altLang="ko-KR" sz="3200" dirty="0" err="1">
                <a:latin typeface="Times New Roman" pitchFamily="18" charset="0"/>
                <a:cs typeface="Times New Roman" pitchFamily="18" charset="0"/>
              </a:rPr>
              <a:t>VirtIO</a:t>
            </a:r>
            <a:r>
              <a:rPr lang="en-US" altLang="ko-KR" sz="3200" dirty="0">
                <a:latin typeface="Times New Roman" pitchFamily="18" charset="0"/>
                <a:cs typeface="Times New Roman" pitchFamily="18" charset="0"/>
              </a:rPr>
              <a:t> works?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Appnedix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: 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VirtIO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02D145-D322-4F30-92CA-21FF84CC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1" y="1825279"/>
            <a:ext cx="7115249" cy="445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C5AC771-950B-4DE9-8655-06ACB11A7A70}"/>
              </a:ext>
            </a:extLst>
          </p:cNvPr>
          <p:cNvSpPr txBox="1"/>
          <p:nvPr/>
        </p:nvSpPr>
        <p:spPr>
          <a:xfrm>
            <a:off x="7755612" y="1895646"/>
            <a:ext cx="4320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virtio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>
                <a:hlinkClick r:id="rId3"/>
              </a:rPr>
              <a:t>https://selfish-developer.com/entry/virtio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QEMU</a:t>
            </a:r>
            <a:r>
              <a:rPr lang="ko-KR" altLang="en-US" dirty="0"/>
              <a:t>에서 </a:t>
            </a:r>
            <a:r>
              <a:rPr lang="en-US" altLang="ko-KR" dirty="0"/>
              <a:t>Full virtualization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매번 </a:t>
            </a:r>
            <a:r>
              <a:rPr lang="en-US" altLang="ko-KR" dirty="0">
                <a:sym typeface="Wingdings" panose="05000000000000000000" pitchFamily="2" charset="2"/>
              </a:rPr>
              <a:t>Guest</a:t>
            </a:r>
            <a:r>
              <a:rPr lang="ko-KR" altLang="en-US" dirty="0">
                <a:sym typeface="Wingdings" panose="05000000000000000000" pitchFamily="2" charset="2"/>
              </a:rPr>
              <a:t>명령어를 트랩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장치를 에뮬레이션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느림</a:t>
            </a:r>
            <a:r>
              <a:rPr lang="en-US" altLang="ko-KR" dirty="0">
                <a:sym typeface="Wingdings" panose="05000000000000000000" pitchFamily="2" charset="2"/>
              </a:rPr>
              <a:t>(Guest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Host</a:t>
            </a:r>
            <a:r>
              <a:rPr lang="ko-KR" altLang="en-US" dirty="0">
                <a:sym typeface="Wingdings" panose="05000000000000000000" pitchFamily="2" charset="2"/>
              </a:rPr>
              <a:t>에 비해 엄청나게 느려짐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이를위해서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Hypervisor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Guest</a:t>
            </a:r>
            <a:r>
              <a:rPr lang="ko-KR" altLang="en-US" dirty="0">
                <a:sym typeface="Wingdings" panose="05000000000000000000" pitchFamily="2" charset="2"/>
              </a:rPr>
              <a:t>가 트랩 없이 통신할 수 있는 채널을 </a:t>
            </a:r>
            <a:r>
              <a:rPr lang="ko-KR" altLang="en-US" dirty="0" err="1">
                <a:sym typeface="Wingdings" panose="05000000000000000000" pitchFamily="2" charset="2"/>
              </a:rPr>
              <a:t>만듬</a:t>
            </a:r>
            <a:r>
              <a:rPr lang="en-US" altLang="ko-KR" dirty="0">
                <a:sym typeface="Wingdings" panose="05000000000000000000" pitchFamily="2" charset="2"/>
              </a:rPr>
              <a:t>Guest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frontend driver, Hypervisor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dirty="0">
                <a:sym typeface="Wingdings" panose="05000000000000000000" pitchFamily="2" charset="2"/>
              </a:rPr>
              <a:t>backend driver</a:t>
            </a:r>
            <a:r>
              <a:rPr lang="ko-KR" altLang="en-US" dirty="0">
                <a:sym typeface="Wingdings" panose="05000000000000000000" pitchFamily="2" charset="2"/>
              </a:rPr>
              <a:t>가 필요하게 됨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237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C05C8B-C35F-440C-8809-1E5E13529A71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FEMU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8B3367-8FD7-4B30-8D1F-4EB3A9F8F982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29BFA1D-DD9D-4CE3-BB1A-BC57AC8C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577" y="2604426"/>
            <a:ext cx="3265253" cy="30369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74075E-1EDA-4AD2-85EA-1431475A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181" y="2818403"/>
            <a:ext cx="5558971" cy="27445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97061D-1B46-4B2E-9BE0-01196009563F}"/>
              </a:ext>
            </a:extLst>
          </p:cNvPr>
          <p:cNvSpPr txBox="1"/>
          <p:nvPr/>
        </p:nvSpPr>
        <p:spPr>
          <a:xfrm>
            <a:off x="221329" y="1640285"/>
            <a:ext cx="3950120" cy="4276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QEMU-based open source 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Flash Emulator</a:t>
            </a:r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1F4FB-B14F-4598-847D-AD1C6E10B241}"/>
              </a:ext>
            </a:extLst>
          </p:cNvPr>
          <p:cNvSpPr txBox="1"/>
          <p:nvPr/>
        </p:nvSpPr>
        <p:spPr>
          <a:xfrm>
            <a:off x="4509350" y="1640285"/>
            <a:ext cx="3556932" cy="4257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Exposed 4 types of SSDs</a:t>
            </a:r>
          </a:p>
          <a:p>
            <a:pPr algn="ctr"/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33637-6FD9-4BFA-B899-764E6997DC3A}"/>
              </a:ext>
            </a:extLst>
          </p:cNvPr>
          <p:cNvSpPr txBox="1"/>
          <p:nvPr/>
        </p:nvSpPr>
        <p:spPr>
          <a:xfrm>
            <a:off x="8407667" y="1642933"/>
            <a:ext cx="3556932" cy="42381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</a:p>
          <a:p>
            <a:pPr algn="ctr"/>
            <a:r>
              <a:rPr lang="en-US" altLang="ko-K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Scalable, Accurate Flash Emulator</a:t>
            </a:r>
            <a:endParaRPr lang="ko-KR" alt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DC0286-8544-4A85-B4B6-D9AF2549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1" y="2866747"/>
            <a:ext cx="3731677" cy="245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3EF6-EEA7-40F4-B795-30606C8908B0}"/>
              </a:ext>
            </a:extLst>
          </p:cNvPr>
          <p:cNvSpPr txBox="1"/>
          <p:nvPr/>
        </p:nvSpPr>
        <p:spPr>
          <a:xfrm>
            <a:off x="227401" y="5317060"/>
            <a:ext cx="3950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DAB0D"/>
                </a:solidFill>
              </a:rPr>
              <a:t>Source : </a:t>
            </a:r>
            <a:r>
              <a:rPr lang="en-US" altLang="ko-KR" sz="1050" dirty="0">
                <a:solidFill>
                  <a:srgbClr val="0DAB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https://ssup2.github.io/theory_analysis/QEMU_KVM/</a:t>
            </a:r>
            <a:r>
              <a:rPr lang="en-US" altLang="ko-KR" sz="1050" dirty="0">
                <a:solidFill>
                  <a:srgbClr val="0DAB0D"/>
                </a:solidFill>
              </a:rPr>
              <a:t> </a:t>
            </a:r>
            <a:endParaRPr lang="ko-KR" altLang="en-US" sz="1050" dirty="0">
              <a:solidFill>
                <a:srgbClr val="0DAB0D"/>
              </a:solidFill>
            </a:endParaRPr>
          </a:p>
        </p:txBody>
      </p:sp>
      <p:pic>
        <p:nvPicPr>
          <p:cNvPr id="2052" name="Picture 4" descr="삼성전자, 소비자용 SSD &amp;#39;870 EVO&amp;#39; 글로벌 출시 – Samsung Newsroom Korea">
            <a:extLst>
              <a:ext uri="{FF2B5EF4-FFF2-40B4-BE49-F238E27FC236}">
                <a16:creationId xmlns:a16="http://schemas.microsoft.com/office/drawing/2014/main" id="{405D2C77-F2BB-4BB3-8903-C46487225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5" t="6016" r="14028" b="5480"/>
          <a:stretch/>
        </p:blipFill>
        <p:spPr bwMode="auto">
          <a:xfrm>
            <a:off x="4791955" y="2806444"/>
            <a:ext cx="1361388" cy="9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385C5E4-BAE7-40A8-B3EF-B6F14D12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55" y="4258075"/>
            <a:ext cx="1361388" cy="93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전자기기이(가) 표시된 사진&#10;&#10;자동 생성된 설명">
            <a:extLst>
              <a:ext uri="{FF2B5EF4-FFF2-40B4-BE49-F238E27FC236}">
                <a16:creationId xmlns:a16="http://schemas.microsoft.com/office/drawing/2014/main" id="{2901CABA-2A1C-4F44-807A-12FA1FFC417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4200" r="95920">
                        <a14:foregroundMark x1="11280" y1="49400" x2="4200" y2="68120"/>
                        <a14:foregroundMark x1="4200" y1="68120" x2="12240" y2="62160"/>
                        <a14:foregroundMark x1="89920" y1="34240" x2="97960" y2="36640"/>
                        <a14:foregroundMark x1="97960" y1="36640" x2="91440" y2="73640"/>
                        <a14:foregroundMark x1="91440" y1="73640" x2="89120" y2="40760"/>
                        <a14:foregroundMark x1="89120" y1="40760" x2="91520" y2="35600"/>
                        <a14:foregroundMark x1="94920" y1="35720" x2="98760" y2="43120"/>
                        <a14:foregroundMark x1="98760" y1="43120" x2="95400" y2="58000"/>
                        <a14:foregroundMark x1="95400" y1="58000" x2="94240" y2="35720"/>
                        <a14:foregroundMark x1="94240" y1="35720" x2="94560" y2="34600"/>
                        <a14:foregroundMark x1="95560" y1="34600" x2="99320" y2="42640"/>
                        <a14:foregroundMark x1="99320" y1="42640" x2="95560" y2="36760"/>
                        <a14:foregroundMark x1="95560" y1="36760" x2="95920" y2="35240"/>
                        <a14:foregroundMark x1="22880" y1="65680" x2="21520" y2="67160"/>
                        <a14:foregroundMark x1="23600" y1="68640" x2="21680" y2="686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819" b="13804"/>
          <a:stretch/>
        </p:blipFill>
        <p:spPr>
          <a:xfrm>
            <a:off x="6383600" y="4248675"/>
            <a:ext cx="1417176" cy="969041"/>
          </a:xfrm>
          <a:prstGeom prst="rect">
            <a:avLst/>
          </a:prstGeom>
        </p:spPr>
      </p:pic>
      <p:pic>
        <p:nvPicPr>
          <p:cNvPr id="15" name="그림 14" descr="텍스트, 모니터이(가) 표시된 사진&#10;&#10;자동 생성된 설명">
            <a:extLst>
              <a:ext uri="{FF2B5EF4-FFF2-40B4-BE49-F238E27FC236}">
                <a16:creationId xmlns:a16="http://schemas.microsoft.com/office/drawing/2014/main" id="{599D5DCD-3E55-4A43-B61F-74B0ED8AAA6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5" t="18000" r="17407" b="18410"/>
          <a:stretch/>
        </p:blipFill>
        <p:spPr>
          <a:xfrm>
            <a:off x="6485916" y="2818403"/>
            <a:ext cx="1361389" cy="9464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E4FC0C-1BEF-4D51-9F46-19A97108C930}"/>
              </a:ext>
            </a:extLst>
          </p:cNvPr>
          <p:cNvSpPr txBox="1"/>
          <p:nvPr/>
        </p:nvSpPr>
        <p:spPr>
          <a:xfrm>
            <a:off x="4509351" y="6162466"/>
            <a:ext cx="52448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₂ https://news.samsung.com/kr/</a:t>
            </a:r>
            <a:r>
              <a:rPr lang="ko-KR" altLang="en-US" sz="700" dirty="0">
                <a:solidFill>
                  <a:srgbClr val="0DAB0D"/>
                </a:solidFill>
              </a:rPr>
              <a:t>삼성전자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차세대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기업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서버용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en-US" altLang="ko-KR" sz="700" dirty="0" err="1">
                <a:solidFill>
                  <a:srgbClr val="0DAB0D"/>
                </a:solidFill>
              </a:rPr>
              <a:t>zns-ssd</a:t>
            </a:r>
            <a:r>
              <a:rPr lang="en-US" altLang="ko-KR" sz="700" dirty="0">
                <a:solidFill>
                  <a:srgbClr val="0DAB0D"/>
                </a:solidFill>
              </a:rPr>
              <a:t>-</a:t>
            </a:r>
            <a:r>
              <a:rPr lang="ko-KR" altLang="en-US" sz="700" dirty="0">
                <a:solidFill>
                  <a:srgbClr val="0DAB0D"/>
                </a:solidFill>
              </a:rPr>
              <a:t>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2CA4E-D8CC-437D-9CDE-7C2313466170}"/>
              </a:ext>
            </a:extLst>
          </p:cNvPr>
          <p:cNvSpPr txBox="1"/>
          <p:nvPr/>
        </p:nvSpPr>
        <p:spPr>
          <a:xfrm>
            <a:off x="4750395" y="370740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Commodity </a:t>
            </a:r>
            <a:r>
              <a:rPr lang="en-US" altLang="ko-KR" dirty="0">
                <a:solidFill>
                  <a:srgbClr val="0DAB0D"/>
                </a:solidFill>
              </a:rPr>
              <a:t>₁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9C00A-4BBB-427C-95A2-9A101BFCA575}"/>
              </a:ext>
            </a:extLst>
          </p:cNvPr>
          <p:cNvSpPr txBox="1"/>
          <p:nvPr/>
        </p:nvSpPr>
        <p:spPr>
          <a:xfrm>
            <a:off x="6856077" y="377424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ZNS </a:t>
            </a:r>
            <a:r>
              <a:rPr lang="en-US" altLang="ko-KR" dirty="0">
                <a:solidFill>
                  <a:srgbClr val="0DAB0D"/>
                </a:solidFill>
              </a:rPr>
              <a:t>₂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891FF-565D-4DD0-AED9-5B24226369FB}"/>
              </a:ext>
            </a:extLst>
          </p:cNvPr>
          <p:cNvSpPr txBox="1"/>
          <p:nvPr/>
        </p:nvSpPr>
        <p:spPr>
          <a:xfrm>
            <a:off x="6602994" y="519219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Optane </a:t>
            </a:r>
            <a:r>
              <a:rPr lang="en-US" altLang="ko-KR" dirty="0">
                <a:solidFill>
                  <a:srgbClr val="0DAB0D"/>
                </a:solidFill>
              </a:rPr>
              <a:t>₄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E2FBB-4B0D-46A8-997E-18138669C1DA}"/>
              </a:ext>
            </a:extLst>
          </p:cNvPr>
          <p:cNvSpPr txBox="1"/>
          <p:nvPr/>
        </p:nvSpPr>
        <p:spPr>
          <a:xfrm>
            <a:off x="4569984" y="524474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Open Channel </a:t>
            </a:r>
            <a:r>
              <a:rPr lang="en-US" altLang="ko-KR" dirty="0">
                <a:solidFill>
                  <a:srgbClr val="0DAB0D"/>
                </a:solidFill>
              </a:rPr>
              <a:t>₃</a:t>
            </a:r>
            <a:endParaRPr lang="ko-KR" altLang="en-US" dirty="0">
              <a:solidFill>
                <a:srgbClr val="0DAB0D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4B962-2EFB-4074-994C-BA0FC71572FE}"/>
              </a:ext>
            </a:extLst>
          </p:cNvPr>
          <p:cNvSpPr txBox="1"/>
          <p:nvPr/>
        </p:nvSpPr>
        <p:spPr>
          <a:xfrm>
            <a:off x="4509350" y="6516700"/>
            <a:ext cx="53795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₄ </a:t>
            </a:r>
            <a:r>
              <a:rPr lang="ko-KR" altLang="en-US" sz="700" dirty="0">
                <a:solidFill>
                  <a:srgbClr val="0DAB0D"/>
                </a:solidFill>
              </a:rPr>
              <a:t>https://www.intel.co.kr/content/www/kr/ko/products/details/memory-storage/consumer-ssds/optane-ssd-9-series.html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15135-7AC5-4090-BBFE-5E95F7205156}"/>
              </a:ext>
            </a:extLst>
          </p:cNvPr>
          <p:cNvSpPr txBox="1"/>
          <p:nvPr/>
        </p:nvSpPr>
        <p:spPr>
          <a:xfrm>
            <a:off x="4509350" y="6341038"/>
            <a:ext cx="53795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₃ </a:t>
            </a:r>
            <a:r>
              <a:rPr lang="ko-KR" altLang="en-US" sz="700" dirty="0">
                <a:solidFill>
                  <a:srgbClr val="0DAB0D"/>
                </a:solidFill>
              </a:rPr>
              <a:t>http://openssd.io/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4EF2E2-E4AF-42A0-8AC2-14788FE22123}"/>
              </a:ext>
            </a:extLst>
          </p:cNvPr>
          <p:cNvSpPr txBox="1"/>
          <p:nvPr/>
        </p:nvSpPr>
        <p:spPr>
          <a:xfrm>
            <a:off x="4509350" y="5983202"/>
            <a:ext cx="537952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DAB0D"/>
                </a:solidFill>
              </a:rPr>
              <a:t>₁ https://</a:t>
            </a:r>
            <a:r>
              <a:rPr lang="ko-KR" altLang="en-US" sz="700" dirty="0" err="1">
                <a:solidFill>
                  <a:srgbClr val="0DAB0D"/>
                </a:solidFill>
              </a:rPr>
              <a:t>news.samsung.com</a:t>
            </a:r>
            <a:r>
              <a:rPr lang="ko-KR" altLang="en-US" sz="700" dirty="0">
                <a:solidFill>
                  <a:srgbClr val="0DAB0D"/>
                </a:solidFill>
              </a:rPr>
              <a:t>/</a:t>
            </a:r>
            <a:r>
              <a:rPr lang="ko-KR" altLang="en-US" sz="700" dirty="0" err="1">
                <a:solidFill>
                  <a:srgbClr val="0DAB0D"/>
                </a:solidFill>
              </a:rPr>
              <a:t>kr</a:t>
            </a:r>
            <a:r>
              <a:rPr lang="ko-KR" altLang="en-US" sz="700" dirty="0">
                <a:solidFill>
                  <a:srgbClr val="0DAB0D"/>
                </a:solidFill>
              </a:rPr>
              <a:t>/삼성전자-소비자용-ssd-870-evo-글로벌-출시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503403-054D-4587-B244-4EA875D4B101}"/>
              </a:ext>
            </a:extLst>
          </p:cNvPr>
          <p:cNvSpPr txBox="1"/>
          <p:nvPr/>
        </p:nvSpPr>
        <p:spPr>
          <a:xfrm>
            <a:off x="8391577" y="5859846"/>
            <a:ext cx="39501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DAB0D"/>
                </a:solidFill>
              </a:rPr>
              <a:t>Source : </a:t>
            </a:r>
            <a:r>
              <a:rPr lang="en-US" altLang="ko-KR" sz="1050" dirty="0">
                <a:solidFill>
                  <a:srgbClr val="0DAB0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https://ssup2.github.io/theory_analysis/QEMU_KVM/</a:t>
            </a:r>
            <a:r>
              <a:rPr lang="en-US" altLang="ko-KR" sz="1050" dirty="0">
                <a:solidFill>
                  <a:srgbClr val="0DAB0D"/>
                </a:solidFill>
              </a:rPr>
              <a:t> </a:t>
            </a:r>
            <a:endParaRPr lang="ko-KR" altLang="en-US" sz="1050" dirty="0">
              <a:solidFill>
                <a:srgbClr val="0DAB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4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ZNS SSD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07" name="직사각형 8206">
            <a:extLst>
              <a:ext uri="{FF2B5EF4-FFF2-40B4-BE49-F238E27FC236}">
                <a16:creationId xmlns:a16="http://schemas.microsoft.com/office/drawing/2014/main" id="{F5A68A58-AE3F-4697-BD47-5CFD7A8D75A4}"/>
              </a:ext>
            </a:extLst>
          </p:cNvPr>
          <p:cNvSpPr/>
          <p:nvPr/>
        </p:nvSpPr>
        <p:spPr>
          <a:xfrm>
            <a:off x="6166750" y="3112657"/>
            <a:ext cx="5603264" cy="33638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B51BA0-C54B-42E8-8C46-6DACBFE26262}"/>
              </a:ext>
            </a:extLst>
          </p:cNvPr>
          <p:cNvSpPr/>
          <p:nvPr/>
        </p:nvSpPr>
        <p:spPr>
          <a:xfrm>
            <a:off x="454673" y="3112657"/>
            <a:ext cx="5603264" cy="33638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6A8DF7-65B5-4B37-ACE5-3548299007A8}"/>
              </a:ext>
            </a:extLst>
          </p:cNvPr>
          <p:cNvSpPr/>
          <p:nvPr/>
        </p:nvSpPr>
        <p:spPr>
          <a:xfrm>
            <a:off x="1885950" y="3756639"/>
            <a:ext cx="2848119" cy="442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NAND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E1C8BB-958B-4565-984A-2EEB4C0F1839}"/>
              </a:ext>
            </a:extLst>
          </p:cNvPr>
          <p:cNvSpPr/>
          <p:nvPr/>
        </p:nvSpPr>
        <p:spPr>
          <a:xfrm>
            <a:off x="718857" y="44956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D42C03-CAE2-4B70-9281-DFC16ACA44AE}"/>
              </a:ext>
            </a:extLst>
          </p:cNvPr>
          <p:cNvSpPr/>
          <p:nvPr/>
        </p:nvSpPr>
        <p:spPr>
          <a:xfrm>
            <a:off x="718857" y="54052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43E6F0-D479-4D0C-8C36-8391BA450969}"/>
              </a:ext>
            </a:extLst>
          </p:cNvPr>
          <p:cNvSpPr/>
          <p:nvPr/>
        </p:nvSpPr>
        <p:spPr>
          <a:xfrm>
            <a:off x="2057261" y="44956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814AF1-D651-4D38-9FED-E1F9007288B2}"/>
              </a:ext>
            </a:extLst>
          </p:cNvPr>
          <p:cNvSpPr/>
          <p:nvPr/>
        </p:nvSpPr>
        <p:spPr>
          <a:xfrm>
            <a:off x="2057261" y="54052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42F40F-24B2-45C5-A461-93904A47BADA}"/>
              </a:ext>
            </a:extLst>
          </p:cNvPr>
          <p:cNvSpPr/>
          <p:nvPr/>
        </p:nvSpPr>
        <p:spPr>
          <a:xfrm>
            <a:off x="3395665" y="44956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E76E08-44DC-4D78-AAC6-94ADBFEC383E}"/>
              </a:ext>
            </a:extLst>
          </p:cNvPr>
          <p:cNvSpPr/>
          <p:nvPr/>
        </p:nvSpPr>
        <p:spPr>
          <a:xfrm>
            <a:off x="3395665" y="54052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E88F0E-A87B-42DA-AD8D-DC62EC20B312}"/>
              </a:ext>
            </a:extLst>
          </p:cNvPr>
          <p:cNvSpPr/>
          <p:nvPr/>
        </p:nvSpPr>
        <p:spPr>
          <a:xfrm>
            <a:off x="4734069" y="44956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0498F6-AC61-4C1E-AB4C-ABC981E49C4E}"/>
              </a:ext>
            </a:extLst>
          </p:cNvPr>
          <p:cNvSpPr/>
          <p:nvPr/>
        </p:nvSpPr>
        <p:spPr>
          <a:xfrm>
            <a:off x="4734069" y="5405292"/>
            <a:ext cx="1109943" cy="84787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808FE6-9DDA-40A0-A604-6DD434E09D2E}"/>
              </a:ext>
            </a:extLst>
          </p:cNvPr>
          <p:cNvSpPr/>
          <p:nvPr/>
        </p:nvSpPr>
        <p:spPr>
          <a:xfrm>
            <a:off x="7542131" y="3282159"/>
            <a:ext cx="2848119" cy="455036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ZNS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47C01F4-A559-4C82-8EF4-01D939854D86}"/>
              </a:ext>
            </a:extLst>
          </p:cNvPr>
          <p:cNvSpPr/>
          <p:nvPr/>
        </p:nvSpPr>
        <p:spPr>
          <a:xfrm>
            <a:off x="1471468" y="3239043"/>
            <a:ext cx="3729305" cy="442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53B2AC-DC43-470E-94F8-14F751DB44F2}"/>
              </a:ext>
            </a:extLst>
          </p:cNvPr>
          <p:cNvSpPr/>
          <p:nvPr/>
        </p:nvSpPr>
        <p:spPr>
          <a:xfrm>
            <a:off x="6414807" y="44956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8154DFE-F0F9-4836-AB56-36CBD9503917}"/>
              </a:ext>
            </a:extLst>
          </p:cNvPr>
          <p:cNvSpPr/>
          <p:nvPr/>
        </p:nvSpPr>
        <p:spPr>
          <a:xfrm>
            <a:off x="6414807" y="54052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8B94450-8FE9-48CF-A5AB-F710080D2F60}"/>
              </a:ext>
            </a:extLst>
          </p:cNvPr>
          <p:cNvSpPr/>
          <p:nvPr/>
        </p:nvSpPr>
        <p:spPr>
          <a:xfrm>
            <a:off x="7753211" y="44956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8865CC-E392-484A-9912-0F1D6CE2034E}"/>
              </a:ext>
            </a:extLst>
          </p:cNvPr>
          <p:cNvSpPr/>
          <p:nvPr/>
        </p:nvSpPr>
        <p:spPr>
          <a:xfrm>
            <a:off x="7753211" y="54052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AE1DF8-EA1F-426D-893D-F58F8D58DB21}"/>
              </a:ext>
            </a:extLst>
          </p:cNvPr>
          <p:cNvSpPr/>
          <p:nvPr/>
        </p:nvSpPr>
        <p:spPr>
          <a:xfrm>
            <a:off x="9091615" y="44956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2F4DB53-E2C3-41CE-9581-F6C7F4DCC445}"/>
              </a:ext>
            </a:extLst>
          </p:cNvPr>
          <p:cNvSpPr/>
          <p:nvPr/>
        </p:nvSpPr>
        <p:spPr>
          <a:xfrm>
            <a:off x="9091615" y="54052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73AA1C-786A-4B3E-9F0D-4BD6C87C9DB1}"/>
              </a:ext>
            </a:extLst>
          </p:cNvPr>
          <p:cNvSpPr/>
          <p:nvPr/>
        </p:nvSpPr>
        <p:spPr>
          <a:xfrm>
            <a:off x="10430019" y="44956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61F3370-7E6F-4F26-B684-7C8A31949012}"/>
              </a:ext>
            </a:extLst>
          </p:cNvPr>
          <p:cNvSpPr/>
          <p:nvPr/>
        </p:nvSpPr>
        <p:spPr>
          <a:xfrm>
            <a:off x="10430019" y="54052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9F6054-4F80-4550-ADE6-C079B73D3961}"/>
              </a:ext>
            </a:extLst>
          </p:cNvPr>
          <p:cNvSpPr/>
          <p:nvPr/>
        </p:nvSpPr>
        <p:spPr>
          <a:xfrm>
            <a:off x="799024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FA6A708-E01A-4F8D-8510-3F5ACD5A631D}"/>
              </a:ext>
            </a:extLst>
          </p:cNvPr>
          <p:cNvSpPr/>
          <p:nvPr/>
        </p:nvSpPr>
        <p:spPr>
          <a:xfrm>
            <a:off x="971480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806BF1-76AF-4A19-A4B8-4E5BEAC0D81C}"/>
              </a:ext>
            </a:extLst>
          </p:cNvPr>
          <p:cNvSpPr/>
          <p:nvPr/>
        </p:nvSpPr>
        <p:spPr>
          <a:xfrm>
            <a:off x="1138518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EDA38E-509F-4336-A52A-44196B81A4E5}"/>
              </a:ext>
            </a:extLst>
          </p:cNvPr>
          <p:cNvSpPr/>
          <p:nvPr/>
        </p:nvSpPr>
        <p:spPr>
          <a:xfrm>
            <a:off x="1310974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DF9426-6FFD-4CDD-9F6C-EA511FB1471E}"/>
              </a:ext>
            </a:extLst>
          </p:cNvPr>
          <p:cNvSpPr/>
          <p:nvPr/>
        </p:nvSpPr>
        <p:spPr>
          <a:xfrm>
            <a:off x="1478012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D500548-45B0-4134-995D-D88961510754}"/>
              </a:ext>
            </a:extLst>
          </p:cNvPr>
          <p:cNvSpPr/>
          <p:nvPr/>
        </p:nvSpPr>
        <p:spPr>
          <a:xfrm>
            <a:off x="1650468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A4B94B-E998-4FDF-B0EC-BFEE87A6DEE7}"/>
              </a:ext>
            </a:extLst>
          </p:cNvPr>
          <p:cNvSpPr/>
          <p:nvPr/>
        </p:nvSpPr>
        <p:spPr>
          <a:xfrm>
            <a:off x="113851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B5A19A-496C-4DFA-AD15-D9CC39E1F2E8}"/>
              </a:ext>
            </a:extLst>
          </p:cNvPr>
          <p:cNvSpPr/>
          <p:nvPr/>
        </p:nvSpPr>
        <p:spPr>
          <a:xfrm>
            <a:off x="131097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E5FE819-C6BD-4D4A-B8E1-C2FBEAC005B9}"/>
              </a:ext>
            </a:extLst>
          </p:cNvPr>
          <p:cNvSpPr/>
          <p:nvPr/>
        </p:nvSpPr>
        <p:spPr>
          <a:xfrm>
            <a:off x="1478012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1A92C0-E432-472F-9853-A145048719B0}"/>
              </a:ext>
            </a:extLst>
          </p:cNvPr>
          <p:cNvSpPr/>
          <p:nvPr/>
        </p:nvSpPr>
        <p:spPr>
          <a:xfrm>
            <a:off x="165046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E2D2DC7-A22B-4FF3-884B-CB9373708A77}"/>
              </a:ext>
            </a:extLst>
          </p:cNvPr>
          <p:cNvSpPr/>
          <p:nvPr/>
        </p:nvSpPr>
        <p:spPr>
          <a:xfrm>
            <a:off x="2113474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A9666CE-C822-4BA1-A69B-8FEBDB901F2C}"/>
              </a:ext>
            </a:extLst>
          </p:cNvPr>
          <p:cNvSpPr/>
          <p:nvPr/>
        </p:nvSpPr>
        <p:spPr>
          <a:xfrm>
            <a:off x="2285930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4A592A-F626-4576-BCFE-82A29FA430E1}"/>
              </a:ext>
            </a:extLst>
          </p:cNvPr>
          <p:cNvSpPr/>
          <p:nvPr/>
        </p:nvSpPr>
        <p:spPr>
          <a:xfrm>
            <a:off x="2452968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CAD619B-241B-4EDA-8A43-81377F883293}"/>
              </a:ext>
            </a:extLst>
          </p:cNvPr>
          <p:cNvSpPr/>
          <p:nvPr/>
        </p:nvSpPr>
        <p:spPr>
          <a:xfrm>
            <a:off x="2625424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B06102D-6E10-48D0-9A01-E3CB53676C69}"/>
              </a:ext>
            </a:extLst>
          </p:cNvPr>
          <p:cNvSpPr/>
          <p:nvPr/>
        </p:nvSpPr>
        <p:spPr>
          <a:xfrm>
            <a:off x="2792462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009A7BF-E96A-4BA1-A22C-5E991C06F662}"/>
              </a:ext>
            </a:extLst>
          </p:cNvPr>
          <p:cNvSpPr/>
          <p:nvPr/>
        </p:nvSpPr>
        <p:spPr>
          <a:xfrm>
            <a:off x="2964918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BC0904-321B-40A8-97B6-EC101FEAF3C9}"/>
              </a:ext>
            </a:extLst>
          </p:cNvPr>
          <p:cNvSpPr/>
          <p:nvPr/>
        </p:nvSpPr>
        <p:spPr>
          <a:xfrm>
            <a:off x="211347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DF3B99-D7CC-420D-8A6D-8EDE984912CE}"/>
              </a:ext>
            </a:extLst>
          </p:cNvPr>
          <p:cNvSpPr/>
          <p:nvPr/>
        </p:nvSpPr>
        <p:spPr>
          <a:xfrm>
            <a:off x="2285930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06E53DF-3104-4A88-B2E7-F140F78F88B4}"/>
              </a:ext>
            </a:extLst>
          </p:cNvPr>
          <p:cNvSpPr/>
          <p:nvPr/>
        </p:nvSpPr>
        <p:spPr>
          <a:xfrm>
            <a:off x="245296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F34F95-8051-4F41-BE57-A6743E0FEB35}"/>
              </a:ext>
            </a:extLst>
          </p:cNvPr>
          <p:cNvSpPr/>
          <p:nvPr/>
        </p:nvSpPr>
        <p:spPr>
          <a:xfrm>
            <a:off x="262542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496CD6-9CA2-4234-B725-E596029E465F}"/>
              </a:ext>
            </a:extLst>
          </p:cNvPr>
          <p:cNvSpPr/>
          <p:nvPr/>
        </p:nvSpPr>
        <p:spPr>
          <a:xfrm>
            <a:off x="2792462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5B79950-FADB-4060-825A-BD539EAA7CE5}"/>
              </a:ext>
            </a:extLst>
          </p:cNvPr>
          <p:cNvSpPr/>
          <p:nvPr/>
        </p:nvSpPr>
        <p:spPr>
          <a:xfrm>
            <a:off x="296491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82B71C4-8231-43A7-9564-2D8C461014A5}"/>
              </a:ext>
            </a:extLst>
          </p:cNvPr>
          <p:cNvSpPr/>
          <p:nvPr/>
        </p:nvSpPr>
        <p:spPr>
          <a:xfrm>
            <a:off x="3453324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C612511-FB7F-4FA3-A18D-22B5035BA6E5}"/>
              </a:ext>
            </a:extLst>
          </p:cNvPr>
          <p:cNvSpPr/>
          <p:nvPr/>
        </p:nvSpPr>
        <p:spPr>
          <a:xfrm>
            <a:off x="3625780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0B1B6A9-2F3F-4D80-8050-756DD1F9DD8D}"/>
              </a:ext>
            </a:extLst>
          </p:cNvPr>
          <p:cNvSpPr/>
          <p:nvPr/>
        </p:nvSpPr>
        <p:spPr>
          <a:xfrm>
            <a:off x="3792818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CF0C2B3-B93C-4826-BE6B-192B1980176C}"/>
              </a:ext>
            </a:extLst>
          </p:cNvPr>
          <p:cNvSpPr/>
          <p:nvPr/>
        </p:nvSpPr>
        <p:spPr>
          <a:xfrm>
            <a:off x="3965274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7184B1-DB2B-4995-A0DE-09BFAC0B0938}"/>
              </a:ext>
            </a:extLst>
          </p:cNvPr>
          <p:cNvSpPr/>
          <p:nvPr/>
        </p:nvSpPr>
        <p:spPr>
          <a:xfrm>
            <a:off x="4132312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313913-3908-43D0-8DF7-2B3B36265C03}"/>
              </a:ext>
            </a:extLst>
          </p:cNvPr>
          <p:cNvSpPr/>
          <p:nvPr/>
        </p:nvSpPr>
        <p:spPr>
          <a:xfrm>
            <a:off x="4304768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2694AF4-16B9-40FA-A2D1-C9FCF4DEAAF2}"/>
              </a:ext>
            </a:extLst>
          </p:cNvPr>
          <p:cNvSpPr/>
          <p:nvPr/>
        </p:nvSpPr>
        <p:spPr>
          <a:xfrm>
            <a:off x="345332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6C6618A-80A0-457E-B99D-9157E88923CC}"/>
              </a:ext>
            </a:extLst>
          </p:cNvPr>
          <p:cNvSpPr/>
          <p:nvPr/>
        </p:nvSpPr>
        <p:spPr>
          <a:xfrm>
            <a:off x="3625780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2A6552A-0A9C-4D3E-8E16-5AE1095F4E8D}"/>
              </a:ext>
            </a:extLst>
          </p:cNvPr>
          <p:cNvSpPr/>
          <p:nvPr/>
        </p:nvSpPr>
        <p:spPr>
          <a:xfrm>
            <a:off x="379281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45BF37B-EAF7-4B60-B3BE-A93429E3B762}"/>
              </a:ext>
            </a:extLst>
          </p:cNvPr>
          <p:cNvSpPr/>
          <p:nvPr/>
        </p:nvSpPr>
        <p:spPr>
          <a:xfrm>
            <a:off x="396527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1FA74BF-BB74-48D2-877E-3B6E01FF28B1}"/>
              </a:ext>
            </a:extLst>
          </p:cNvPr>
          <p:cNvSpPr/>
          <p:nvPr/>
        </p:nvSpPr>
        <p:spPr>
          <a:xfrm>
            <a:off x="4132312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E0D3C8C-CAAC-4547-B20D-8122B7D10540}"/>
              </a:ext>
            </a:extLst>
          </p:cNvPr>
          <p:cNvSpPr/>
          <p:nvPr/>
        </p:nvSpPr>
        <p:spPr>
          <a:xfrm>
            <a:off x="430476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41FDC31-DA17-4E49-B1A6-E8555ED32275}"/>
              </a:ext>
            </a:extLst>
          </p:cNvPr>
          <p:cNvSpPr/>
          <p:nvPr/>
        </p:nvSpPr>
        <p:spPr>
          <a:xfrm>
            <a:off x="4819816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65FC5C5-1B6D-468C-AF0B-1D9ADDFAD7F5}"/>
              </a:ext>
            </a:extLst>
          </p:cNvPr>
          <p:cNvSpPr/>
          <p:nvPr/>
        </p:nvSpPr>
        <p:spPr>
          <a:xfrm>
            <a:off x="4992272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E549E68-544C-4087-AEC4-3EBD7D51212A}"/>
              </a:ext>
            </a:extLst>
          </p:cNvPr>
          <p:cNvSpPr/>
          <p:nvPr/>
        </p:nvSpPr>
        <p:spPr>
          <a:xfrm>
            <a:off x="5159310" y="4599563"/>
            <a:ext cx="116451" cy="659103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63A3053-F1B5-4E15-BFDB-FB2AEF88AF5D}"/>
              </a:ext>
            </a:extLst>
          </p:cNvPr>
          <p:cNvSpPr/>
          <p:nvPr/>
        </p:nvSpPr>
        <p:spPr>
          <a:xfrm>
            <a:off x="5331766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2096465-B0B5-49BD-9A62-2D3B423E6BAC}"/>
              </a:ext>
            </a:extLst>
          </p:cNvPr>
          <p:cNvSpPr/>
          <p:nvPr/>
        </p:nvSpPr>
        <p:spPr>
          <a:xfrm>
            <a:off x="5498804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5069DC7-15C1-4355-99EC-1944D503B938}"/>
              </a:ext>
            </a:extLst>
          </p:cNvPr>
          <p:cNvSpPr/>
          <p:nvPr/>
        </p:nvSpPr>
        <p:spPr>
          <a:xfrm>
            <a:off x="5671260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32CAAF-59EC-4572-B0F0-641F37451350}"/>
              </a:ext>
            </a:extLst>
          </p:cNvPr>
          <p:cNvSpPr/>
          <p:nvPr/>
        </p:nvSpPr>
        <p:spPr>
          <a:xfrm>
            <a:off x="4819816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31D4F27-0DED-4DDC-818A-C5CB97555E4D}"/>
              </a:ext>
            </a:extLst>
          </p:cNvPr>
          <p:cNvSpPr/>
          <p:nvPr/>
        </p:nvSpPr>
        <p:spPr>
          <a:xfrm>
            <a:off x="4992272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0A0111C-2A58-4DC3-9186-0BE3E1EEBED4}"/>
              </a:ext>
            </a:extLst>
          </p:cNvPr>
          <p:cNvSpPr/>
          <p:nvPr/>
        </p:nvSpPr>
        <p:spPr>
          <a:xfrm>
            <a:off x="5159310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E07727F-1806-4A9E-9C5B-AF181E2A4690}"/>
              </a:ext>
            </a:extLst>
          </p:cNvPr>
          <p:cNvSpPr/>
          <p:nvPr/>
        </p:nvSpPr>
        <p:spPr>
          <a:xfrm>
            <a:off x="5331766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2D4FAB0-FC53-40B1-BCAD-6AB5ABC07255}"/>
              </a:ext>
            </a:extLst>
          </p:cNvPr>
          <p:cNvSpPr/>
          <p:nvPr/>
        </p:nvSpPr>
        <p:spPr>
          <a:xfrm>
            <a:off x="549880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D946D88-835C-4584-B910-33154350F0A9}"/>
              </a:ext>
            </a:extLst>
          </p:cNvPr>
          <p:cNvSpPr/>
          <p:nvPr/>
        </p:nvSpPr>
        <p:spPr>
          <a:xfrm>
            <a:off x="5671260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3F7EC58-417D-4A53-8DFC-C15A780D6ECA}"/>
              </a:ext>
            </a:extLst>
          </p:cNvPr>
          <p:cNvCxnSpPr>
            <a:stCxn id="38" idx="0"/>
            <a:endCxn id="3" idx="2"/>
          </p:cNvCxnSpPr>
          <p:nvPr/>
        </p:nvCxnSpPr>
        <p:spPr>
          <a:xfrm rot="5400000" flipH="1" flipV="1">
            <a:off x="2143831" y="3329477"/>
            <a:ext cx="296176" cy="2036181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F0D4FDC0-F4CF-4AC8-88D1-AEC4171C6DC0}"/>
              </a:ext>
            </a:extLst>
          </p:cNvPr>
          <p:cNvCxnSpPr>
            <a:cxnSpLocks/>
            <a:stCxn id="40" idx="0"/>
            <a:endCxn id="3" idx="2"/>
          </p:cNvCxnSpPr>
          <p:nvPr/>
        </p:nvCxnSpPr>
        <p:spPr>
          <a:xfrm rot="5400000" flipH="1" flipV="1">
            <a:off x="2813033" y="3998679"/>
            <a:ext cx="296176" cy="69777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0E76DC80-5D12-4B62-9E4A-41A926AA3AE1}"/>
              </a:ext>
            </a:extLst>
          </p:cNvPr>
          <p:cNvCxnSpPr>
            <a:cxnSpLocks/>
            <a:stCxn id="42" idx="0"/>
            <a:endCxn id="3" idx="2"/>
          </p:cNvCxnSpPr>
          <p:nvPr/>
        </p:nvCxnSpPr>
        <p:spPr>
          <a:xfrm rot="16200000" flipV="1">
            <a:off x="3482236" y="4027253"/>
            <a:ext cx="296176" cy="64062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CD6C839C-5FFF-416E-A9AC-171474220FF9}"/>
              </a:ext>
            </a:extLst>
          </p:cNvPr>
          <p:cNvCxnSpPr>
            <a:cxnSpLocks/>
            <a:stCxn id="44" idx="0"/>
            <a:endCxn id="3" idx="2"/>
          </p:cNvCxnSpPr>
          <p:nvPr/>
        </p:nvCxnSpPr>
        <p:spPr>
          <a:xfrm rot="16200000" flipV="1">
            <a:off x="4151438" y="3358051"/>
            <a:ext cx="296176" cy="197903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32D8F4-D0AF-4E4D-8404-25FA8C200C56}"/>
              </a:ext>
            </a:extLst>
          </p:cNvPr>
          <p:cNvSpPr txBox="1"/>
          <p:nvPr/>
        </p:nvSpPr>
        <p:spPr>
          <a:xfrm>
            <a:off x="4800727" y="4032160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4 channels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F0670F-AD9C-4179-A76F-3F9C979A227B}"/>
              </a:ext>
            </a:extLst>
          </p:cNvPr>
          <p:cNvSpPr txBox="1"/>
          <p:nvPr/>
        </p:nvSpPr>
        <p:spPr>
          <a:xfrm rot="16200000">
            <a:off x="636225" y="567533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page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5E7DE81-B9B9-47A8-91A2-E4519990A131}"/>
              </a:ext>
            </a:extLst>
          </p:cNvPr>
          <p:cNvSpPr txBox="1"/>
          <p:nvPr/>
        </p:nvSpPr>
        <p:spPr>
          <a:xfrm>
            <a:off x="895812" y="619976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block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7401290A-5C28-430A-9CD8-E7B50AA3D28A}"/>
              </a:ext>
            </a:extLst>
          </p:cNvPr>
          <p:cNvCxnSpPr>
            <a:cxnSpLocks/>
            <a:stCxn id="52" idx="0"/>
            <a:endCxn id="46" idx="2"/>
          </p:cNvCxnSpPr>
          <p:nvPr/>
        </p:nvCxnSpPr>
        <p:spPr>
          <a:xfrm rot="5400000" flipH="1" flipV="1">
            <a:off x="8257957" y="3787421"/>
            <a:ext cx="758460" cy="65800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B8851C49-9CC3-46F1-A0C2-0E42CFE8A5DC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rot="5400000" flipH="1" flipV="1">
            <a:off x="7588755" y="3118219"/>
            <a:ext cx="758460" cy="19964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BB1BEA03-F384-47B3-B92D-F44B6EF1C423}"/>
              </a:ext>
            </a:extLst>
          </p:cNvPr>
          <p:cNvCxnSpPr>
            <a:cxnSpLocks/>
            <a:stCxn id="55" idx="0"/>
            <a:endCxn id="46" idx="2"/>
          </p:cNvCxnSpPr>
          <p:nvPr/>
        </p:nvCxnSpPr>
        <p:spPr>
          <a:xfrm rot="16200000" flipV="1">
            <a:off x="8927159" y="3776227"/>
            <a:ext cx="758460" cy="68039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5C11A74-D6A4-49B1-84AB-9BD57B62D62C}"/>
              </a:ext>
            </a:extLst>
          </p:cNvPr>
          <p:cNvSpPr txBox="1"/>
          <p:nvPr/>
        </p:nvSpPr>
        <p:spPr>
          <a:xfrm>
            <a:off x="10083949" y="3770918"/>
            <a:ext cx="117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4 channels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873210C3-F3D6-4520-A00A-300849FC1D9C}"/>
              </a:ext>
            </a:extLst>
          </p:cNvPr>
          <p:cNvCxnSpPr>
            <a:cxnSpLocks/>
            <a:stCxn id="57" idx="0"/>
            <a:endCxn id="46" idx="2"/>
          </p:cNvCxnSpPr>
          <p:nvPr/>
        </p:nvCxnSpPr>
        <p:spPr>
          <a:xfrm rot="16200000" flipV="1">
            <a:off x="9596361" y="3107025"/>
            <a:ext cx="758460" cy="20188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732ED9C-B2EF-4003-9A20-FAF100C3C909}"/>
              </a:ext>
            </a:extLst>
          </p:cNvPr>
          <p:cNvSpPr/>
          <p:nvPr/>
        </p:nvSpPr>
        <p:spPr>
          <a:xfrm>
            <a:off x="7753211" y="54052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0AFCECA-FF96-4CA0-97F7-F83ABC10DCEA}"/>
              </a:ext>
            </a:extLst>
          </p:cNvPr>
          <p:cNvSpPr/>
          <p:nvPr/>
        </p:nvSpPr>
        <p:spPr>
          <a:xfrm>
            <a:off x="9091615" y="54052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9E738AE-A655-4B4B-AB73-BDD6E2D582CF}"/>
              </a:ext>
            </a:extLst>
          </p:cNvPr>
          <p:cNvSpPr/>
          <p:nvPr/>
        </p:nvSpPr>
        <p:spPr>
          <a:xfrm>
            <a:off x="10430019" y="54052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77411DB2-70D4-4CB9-A610-90CE95E14322}"/>
              </a:ext>
            </a:extLst>
          </p:cNvPr>
          <p:cNvSpPr/>
          <p:nvPr/>
        </p:nvSpPr>
        <p:spPr>
          <a:xfrm>
            <a:off x="6494974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43E529B-D20B-4D23-B92F-23CDB268143D}"/>
              </a:ext>
            </a:extLst>
          </p:cNvPr>
          <p:cNvSpPr/>
          <p:nvPr/>
        </p:nvSpPr>
        <p:spPr>
          <a:xfrm>
            <a:off x="6667430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503179E6-1978-47CA-A7BC-9EC66DA894CA}"/>
              </a:ext>
            </a:extLst>
          </p:cNvPr>
          <p:cNvSpPr/>
          <p:nvPr/>
        </p:nvSpPr>
        <p:spPr>
          <a:xfrm>
            <a:off x="6834468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A6B0BD3-E1BC-4A82-ACA4-D2300B58E374}"/>
              </a:ext>
            </a:extLst>
          </p:cNvPr>
          <p:cNvSpPr/>
          <p:nvPr/>
        </p:nvSpPr>
        <p:spPr>
          <a:xfrm>
            <a:off x="7006924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ABA63A8-13A7-4F74-94E0-551E8612C3D3}"/>
              </a:ext>
            </a:extLst>
          </p:cNvPr>
          <p:cNvSpPr/>
          <p:nvPr/>
        </p:nvSpPr>
        <p:spPr>
          <a:xfrm>
            <a:off x="7173962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74F62BE-E7C6-4CA2-A82D-BE47481D3F10}"/>
              </a:ext>
            </a:extLst>
          </p:cNvPr>
          <p:cNvSpPr/>
          <p:nvPr/>
        </p:nvSpPr>
        <p:spPr>
          <a:xfrm>
            <a:off x="7346418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B87538D-684F-4BD2-813E-980952982AEA}"/>
              </a:ext>
            </a:extLst>
          </p:cNvPr>
          <p:cNvSpPr/>
          <p:nvPr/>
        </p:nvSpPr>
        <p:spPr>
          <a:xfrm>
            <a:off x="683446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6BB25453-F69F-4B7C-AC05-35EA68D8FCDC}"/>
              </a:ext>
            </a:extLst>
          </p:cNvPr>
          <p:cNvSpPr/>
          <p:nvPr/>
        </p:nvSpPr>
        <p:spPr>
          <a:xfrm>
            <a:off x="700692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3DA5DA6-3A73-438D-A896-2F971E24A283}"/>
              </a:ext>
            </a:extLst>
          </p:cNvPr>
          <p:cNvSpPr/>
          <p:nvPr/>
        </p:nvSpPr>
        <p:spPr>
          <a:xfrm>
            <a:off x="7173962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4C5841E-0188-4D97-B144-67FF40237DEE}"/>
              </a:ext>
            </a:extLst>
          </p:cNvPr>
          <p:cNvSpPr/>
          <p:nvPr/>
        </p:nvSpPr>
        <p:spPr>
          <a:xfrm>
            <a:off x="734641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2D52AB2-65EF-4A01-B68E-370B11145748}"/>
              </a:ext>
            </a:extLst>
          </p:cNvPr>
          <p:cNvSpPr/>
          <p:nvPr/>
        </p:nvSpPr>
        <p:spPr>
          <a:xfrm>
            <a:off x="7809424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4E6B6A0E-99C4-476D-AE94-8E602E22C088}"/>
              </a:ext>
            </a:extLst>
          </p:cNvPr>
          <p:cNvSpPr/>
          <p:nvPr/>
        </p:nvSpPr>
        <p:spPr>
          <a:xfrm>
            <a:off x="7981880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63D28AF-E1E3-4F8B-9795-567E893F391D}"/>
              </a:ext>
            </a:extLst>
          </p:cNvPr>
          <p:cNvSpPr/>
          <p:nvPr/>
        </p:nvSpPr>
        <p:spPr>
          <a:xfrm>
            <a:off x="8148918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3CB78E0-0109-49C1-A71C-B5573D82DE30}"/>
              </a:ext>
            </a:extLst>
          </p:cNvPr>
          <p:cNvSpPr/>
          <p:nvPr/>
        </p:nvSpPr>
        <p:spPr>
          <a:xfrm>
            <a:off x="8321374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D40F93E-133D-4927-AB9C-6F0555896F89}"/>
              </a:ext>
            </a:extLst>
          </p:cNvPr>
          <p:cNvSpPr/>
          <p:nvPr/>
        </p:nvSpPr>
        <p:spPr>
          <a:xfrm>
            <a:off x="8488412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D0FD176-45D3-4CA2-A7EA-4A2948038F84}"/>
              </a:ext>
            </a:extLst>
          </p:cNvPr>
          <p:cNvSpPr/>
          <p:nvPr/>
        </p:nvSpPr>
        <p:spPr>
          <a:xfrm>
            <a:off x="8660868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94F75A5-8AD6-40F8-85B5-B8E0C85C6523}"/>
              </a:ext>
            </a:extLst>
          </p:cNvPr>
          <p:cNvSpPr/>
          <p:nvPr/>
        </p:nvSpPr>
        <p:spPr>
          <a:xfrm>
            <a:off x="780942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E5BB496-EFD7-4001-A022-5BAF65276024}"/>
              </a:ext>
            </a:extLst>
          </p:cNvPr>
          <p:cNvSpPr/>
          <p:nvPr/>
        </p:nvSpPr>
        <p:spPr>
          <a:xfrm>
            <a:off x="7981880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C112A2E7-1DAC-4163-8F19-78ED092DDF4F}"/>
              </a:ext>
            </a:extLst>
          </p:cNvPr>
          <p:cNvSpPr/>
          <p:nvPr/>
        </p:nvSpPr>
        <p:spPr>
          <a:xfrm>
            <a:off x="814891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2F21EA8-182D-49FF-87DA-A854FF672185}"/>
              </a:ext>
            </a:extLst>
          </p:cNvPr>
          <p:cNvSpPr/>
          <p:nvPr/>
        </p:nvSpPr>
        <p:spPr>
          <a:xfrm>
            <a:off x="832137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48C5241-3C08-467E-A1A4-3DFD296EC79D}"/>
              </a:ext>
            </a:extLst>
          </p:cNvPr>
          <p:cNvSpPr/>
          <p:nvPr/>
        </p:nvSpPr>
        <p:spPr>
          <a:xfrm>
            <a:off x="8488412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6BE76510-52D5-4B27-87C9-D84957DC8E04}"/>
              </a:ext>
            </a:extLst>
          </p:cNvPr>
          <p:cNvSpPr/>
          <p:nvPr/>
        </p:nvSpPr>
        <p:spPr>
          <a:xfrm>
            <a:off x="866086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915DFA8-1028-4862-A41D-980728CF1410}"/>
              </a:ext>
            </a:extLst>
          </p:cNvPr>
          <p:cNvSpPr/>
          <p:nvPr/>
        </p:nvSpPr>
        <p:spPr>
          <a:xfrm>
            <a:off x="9149274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C2221156-7636-4827-819D-A2BC8BB24745}"/>
              </a:ext>
            </a:extLst>
          </p:cNvPr>
          <p:cNvSpPr/>
          <p:nvPr/>
        </p:nvSpPr>
        <p:spPr>
          <a:xfrm>
            <a:off x="9321730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2739AAF-06E2-4B4B-B0FC-0DF81FBADFBC}"/>
              </a:ext>
            </a:extLst>
          </p:cNvPr>
          <p:cNvSpPr/>
          <p:nvPr/>
        </p:nvSpPr>
        <p:spPr>
          <a:xfrm>
            <a:off x="9488768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CCB5D2D-48F2-4A84-BD01-63125040EE5F}"/>
              </a:ext>
            </a:extLst>
          </p:cNvPr>
          <p:cNvSpPr/>
          <p:nvPr/>
        </p:nvSpPr>
        <p:spPr>
          <a:xfrm>
            <a:off x="9661224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F630363-C41D-4645-BF5C-56C87B7AB470}"/>
              </a:ext>
            </a:extLst>
          </p:cNvPr>
          <p:cNvSpPr/>
          <p:nvPr/>
        </p:nvSpPr>
        <p:spPr>
          <a:xfrm>
            <a:off x="9828262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8C40D357-4B46-4A3D-983C-BB5364BC5F0A}"/>
              </a:ext>
            </a:extLst>
          </p:cNvPr>
          <p:cNvSpPr/>
          <p:nvPr/>
        </p:nvSpPr>
        <p:spPr>
          <a:xfrm>
            <a:off x="10000718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BFB40DC-2FF4-4738-965C-4BC8B8E21A00}"/>
              </a:ext>
            </a:extLst>
          </p:cNvPr>
          <p:cNvSpPr/>
          <p:nvPr/>
        </p:nvSpPr>
        <p:spPr>
          <a:xfrm>
            <a:off x="914927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854B22D-B3A9-46A6-9645-7FE3205D6E01}"/>
              </a:ext>
            </a:extLst>
          </p:cNvPr>
          <p:cNvSpPr/>
          <p:nvPr/>
        </p:nvSpPr>
        <p:spPr>
          <a:xfrm>
            <a:off x="9321730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3ED5979-A8F6-47E2-AC8D-D0FDA12922C4}"/>
              </a:ext>
            </a:extLst>
          </p:cNvPr>
          <p:cNvSpPr/>
          <p:nvPr/>
        </p:nvSpPr>
        <p:spPr>
          <a:xfrm>
            <a:off x="948876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5398E56-1A48-47A9-8688-55CDC3404EA0}"/>
              </a:ext>
            </a:extLst>
          </p:cNvPr>
          <p:cNvSpPr/>
          <p:nvPr/>
        </p:nvSpPr>
        <p:spPr>
          <a:xfrm>
            <a:off x="966122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F2953986-9ED5-4165-B9FA-1B664D33CF10}"/>
              </a:ext>
            </a:extLst>
          </p:cNvPr>
          <p:cNvSpPr/>
          <p:nvPr/>
        </p:nvSpPr>
        <p:spPr>
          <a:xfrm>
            <a:off x="9828262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A05ABD78-78E9-4A4E-BFEA-372F4B783A35}"/>
              </a:ext>
            </a:extLst>
          </p:cNvPr>
          <p:cNvSpPr/>
          <p:nvPr/>
        </p:nvSpPr>
        <p:spPr>
          <a:xfrm>
            <a:off x="10000718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CF8CDC62-7AC3-44C3-9077-03EC339B1531}"/>
              </a:ext>
            </a:extLst>
          </p:cNvPr>
          <p:cNvSpPr/>
          <p:nvPr/>
        </p:nvSpPr>
        <p:spPr>
          <a:xfrm>
            <a:off x="10515766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34AC9F5B-498A-4C5A-9A31-1F3C15813436}"/>
              </a:ext>
            </a:extLst>
          </p:cNvPr>
          <p:cNvSpPr/>
          <p:nvPr/>
        </p:nvSpPr>
        <p:spPr>
          <a:xfrm>
            <a:off x="10688222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C355881-BB7D-414F-96B8-6C71F404995E}"/>
              </a:ext>
            </a:extLst>
          </p:cNvPr>
          <p:cNvSpPr/>
          <p:nvPr/>
        </p:nvSpPr>
        <p:spPr>
          <a:xfrm>
            <a:off x="10855260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3FE7E969-6A7C-4C31-AA4A-7535AC2AC1A0}"/>
              </a:ext>
            </a:extLst>
          </p:cNvPr>
          <p:cNvSpPr/>
          <p:nvPr/>
        </p:nvSpPr>
        <p:spPr>
          <a:xfrm>
            <a:off x="11027716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E5A9DC8B-0C3E-496B-80E3-06B403613591}"/>
              </a:ext>
            </a:extLst>
          </p:cNvPr>
          <p:cNvSpPr/>
          <p:nvPr/>
        </p:nvSpPr>
        <p:spPr>
          <a:xfrm>
            <a:off x="11194754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3BB456B0-828C-46D8-8650-681C9D35F483}"/>
              </a:ext>
            </a:extLst>
          </p:cNvPr>
          <p:cNvSpPr/>
          <p:nvPr/>
        </p:nvSpPr>
        <p:spPr>
          <a:xfrm>
            <a:off x="11367210" y="45995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614411B8-33A2-4064-9CCB-7D06DB6FCD07}"/>
              </a:ext>
            </a:extLst>
          </p:cNvPr>
          <p:cNvSpPr/>
          <p:nvPr/>
        </p:nvSpPr>
        <p:spPr>
          <a:xfrm>
            <a:off x="10515766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61D902C-708A-4890-BE62-E43F12EFF757}"/>
              </a:ext>
            </a:extLst>
          </p:cNvPr>
          <p:cNvSpPr/>
          <p:nvPr/>
        </p:nvSpPr>
        <p:spPr>
          <a:xfrm>
            <a:off x="10688222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9F51699F-C853-42B6-95A6-A7114DF72366}"/>
              </a:ext>
            </a:extLst>
          </p:cNvPr>
          <p:cNvSpPr/>
          <p:nvPr/>
        </p:nvSpPr>
        <p:spPr>
          <a:xfrm>
            <a:off x="10855260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9A970A6C-E1F2-4DFF-BD4D-4ACDD7EC77FF}"/>
              </a:ext>
            </a:extLst>
          </p:cNvPr>
          <p:cNvSpPr/>
          <p:nvPr/>
        </p:nvSpPr>
        <p:spPr>
          <a:xfrm>
            <a:off x="11027716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8B73DA8B-DAE4-4104-AAE5-EBCDB24E3B33}"/>
              </a:ext>
            </a:extLst>
          </p:cNvPr>
          <p:cNvSpPr/>
          <p:nvPr/>
        </p:nvSpPr>
        <p:spPr>
          <a:xfrm>
            <a:off x="11194754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6BD72498-D153-47B3-A8BD-A65416E1165F}"/>
              </a:ext>
            </a:extLst>
          </p:cNvPr>
          <p:cNvSpPr/>
          <p:nvPr/>
        </p:nvSpPr>
        <p:spPr>
          <a:xfrm>
            <a:off x="11367210" y="55187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9D1ACBE-739C-480A-B159-57B8DD4E2E25}"/>
              </a:ext>
            </a:extLst>
          </p:cNvPr>
          <p:cNvSpPr txBox="1"/>
          <p:nvPr/>
        </p:nvSpPr>
        <p:spPr>
          <a:xfrm rot="16200000">
            <a:off x="6332175" y="567533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BFBFBF"/>
                </a:solidFill>
                <a:latin typeface="Consolas" panose="020B0609020204030204" pitchFamily="49" charset="0"/>
              </a:rPr>
              <a:t>page</a:t>
            </a:r>
            <a:endParaRPr lang="ko-KR" altLang="en-US" sz="14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8E8FE27-7184-41C3-8748-9B57F4A0492F}"/>
              </a:ext>
            </a:extLst>
          </p:cNvPr>
          <p:cNvSpPr txBox="1"/>
          <p:nvPr/>
        </p:nvSpPr>
        <p:spPr>
          <a:xfrm>
            <a:off x="6591762" y="6199760"/>
            <a:ext cx="7457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BFBFBF"/>
                </a:solidFill>
                <a:latin typeface="Consolas" panose="020B0609020204030204" pitchFamily="49" charset="0"/>
              </a:rPr>
              <a:t>block</a:t>
            </a:r>
            <a:endParaRPr lang="ko-KR" altLang="en-US" sz="16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  <p:sp>
        <p:nvSpPr>
          <p:cNvPr id="8200" name="사각형: 둥근 모서리 8199">
            <a:extLst>
              <a:ext uri="{FF2B5EF4-FFF2-40B4-BE49-F238E27FC236}">
                <a16:creationId xmlns:a16="http://schemas.microsoft.com/office/drawing/2014/main" id="{78AEB781-46A5-48CA-BCC8-B99026BDCA20}"/>
              </a:ext>
            </a:extLst>
          </p:cNvPr>
          <p:cNvSpPr/>
          <p:nvPr/>
        </p:nvSpPr>
        <p:spPr>
          <a:xfrm>
            <a:off x="6332227" y="4439037"/>
            <a:ext cx="2583377" cy="1951359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zone</a:t>
            </a:r>
            <a:endParaRPr lang="ko-KR" altLang="en-US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201" name="직사각형 8200">
            <a:extLst>
              <a:ext uri="{FF2B5EF4-FFF2-40B4-BE49-F238E27FC236}">
                <a16:creationId xmlns:a16="http://schemas.microsoft.com/office/drawing/2014/main" id="{1F78C904-F79E-4E2B-B350-4BFC67884282}"/>
              </a:ext>
            </a:extLst>
          </p:cNvPr>
          <p:cNvSpPr/>
          <p:nvPr/>
        </p:nvSpPr>
        <p:spPr>
          <a:xfrm>
            <a:off x="3336121" y="1345346"/>
            <a:ext cx="1514889" cy="1007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 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0F9BA3E4-68F3-43A3-ABB5-64606F45A66B}"/>
              </a:ext>
            </a:extLst>
          </p:cNvPr>
          <p:cNvSpPr/>
          <p:nvPr/>
        </p:nvSpPr>
        <p:spPr>
          <a:xfrm>
            <a:off x="1688605" y="1333883"/>
            <a:ext cx="1514889" cy="100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 #1</a:t>
            </a:r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AB6E6AB-3E9F-42C5-A2C5-398B8E20F5C4}"/>
              </a:ext>
            </a:extLst>
          </p:cNvPr>
          <p:cNvSpPr/>
          <p:nvPr/>
        </p:nvSpPr>
        <p:spPr>
          <a:xfrm>
            <a:off x="9107298" y="1345346"/>
            <a:ext cx="1514889" cy="10073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App #2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2EAF005F-EC12-46D2-B54D-E53417E146FB}"/>
              </a:ext>
            </a:extLst>
          </p:cNvPr>
          <p:cNvSpPr/>
          <p:nvPr/>
        </p:nvSpPr>
        <p:spPr>
          <a:xfrm>
            <a:off x="7459782" y="1333883"/>
            <a:ext cx="1514889" cy="100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 #1</a:t>
            </a:r>
            <a:endParaRPr lang="ko-KR" altLang="en-US" dirty="0"/>
          </a:p>
        </p:txBody>
      </p: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45936F6C-6A15-4D05-A6F5-C9CBF00E341F}"/>
              </a:ext>
            </a:extLst>
          </p:cNvPr>
          <p:cNvSpPr/>
          <p:nvPr/>
        </p:nvSpPr>
        <p:spPr>
          <a:xfrm>
            <a:off x="8996908" y="4439037"/>
            <a:ext cx="2713193" cy="1951359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Consolas" panose="020B0609020204030204" pitchFamily="49" charset="0"/>
              </a:rPr>
              <a:t>zone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8202" name="사각형: 둥근 모서리 8201">
            <a:extLst>
              <a:ext uri="{FF2B5EF4-FFF2-40B4-BE49-F238E27FC236}">
                <a16:creationId xmlns:a16="http://schemas.microsoft.com/office/drawing/2014/main" id="{FC9D484F-B194-4EE5-988D-668BAE5A2FBA}"/>
              </a:ext>
            </a:extLst>
          </p:cNvPr>
          <p:cNvSpPr/>
          <p:nvPr/>
        </p:nvSpPr>
        <p:spPr>
          <a:xfrm>
            <a:off x="4190537" y="3287568"/>
            <a:ext cx="927299" cy="32974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FTL</a:t>
            </a:r>
            <a:endParaRPr lang="ko-KR" altLang="en-US" sz="2800" dirty="0"/>
          </a:p>
        </p:txBody>
      </p:sp>
      <p:sp>
        <p:nvSpPr>
          <p:cNvPr id="8203" name="화살표: 아래쪽 8202">
            <a:extLst>
              <a:ext uri="{FF2B5EF4-FFF2-40B4-BE49-F238E27FC236}">
                <a16:creationId xmlns:a16="http://schemas.microsoft.com/office/drawing/2014/main" id="{B1BF5C8A-0688-4BDF-80A9-8734A9E14D50}"/>
              </a:ext>
            </a:extLst>
          </p:cNvPr>
          <p:cNvSpPr/>
          <p:nvPr/>
        </p:nvSpPr>
        <p:spPr>
          <a:xfrm>
            <a:off x="2341935" y="2467650"/>
            <a:ext cx="283489" cy="59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화살표: 아래쪽 251">
            <a:extLst>
              <a:ext uri="{FF2B5EF4-FFF2-40B4-BE49-F238E27FC236}">
                <a16:creationId xmlns:a16="http://schemas.microsoft.com/office/drawing/2014/main" id="{79550038-EEB9-4B30-AC5B-6D2DC26CBA51}"/>
              </a:ext>
            </a:extLst>
          </p:cNvPr>
          <p:cNvSpPr/>
          <p:nvPr/>
        </p:nvSpPr>
        <p:spPr>
          <a:xfrm>
            <a:off x="4036386" y="2467650"/>
            <a:ext cx="283489" cy="59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화살표: 아래쪽 252">
            <a:extLst>
              <a:ext uri="{FF2B5EF4-FFF2-40B4-BE49-F238E27FC236}">
                <a16:creationId xmlns:a16="http://schemas.microsoft.com/office/drawing/2014/main" id="{FEAB2FBE-0302-4A8C-857D-AE637D870803}"/>
              </a:ext>
            </a:extLst>
          </p:cNvPr>
          <p:cNvSpPr/>
          <p:nvPr/>
        </p:nvSpPr>
        <p:spPr>
          <a:xfrm>
            <a:off x="8098331" y="2467650"/>
            <a:ext cx="283489" cy="59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화살표: 아래쪽 253">
            <a:extLst>
              <a:ext uri="{FF2B5EF4-FFF2-40B4-BE49-F238E27FC236}">
                <a16:creationId xmlns:a16="http://schemas.microsoft.com/office/drawing/2014/main" id="{062F011C-5BBA-48D1-9940-7ECB8AB12DE9}"/>
              </a:ext>
            </a:extLst>
          </p:cNvPr>
          <p:cNvSpPr/>
          <p:nvPr/>
        </p:nvSpPr>
        <p:spPr>
          <a:xfrm>
            <a:off x="9828262" y="2467650"/>
            <a:ext cx="283489" cy="59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04" name="말풍선: 모서리가 둥근 사각형 8203">
            <a:extLst>
              <a:ext uri="{FF2B5EF4-FFF2-40B4-BE49-F238E27FC236}">
                <a16:creationId xmlns:a16="http://schemas.microsoft.com/office/drawing/2014/main" id="{C0CAE927-F6FF-4B27-B569-71CC0EEE7F5F}"/>
              </a:ext>
            </a:extLst>
          </p:cNvPr>
          <p:cNvSpPr/>
          <p:nvPr/>
        </p:nvSpPr>
        <p:spPr>
          <a:xfrm>
            <a:off x="6166750" y="1837573"/>
            <a:ext cx="840174" cy="1007378"/>
          </a:xfrm>
          <a:prstGeom prst="wedgeRoundRectCallout">
            <a:avLst>
              <a:gd name="adj1" fmla="val 81955"/>
              <a:gd name="adj2" fmla="val -24488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말풍선: 모서리가 둥근 사각형 255">
            <a:extLst>
              <a:ext uri="{FF2B5EF4-FFF2-40B4-BE49-F238E27FC236}">
                <a16:creationId xmlns:a16="http://schemas.microsoft.com/office/drawing/2014/main" id="{5427FC28-A78C-4C06-8FFC-C96C4AF98BBE}"/>
              </a:ext>
            </a:extLst>
          </p:cNvPr>
          <p:cNvSpPr/>
          <p:nvPr/>
        </p:nvSpPr>
        <p:spPr>
          <a:xfrm>
            <a:off x="11005348" y="1837573"/>
            <a:ext cx="840174" cy="1007378"/>
          </a:xfrm>
          <a:prstGeom prst="wedgeRoundRectCallout">
            <a:avLst>
              <a:gd name="adj1" fmla="val -81297"/>
              <a:gd name="adj2" fmla="val -27009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nimBg="1"/>
      <p:bldP spid="37" grpId="0" animBg="1"/>
      <p:bldP spid="8200" grpId="0" animBg="1"/>
      <p:bldP spid="2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ZNS SSD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3B88CBAF-B752-4DD2-997A-4ABA262D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1071546"/>
            <a:ext cx="11239579" cy="5214973"/>
          </a:xfrm>
        </p:spPr>
        <p:txBody>
          <a:bodyPr/>
          <a:lstStyle/>
          <a:p>
            <a:r>
              <a:rPr lang="en-US" altLang="ko-KR" dirty="0"/>
              <a:t>ZNS Channel Configuration : 1 to All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93B6FAA-F445-48E4-B9F1-238E5F816DB4}"/>
              </a:ext>
            </a:extLst>
          </p:cNvPr>
          <p:cNvSpPr/>
          <p:nvPr/>
        </p:nvSpPr>
        <p:spPr>
          <a:xfrm>
            <a:off x="3106050" y="2261757"/>
            <a:ext cx="5603264" cy="33638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06840A1-E280-4D2D-9B2F-905178FC0134}"/>
              </a:ext>
            </a:extLst>
          </p:cNvPr>
          <p:cNvSpPr/>
          <p:nvPr/>
        </p:nvSpPr>
        <p:spPr>
          <a:xfrm>
            <a:off x="4481431" y="2431259"/>
            <a:ext cx="2848119" cy="455036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ZNS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7879B0B-32FC-4FD6-9F1A-4206C06C36F3}"/>
              </a:ext>
            </a:extLst>
          </p:cNvPr>
          <p:cNvSpPr/>
          <p:nvPr/>
        </p:nvSpPr>
        <p:spPr>
          <a:xfrm>
            <a:off x="3354107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3093DAB-3C5E-4B23-9351-9A1F372FBB1D}"/>
              </a:ext>
            </a:extLst>
          </p:cNvPr>
          <p:cNvSpPr/>
          <p:nvPr/>
        </p:nvSpPr>
        <p:spPr>
          <a:xfrm>
            <a:off x="3354107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83ED185-3BB8-4C31-A86E-7C207DC9B088}"/>
              </a:ext>
            </a:extLst>
          </p:cNvPr>
          <p:cNvSpPr/>
          <p:nvPr/>
        </p:nvSpPr>
        <p:spPr>
          <a:xfrm>
            <a:off x="4692511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E16F6C-4765-4B43-8402-112EDED9DC66}"/>
              </a:ext>
            </a:extLst>
          </p:cNvPr>
          <p:cNvSpPr/>
          <p:nvPr/>
        </p:nvSpPr>
        <p:spPr>
          <a:xfrm>
            <a:off x="4692511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FCEF3CB-CFF3-4D0D-BF29-5B6004758AA7}"/>
              </a:ext>
            </a:extLst>
          </p:cNvPr>
          <p:cNvSpPr/>
          <p:nvPr/>
        </p:nvSpPr>
        <p:spPr>
          <a:xfrm>
            <a:off x="6030915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00EC8DE-9314-4550-89AD-79989ED73570}"/>
              </a:ext>
            </a:extLst>
          </p:cNvPr>
          <p:cNvSpPr/>
          <p:nvPr/>
        </p:nvSpPr>
        <p:spPr>
          <a:xfrm>
            <a:off x="6030915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E65411F-7C77-4B66-B16A-CB70B58ABB9C}"/>
              </a:ext>
            </a:extLst>
          </p:cNvPr>
          <p:cNvSpPr/>
          <p:nvPr/>
        </p:nvSpPr>
        <p:spPr>
          <a:xfrm>
            <a:off x="7369319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A074014-5432-4B4A-8095-4915A8BDEE64}"/>
              </a:ext>
            </a:extLst>
          </p:cNvPr>
          <p:cNvSpPr/>
          <p:nvPr/>
        </p:nvSpPr>
        <p:spPr>
          <a:xfrm>
            <a:off x="7369319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6D6CD40C-C9D3-4F65-A2A7-0BD29E73D885}"/>
              </a:ext>
            </a:extLst>
          </p:cNvPr>
          <p:cNvCxnSpPr>
            <a:cxnSpLocks/>
            <a:stCxn id="153" idx="0"/>
            <a:endCxn id="150" idx="2"/>
          </p:cNvCxnSpPr>
          <p:nvPr/>
        </p:nvCxnSpPr>
        <p:spPr>
          <a:xfrm rot="5400000" flipH="1" flipV="1">
            <a:off x="5197257" y="2936521"/>
            <a:ext cx="758460" cy="65800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EEDB652A-8D4C-420C-B63B-AB9C9BE1577D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rot="5400000" flipH="1" flipV="1">
            <a:off x="4528055" y="2267319"/>
            <a:ext cx="758460" cy="19964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4E081CFA-C648-4D2F-9489-4DBFAA3300E6}"/>
              </a:ext>
            </a:extLst>
          </p:cNvPr>
          <p:cNvCxnSpPr>
            <a:cxnSpLocks/>
            <a:stCxn id="155" idx="0"/>
            <a:endCxn id="150" idx="2"/>
          </p:cNvCxnSpPr>
          <p:nvPr/>
        </p:nvCxnSpPr>
        <p:spPr>
          <a:xfrm rot="16200000" flipV="1">
            <a:off x="5866459" y="2925327"/>
            <a:ext cx="758460" cy="68039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DCC9423-EA54-42AF-8BE2-BF8B8B00E777}"/>
              </a:ext>
            </a:extLst>
          </p:cNvPr>
          <p:cNvSpPr txBox="1"/>
          <p:nvPr/>
        </p:nvSpPr>
        <p:spPr>
          <a:xfrm>
            <a:off x="7023249" y="2920018"/>
            <a:ext cx="117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4 channels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5C155B0-50D8-4348-A6DA-5ECB3508B5C1}"/>
              </a:ext>
            </a:extLst>
          </p:cNvPr>
          <p:cNvCxnSpPr>
            <a:cxnSpLocks/>
            <a:stCxn id="157" idx="0"/>
            <a:endCxn id="150" idx="2"/>
          </p:cNvCxnSpPr>
          <p:nvPr/>
        </p:nvCxnSpPr>
        <p:spPr>
          <a:xfrm rot="16200000" flipV="1">
            <a:off x="6535661" y="2256125"/>
            <a:ext cx="758460" cy="20188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0290871-A886-4160-A175-DBB5CBF4F4B1}"/>
              </a:ext>
            </a:extLst>
          </p:cNvPr>
          <p:cNvSpPr/>
          <p:nvPr/>
        </p:nvSpPr>
        <p:spPr>
          <a:xfrm>
            <a:off x="4692511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8A7B594-8264-4EEF-B4EE-02D3A11359C6}"/>
              </a:ext>
            </a:extLst>
          </p:cNvPr>
          <p:cNvSpPr/>
          <p:nvPr/>
        </p:nvSpPr>
        <p:spPr>
          <a:xfrm>
            <a:off x="6030915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D90D931-2B4A-43A1-83C1-9670B1B65C8E}"/>
              </a:ext>
            </a:extLst>
          </p:cNvPr>
          <p:cNvSpPr/>
          <p:nvPr/>
        </p:nvSpPr>
        <p:spPr>
          <a:xfrm>
            <a:off x="7369319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04660A2-AA87-4300-A76A-919A0449CE9B}"/>
              </a:ext>
            </a:extLst>
          </p:cNvPr>
          <p:cNvSpPr/>
          <p:nvPr/>
        </p:nvSpPr>
        <p:spPr>
          <a:xfrm>
            <a:off x="343427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81CAEA0-E799-4B88-8393-96C814DDCB33}"/>
              </a:ext>
            </a:extLst>
          </p:cNvPr>
          <p:cNvSpPr/>
          <p:nvPr/>
        </p:nvSpPr>
        <p:spPr>
          <a:xfrm>
            <a:off x="360673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F083E8-7E4C-4A53-8492-3194E81CE93C}"/>
              </a:ext>
            </a:extLst>
          </p:cNvPr>
          <p:cNvSpPr/>
          <p:nvPr/>
        </p:nvSpPr>
        <p:spPr>
          <a:xfrm>
            <a:off x="377376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8E6ECFD-6F13-49A5-B622-F25A665B3D40}"/>
              </a:ext>
            </a:extLst>
          </p:cNvPr>
          <p:cNvSpPr/>
          <p:nvPr/>
        </p:nvSpPr>
        <p:spPr>
          <a:xfrm>
            <a:off x="394622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01EFE0B-74C0-4656-B150-78464300BC77}"/>
              </a:ext>
            </a:extLst>
          </p:cNvPr>
          <p:cNvSpPr/>
          <p:nvPr/>
        </p:nvSpPr>
        <p:spPr>
          <a:xfrm>
            <a:off x="411326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0D8C3E0-0A82-4353-A5A8-F486327A0590}"/>
              </a:ext>
            </a:extLst>
          </p:cNvPr>
          <p:cNvSpPr/>
          <p:nvPr/>
        </p:nvSpPr>
        <p:spPr>
          <a:xfrm>
            <a:off x="428571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A6C06D3-AC4C-4990-BDA6-44D695B65932}"/>
              </a:ext>
            </a:extLst>
          </p:cNvPr>
          <p:cNvSpPr/>
          <p:nvPr/>
        </p:nvSpPr>
        <p:spPr>
          <a:xfrm>
            <a:off x="377376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FCFA436-1B54-4A90-A274-55CAD389F73B}"/>
              </a:ext>
            </a:extLst>
          </p:cNvPr>
          <p:cNvSpPr/>
          <p:nvPr/>
        </p:nvSpPr>
        <p:spPr>
          <a:xfrm>
            <a:off x="394622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D7CBFF-18B9-47F9-8D9D-686EFD74E88B}"/>
              </a:ext>
            </a:extLst>
          </p:cNvPr>
          <p:cNvSpPr/>
          <p:nvPr/>
        </p:nvSpPr>
        <p:spPr>
          <a:xfrm>
            <a:off x="411326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F5C5A07-C825-422F-A306-56067E824910}"/>
              </a:ext>
            </a:extLst>
          </p:cNvPr>
          <p:cNvSpPr/>
          <p:nvPr/>
        </p:nvSpPr>
        <p:spPr>
          <a:xfrm>
            <a:off x="428571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1EFA760-3C7B-43E9-816B-12986BA2AED0}"/>
              </a:ext>
            </a:extLst>
          </p:cNvPr>
          <p:cNvSpPr/>
          <p:nvPr/>
        </p:nvSpPr>
        <p:spPr>
          <a:xfrm>
            <a:off x="474872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6AA02-8431-4750-BA63-57C2FE4563AC}"/>
              </a:ext>
            </a:extLst>
          </p:cNvPr>
          <p:cNvSpPr/>
          <p:nvPr/>
        </p:nvSpPr>
        <p:spPr>
          <a:xfrm>
            <a:off x="492118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83FF4DF-D892-4680-BD75-7908E4E7F9A2}"/>
              </a:ext>
            </a:extLst>
          </p:cNvPr>
          <p:cNvSpPr/>
          <p:nvPr/>
        </p:nvSpPr>
        <p:spPr>
          <a:xfrm>
            <a:off x="508821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0D1B677-8DDB-4B9E-B6FE-D1520BADB22F}"/>
              </a:ext>
            </a:extLst>
          </p:cNvPr>
          <p:cNvSpPr/>
          <p:nvPr/>
        </p:nvSpPr>
        <p:spPr>
          <a:xfrm>
            <a:off x="526067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E72EC26-BB37-403C-ACBB-881B9B53C22B}"/>
              </a:ext>
            </a:extLst>
          </p:cNvPr>
          <p:cNvSpPr/>
          <p:nvPr/>
        </p:nvSpPr>
        <p:spPr>
          <a:xfrm>
            <a:off x="542771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0D88CD4-1719-4D1A-ACFE-6CE6E74CBEDE}"/>
              </a:ext>
            </a:extLst>
          </p:cNvPr>
          <p:cNvSpPr/>
          <p:nvPr/>
        </p:nvSpPr>
        <p:spPr>
          <a:xfrm>
            <a:off x="560016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1742B5F-66D1-4091-9E78-6604D647A130}"/>
              </a:ext>
            </a:extLst>
          </p:cNvPr>
          <p:cNvSpPr/>
          <p:nvPr/>
        </p:nvSpPr>
        <p:spPr>
          <a:xfrm>
            <a:off x="474872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6845007-0D82-418A-9DFE-54D07FBCFCA4}"/>
              </a:ext>
            </a:extLst>
          </p:cNvPr>
          <p:cNvSpPr/>
          <p:nvPr/>
        </p:nvSpPr>
        <p:spPr>
          <a:xfrm>
            <a:off x="492118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83099BB-696E-4D40-BF4E-2714636F7119}"/>
              </a:ext>
            </a:extLst>
          </p:cNvPr>
          <p:cNvSpPr/>
          <p:nvPr/>
        </p:nvSpPr>
        <p:spPr>
          <a:xfrm>
            <a:off x="508821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B65D3E1-2EB7-4DE7-99DF-755361FED41D}"/>
              </a:ext>
            </a:extLst>
          </p:cNvPr>
          <p:cNvSpPr/>
          <p:nvPr/>
        </p:nvSpPr>
        <p:spPr>
          <a:xfrm>
            <a:off x="526067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A2C2736-6680-4B02-B0FD-FD5B8429FB21}"/>
              </a:ext>
            </a:extLst>
          </p:cNvPr>
          <p:cNvSpPr/>
          <p:nvPr/>
        </p:nvSpPr>
        <p:spPr>
          <a:xfrm>
            <a:off x="542771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FE2E6B8-A6C7-4B01-8462-0A2E5E629E05}"/>
              </a:ext>
            </a:extLst>
          </p:cNvPr>
          <p:cNvSpPr/>
          <p:nvPr/>
        </p:nvSpPr>
        <p:spPr>
          <a:xfrm>
            <a:off x="560016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AD34CCE-B18F-4C74-BF27-203F04BF6582}"/>
              </a:ext>
            </a:extLst>
          </p:cNvPr>
          <p:cNvSpPr/>
          <p:nvPr/>
        </p:nvSpPr>
        <p:spPr>
          <a:xfrm>
            <a:off x="608857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1E33536-B2A3-4725-B2FC-0C456551AE64}"/>
              </a:ext>
            </a:extLst>
          </p:cNvPr>
          <p:cNvSpPr/>
          <p:nvPr/>
        </p:nvSpPr>
        <p:spPr>
          <a:xfrm>
            <a:off x="626103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7B1E3C02-DBAA-45DA-9E3C-EBA63E5B686F}"/>
              </a:ext>
            </a:extLst>
          </p:cNvPr>
          <p:cNvSpPr/>
          <p:nvPr/>
        </p:nvSpPr>
        <p:spPr>
          <a:xfrm>
            <a:off x="642806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8F66F12D-71DC-4F8A-9074-BC23257F0BCA}"/>
              </a:ext>
            </a:extLst>
          </p:cNvPr>
          <p:cNvSpPr/>
          <p:nvPr/>
        </p:nvSpPr>
        <p:spPr>
          <a:xfrm>
            <a:off x="660052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73432E9-45B6-4143-80BC-F1212481D24C}"/>
              </a:ext>
            </a:extLst>
          </p:cNvPr>
          <p:cNvSpPr/>
          <p:nvPr/>
        </p:nvSpPr>
        <p:spPr>
          <a:xfrm>
            <a:off x="676756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DDA5B51-C0B7-4B74-B531-1446A35EFA05}"/>
              </a:ext>
            </a:extLst>
          </p:cNvPr>
          <p:cNvSpPr/>
          <p:nvPr/>
        </p:nvSpPr>
        <p:spPr>
          <a:xfrm>
            <a:off x="694001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946786B-5561-4329-A7B1-2E29C54F0CE9}"/>
              </a:ext>
            </a:extLst>
          </p:cNvPr>
          <p:cNvSpPr/>
          <p:nvPr/>
        </p:nvSpPr>
        <p:spPr>
          <a:xfrm>
            <a:off x="608857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B13F4215-557B-4A4E-9D53-FFB2A194547C}"/>
              </a:ext>
            </a:extLst>
          </p:cNvPr>
          <p:cNvSpPr/>
          <p:nvPr/>
        </p:nvSpPr>
        <p:spPr>
          <a:xfrm>
            <a:off x="626103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4E81AD4-A5A7-4061-9F32-AFF5144C5F59}"/>
              </a:ext>
            </a:extLst>
          </p:cNvPr>
          <p:cNvSpPr/>
          <p:nvPr/>
        </p:nvSpPr>
        <p:spPr>
          <a:xfrm>
            <a:off x="642806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39F6083-53C1-4EBA-B326-75B55E111FD9}"/>
              </a:ext>
            </a:extLst>
          </p:cNvPr>
          <p:cNvSpPr/>
          <p:nvPr/>
        </p:nvSpPr>
        <p:spPr>
          <a:xfrm>
            <a:off x="660052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18DDD4E-464F-40A9-819A-EABB859D36C3}"/>
              </a:ext>
            </a:extLst>
          </p:cNvPr>
          <p:cNvSpPr/>
          <p:nvPr/>
        </p:nvSpPr>
        <p:spPr>
          <a:xfrm>
            <a:off x="676756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C1084FB-8BA7-40C0-977F-E0BF679CD9FB}"/>
              </a:ext>
            </a:extLst>
          </p:cNvPr>
          <p:cNvSpPr/>
          <p:nvPr/>
        </p:nvSpPr>
        <p:spPr>
          <a:xfrm>
            <a:off x="694001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63757641-5B6E-49B5-ADEA-AF74AE908FDD}"/>
              </a:ext>
            </a:extLst>
          </p:cNvPr>
          <p:cNvSpPr/>
          <p:nvPr/>
        </p:nvSpPr>
        <p:spPr>
          <a:xfrm>
            <a:off x="7455066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829F7F-09DE-4560-99E8-306A4D9D2A27}"/>
              </a:ext>
            </a:extLst>
          </p:cNvPr>
          <p:cNvSpPr/>
          <p:nvPr/>
        </p:nvSpPr>
        <p:spPr>
          <a:xfrm>
            <a:off x="762752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740E85F-C07D-4A12-9970-9E94062AD70C}"/>
              </a:ext>
            </a:extLst>
          </p:cNvPr>
          <p:cNvSpPr/>
          <p:nvPr/>
        </p:nvSpPr>
        <p:spPr>
          <a:xfrm>
            <a:off x="779456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5F16535B-764C-4178-B23F-75FDF3C94D90}"/>
              </a:ext>
            </a:extLst>
          </p:cNvPr>
          <p:cNvSpPr/>
          <p:nvPr/>
        </p:nvSpPr>
        <p:spPr>
          <a:xfrm>
            <a:off x="7967016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84421261-2694-49FB-99CF-2652BB2D94EC}"/>
              </a:ext>
            </a:extLst>
          </p:cNvPr>
          <p:cNvSpPr/>
          <p:nvPr/>
        </p:nvSpPr>
        <p:spPr>
          <a:xfrm>
            <a:off x="813405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AD4D9222-2DB2-4B09-9AEB-86D801328541}"/>
              </a:ext>
            </a:extLst>
          </p:cNvPr>
          <p:cNvSpPr/>
          <p:nvPr/>
        </p:nvSpPr>
        <p:spPr>
          <a:xfrm>
            <a:off x="830651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15689496-9982-40AE-85E3-562A24A4585C}"/>
              </a:ext>
            </a:extLst>
          </p:cNvPr>
          <p:cNvSpPr/>
          <p:nvPr/>
        </p:nvSpPr>
        <p:spPr>
          <a:xfrm>
            <a:off x="7455066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D2CF326F-3EA8-47B3-B3BD-03396552F775}"/>
              </a:ext>
            </a:extLst>
          </p:cNvPr>
          <p:cNvSpPr/>
          <p:nvPr/>
        </p:nvSpPr>
        <p:spPr>
          <a:xfrm>
            <a:off x="762752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107A8DD7-4443-4C31-BFB6-23B61617B526}"/>
              </a:ext>
            </a:extLst>
          </p:cNvPr>
          <p:cNvSpPr/>
          <p:nvPr/>
        </p:nvSpPr>
        <p:spPr>
          <a:xfrm>
            <a:off x="779456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E58271F7-576D-479D-93E1-CA4E000B9869}"/>
              </a:ext>
            </a:extLst>
          </p:cNvPr>
          <p:cNvSpPr/>
          <p:nvPr/>
        </p:nvSpPr>
        <p:spPr>
          <a:xfrm>
            <a:off x="7967016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E94E8886-8327-45D6-A9ED-EF6DD5D0F05E}"/>
              </a:ext>
            </a:extLst>
          </p:cNvPr>
          <p:cNvSpPr/>
          <p:nvPr/>
        </p:nvSpPr>
        <p:spPr>
          <a:xfrm>
            <a:off x="813405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464C704-1825-4750-AC84-984317E7A5FD}"/>
              </a:ext>
            </a:extLst>
          </p:cNvPr>
          <p:cNvSpPr/>
          <p:nvPr/>
        </p:nvSpPr>
        <p:spPr>
          <a:xfrm>
            <a:off x="830651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0F3B88D-0D7C-4F05-96E4-497709D7AA1F}"/>
              </a:ext>
            </a:extLst>
          </p:cNvPr>
          <p:cNvSpPr txBox="1"/>
          <p:nvPr/>
        </p:nvSpPr>
        <p:spPr>
          <a:xfrm rot="16200000">
            <a:off x="3271475" y="493215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BFBFBF"/>
                </a:solidFill>
                <a:latin typeface="Consolas" panose="020B0609020204030204" pitchFamily="49" charset="0"/>
              </a:rPr>
              <a:t>page</a:t>
            </a:r>
            <a:endParaRPr lang="ko-KR" altLang="en-US" sz="14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3507553-39C5-4913-A011-FF31F05F66EC}"/>
              </a:ext>
            </a:extLst>
          </p:cNvPr>
          <p:cNvSpPr txBox="1"/>
          <p:nvPr/>
        </p:nvSpPr>
        <p:spPr>
          <a:xfrm>
            <a:off x="3531062" y="5348860"/>
            <a:ext cx="7457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BFBFBF"/>
                </a:solidFill>
                <a:latin typeface="Consolas" panose="020B0609020204030204" pitchFamily="49" charset="0"/>
              </a:rPr>
              <a:t>block</a:t>
            </a:r>
            <a:endParaRPr lang="ko-KR" altLang="en-US" sz="16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87FF5C6B-39A8-4974-B727-92133DBCE899}"/>
              </a:ext>
            </a:extLst>
          </p:cNvPr>
          <p:cNvSpPr/>
          <p:nvPr/>
        </p:nvSpPr>
        <p:spPr>
          <a:xfrm>
            <a:off x="3216553" y="3496746"/>
            <a:ext cx="5377874" cy="966253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zone</a:t>
            </a:r>
            <a:endParaRPr lang="ko-KR" altLang="en-US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249A0ED8-7CB1-49C7-9794-86720524581A}"/>
              </a:ext>
            </a:extLst>
          </p:cNvPr>
          <p:cNvSpPr/>
          <p:nvPr/>
        </p:nvSpPr>
        <p:spPr>
          <a:xfrm>
            <a:off x="3216553" y="4533031"/>
            <a:ext cx="5377874" cy="985106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latin typeface="Consolas" panose="020B0609020204030204" pitchFamily="49" charset="0"/>
              </a:rPr>
              <a:t>zone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3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274" grpId="0" animBg="1"/>
      <p:bldP spid="2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ZNS SSD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3B88CBAF-B752-4DD2-997A-4ABA262D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1071546"/>
            <a:ext cx="11239579" cy="5214973"/>
          </a:xfrm>
        </p:spPr>
        <p:txBody>
          <a:bodyPr/>
          <a:lstStyle/>
          <a:p>
            <a:r>
              <a:rPr lang="en-US" altLang="ko-KR" dirty="0"/>
              <a:t>ZNS Channel Configuration : 1 to All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47F928-3D50-4F4C-B0AF-13698206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848" y="2008964"/>
            <a:ext cx="4560879" cy="2840071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FF0F06CB-D0BB-47B8-98E3-1350F00D8F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53" r="40577" b="-1"/>
          <a:stretch/>
        </p:blipFill>
        <p:spPr>
          <a:xfrm>
            <a:off x="247391" y="1984378"/>
            <a:ext cx="7002770" cy="4381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9FA83-3AE7-4559-AAA0-95DF7BC1A468}"/>
              </a:ext>
            </a:extLst>
          </p:cNvPr>
          <p:cNvSpPr txBox="1"/>
          <p:nvPr/>
        </p:nvSpPr>
        <p:spPr>
          <a:xfrm>
            <a:off x="8540448" y="4849035"/>
            <a:ext cx="240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ZNS : 1-to-ALL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35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ZNS SSD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내용 개체 틀 2">
            <a:extLst>
              <a:ext uri="{FF2B5EF4-FFF2-40B4-BE49-F238E27FC236}">
                <a16:creationId xmlns:a16="http://schemas.microsoft.com/office/drawing/2014/main" id="{3B88CBAF-B752-4DD2-997A-4ABA262D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1071546"/>
            <a:ext cx="11239579" cy="5214973"/>
          </a:xfrm>
        </p:spPr>
        <p:txBody>
          <a:bodyPr/>
          <a:lstStyle/>
          <a:p>
            <a:r>
              <a:rPr lang="en-US" altLang="ko-KR" dirty="0"/>
              <a:t>ZNS Channel Configuration : 1 to 1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93B6FAA-F445-48E4-B9F1-238E5F816DB4}"/>
              </a:ext>
            </a:extLst>
          </p:cNvPr>
          <p:cNvSpPr/>
          <p:nvPr/>
        </p:nvSpPr>
        <p:spPr>
          <a:xfrm>
            <a:off x="3106050" y="2261757"/>
            <a:ext cx="5603264" cy="33638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06840A1-E280-4D2D-9B2F-905178FC0134}"/>
              </a:ext>
            </a:extLst>
          </p:cNvPr>
          <p:cNvSpPr/>
          <p:nvPr/>
        </p:nvSpPr>
        <p:spPr>
          <a:xfrm>
            <a:off x="4481431" y="2431259"/>
            <a:ext cx="2848119" cy="455036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ZNS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7879B0B-32FC-4FD6-9F1A-4206C06C36F3}"/>
              </a:ext>
            </a:extLst>
          </p:cNvPr>
          <p:cNvSpPr/>
          <p:nvPr/>
        </p:nvSpPr>
        <p:spPr>
          <a:xfrm>
            <a:off x="3354107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3093DAB-3C5E-4B23-9351-9A1F372FBB1D}"/>
              </a:ext>
            </a:extLst>
          </p:cNvPr>
          <p:cNvSpPr/>
          <p:nvPr/>
        </p:nvSpPr>
        <p:spPr>
          <a:xfrm>
            <a:off x="3354107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83ED185-3BB8-4C31-A86E-7C207DC9B088}"/>
              </a:ext>
            </a:extLst>
          </p:cNvPr>
          <p:cNvSpPr/>
          <p:nvPr/>
        </p:nvSpPr>
        <p:spPr>
          <a:xfrm>
            <a:off x="4692511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E16F6C-4765-4B43-8402-112EDED9DC66}"/>
              </a:ext>
            </a:extLst>
          </p:cNvPr>
          <p:cNvSpPr/>
          <p:nvPr/>
        </p:nvSpPr>
        <p:spPr>
          <a:xfrm>
            <a:off x="4692511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FCEF3CB-CFF3-4D0D-BF29-5B6004758AA7}"/>
              </a:ext>
            </a:extLst>
          </p:cNvPr>
          <p:cNvSpPr/>
          <p:nvPr/>
        </p:nvSpPr>
        <p:spPr>
          <a:xfrm>
            <a:off x="6030915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00EC8DE-9314-4550-89AD-79989ED73570}"/>
              </a:ext>
            </a:extLst>
          </p:cNvPr>
          <p:cNvSpPr/>
          <p:nvPr/>
        </p:nvSpPr>
        <p:spPr>
          <a:xfrm>
            <a:off x="6030915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E65411F-7C77-4B66-B16A-CB70B58ABB9C}"/>
              </a:ext>
            </a:extLst>
          </p:cNvPr>
          <p:cNvSpPr/>
          <p:nvPr/>
        </p:nvSpPr>
        <p:spPr>
          <a:xfrm>
            <a:off x="7369319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A074014-5432-4B4A-8095-4915A8BDEE64}"/>
              </a:ext>
            </a:extLst>
          </p:cNvPr>
          <p:cNvSpPr/>
          <p:nvPr/>
        </p:nvSpPr>
        <p:spPr>
          <a:xfrm>
            <a:off x="7369319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6D6CD40C-C9D3-4F65-A2A7-0BD29E73D885}"/>
              </a:ext>
            </a:extLst>
          </p:cNvPr>
          <p:cNvCxnSpPr>
            <a:cxnSpLocks/>
            <a:stCxn id="153" idx="0"/>
            <a:endCxn id="150" idx="2"/>
          </p:cNvCxnSpPr>
          <p:nvPr/>
        </p:nvCxnSpPr>
        <p:spPr>
          <a:xfrm rot="5400000" flipH="1" flipV="1">
            <a:off x="5197257" y="2936521"/>
            <a:ext cx="758460" cy="65800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EEDB652A-8D4C-420C-B63B-AB9C9BE1577D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rot="5400000" flipH="1" flipV="1">
            <a:off x="4528055" y="2267319"/>
            <a:ext cx="758460" cy="19964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4E081CFA-C648-4D2F-9489-4DBFAA3300E6}"/>
              </a:ext>
            </a:extLst>
          </p:cNvPr>
          <p:cNvCxnSpPr>
            <a:cxnSpLocks/>
            <a:stCxn id="155" idx="0"/>
            <a:endCxn id="150" idx="2"/>
          </p:cNvCxnSpPr>
          <p:nvPr/>
        </p:nvCxnSpPr>
        <p:spPr>
          <a:xfrm rot="16200000" flipV="1">
            <a:off x="5866459" y="2925327"/>
            <a:ext cx="758460" cy="68039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DCC9423-EA54-42AF-8BE2-BF8B8B00E777}"/>
              </a:ext>
            </a:extLst>
          </p:cNvPr>
          <p:cNvSpPr txBox="1"/>
          <p:nvPr/>
        </p:nvSpPr>
        <p:spPr>
          <a:xfrm>
            <a:off x="7023249" y="2920018"/>
            <a:ext cx="117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4 channels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5C155B0-50D8-4348-A6DA-5ECB3508B5C1}"/>
              </a:ext>
            </a:extLst>
          </p:cNvPr>
          <p:cNvCxnSpPr>
            <a:cxnSpLocks/>
            <a:stCxn id="157" idx="0"/>
            <a:endCxn id="150" idx="2"/>
          </p:cNvCxnSpPr>
          <p:nvPr/>
        </p:nvCxnSpPr>
        <p:spPr>
          <a:xfrm rot="16200000" flipV="1">
            <a:off x="6535661" y="2256125"/>
            <a:ext cx="758460" cy="20188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0290871-A886-4160-A175-DBB5CBF4F4B1}"/>
              </a:ext>
            </a:extLst>
          </p:cNvPr>
          <p:cNvSpPr/>
          <p:nvPr/>
        </p:nvSpPr>
        <p:spPr>
          <a:xfrm>
            <a:off x="4692511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8A7B594-8264-4EEF-B4EE-02D3A11359C6}"/>
              </a:ext>
            </a:extLst>
          </p:cNvPr>
          <p:cNvSpPr/>
          <p:nvPr/>
        </p:nvSpPr>
        <p:spPr>
          <a:xfrm>
            <a:off x="6030915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D90D931-2B4A-43A1-83C1-9670B1B65C8E}"/>
              </a:ext>
            </a:extLst>
          </p:cNvPr>
          <p:cNvSpPr/>
          <p:nvPr/>
        </p:nvSpPr>
        <p:spPr>
          <a:xfrm>
            <a:off x="7369319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04660A2-AA87-4300-A76A-919A0449CE9B}"/>
              </a:ext>
            </a:extLst>
          </p:cNvPr>
          <p:cNvSpPr/>
          <p:nvPr/>
        </p:nvSpPr>
        <p:spPr>
          <a:xfrm>
            <a:off x="343427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81CAEA0-E799-4B88-8393-96C814DDCB33}"/>
              </a:ext>
            </a:extLst>
          </p:cNvPr>
          <p:cNvSpPr/>
          <p:nvPr/>
        </p:nvSpPr>
        <p:spPr>
          <a:xfrm>
            <a:off x="360673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F083E8-7E4C-4A53-8492-3194E81CE93C}"/>
              </a:ext>
            </a:extLst>
          </p:cNvPr>
          <p:cNvSpPr/>
          <p:nvPr/>
        </p:nvSpPr>
        <p:spPr>
          <a:xfrm>
            <a:off x="377376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8E6ECFD-6F13-49A5-B622-F25A665B3D40}"/>
              </a:ext>
            </a:extLst>
          </p:cNvPr>
          <p:cNvSpPr/>
          <p:nvPr/>
        </p:nvSpPr>
        <p:spPr>
          <a:xfrm>
            <a:off x="394622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01EFE0B-74C0-4656-B150-78464300BC77}"/>
              </a:ext>
            </a:extLst>
          </p:cNvPr>
          <p:cNvSpPr/>
          <p:nvPr/>
        </p:nvSpPr>
        <p:spPr>
          <a:xfrm>
            <a:off x="411326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0D8C3E0-0A82-4353-A5A8-F486327A0590}"/>
              </a:ext>
            </a:extLst>
          </p:cNvPr>
          <p:cNvSpPr/>
          <p:nvPr/>
        </p:nvSpPr>
        <p:spPr>
          <a:xfrm>
            <a:off x="428571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A6C06D3-AC4C-4990-BDA6-44D695B65932}"/>
              </a:ext>
            </a:extLst>
          </p:cNvPr>
          <p:cNvSpPr/>
          <p:nvPr/>
        </p:nvSpPr>
        <p:spPr>
          <a:xfrm>
            <a:off x="377376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FCFA436-1B54-4A90-A274-55CAD389F73B}"/>
              </a:ext>
            </a:extLst>
          </p:cNvPr>
          <p:cNvSpPr/>
          <p:nvPr/>
        </p:nvSpPr>
        <p:spPr>
          <a:xfrm>
            <a:off x="394622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D7CBFF-18B9-47F9-8D9D-686EFD74E88B}"/>
              </a:ext>
            </a:extLst>
          </p:cNvPr>
          <p:cNvSpPr/>
          <p:nvPr/>
        </p:nvSpPr>
        <p:spPr>
          <a:xfrm>
            <a:off x="411326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F5C5A07-C825-422F-A306-56067E824910}"/>
              </a:ext>
            </a:extLst>
          </p:cNvPr>
          <p:cNvSpPr/>
          <p:nvPr/>
        </p:nvSpPr>
        <p:spPr>
          <a:xfrm>
            <a:off x="428571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1EFA760-3C7B-43E9-816B-12986BA2AED0}"/>
              </a:ext>
            </a:extLst>
          </p:cNvPr>
          <p:cNvSpPr/>
          <p:nvPr/>
        </p:nvSpPr>
        <p:spPr>
          <a:xfrm>
            <a:off x="474872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6AA02-8431-4750-BA63-57C2FE4563AC}"/>
              </a:ext>
            </a:extLst>
          </p:cNvPr>
          <p:cNvSpPr/>
          <p:nvPr/>
        </p:nvSpPr>
        <p:spPr>
          <a:xfrm>
            <a:off x="492118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83FF4DF-D892-4680-BD75-7908E4E7F9A2}"/>
              </a:ext>
            </a:extLst>
          </p:cNvPr>
          <p:cNvSpPr/>
          <p:nvPr/>
        </p:nvSpPr>
        <p:spPr>
          <a:xfrm>
            <a:off x="508821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0D1B677-8DDB-4B9E-B6FE-D1520BADB22F}"/>
              </a:ext>
            </a:extLst>
          </p:cNvPr>
          <p:cNvSpPr/>
          <p:nvPr/>
        </p:nvSpPr>
        <p:spPr>
          <a:xfrm>
            <a:off x="526067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E72EC26-BB37-403C-ACBB-881B9B53C22B}"/>
              </a:ext>
            </a:extLst>
          </p:cNvPr>
          <p:cNvSpPr/>
          <p:nvPr/>
        </p:nvSpPr>
        <p:spPr>
          <a:xfrm>
            <a:off x="542771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0D88CD4-1719-4D1A-ACFE-6CE6E74CBEDE}"/>
              </a:ext>
            </a:extLst>
          </p:cNvPr>
          <p:cNvSpPr/>
          <p:nvPr/>
        </p:nvSpPr>
        <p:spPr>
          <a:xfrm>
            <a:off x="560016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1742B5F-66D1-4091-9E78-6604D647A130}"/>
              </a:ext>
            </a:extLst>
          </p:cNvPr>
          <p:cNvSpPr/>
          <p:nvPr/>
        </p:nvSpPr>
        <p:spPr>
          <a:xfrm>
            <a:off x="474872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6845007-0D82-418A-9DFE-54D07FBCFCA4}"/>
              </a:ext>
            </a:extLst>
          </p:cNvPr>
          <p:cNvSpPr/>
          <p:nvPr/>
        </p:nvSpPr>
        <p:spPr>
          <a:xfrm>
            <a:off x="492118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83099BB-696E-4D40-BF4E-2714636F7119}"/>
              </a:ext>
            </a:extLst>
          </p:cNvPr>
          <p:cNvSpPr/>
          <p:nvPr/>
        </p:nvSpPr>
        <p:spPr>
          <a:xfrm>
            <a:off x="508821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B65D3E1-2EB7-4DE7-99DF-755361FED41D}"/>
              </a:ext>
            </a:extLst>
          </p:cNvPr>
          <p:cNvSpPr/>
          <p:nvPr/>
        </p:nvSpPr>
        <p:spPr>
          <a:xfrm>
            <a:off x="526067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A2C2736-6680-4B02-B0FD-FD5B8429FB21}"/>
              </a:ext>
            </a:extLst>
          </p:cNvPr>
          <p:cNvSpPr/>
          <p:nvPr/>
        </p:nvSpPr>
        <p:spPr>
          <a:xfrm>
            <a:off x="542771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FE2E6B8-A6C7-4B01-8462-0A2E5E629E05}"/>
              </a:ext>
            </a:extLst>
          </p:cNvPr>
          <p:cNvSpPr/>
          <p:nvPr/>
        </p:nvSpPr>
        <p:spPr>
          <a:xfrm>
            <a:off x="560016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AD34CCE-B18F-4C74-BF27-203F04BF6582}"/>
              </a:ext>
            </a:extLst>
          </p:cNvPr>
          <p:cNvSpPr/>
          <p:nvPr/>
        </p:nvSpPr>
        <p:spPr>
          <a:xfrm>
            <a:off x="608857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1E33536-B2A3-4725-B2FC-0C456551AE64}"/>
              </a:ext>
            </a:extLst>
          </p:cNvPr>
          <p:cNvSpPr/>
          <p:nvPr/>
        </p:nvSpPr>
        <p:spPr>
          <a:xfrm>
            <a:off x="626103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7B1E3C02-DBAA-45DA-9E3C-EBA63E5B686F}"/>
              </a:ext>
            </a:extLst>
          </p:cNvPr>
          <p:cNvSpPr/>
          <p:nvPr/>
        </p:nvSpPr>
        <p:spPr>
          <a:xfrm>
            <a:off x="642806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8F66F12D-71DC-4F8A-9074-BC23257F0BCA}"/>
              </a:ext>
            </a:extLst>
          </p:cNvPr>
          <p:cNvSpPr/>
          <p:nvPr/>
        </p:nvSpPr>
        <p:spPr>
          <a:xfrm>
            <a:off x="660052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73432E9-45B6-4143-80BC-F1212481D24C}"/>
              </a:ext>
            </a:extLst>
          </p:cNvPr>
          <p:cNvSpPr/>
          <p:nvPr/>
        </p:nvSpPr>
        <p:spPr>
          <a:xfrm>
            <a:off x="676756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DDA5B51-C0B7-4B74-B531-1446A35EFA05}"/>
              </a:ext>
            </a:extLst>
          </p:cNvPr>
          <p:cNvSpPr/>
          <p:nvPr/>
        </p:nvSpPr>
        <p:spPr>
          <a:xfrm>
            <a:off x="694001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946786B-5561-4329-A7B1-2E29C54F0CE9}"/>
              </a:ext>
            </a:extLst>
          </p:cNvPr>
          <p:cNvSpPr/>
          <p:nvPr/>
        </p:nvSpPr>
        <p:spPr>
          <a:xfrm>
            <a:off x="608857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B13F4215-557B-4A4E-9D53-FFB2A194547C}"/>
              </a:ext>
            </a:extLst>
          </p:cNvPr>
          <p:cNvSpPr/>
          <p:nvPr/>
        </p:nvSpPr>
        <p:spPr>
          <a:xfrm>
            <a:off x="626103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4E81AD4-A5A7-4061-9F32-AFF5144C5F59}"/>
              </a:ext>
            </a:extLst>
          </p:cNvPr>
          <p:cNvSpPr/>
          <p:nvPr/>
        </p:nvSpPr>
        <p:spPr>
          <a:xfrm>
            <a:off x="642806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39F6083-53C1-4EBA-B326-75B55E111FD9}"/>
              </a:ext>
            </a:extLst>
          </p:cNvPr>
          <p:cNvSpPr/>
          <p:nvPr/>
        </p:nvSpPr>
        <p:spPr>
          <a:xfrm>
            <a:off x="660052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18DDD4E-464F-40A9-819A-EABB859D36C3}"/>
              </a:ext>
            </a:extLst>
          </p:cNvPr>
          <p:cNvSpPr/>
          <p:nvPr/>
        </p:nvSpPr>
        <p:spPr>
          <a:xfrm>
            <a:off x="676756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C1084FB-8BA7-40C0-977F-E0BF679CD9FB}"/>
              </a:ext>
            </a:extLst>
          </p:cNvPr>
          <p:cNvSpPr/>
          <p:nvPr/>
        </p:nvSpPr>
        <p:spPr>
          <a:xfrm>
            <a:off x="694001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63757641-5B6E-49B5-ADEA-AF74AE908FDD}"/>
              </a:ext>
            </a:extLst>
          </p:cNvPr>
          <p:cNvSpPr/>
          <p:nvPr/>
        </p:nvSpPr>
        <p:spPr>
          <a:xfrm>
            <a:off x="7455066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829F7F-09DE-4560-99E8-306A4D9D2A27}"/>
              </a:ext>
            </a:extLst>
          </p:cNvPr>
          <p:cNvSpPr/>
          <p:nvPr/>
        </p:nvSpPr>
        <p:spPr>
          <a:xfrm>
            <a:off x="762752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740E85F-C07D-4A12-9970-9E94062AD70C}"/>
              </a:ext>
            </a:extLst>
          </p:cNvPr>
          <p:cNvSpPr/>
          <p:nvPr/>
        </p:nvSpPr>
        <p:spPr>
          <a:xfrm>
            <a:off x="779456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5F16535B-764C-4178-B23F-75FDF3C94D90}"/>
              </a:ext>
            </a:extLst>
          </p:cNvPr>
          <p:cNvSpPr/>
          <p:nvPr/>
        </p:nvSpPr>
        <p:spPr>
          <a:xfrm>
            <a:off x="7967016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84421261-2694-49FB-99CF-2652BB2D94EC}"/>
              </a:ext>
            </a:extLst>
          </p:cNvPr>
          <p:cNvSpPr/>
          <p:nvPr/>
        </p:nvSpPr>
        <p:spPr>
          <a:xfrm>
            <a:off x="813405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AD4D9222-2DB2-4B09-9AEB-86D801328541}"/>
              </a:ext>
            </a:extLst>
          </p:cNvPr>
          <p:cNvSpPr/>
          <p:nvPr/>
        </p:nvSpPr>
        <p:spPr>
          <a:xfrm>
            <a:off x="830651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15689496-9982-40AE-85E3-562A24A4585C}"/>
              </a:ext>
            </a:extLst>
          </p:cNvPr>
          <p:cNvSpPr/>
          <p:nvPr/>
        </p:nvSpPr>
        <p:spPr>
          <a:xfrm>
            <a:off x="7455066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D2CF326F-3EA8-47B3-B3BD-03396552F775}"/>
              </a:ext>
            </a:extLst>
          </p:cNvPr>
          <p:cNvSpPr/>
          <p:nvPr/>
        </p:nvSpPr>
        <p:spPr>
          <a:xfrm>
            <a:off x="762752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107A8DD7-4443-4C31-BFB6-23B61617B526}"/>
              </a:ext>
            </a:extLst>
          </p:cNvPr>
          <p:cNvSpPr/>
          <p:nvPr/>
        </p:nvSpPr>
        <p:spPr>
          <a:xfrm>
            <a:off x="779456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E58271F7-576D-479D-93E1-CA4E000B9869}"/>
              </a:ext>
            </a:extLst>
          </p:cNvPr>
          <p:cNvSpPr/>
          <p:nvPr/>
        </p:nvSpPr>
        <p:spPr>
          <a:xfrm>
            <a:off x="7967016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E94E8886-8327-45D6-A9ED-EF6DD5D0F05E}"/>
              </a:ext>
            </a:extLst>
          </p:cNvPr>
          <p:cNvSpPr/>
          <p:nvPr/>
        </p:nvSpPr>
        <p:spPr>
          <a:xfrm>
            <a:off x="813405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464C704-1825-4750-AC84-984317E7A5FD}"/>
              </a:ext>
            </a:extLst>
          </p:cNvPr>
          <p:cNvSpPr/>
          <p:nvPr/>
        </p:nvSpPr>
        <p:spPr>
          <a:xfrm>
            <a:off x="830651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0F3B88D-0D7C-4F05-96E4-497709D7AA1F}"/>
              </a:ext>
            </a:extLst>
          </p:cNvPr>
          <p:cNvSpPr txBox="1"/>
          <p:nvPr/>
        </p:nvSpPr>
        <p:spPr>
          <a:xfrm rot="16200000">
            <a:off x="3271475" y="493215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BFBFBF"/>
                </a:solidFill>
                <a:latin typeface="Consolas" panose="020B0609020204030204" pitchFamily="49" charset="0"/>
              </a:rPr>
              <a:t>page</a:t>
            </a:r>
            <a:endParaRPr lang="ko-KR" altLang="en-US" sz="14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3507553-39C5-4913-A011-FF31F05F66EC}"/>
              </a:ext>
            </a:extLst>
          </p:cNvPr>
          <p:cNvSpPr txBox="1"/>
          <p:nvPr/>
        </p:nvSpPr>
        <p:spPr>
          <a:xfrm>
            <a:off x="3531062" y="5348860"/>
            <a:ext cx="7457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BFBFBF"/>
                </a:solidFill>
                <a:latin typeface="Consolas" panose="020B0609020204030204" pitchFamily="49" charset="0"/>
              </a:rPr>
              <a:t>block</a:t>
            </a:r>
            <a:endParaRPr lang="ko-KR" altLang="en-US" sz="16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87FF5C6B-39A8-4974-B727-92133DBCE899}"/>
              </a:ext>
            </a:extLst>
          </p:cNvPr>
          <p:cNvSpPr/>
          <p:nvPr/>
        </p:nvSpPr>
        <p:spPr>
          <a:xfrm>
            <a:off x="3271527" y="3510833"/>
            <a:ext cx="1295560" cy="2046196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zone</a:t>
            </a:r>
            <a:endParaRPr lang="ko-KR" altLang="en-US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249A0ED8-7CB1-49C7-9794-86720524581A}"/>
              </a:ext>
            </a:extLst>
          </p:cNvPr>
          <p:cNvSpPr/>
          <p:nvPr/>
        </p:nvSpPr>
        <p:spPr>
          <a:xfrm>
            <a:off x="4630630" y="3510832"/>
            <a:ext cx="1274861" cy="2046197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C000"/>
                </a:solidFill>
                <a:latin typeface="Consolas" panose="020B0609020204030204" pitchFamily="49" charset="0"/>
              </a:rPr>
              <a:t>zone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9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274" grpId="0" animBg="1"/>
      <p:bldP spid="2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ZNS SSD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내용 개체 틀 2">
                <a:extLst>
                  <a:ext uri="{FF2B5EF4-FFF2-40B4-BE49-F238E27FC236}">
                    <a16:creationId xmlns:a16="http://schemas.microsoft.com/office/drawing/2014/main" id="{3B88CBAF-B752-4DD2-997A-4ABA262DF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61" y="1071546"/>
                <a:ext cx="11239579" cy="5214973"/>
              </a:xfrm>
            </p:spPr>
            <p:txBody>
              <a:bodyPr/>
              <a:lstStyle/>
              <a:p>
                <a:r>
                  <a:rPr lang="en-US" altLang="ko-KR" dirty="0"/>
                  <a:t>ZNS Channel Configuration : 1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𝐶h𝑎𝑛𝑛𝑒𝑙𝑠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𝑎𝑝𝑝𝑠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8" name="내용 개체 틀 2">
                <a:extLst>
                  <a:ext uri="{FF2B5EF4-FFF2-40B4-BE49-F238E27FC236}">
                    <a16:creationId xmlns:a16="http://schemas.microsoft.com/office/drawing/2014/main" id="{3B88CBAF-B752-4DD2-997A-4ABA262DF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61" y="1071546"/>
                <a:ext cx="11239579" cy="5214973"/>
              </a:xfrm>
              <a:blipFill>
                <a:blip r:embed="rId2"/>
                <a:stretch>
                  <a:fillRect l="-976" t="-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93B6FAA-F445-48E4-B9F1-238E5F816DB4}"/>
              </a:ext>
            </a:extLst>
          </p:cNvPr>
          <p:cNvSpPr/>
          <p:nvPr/>
        </p:nvSpPr>
        <p:spPr>
          <a:xfrm>
            <a:off x="3106050" y="2261757"/>
            <a:ext cx="5603264" cy="33638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06840A1-E280-4D2D-9B2F-905178FC0134}"/>
              </a:ext>
            </a:extLst>
          </p:cNvPr>
          <p:cNvSpPr/>
          <p:nvPr/>
        </p:nvSpPr>
        <p:spPr>
          <a:xfrm>
            <a:off x="4481431" y="2431259"/>
            <a:ext cx="2848119" cy="455036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ZNS 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7879B0B-32FC-4FD6-9F1A-4206C06C36F3}"/>
              </a:ext>
            </a:extLst>
          </p:cNvPr>
          <p:cNvSpPr/>
          <p:nvPr/>
        </p:nvSpPr>
        <p:spPr>
          <a:xfrm>
            <a:off x="3354107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3093DAB-3C5E-4B23-9351-9A1F372FBB1D}"/>
              </a:ext>
            </a:extLst>
          </p:cNvPr>
          <p:cNvSpPr/>
          <p:nvPr/>
        </p:nvSpPr>
        <p:spPr>
          <a:xfrm>
            <a:off x="3354107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83ED185-3BB8-4C31-A86E-7C207DC9B088}"/>
              </a:ext>
            </a:extLst>
          </p:cNvPr>
          <p:cNvSpPr/>
          <p:nvPr/>
        </p:nvSpPr>
        <p:spPr>
          <a:xfrm>
            <a:off x="4692511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E16F6C-4765-4B43-8402-112EDED9DC66}"/>
              </a:ext>
            </a:extLst>
          </p:cNvPr>
          <p:cNvSpPr/>
          <p:nvPr/>
        </p:nvSpPr>
        <p:spPr>
          <a:xfrm>
            <a:off x="4692511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FCEF3CB-CFF3-4D0D-BF29-5B6004758AA7}"/>
              </a:ext>
            </a:extLst>
          </p:cNvPr>
          <p:cNvSpPr/>
          <p:nvPr/>
        </p:nvSpPr>
        <p:spPr>
          <a:xfrm>
            <a:off x="6030915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00EC8DE-9314-4550-89AD-79989ED73570}"/>
              </a:ext>
            </a:extLst>
          </p:cNvPr>
          <p:cNvSpPr/>
          <p:nvPr/>
        </p:nvSpPr>
        <p:spPr>
          <a:xfrm>
            <a:off x="6030915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E65411F-7C77-4B66-B16A-CB70B58ABB9C}"/>
              </a:ext>
            </a:extLst>
          </p:cNvPr>
          <p:cNvSpPr/>
          <p:nvPr/>
        </p:nvSpPr>
        <p:spPr>
          <a:xfrm>
            <a:off x="7369319" y="3644755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A074014-5432-4B4A-8095-4915A8BDEE64}"/>
              </a:ext>
            </a:extLst>
          </p:cNvPr>
          <p:cNvSpPr/>
          <p:nvPr/>
        </p:nvSpPr>
        <p:spPr>
          <a:xfrm>
            <a:off x="7369319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6D6CD40C-C9D3-4F65-A2A7-0BD29E73D885}"/>
              </a:ext>
            </a:extLst>
          </p:cNvPr>
          <p:cNvCxnSpPr>
            <a:cxnSpLocks/>
            <a:stCxn id="153" idx="0"/>
            <a:endCxn id="150" idx="2"/>
          </p:cNvCxnSpPr>
          <p:nvPr/>
        </p:nvCxnSpPr>
        <p:spPr>
          <a:xfrm rot="5400000" flipH="1" flipV="1">
            <a:off x="5197257" y="2936521"/>
            <a:ext cx="758460" cy="65800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EEDB652A-8D4C-420C-B63B-AB9C9BE1577D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rot="5400000" flipH="1" flipV="1">
            <a:off x="4528055" y="2267319"/>
            <a:ext cx="758460" cy="19964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4E081CFA-C648-4D2F-9489-4DBFAA3300E6}"/>
              </a:ext>
            </a:extLst>
          </p:cNvPr>
          <p:cNvCxnSpPr>
            <a:cxnSpLocks/>
            <a:stCxn id="155" idx="0"/>
            <a:endCxn id="150" idx="2"/>
          </p:cNvCxnSpPr>
          <p:nvPr/>
        </p:nvCxnSpPr>
        <p:spPr>
          <a:xfrm rot="16200000" flipV="1">
            <a:off x="5866459" y="2925327"/>
            <a:ext cx="758460" cy="68039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DCC9423-EA54-42AF-8BE2-BF8B8B00E777}"/>
              </a:ext>
            </a:extLst>
          </p:cNvPr>
          <p:cNvSpPr txBox="1"/>
          <p:nvPr/>
        </p:nvSpPr>
        <p:spPr>
          <a:xfrm>
            <a:off x="7023249" y="2920018"/>
            <a:ext cx="117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4 channels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C5C155B0-50D8-4348-A6DA-5ECB3508B5C1}"/>
              </a:ext>
            </a:extLst>
          </p:cNvPr>
          <p:cNvCxnSpPr>
            <a:cxnSpLocks/>
            <a:stCxn id="157" idx="0"/>
            <a:endCxn id="150" idx="2"/>
          </p:cNvCxnSpPr>
          <p:nvPr/>
        </p:nvCxnSpPr>
        <p:spPr>
          <a:xfrm rot="16200000" flipV="1">
            <a:off x="6535661" y="2256125"/>
            <a:ext cx="758460" cy="20188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0290871-A886-4160-A175-DBB5CBF4F4B1}"/>
              </a:ext>
            </a:extLst>
          </p:cNvPr>
          <p:cNvSpPr/>
          <p:nvPr/>
        </p:nvSpPr>
        <p:spPr>
          <a:xfrm>
            <a:off x="4692511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8A7B594-8264-4EEF-B4EE-02D3A11359C6}"/>
              </a:ext>
            </a:extLst>
          </p:cNvPr>
          <p:cNvSpPr/>
          <p:nvPr/>
        </p:nvSpPr>
        <p:spPr>
          <a:xfrm>
            <a:off x="6030915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D90D931-2B4A-43A1-83C1-9670B1B65C8E}"/>
              </a:ext>
            </a:extLst>
          </p:cNvPr>
          <p:cNvSpPr/>
          <p:nvPr/>
        </p:nvSpPr>
        <p:spPr>
          <a:xfrm>
            <a:off x="7369319" y="4554392"/>
            <a:ext cx="1109943" cy="8478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04660A2-AA87-4300-A76A-919A0449CE9B}"/>
              </a:ext>
            </a:extLst>
          </p:cNvPr>
          <p:cNvSpPr/>
          <p:nvPr/>
        </p:nvSpPr>
        <p:spPr>
          <a:xfrm>
            <a:off x="343427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81CAEA0-E799-4B88-8393-96C814DDCB33}"/>
              </a:ext>
            </a:extLst>
          </p:cNvPr>
          <p:cNvSpPr/>
          <p:nvPr/>
        </p:nvSpPr>
        <p:spPr>
          <a:xfrm>
            <a:off x="360673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F083E8-7E4C-4A53-8492-3194E81CE93C}"/>
              </a:ext>
            </a:extLst>
          </p:cNvPr>
          <p:cNvSpPr/>
          <p:nvPr/>
        </p:nvSpPr>
        <p:spPr>
          <a:xfrm>
            <a:off x="377376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8E6ECFD-6F13-49A5-B622-F25A665B3D40}"/>
              </a:ext>
            </a:extLst>
          </p:cNvPr>
          <p:cNvSpPr/>
          <p:nvPr/>
        </p:nvSpPr>
        <p:spPr>
          <a:xfrm>
            <a:off x="394622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01EFE0B-74C0-4656-B150-78464300BC77}"/>
              </a:ext>
            </a:extLst>
          </p:cNvPr>
          <p:cNvSpPr/>
          <p:nvPr/>
        </p:nvSpPr>
        <p:spPr>
          <a:xfrm>
            <a:off x="411326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0D8C3E0-0A82-4353-A5A8-F486327A0590}"/>
              </a:ext>
            </a:extLst>
          </p:cNvPr>
          <p:cNvSpPr/>
          <p:nvPr/>
        </p:nvSpPr>
        <p:spPr>
          <a:xfrm>
            <a:off x="428571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A6C06D3-AC4C-4990-BDA6-44D695B65932}"/>
              </a:ext>
            </a:extLst>
          </p:cNvPr>
          <p:cNvSpPr/>
          <p:nvPr/>
        </p:nvSpPr>
        <p:spPr>
          <a:xfrm>
            <a:off x="377376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FCFA436-1B54-4A90-A274-55CAD389F73B}"/>
              </a:ext>
            </a:extLst>
          </p:cNvPr>
          <p:cNvSpPr/>
          <p:nvPr/>
        </p:nvSpPr>
        <p:spPr>
          <a:xfrm>
            <a:off x="394622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D7CBFF-18B9-47F9-8D9D-686EFD74E88B}"/>
              </a:ext>
            </a:extLst>
          </p:cNvPr>
          <p:cNvSpPr/>
          <p:nvPr/>
        </p:nvSpPr>
        <p:spPr>
          <a:xfrm>
            <a:off x="411326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F5C5A07-C825-422F-A306-56067E824910}"/>
              </a:ext>
            </a:extLst>
          </p:cNvPr>
          <p:cNvSpPr/>
          <p:nvPr/>
        </p:nvSpPr>
        <p:spPr>
          <a:xfrm>
            <a:off x="428571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1EFA760-3C7B-43E9-816B-12986BA2AED0}"/>
              </a:ext>
            </a:extLst>
          </p:cNvPr>
          <p:cNvSpPr/>
          <p:nvPr/>
        </p:nvSpPr>
        <p:spPr>
          <a:xfrm>
            <a:off x="474872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BC6AA02-8431-4750-BA63-57C2FE4563AC}"/>
              </a:ext>
            </a:extLst>
          </p:cNvPr>
          <p:cNvSpPr/>
          <p:nvPr/>
        </p:nvSpPr>
        <p:spPr>
          <a:xfrm>
            <a:off x="492118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83FF4DF-D892-4680-BD75-7908E4E7F9A2}"/>
              </a:ext>
            </a:extLst>
          </p:cNvPr>
          <p:cNvSpPr/>
          <p:nvPr/>
        </p:nvSpPr>
        <p:spPr>
          <a:xfrm>
            <a:off x="508821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0D1B677-8DDB-4B9E-B6FE-D1520BADB22F}"/>
              </a:ext>
            </a:extLst>
          </p:cNvPr>
          <p:cNvSpPr/>
          <p:nvPr/>
        </p:nvSpPr>
        <p:spPr>
          <a:xfrm>
            <a:off x="526067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E72EC26-BB37-403C-ACBB-881B9B53C22B}"/>
              </a:ext>
            </a:extLst>
          </p:cNvPr>
          <p:cNvSpPr/>
          <p:nvPr/>
        </p:nvSpPr>
        <p:spPr>
          <a:xfrm>
            <a:off x="542771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0D88CD4-1719-4D1A-ACFE-6CE6E74CBEDE}"/>
              </a:ext>
            </a:extLst>
          </p:cNvPr>
          <p:cNvSpPr/>
          <p:nvPr/>
        </p:nvSpPr>
        <p:spPr>
          <a:xfrm>
            <a:off x="560016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1742B5F-66D1-4091-9E78-6604D647A130}"/>
              </a:ext>
            </a:extLst>
          </p:cNvPr>
          <p:cNvSpPr/>
          <p:nvPr/>
        </p:nvSpPr>
        <p:spPr>
          <a:xfrm>
            <a:off x="474872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6845007-0D82-418A-9DFE-54D07FBCFCA4}"/>
              </a:ext>
            </a:extLst>
          </p:cNvPr>
          <p:cNvSpPr/>
          <p:nvPr/>
        </p:nvSpPr>
        <p:spPr>
          <a:xfrm>
            <a:off x="492118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83099BB-696E-4D40-BF4E-2714636F7119}"/>
              </a:ext>
            </a:extLst>
          </p:cNvPr>
          <p:cNvSpPr/>
          <p:nvPr/>
        </p:nvSpPr>
        <p:spPr>
          <a:xfrm>
            <a:off x="508821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B65D3E1-2EB7-4DE7-99DF-755361FED41D}"/>
              </a:ext>
            </a:extLst>
          </p:cNvPr>
          <p:cNvSpPr/>
          <p:nvPr/>
        </p:nvSpPr>
        <p:spPr>
          <a:xfrm>
            <a:off x="526067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A2C2736-6680-4B02-B0FD-FD5B8429FB21}"/>
              </a:ext>
            </a:extLst>
          </p:cNvPr>
          <p:cNvSpPr/>
          <p:nvPr/>
        </p:nvSpPr>
        <p:spPr>
          <a:xfrm>
            <a:off x="542771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FE2E6B8-A6C7-4B01-8462-0A2E5E629E05}"/>
              </a:ext>
            </a:extLst>
          </p:cNvPr>
          <p:cNvSpPr/>
          <p:nvPr/>
        </p:nvSpPr>
        <p:spPr>
          <a:xfrm>
            <a:off x="560016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AD34CCE-B18F-4C74-BF27-203F04BF6582}"/>
              </a:ext>
            </a:extLst>
          </p:cNvPr>
          <p:cNvSpPr/>
          <p:nvPr/>
        </p:nvSpPr>
        <p:spPr>
          <a:xfrm>
            <a:off x="608857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1E33536-B2A3-4725-B2FC-0C456551AE64}"/>
              </a:ext>
            </a:extLst>
          </p:cNvPr>
          <p:cNvSpPr/>
          <p:nvPr/>
        </p:nvSpPr>
        <p:spPr>
          <a:xfrm>
            <a:off x="626103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7B1E3C02-DBAA-45DA-9E3C-EBA63E5B686F}"/>
              </a:ext>
            </a:extLst>
          </p:cNvPr>
          <p:cNvSpPr/>
          <p:nvPr/>
        </p:nvSpPr>
        <p:spPr>
          <a:xfrm>
            <a:off x="642806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8F66F12D-71DC-4F8A-9074-BC23257F0BCA}"/>
              </a:ext>
            </a:extLst>
          </p:cNvPr>
          <p:cNvSpPr/>
          <p:nvPr/>
        </p:nvSpPr>
        <p:spPr>
          <a:xfrm>
            <a:off x="660052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73432E9-45B6-4143-80BC-F1212481D24C}"/>
              </a:ext>
            </a:extLst>
          </p:cNvPr>
          <p:cNvSpPr/>
          <p:nvPr/>
        </p:nvSpPr>
        <p:spPr>
          <a:xfrm>
            <a:off x="676756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DDA5B51-C0B7-4B74-B531-1446A35EFA05}"/>
              </a:ext>
            </a:extLst>
          </p:cNvPr>
          <p:cNvSpPr/>
          <p:nvPr/>
        </p:nvSpPr>
        <p:spPr>
          <a:xfrm>
            <a:off x="6940018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946786B-5561-4329-A7B1-2E29C54F0CE9}"/>
              </a:ext>
            </a:extLst>
          </p:cNvPr>
          <p:cNvSpPr/>
          <p:nvPr/>
        </p:nvSpPr>
        <p:spPr>
          <a:xfrm>
            <a:off x="608857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B13F4215-557B-4A4E-9D53-FFB2A194547C}"/>
              </a:ext>
            </a:extLst>
          </p:cNvPr>
          <p:cNvSpPr/>
          <p:nvPr/>
        </p:nvSpPr>
        <p:spPr>
          <a:xfrm>
            <a:off x="626103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4E81AD4-A5A7-4061-9F32-AFF5144C5F59}"/>
              </a:ext>
            </a:extLst>
          </p:cNvPr>
          <p:cNvSpPr/>
          <p:nvPr/>
        </p:nvSpPr>
        <p:spPr>
          <a:xfrm>
            <a:off x="642806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39F6083-53C1-4EBA-B326-75B55E111FD9}"/>
              </a:ext>
            </a:extLst>
          </p:cNvPr>
          <p:cNvSpPr/>
          <p:nvPr/>
        </p:nvSpPr>
        <p:spPr>
          <a:xfrm>
            <a:off x="660052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18DDD4E-464F-40A9-819A-EABB859D36C3}"/>
              </a:ext>
            </a:extLst>
          </p:cNvPr>
          <p:cNvSpPr/>
          <p:nvPr/>
        </p:nvSpPr>
        <p:spPr>
          <a:xfrm>
            <a:off x="676756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C1084FB-8BA7-40C0-977F-E0BF679CD9FB}"/>
              </a:ext>
            </a:extLst>
          </p:cNvPr>
          <p:cNvSpPr/>
          <p:nvPr/>
        </p:nvSpPr>
        <p:spPr>
          <a:xfrm>
            <a:off x="6940018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63757641-5B6E-49B5-ADEA-AF74AE908FDD}"/>
              </a:ext>
            </a:extLst>
          </p:cNvPr>
          <p:cNvSpPr/>
          <p:nvPr/>
        </p:nvSpPr>
        <p:spPr>
          <a:xfrm>
            <a:off x="7455066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64829F7F-09DE-4560-99E8-306A4D9D2A27}"/>
              </a:ext>
            </a:extLst>
          </p:cNvPr>
          <p:cNvSpPr/>
          <p:nvPr/>
        </p:nvSpPr>
        <p:spPr>
          <a:xfrm>
            <a:off x="7627522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740E85F-C07D-4A12-9970-9E94062AD70C}"/>
              </a:ext>
            </a:extLst>
          </p:cNvPr>
          <p:cNvSpPr/>
          <p:nvPr/>
        </p:nvSpPr>
        <p:spPr>
          <a:xfrm>
            <a:off x="779456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5F16535B-764C-4178-B23F-75FDF3C94D90}"/>
              </a:ext>
            </a:extLst>
          </p:cNvPr>
          <p:cNvSpPr/>
          <p:nvPr/>
        </p:nvSpPr>
        <p:spPr>
          <a:xfrm>
            <a:off x="7967016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84421261-2694-49FB-99CF-2652BB2D94EC}"/>
              </a:ext>
            </a:extLst>
          </p:cNvPr>
          <p:cNvSpPr/>
          <p:nvPr/>
        </p:nvSpPr>
        <p:spPr>
          <a:xfrm>
            <a:off x="8134054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AD4D9222-2DB2-4B09-9AEB-86D801328541}"/>
              </a:ext>
            </a:extLst>
          </p:cNvPr>
          <p:cNvSpPr/>
          <p:nvPr/>
        </p:nvSpPr>
        <p:spPr>
          <a:xfrm>
            <a:off x="8306510" y="3748663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15689496-9982-40AE-85E3-562A24A4585C}"/>
              </a:ext>
            </a:extLst>
          </p:cNvPr>
          <p:cNvSpPr/>
          <p:nvPr/>
        </p:nvSpPr>
        <p:spPr>
          <a:xfrm>
            <a:off x="7455066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D2CF326F-3EA8-47B3-B3BD-03396552F775}"/>
              </a:ext>
            </a:extLst>
          </p:cNvPr>
          <p:cNvSpPr/>
          <p:nvPr/>
        </p:nvSpPr>
        <p:spPr>
          <a:xfrm>
            <a:off x="7627522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107A8DD7-4443-4C31-BFB6-23B61617B526}"/>
              </a:ext>
            </a:extLst>
          </p:cNvPr>
          <p:cNvSpPr/>
          <p:nvPr/>
        </p:nvSpPr>
        <p:spPr>
          <a:xfrm>
            <a:off x="779456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E58271F7-576D-479D-93E1-CA4E000B9869}"/>
              </a:ext>
            </a:extLst>
          </p:cNvPr>
          <p:cNvSpPr/>
          <p:nvPr/>
        </p:nvSpPr>
        <p:spPr>
          <a:xfrm>
            <a:off x="7967016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E94E8886-8327-45D6-A9ED-EF6DD5D0F05E}"/>
              </a:ext>
            </a:extLst>
          </p:cNvPr>
          <p:cNvSpPr/>
          <p:nvPr/>
        </p:nvSpPr>
        <p:spPr>
          <a:xfrm>
            <a:off x="8134054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464C704-1825-4750-AC84-984317E7A5FD}"/>
              </a:ext>
            </a:extLst>
          </p:cNvPr>
          <p:cNvSpPr/>
          <p:nvPr/>
        </p:nvSpPr>
        <p:spPr>
          <a:xfrm>
            <a:off x="8306510" y="4667876"/>
            <a:ext cx="116451" cy="659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0F3B88D-0D7C-4F05-96E4-497709D7AA1F}"/>
              </a:ext>
            </a:extLst>
          </p:cNvPr>
          <p:cNvSpPr txBox="1"/>
          <p:nvPr/>
        </p:nvSpPr>
        <p:spPr>
          <a:xfrm rot="16200000">
            <a:off x="3271475" y="493215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BFBFBF"/>
                </a:solidFill>
                <a:latin typeface="Consolas" panose="020B0609020204030204" pitchFamily="49" charset="0"/>
              </a:rPr>
              <a:t>page</a:t>
            </a:r>
            <a:endParaRPr lang="ko-KR" altLang="en-US" sz="14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3507553-39C5-4913-A011-FF31F05F66EC}"/>
              </a:ext>
            </a:extLst>
          </p:cNvPr>
          <p:cNvSpPr txBox="1"/>
          <p:nvPr/>
        </p:nvSpPr>
        <p:spPr>
          <a:xfrm>
            <a:off x="3531062" y="5348860"/>
            <a:ext cx="7457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BFBFBF"/>
                </a:solidFill>
                <a:latin typeface="Consolas" panose="020B0609020204030204" pitchFamily="49" charset="0"/>
              </a:rPr>
              <a:t>block</a:t>
            </a:r>
            <a:endParaRPr lang="ko-KR" altLang="en-US" sz="1600" dirty="0">
              <a:solidFill>
                <a:srgbClr val="BFBFBF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87FF5C6B-39A8-4974-B727-92133DBCE899}"/>
              </a:ext>
            </a:extLst>
          </p:cNvPr>
          <p:cNvSpPr/>
          <p:nvPr/>
        </p:nvSpPr>
        <p:spPr>
          <a:xfrm>
            <a:off x="3271527" y="3510833"/>
            <a:ext cx="2633964" cy="2046196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zone</a:t>
            </a:r>
            <a:endParaRPr lang="ko-KR" altLang="en-US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249A0ED8-7CB1-49C7-9794-86720524581A}"/>
              </a:ext>
            </a:extLst>
          </p:cNvPr>
          <p:cNvSpPr/>
          <p:nvPr/>
        </p:nvSpPr>
        <p:spPr>
          <a:xfrm>
            <a:off x="5980227" y="3510832"/>
            <a:ext cx="2602072" cy="2046197"/>
          </a:xfrm>
          <a:prstGeom prst="roundRect">
            <a:avLst/>
          </a:prstGeom>
          <a:solidFill>
            <a:schemeClr val="bg1">
              <a:alpha val="9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rgbClr val="FFC000"/>
                </a:solidFill>
                <a:latin typeface="Consolas" panose="020B0609020204030204" pitchFamily="49" charset="0"/>
              </a:rPr>
              <a:t>zone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274" grpId="0" animBg="1"/>
      <p:bldP spid="2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9C7F2B9-2BAA-412B-B0AB-F2A39AC03EBC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ZNS SSD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1F8D5F-AA74-4E91-8751-35C9EAA0681C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내용 개체 틀 2">
                <a:extLst>
                  <a:ext uri="{FF2B5EF4-FFF2-40B4-BE49-F238E27FC236}">
                    <a16:creationId xmlns:a16="http://schemas.microsoft.com/office/drawing/2014/main" id="{3B88CBAF-B752-4DD2-997A-4ABA262DF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61" y="1071546"/>
                <a:ext cx="11239579" cy="5214973"/>
              </a:xfrm>
            </p:spPr>
            <p:txBody>
              <a:bodyPr/>
              <a:lstStyle/>
              <a:p>
                <a:r>
                  <a:rPr lang="en-US" altLang="ko-KR" dirty="0"/>
                  <a:t>ZNS Channel Configuration : 1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𝐶h𝑎𝑛𝑛𝑒𝑙𝑠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𝑎𝑝𝑝𝑠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8" name="내용 개체 틀 2">
                <a:extLst>
                  <a:ext uri="{FF2B5EF4-FFF2-40B4-BE49-F238E27FC236}">
                    <a16:creationId xmlns:a16="http://schemas.microsoft.com/office/drawing/2014/main" id="{3B88CBAF-B752-4DD2-997A-4ABA262DF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61" y="1071546"/>
                <a:ext cx="11239579" cy="5214973"/>
              </a:xfrm>
              <a:blipFill>
                <a:blip r:embed="rId2"/>
                <a:stretch>
                  <a:fillRect l="-976" t="-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F4A7074B-EF67-42A7-A3B2-B66338E16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672" y="1984378"/>
            <a:ext cx="4436522" cy="276263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96EE61A8-87D4-4106-B1DB-53B8A54F6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946" t="20253" r="285" b="-1"/>
          <a:stretch/>
        </p:blipFill>
        <p:spPr>
          <a:xfrm>
            <a:off x="2445745" y="1984378"/>
            <a:ext cx="4804416" cy="438165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346696A4-44C0-4E91-9D3A-65CA45C91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860" r="80364"/>
          <a:stretch/>
        </p:blipFill>
        <p:spPr>
          <a:xfrm>
            <a:off x="190279" y="1958170"/>
            <a:ext cx="2316426" cy="440785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F3B87EC-E4A2-4225-BF3D-F97B3E27B3C5}"/>
              </a:ext>
            </a:extLst>
          </p:cNvPr>
          <p:cNvSpPr txBox="1"/>
          <p:nvPr/>
        </p:nvSpPr>
        <p:spPr>
          <a:xfrm>
            <a:off x="8329762" y="4747012"/>
            <a:ext cx="240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ZNS : 1-to-1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02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14025</TotalTime>
  <Words>928</Words>
  <Application>Microsoft Office PowerPoint</Application>
  <PresentationFormat>와이드스크린</PresentationFormat>
  <Paragraphs>232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Cambria Math</vt:lpstr>
      <vt:lpstr>Arial</vt:lpstr>
      <vt:lpstr>Abadi</vt:lpstr>
      <vt:lpstr>맑은 고딕</vt:lpstr>
      <vt:lpstr>Consolas</vt:lpstr>
      <vt:lpstr>Open Sans</vt:lpstr>
      <vt:lpstr>Times New Roman</vt:lpstr>
      <vt:lpstr>Office 테마</vt:lpstr>
      <vt:lpstr> FEMU 실습    Cheap, Accurate, Scalable and Extensible  Flash EMUlator </vt:lpstr>
      <vt:lpstr>Chapter Objectives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 인호</cp:lastModifiedBy>
  <cp:revision>829</cp:revision>
  <dcterms:created xsi:type="dcterms:W3CDTF">2020-01-01T12:09:55Z</dcterms:created>
  <dcterms:modified xsi:type="dcterms:W3CDTF">2022-02-28T04:05:19Z</dcterms:modified>
</cp:coreProperties>
</file>