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Abadi" panose="020B0604020104020204" pitchFamily="34" charset="0"/>
      <p:regular r:id="rId12"/>
    </p:embeddedFont>
    <p:embeddedFont>
      <p:font typeface="Consolas" panose="020B0609020204030204" pitchFamily="49" charset="0"/>
      <p:regular r:id="rId13"/>
      <p:bold r:id="rId14"/>
      <p:italic r:id="rId15"/>
      <p:boldItalic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 인호" initials="송인" lastIdx="1" clrIdx="0">
    <p:extLst>
      <p:ext uri="{19B8F6BF-5375-455C-9EA6-DF929625EA0E}">
        <p15:presenceInfo xmlns:p15="http://schemas.microsoft.com/office/powerpoint/2012/main" userId="555572ad51608a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7FD99"/>
    <a:srgbClr val="0DAB0D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74" autoAdjust="0"/>
    <p:restoredTop sz="75732" autoAdjust="0"/>
  </p:normalViewPr>
  <p:slideViewPr>
    <p:cSldViewPr snapToGrid="0">
      <p:cViewPr>
        <p:scale>
          <a:sx n="66" d="100"/>
          <a:sy n="66" d="100"/>
        </p:scale>
        <p:origin x="2856" y="1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-380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A83DE-AF99-494F-AAE3-907AA03ADC39}" type="datetimeFigureOut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7F2F2-BAF2-4FD2-8F78-825F5609F8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EF7C4-A33B-414D-829E-A61F96A6D703}" type="datetimeFigureOut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88D51-EB5C-49C7-BC7D-E98C06841E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7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A04C-A64A-4323-9CC5-0E9C6E58A8BB}" type="datetime1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981950" y="6356348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20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0536-4F9B-4DD7-8287-92845118F792}" type="datetime1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30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347D-D6DB-4AB5-9F25-7D929946A1B6}" type="datetime1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53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0759-0479-4E27-B846-1B7C6E1FE6CB}" type="datetime1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610600" y="6356351"/>
            <a:ext cx="2743200" cy="365124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73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AEFE-2CD9-495C-850B-614E6B7CE2E4}" type="datetime1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1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18A3-8C65-478F-B95E-464E9A48C77F}" type="datetime1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15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6A61-C994-415E-A510-5B968A042DBA}" type="datetime1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24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B3A9-199C-4C16-B82B-89BEAFBFC022}" type="datetime1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CD51-74E8-4509-8D57-6F78E95ED37B}" type="datetime1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2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9355-F6EB-4A58-9ABD-7558D5471129}" type="datetime1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D34A-D13F-45B3-B551-21085435E0DC}" type="datetime1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0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B58D9-A5E4-48A0-A7C7-B27EC5C360A2}" type="datetime1">
              <a:rPr lang="ko-KR" altLang="en-US" smtClean="0"/>
              <a:pPr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01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ux-kernel-labs/linux" TargetMode="External"/><Relationship Id="rId2" Type="http://schemas.openxmlformats.org/officeDocument/2006/relationships/hyperlink" Target="https://linux-kernel-labs.github.io/refs/heads/master/labs/filesystems_part1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nix.stackexchange.com/questions/547186/log-file-says-make-oldconfig-make-prepare-on-kernel-src-to-fix-where-do-i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linux-kernel-labs/linux/issues/29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linux-kernel-labs.github.io/refs/heads/master/info/vm.html#starting-the-virtual-machin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4901" y="1158481"/>
            <a:ext cx="10181408" cy="3223018"/>
          </a:xfrm>
        </p:spPr>
        <p:txBody>
          <a:bodyPr>
            <a:normAutofit fontScale="90000"/>
          </a:bodyPr>
          <a:lstStyle/>
          <a:p>
            <a:b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4400" b="1" i="0" dirty="0">
                <a:effectLst/>
                <a:latin typeface="Abadi" panose="020B0604020104020204" pitchFamily="34" charset="0"/>
              </a:rPr>
              <a:t>리눅스 커널 파일 시스템 실습 </a:t>
            </a:r>
            <a:r>
              <a:rPr lang="en-US" altLang="ko-KR" sz="4400" b="1" i="0" dirty="0">
                <a:effectLst/>
                <a:latin typeface="Abadi" panose="020B0604020104020204" pitchFamily="34" charset="0"/>
              </a:rPr>
              <a:t>2</a:t>
            </a:r>
            <a:br>
              <a:rPr lang="en-US" altLang="ko-KR" sz="3600" b="1" i="0" dirty="0">
                <a:effectLst/>
                <a:latin typeface="Abadi" panose="020B0604020104020204" pitchFamily="34" charset="0"/>
              </a:rPr>
            </a:br>
            <a:br>
              <a:rPr lang="en-US" altLang="ko-KR" sz="3600" b="1" i="0" dirty="0">
                <a:effectLst/>
                <a:latin typeface="Abadi" panose="020B0604020104020204" pitchFamily="34" charset="0"/>
              </a:rPr>
            </a:br>
            <a:br>
              <a:rPr lang="en-US" altLang="ko-KR" sz="3600" b="1" i="0" dirty="0">
                <a:effectLst/>
                <a:latin typeface="Abadi" panose="020B0604020104020204" pitchFamily="34" charset="0"/>
              </a:rPr>
            </a:br>
            <a:r>
              <a:rPr lang="en-US" altLang="ko-KR" sz="3600" b="1" i="0" dirty="0" err="1">
                <a:effectLst/>
                <a:latin typeface="Abadi" panose="020B0604020104020204" pitchFamily="34" charset="0"/>
              </a:rPr>
              <a:t>myfs</a:t>
            </a:r>
            <a:r>
              <a:rPr lang="en-US" altLang="ko-KR" sz="3600" b="1" i="0" dirty="0">
                <a:effectLst/>
                <a:latin typeface="Abadi" panose="020B0604020104020204" pitchFamily="34" charset="0"/>
              </a:rPr>
              <a:t>, </a:t>
            </a:r>
            <a:r>
              <a:rPr lang="en-US" altLang="ko-KR" sz="3600" b="1" i="0" dirty="0" err="1">
                <a:effectLst/>
                <a:latin typeface="Abadi" panose="020B0604020104020204" pitchFamily="34" charset="0"/>
              </a:rPr>
              <a:t>minfs</a:t>
            </a:r>
            <a:br>
              <a:rPr lang="en-US" altLang="ko-KR" sz="3600" b="1" i="0" dirty="0">
                <a:effectLst/>
                <a:latin typeface="Abadi" panose="020B0604020104020204" pitchFamily="34" charset="0"/>
              </a:rPr>
            </a:br>
            <a:r>
              <a:rPr lang="en-US" altLang="ko-KR" sz="3600" b="1" i="0" dirty="0">
                <a:effectLst/>
                <a:latin typeface="Abadi" panose="020B0604020104020204" pitchFamily="34" charset="0"/>
              </a:rPr>
              <a:t>(</a:t>
            </a:r>
            <a:r>
              <a:rPr lang="ko-KR" altLang="en-US" sz="3600" b="1" i="0" dirty="0">
                <a:effectLst/>
                <a:latin typeface="Abadi" panose="020B0604020104020204" pitchFamily="34" charset="0"/>
              </a:rPr>
              <a:t>환경설치</a:t>
            </a:r>
            <a:r>
              <a:rPr lang="en-US" altLang="ko-KR" sz="3600" b="1" i="0" dirty="0">
                <a:effectLst/>
                <a:latin typeface="Abadi" panose="020B0604020104020204" pitchFamily="34" charset="0"/>
              </a:rPr>
              <a:t>)</a:t>
            </a:r>
            <a:endParaRPr lang="ko-KR" altLang="en-US" sz="3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3605" y="4381499"/>
            <a:ext cx="9144000" cy="1781176"/>
          </a:xfrm>
        </p:spPr>
        <p:txBody>
          <a:bodyPr>
            <a:normAutofit lnSpcReduction="10000"/>
          </a:bodyPr>
          <a:lstStyle/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15 Feb 2022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 HO SONG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mearrong123@gmail.com</a:t>
            </a:r>
          </a:p>
        </p:txBody>
      </p:sp>
    </p:spTree>
    <p:extLst>
      <p:ext uri="{BB962C8B-B14F-4D97-AF65-F5344CB8AC3E}">
        <p14:creationId xmlns:p14="http://schemas.microsoft.com/office/powerpoint/2010/main" val="356215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Chapter Objectives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528613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4000" dirty="0" err="1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-kernel-labs filesystem [</a:t>
            </a:r>
            <a:r>
              <a:rPr lang="en-US" altLang="ko-KR" sz="4000" dirty="0">
                <a:latin typeface="Times New Roman" pitchFamily="18" charset="0"/>
                <a:cs typeface="Times New Roman" pitchFamily="18" charset="0"/>
                <a:hlinkClick r:id="rId2"/>
              </a:rPr>
              <a:t>gitblog</a:t>
            </a: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][</a:t>
            </a:r>
            <a:r>
              <a:rPr lang="en-US" altLang="ko-KR" sz="4000" dirty="0">
                <a:latin typeface="Times New Roman" pitchFamily="18" charset="0"/>
                <a:cs typeface="Times New Roman" pitchFamily="18" charset="0"/>
                <a:hlinkClick r:id="rId3"/>
              </a:rPr>
              <a:t>github</a:t>
            </a:r>
            <a:r>
              <a:rPr lang="en-US" altLang="ko-KR" sz="40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600" dirty="0">
                <a:solidFill>
                  <a:srgbClr val="FF0000"/>
                </a:solidFill>
                <a:latin typeface="Abadi" panose="020B0604020104020204" pitchFamily="34" charset="0"/>
                <a:cs typeface="Times New Roman" pitchFamily="18" charset="0"/>
              </a:rPr>
              <a:t>Exercise(</a:t>
            </a:r>
            <a:r>
              <a:rPr lang="en-US" altLang="ko-KR" sz="3600" dirty="0" err="1">
                <a:solidFill>
                  <a:srgbClr val="FF0000"/>
                </a:solidFill>
                <a:latin typeface="Abadi" panose="020B0604020104020204" pitchFamily="34" charset="0"/>
                <a:cs typeface="Times New Roman" pitchFamily="18" charset="0"/>
              </a:rPr>
              <a:t>linux</a:t>
            </a:r>
            <a:r>
              <a:rPr lang="en-US" altLang="ko-KR" sz="3600" dirty="0">
                <a:solidFill>
                  <a:srgbClr val="FF0000"/>
                </a:solidFill>
                <a:latin typeface="Abadi" panose="020B0604020104020204" pitchFamily="34" charset="0"/>
                <a:cs typeface="Times New Roman" pitchFamily="18" charset="0"/>
              </a:rPr>
              <a:t>/tools/labs)</a:t>
            </a:r>
            <a:endParaRPr lang="en-US" altLang="ko-KR" sz="3200" dirty="0">
              <a:solidFill>
                <a:srgbClr val="FF0000"/>
              </a:solidFill>
              <a:latin typeface="Abadi" panose="020B0604020104020204" pitchFamily="34" charset="0"/>
              <a:cs typeface="Times New Roman" pitchFamily="18" charset="0"/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600" dirty="0">
                <a:solidFill>
                  <a:srgbClr val="FF0000"/>
                </a:solidFill>
                <a:latin typeface="Abadi" panose="020B0604020104020204" pitchFamily="34" charset="0"/>
                <a:cs typeface="Times New Roman" pitchFamily="18" charset="0"/>
              </a:rPr>
              <a:t>VM setup (QEMU)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6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  <a:cs typeface="Times New Roman" pitchFamily="18" charset="0"/>
              </a:rPr>
              <a:t>myfs</a:t>
            </a:r>
            <a:r>
              <a:rPr lang="en-US" altLang="ko-KR" sz="3600" dirty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  <a:cs typeface="Times New Roman" pitchFamily="18" charset="0"/>
              </a:rPr>
              <a:t> </a:t>
            </a:r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  <a:cs typeface="Times New Roman" pitchFamily="18" charset="0"/>
              </a:rPr>
              <a:t>register/unregister </a:t>
            </a:r>
            <a:r>
              <a:rPr lang="en-US" altLang="ko-KR" sz="24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  <a:cs typeface="Times New Roman" pitchFamily="18" charset="0"/>
              </a:rPr>
              <a:t>myfs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  <a:cs typeface="Times New Roman" pitchFamily="18" charset="0"/>
              </a:rPr>
              <a:t> </a:t>
            </a:r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  <a:cs typeface="Times New Roman" pitchFamily="18" charset="0"/>
              </a:rPr>
              <a:t>completing </a:t>
            </a:r>
            <a:r>
              <a:rPr lang="en-US" altLang="ko-KR" sz="24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  <a:cs typeface="Times New Roman" pitchFamily="18" charset="0"/>
              </a:rPr>
              <a:t>myfs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  <a:cs typeface="Times New Roman" pitchFamily="18" charset="0"/>
              </a:rPr>
              <a:t> superblock</a:t>
            </a:r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  <a:cs typeface="Times New Roman" pitchFamily="18" charset="0"/>
              </a:rPr>
              <a:t>Initialize </a:t>
            </a:r>
            <a:r>
              <a:rPr lang="en-US" altLang="ko-KR" sz="24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  <a:cs typeface="Times New Roman" pitchFamily="18" charset="0"/>
              </a:rPr>
              <a:t>myfs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  <a:cs typeface="Times New Roman" pitchFamily="18" charset="0"/>
              </a:rPr>
              <a:t> root </a:t>
            </a:r>
            <a:r>
              <a:rPr lang="en-US" altLang="ko-KR" sz="24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  <a:cs typeface="Times New Roman" pitchFamily="18" charset="0"/>
              </a:rPr>
              <a:t>inode</a:t>
            </a:r>
            <a:endParaRPr lang="en-US" altLang="ko-KR" sz="24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  <a:cs typeface="Times New Roman" pitchFamily="18" charset="0"/>
            </a:endParaRPr>
          </a:p>
          <a:p>
            <a:pPr marL="1428750" lvl="2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24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  <a:cs typeface="Times New Roman" pitchFamily="18" charset="0"/>
              </a:rPr>
              <a:t>myfs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  <a:cs typeface="Times New Roman" pitchFamily="18" charset="0"/>
              </a:rPr>
              <a:t> mount/unmount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600" dirty="0" err="1">
                <a:solidFill>
                  <a:schemeClr val="bg1">
                    <a:lumMod val="75000"/>
                  </a:schemeClr>
                </a:solidFill>
                <a:latin typeface="Abadi" panose="020B0604020104020204" pitchFamily="34" charset="0"/>
                <a:cs typeface="Times New Roman" pitchFamily="18" charset="0"/>
              </a:rPr>
              <a:t>minfs</a:t>
            </a:r>
            <a:endParaRPr lang="en-US" altLang="ko-KR" sz="3600" dirty="0">
              <a:solidFill>
                <a:schemeClr val="bg1">
                  <a:lumMod val="75000"/>
                </a:schemeClr>
              </a:solidFill>
              <a:latin typeface="Abadi" panose="020B0604020104020204" pitchFamily="34" charset="0"/>
              <a:cs typeface="Times New Roman" pitchFamily="18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1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292C1887-434B-426A-AACB-793813CD4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113" y="1386122"/>
            <a:ext cx="8641774" cy="2916449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386982-8520-4EDD-AC72-1C3F45C0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66BA7-86FE-413D-B017-895B74D8FDA2}"/>
              </a:ext>
            </a:extLst>
          </p:cNvPr>
          <p:cNvSpPr txBox="1"/>
          <p:nvPr/>
        </p:nvSpPr>
        <p:spPr>
          <a:xfrm>
            <a:off x="114300" y="223451"/>
            <a:ext cx="6811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Abadi" panose="020B0604020104020204" pitchFamily="34" charset="0"/>
              </a:rPr>
              <a:t>vmware</a:t>
            </a:r>
            <a:r>
              <a:rPr lang="en-US" altLang="ko-KR" sz="2400" dirty="0">
                <a:latin typeface="Abadi" panose="020B0604020104020204" pitchFamily="34" charset="0"/>
              </a:rPr>
              <a:t> ubuntu image kernel configuration </a:t>
            </a:r>
            <a:r>
              <a:rPr lang="ko-KR" altLang="en-US" sz="2400" dirty="0">
                <a:latin typeface="Abadi" panose="020B0604020104020204" pitchFamily="34" charset="0"/>
              </a:rPr>
              <a:t>문제</a:t>
            </a:r>
            <a:endParaRPr lang="en-US" altLang="ko-KR" sz="2400" dirty="0">
              <a:latin typeface="Abadi" panose="020B0604020104020204" pitchFamily="34" charset="0"/>
            </a:endParaRPr>
          </a:p>
          <a:p>
            <a:pPr lvl="1"/>
            <a:r>
              <a:rPr lang="en-US" altLang="ko-KR" sz="2400" dirty="0">
                <a:latin typeface="Abadi" panose="020B0604020104020204" pitchFamily="34" charset="0"/>
              </a:rPr>
              <a:t>ERROR: Kernel configuration is invalid. ~</a:t>
            </a:r>
            <a:endParaRPr lang="ko-KR" altLang="en-US" sz="2400" dirty="0">
              <a:latin typeface="Abadi" panose="020B06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686AE0-75B1-44FA-B004-CE5A9C2C5CC9}"/>
              </a:ext>
            </a:extLst>
          </p:cNvPr>
          <p:cNvSpPr txBox="1"/>
          <p:nvPr/>
        </p:nvSpPr>
        <p:spPr>
          <a:xfrm>
            <a:off x="3315933" y="43563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800" dirty="0">
                <a:latin typeface="Abadi" panose="020B0604020104020204" pitchFamily="34" charset="0"/>
              </a:rPr>
              <a:t>ERROR: Kernel configuration is invalid. ~</a:t>
            </a:r>
            <a:endParaRPr lang="ko-KR" altLang="en-US" sz="1800" dirty="0">
              <a:latin typeface="Abadi" panose="020B06040201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5DD7D7-C888-40B2-94ED-F0D085076562}"/>
              </a:ext>
            </a:extLst>
          </p:cNvPr>
          <p:cNvSpPr txBox="1"/>
          <p:nvPr/>
        </p:nvSpPr>
        <p:spPr>
          <a:xfrm>
            <a:off x="308683" y="4883431"/>
            <a:ext cx="2077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rgbClr val="FF0000"/>
                </a:solidFill>
              </a:rPr>
              <a:t>Problem Shooting</a:t>
            </a:r>
          </a:p>
          <a:p>
            <a:pPr algn="r"/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E0E368-68AF-418F-9F94-DCEB5AD6437F}"/>
              </a:ext>
            </a:extLst>
          </p:cNvPr>
          <p:cNvSpPr txBox="1"/>
          <p:nvPr/>
        </p:nvSpPr>
        <p:spPr>
          <a:xfrm>
            <a:off x="2322066" y="5471877"/>
            <a:ext cx="945899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badi" panose="020B0604020104020204" pitchFamily="34" charset="0"/>
              <a:buChar char="$"/>
            </a:pPr>
            <a:r>
              <a:rPr lang="en-US" altLang="ko-KR" sz="1000" dirty="0">
                <a:latin typeface="Abadi" panose="020B0604020104020204" pitchFamily="34" charset="0"/>
              </a:rPr>
              <a:t>cd /</a:t>
            </a:r>
            <a:r>
              <a:rPr lang="en-US" altLang="ko-KR" sz="1000" dirty="0" err="1">
                <a:latin typeface="Abadi" panose="020B0604020104020204" pitchFamily="34" charset="0"/>
              </a:rPr>
              <a:t>tmp</a:t>
            </a:r>
            <a:r>
              <a:rPr lang="en-US" altLang="ko-KR" sz="1000" dirty="0">
                <a:latin typeface="Abadi" panose="020B0604020104020204" pitchFamily="34" charset="0"/>
              </a:rPr>
              <a:t>/</a:t>
            </a:r>
          </a:p>
          <a:p>
            <a:pPr marL="742950" lvl="1" indent="-285750">
              <a:buFont typeface="Abadi" panose="020B0604020104020204" pitchFamily="34" charset="0"/>
              <a:buChar char="$"/>
            </a:pPr>
            <a:r>
              <a:rPr lang="en-US" altLang="ko-KR" sz="1000" dirty="0" err="1">
                <a:latin typeface="Abadi" panose="020B0604020104020204" pitchFamily="34" charset="0"/>
              </a:rPr>
              <a:t>wget</a:t>
            </a:r>
            <a:r>
              <a:rPr lang="en-US" altLang="ko-KR" sz="1000" dirty="0">
                <a:latin typeface="Abadi" panose="020B0604020104020204" pitchFamily="34" charset="0"/>
              </a:rPr>
              <a:t> -c https://kernel.ubuntu.com/~kernel-ppa/mainline/v5.10/amd64/linux-headers-5.10.0-051000_5.10.0-051000.202012132330_all.deb</a:t>
            </a:r>
          </a:p>
          <a:p>
            <a:pPr marL="742950" lvl="1" indent="-285750">
              <a:buFont typeface="Abadi" panose="020B0604020104020204" pitchFamily="34" charset="0"/>
              <a:buChar char="$"/>
            </a:pPr>
            <a:r>
              <a:rPr lang="en-US" altLang="ko-KR" sz="1000" dirty="0" err="1">
                <a:latin typeface="Abadi" panose="020B0604020104020204" pitchFamily="34" charset="0"/>
              </a:rPr>
              <a:t>wget</a:t>
            </a:r>
            <a:r>
              <a:rPr lang="en-US" altLang="ko-KR" sz="1000" dirty="0">
                <a:latin typeface="Abadi" panose="020B0604020104020204" pitchFamily="34" charset="0"/>
              </a:rPr>
              <a:t> -c https://kernel.ubuntu.com/~kernel-ppa/mainline/v5.10/amd64/linux-headers-5.10.0-051000-generic_5.10.0-051000.202012132330_amd64.deb</a:t>
            </a:r>
          </a:p>
          <a:p>
            <a:pPr marL="742950" lvl="1" indent="-285750">
              <a:buFont typeface="Abadi" panose="020B0604020104020204" pitchFamily="34" charset="0"/>
              <a:buChar char="$"/>
            </a:pPr>
            <a:r>
              <a:rPr lang="en-US" altLang="ko-KR" sz="1000" dirty="0" err="1">
                <a:latin typeface="Abadi" panose="020B0604020104020204" pitchFamily="34" charset="0"/>
              </a:rPr>
              <a:t>wget</a:t>
            </a:r>
            <a:r>
              <a:rPr lang="en-US" altLang="ko-KR" sz="1000" dirty="0">
                <a:latin typeface="Abadi" panose="020B0604020104020204" pitchFamily="34" charset="0"/>
              </a:rPr>
              <a:t> -c https://kernel.ubuntu.com/~kernel-ppa/mainline/v5.10/amd64/linux-image-unsigned-5.10.0-051000-generic_5.10.0-051000.202012132330_amd64.deb</a:t>
            </a:r>
          </a:p>
          <a:p>
            <a:pPr marL="742950" lvl="1" indent="-285750">
              <a:buFont typeface="Abadi" panose="020B0604020104020204" pitchFamily="34" charset="0"/>
              <a:buChar char="$"/>
            </a:pPr>
            <a:r>
              <a:rPr lang="en-US" altLang="ko-KR" sz="1000" dirty="0" err="1">
                <a:latin typeface="Abadi" panose="020B0604020104020204" pitchFamily="34" charset="0"/>
              </a:rPr>
              <a:t>wget</a:t>
            </a:r>
            <a:r>
              <a:rPr lang="en-US" altLang="ko-KR" sz="1000" dirty="0">
                <a:latin typeface="Abadi" panose="020B0604020104020204" pitchFamily="34" charset="0"/>
              </a:rPr>
              <a:t> -c https://kernel.ubuntu.com/~kernel-ppa/mainline/v5.10/amd64/linux-modules-5.10.0-051000-generic_5.10.0-051000.202012132330_amd64.deb</a:t>
            </a:r>
          </a:p>
          <a:p>
            <a:pPr marL="742950" lvl="1" indent="-285750">
              <a:buFont typeface="Abadi" panose="020B0604020104020204" pitchFamily="34" charset="0"/>
              <a:buChar char="$"/>
            </a:pPr>
            <a:r>
              <a:rPr lang="en-US" altLang="ko-KR" sz="1000" dirty="0" err="1">
                <a:latin typeface="Abadi" panose="020B0604020104020204" pitchFamily="34" charset="0"/>
              </a:rPr>
              <a:t>sudo</a:t>
            </a:r>
            <a:r>
              <a:rPr lang="en-US" altLang="ko-KR" sz="1000" dirty="0">
                <a:latin typeface="Abadi" panose="020B0604020104020204" pitchFamily="34" charset="0"/>
              </a:rPr>
              <a:t> </a:t>
            </a:r>
            <a:r>
              <a:rPr lang="en-US" altLang="ko-KR" sz="1000" dirty="0" err="1">
                <a:latin typeface="Abadi" panose="020B0604020104020204" pitchFamily="34" charset="0"/>
              </a:rPr>
              <a:t>dpkg</a:t>
            </a:r>
            <a:r>
              <a:rPr lang="en-US" altLang="ko-KR" sz="1000" dirty="0">
                <a:latin typeface="Abadi" panose="020B0604020104020204" pitchFamily="34" charset="0"/>
              </a:rPr>
              <a:t> -</a:t>
            </a:r>
            <a:r>
              <a:rPr lang="en-US" altLang="ko-KR" sz="1000" dirty="0" err="1">
                <a:latin typeface="Abadi" panose="020B0604020104020204" pitchFamily="34" charset="0"/>
              </a:rPr>
              <a:t>i</a:t>
            </a:r>
            <a:r>
              <a:rPr lang="en-US" altLang="ko-KR" sz="1000" dirty="0">
                <a:latin typeface="Abadi" panose="020B0604020104020204" pitchFamily="34" charset="0"/>
              </a:rPr>
              <a:t> *.deb</a:t>
            </a:r>
            <a:endParaRPr lang="ko-KR" altLang="en-US" sz="1000" dirty="0">
              <a:latin typeface="Abadi" panose="020B06040201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630958-2F45-4E18-875C-8C9D1462A094}"/>
              </a:ext>
            </a:extLst>
          </p:cNvPr>
          <p:cNvSpPr txBox="1"/>
          <p:nvPr/>
        </p:nvSpPr>
        <p:spPr>
          <a:xfrm>
            <a:off x="1998761" y="51604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800" dirty="0">
                <a:latin typeface="Abadi" panose="020B0604020104020204" pitchFamily="34" charset="0"/>
              </a:rPr>
              <a:t>Kernel downgrade (kernel 5.10) </a:t>
            </a:r>
            <a:endParaRPr lang="ko-KR" altLang="en-US" sz="1800" dirty="0">
              <a:latin typeface="Abadi" panose="020B0604020104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6B9899-7A27-4258-B0A2-2426BA7AE09A}"/>
              </a:ext>
            </a:extLst>
          </p:cNvPr>
          <p:cNvSpPr/>
          <p:nvPr/>
        </p:nvSpPr>
        <p:spPr>
          <a:xfrm>
            <a:off x="191873" y="4779379"/>
            <a:ext cx="11785134" cy="2011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46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02013-42F5-451A-9797-D2D69DE3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36526"/>
            <a:ext cx="10515600" cy="1325563"/>
          </a:xfrm>
        </p:spPr>
        <p:txBody>
          <a:bodyPr>
            <a:norm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맑은 고딕" panose="020B0503020000020004" pitchFamily="50" charset="-127"/>
                <a:cs typeface="+mn-cs"/>
              </a:rPr>
              <a:t>vmware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맑은 고딕" panose="020B0503020000020004" pitchFamily="50" charset="-127"/>
                <a:cs typeface="+mn-cs"/>
              </a:rPr>
              <a:t> ubuntu image kernel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맑은 고딕" panose="020B0503020000020004" pitchFamily="50" charset="-127"/>
                <a:cs typeface="+mn-cs"/>
              </a:rPr>
              <a:t>문제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맑은 고딕" panose="020B0503020000020004" pitchFamily="50" charset="-127"/>
                <a:cs typeface="+mn-cs"/>
              </a:rPr>
              <a:t>2 : make build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맑은 고딕" panose="020B0503020000020004" pitchFamily="50" charset="-127"/>
                <a:cs typeface="+mn-cs"/>
              </a:rPr>
              <a:t>시 </a:t>
            </a:r>
            <a:b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맑은 고딕" panose="020B0503020000020004" pitchFamily="50" charset="-127"/>
                <a:cs typeface="+mn-cs"/>
              </a:rPr>
              <a:t>make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맑은 고딕" panose="020B0503020000020004" pitchFamily="50" charset="-127"/>
                <a:cs typeface="+mn-cs"/>
              </a:rPr>
              <a:t>oldconfig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맑은 고딕" panose="020B0503020000020004" pitchFamily="50" charset="-127"/>
                <a:cs typeface="+mn-cs"/>
              </a:rPr>
              <a:t> &amp;&amp; make prepare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맑은 고딕" panose="020B0503020000020004" pitchFamily="50" charset="-127"/>
                <a:cs typeface="+mn-cs"/>
              </a:rPr>
              <a:t>메세지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C38A2F-CDFD-4C63-8395-C9BD5427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3AD916-035D-4D80-B822-0F05808CC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5" y="1745945"/>
            <a:ext cx="9467850" cy="20016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041315-62B5-4D0B-88E8-06B391F57B1A}"/>
              </a:ext>
            </a:extLst>
          </p:cNvPr>
          <p:cNvSpPr txBox="1"/>
          <p:nvPr/>
        </p:nvSpPr>
        <p:spPr>
          <a:xfrm>
            <a:off x="4104514" y="4538396"/>
            <a:ext cx="45784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badi" panose="020B0604020104020204" pitchFamily="34" charset="0"/>
                <a:sym typeface="Wingdings" panose="05000000000000000000" pitchFamily="2" charset="2"/>
              </a:rPr>
              <a:t>install propriate kernel headers</a:t>
            </a:r>
          </a:p>
          <a:p>
            <a:pPr marL="285750" indent="-285750">
              <a:buFont typeface="Abadi" panose="020B0604020104020204" pitchFamily="34" charset="0"/>
              <a:buChar char="$"/>
            </a:pPr>
            <a:r>
              <a:rPr lang="en-US" altLang="ko-KR" dirty="0" err="1">
                <a:latin typeface="Abadi" panose="020B0604020104020204" pitchFamily="34" charset="0"/>
                <a:sym typeface="Wingdings" panose="05000000000000000000" pitchFamily="2" charset="2"/>
              </a:rPr>
              <a:t>sudo</a:t>
            </a:r>
            <a:r>
              <a:rPr lang="en-US" altLang="ko-KR" dirty="0">
                <a:latin typeface="Abadi" panose="020B0604020104020204" pitchFamily="34" charset="0"/>
                <a:sym typeface="Wingdings" panose="05000000000000000000" pitchFamily="2" charset="2"/>
              </a:rPr>
              <a:t> apt install </a:t>
            </a:r>
            <a:r>
              <a:rPr lang="en-US" altLang="ko-KR" dirty="0" err="1">
                <a:latin typeface="Abadi" panose="020B0604020104020204" pitchFamily="34" charset="0"/>
                <a:sym typeface="Wingdings" panose="05000000000000000000" pitchFamily="2" charset="2"/>
              </a:rPr>
              <a:t>linux</a:t>
            </a:r>
            <a:r>
              <a:rPr lang="en-US" altLang="ko-KR" dirty="0">
                <a:latin typeface="Abadi" panose="020B0604020104020204" pitchFamily="34" charset="0"/>
                <a:sym typeface="Wingdings" panose="05000000000000000000" pitchFamily="2" charset="2"/>
              </a:rPr>
              <a:t>-headers-$(</a:t>
            </a:r>
            <a:r>
              <a:rPr lang="en-US" altLang="ko-KR" dirty="0" err="1">
                <a:latin typeface="Abadi" panose="020B0604020104020204" pitchFamily="34" charset="0"/>
                <a:sym typeface="Wingdings" panose="05000000000000000000" pitchFamily="2" charset="2"/>
              </a:rPr>
              <a:t>uname</a:t>
            </a:r>
            <a:r>
              <a:rPr lang="en-US" altLang="ko-KR" dirty="0">
                <a:latin typeface="Abadi" panose="020B0604020104020204" pitchFamily="34" charset="0"/>
                <a:sym typeface="Wingdings" panose="05000000000000000000" pitchFamily="2" charset="2"/>
              </a:rPr>
              <a:t> -r)</a:t>
            </a:r>
          </a:p>
          <a:p>
            <a:pPr marL="285750" indent="-285750">
              <a:buFont typeface="Abadi" panose="020B0604020104020204" pitchFamily="34" charset="0"/>
              <a:buChar char="$"/>
            </a:pPr>
            <a:r>
              <a:rPr lang="en-US" altLang="ko-KR" dirty="0" err="1">
                <a:latin typeface="Abadi" panose="020B0604020104020204" pitchFamily="34" charset="0"/>
                <a:sym typeface="Wingdings" panose="05000000000000000000" pitchFamily="2" charset="2"/>
              </a:rPr>
              <a:t>sudo</a:t>
            </a:r>
            <a:r>
              <a:rPr lang="en-US" altLang="ko-KR" dirty="0">
                <a:latin typeface="Abadi" panose="020B0604020104020204" pitchFamily="34" charset="0"/>
                <a:sym typeface="Wingdings" panose="05000000000000000000" pitchFamily="2" charset="2"/>
              </a:rPr>
              <a:t> apt install </a:t>
            </a:r>
            <a:r>
              <a:rPr lang="en-US" altLang="ko-KR" dirty="0" err="1">
                <a:latin typeface="Abadi" panose="020B0604020104020204" pitchFamily="34" charset="0"/>
                <a:sym typeface="Wingdings" panose="05000000000000000000" pitchFamily="2" charset="2"/>
              </a:rPr>
              <a:t>linux</a:t>
            </a:r>
            <a:r>
              <a:rPr lang="en-US" altLang="ko-KR" dirty="0">
                <a:latin typeface="Abadi" panose="020B0604020104020204" pitchFamily="34" charset="0"/>
                <a:sym typeface="Wingdings" panose="05000000000000000000" pitchFamily="2" charset="2"/>
              </a:rPr>
              <a:t>-headers-generic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9C4E5-BA1C-41BC-AECC-85469A6BF50F}"/>
              </a:ext>
            </a:extLst>
          </p:cNvPr>
          <p:cNvSpPr txBox="1"/>
          <p:nvPr/>
        </p:nvSpPr>
        <p:spPr>
          <a:xfrm>
            <a:off x="2026766" y="4462460"/>
            <a:ext cx="2077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rgbClr val="FF0000"/>
                </a:solidFill>
              </a:rPr>
              <a:t>Problem Shooting</a:t>
            </a:r>
          </a:p>
          <a:p>
            <a:pPr algn="r"/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4AAC16-C3C8-4600-8DD6-2BCEB3A8FDC0}"/>
              </a:ext>
            </a:extLst>
          </p:cNvPr>
          <p:cNvSpPr/>
          <p:nvPr/>
        </p:nvSpPr>
        <p:spPr>
          <a:xfrm>
            <a:off x="1920875" y="4462461"/>
            <a:ext cx="7286625" cy="12017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CF1B65-5A0F-489F-92FE-98CC67704441}"/>
              </a:ext>
            </a:extLst>
          </p:cNvPr>
          <p:cNvSpPr txBox="1"/>
          <p:nvPr/>
        </p:nvSpPr>
        <p:spPr>
          <a:xfrm>
            <a:off x="593725" y="3747557"/>
            <a:ext cx="115347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Source : </a:t>
            </a:r>
            <a:r>
              <a:rPr lang="en-US" altLang="ko-KR" sz="1400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https://unix.stackexchange.com/questions/547186/log-file-says-make-oldconfig-make-prepare-on-kernel-src-to-fix-where-do-i</a:t>
            </a:r>
            <a:r>
              <a:rPr lang="en-US" altLang="ko-KR" sz="1400" dirty="0">
                <a:solidFill>
                  <a:srgbClr val="00B050"/>
                </a:solidFill>
              </a:rPr>
              <a:t> 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371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B5C76-86B7-4021-A395-8D7BEC255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949" y="6284117"/>
            <a:ext cx="7791451" cy="509588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hlinkClick r:id="rId2"/>
              </a:rPr>
              <a:t>https://github.com/linux-kernel-labs/linux/issues/296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92862D-8BC2-4567-900E-94F29292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14" name="내용 개체 틀 13" descr="텍스트이(가) 표시된 사진&#10;&#10;자동 생성된 설명">
            <a:extLst>
              <a:ext uri="{FF2B5EF4-FFF2-40B4-BE49-F238E27FC236}">
                <a16:creationId xmlns:a16="http://schemas.microsoft.com/office/drawing/2014/main" id="{82E90F8A-5B1D-487D-B735-843E23D69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860" y="4924586"/>
            <a:ext cx="5150277" cy="863370"/>
          </a:xfr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EAAADEE-35A6-4387-A55C-ED3812F183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5663"/>
          <a:stretch/>
        </p:blipFill>
        <p:spPr>
          <a:xfrm>
            <a:off x="148395" y="1053247"/>
            <a:ext cx="9152010" cy="10636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C93D53-C9A3-46D2-BE04-A2E97A17484E}"/>
              </a:ext>
            </a:extLst>
          </p:cNvPr>
          <p:cNvSpPr txBox="1"/>
          <p:nvPr/>
        </p:nvSpPr>
        <p:spPr>
          <a:xfrm>
            <a:off x="114300" y="223451"/>
            <a:ext cx="9684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Abadi" panose="020B0604020104020204" pitchFamily="34" charset="0"/>
              </a:rPr>
              <a:t>linux</a:t>
            </a:r>
            <a:r>
              <a:rPr lang="en-US" altLang="ko-KR" sz="2400" dirty="0">
                <a:latin typeface="Abadi" panose="020B0604020104020204" pitchFamily="34" charset="0"/>
              </a:rPr>
              <a:t>-kernel-labs </a:t>
            </a:r>
            <a:r>
              <a:rPr lang="ko-KR" altLang="en-US" sz="2400" dirty="0">
                <a:latin typeface="Abadi" panose="020B0604020104020204" pitchFamily="34" charset="0"/>
              </a:rPr>
              <a:t>중 실습 환경 구축 문제 </a:t>
            </a:r>
            <a:r>
              <a:rPr lang="en-US" altLang="ko-KR" sz="2400" dirty="0">
                <a:latin typeface="Abadi" panose="020B0604020104020204" pitchFamily="34" charset="0"/>
              </a:rPr>
              <a:t>: make build (git issue#296)</a:t>
            </a:r>
            <a:endParaRPr lang="ko-KR" altLang="en-US" sz="2400" dirty="0">
              <a:latin typeface="Abadi" panose="020B060402010402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695E032-ABD6-41D8-9D67-B29268708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086" y="1949429"/>
            <a:ext cx="6293512" cy="43346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AD68ADB-909F-4DC5-A7DE-866F8C12DB3D}"/>
              </a:ext>
            </a:extLst>
          </p:cNvPr>
          <p:cNvSpPr txBox="1"/>
          <p:nvPr/>
        </p:nvSpPr>
        <p:spPr>
          <a:xfrm>
            <a:off x="7165289" y="2168570"/>
            <a:ext cx="3863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$"/>
            </a:pPr>
            <a:r>
              <a:rPr lang="en-US" altLang="ko-KR" dirty="0">
                <a:latin typeface="Abadi" panose="020B0604020104020204" pitchFamily="34" charset="0"/>
              </a:rPr>
              <a:t>cd tools/labs</a:t>
            </a:r>
          </a:p>
          <a:p>
            <a:pPr marL="285750" indent="-285750">
              <a:buFont typeface="맑은 고딕" panose="020B0503020000020004" pitchFamily="50" charset="-127"/>
              <a:buChar char="$"/>
            </a:pPr>
            <a:r>
              <a:rPr lang="en-US" altLang="ko-KR" dirty="0">
                <a:latin typeface="Abadi" panose="020B0604020104020204" pitchFamily="34" charset="0"/>
              </a:rPr>
              <a:t>make clean</a:t>
            </a:r>
          </a:p>
          <a:p>
            <a:pPr marL="285750" indent="-285750">
              <a:buFont typeface="맑은 고딕" panose="020B0503020000020004" pitchFamily="50" charset="-127"/>
              <a:buChar char="$"/>
            </a:pPr>
            <a:r>
              <a:rPr lang="en-US" altLang="ko-KR" dirty="0">
                <a:latin typeface="Abadi" panose="020B0604020104020204" pitchFamily="34" charset="0"/>
              </a:rPr>
              <a:t>LABS=</a:t>
            </a:r>
            <a:r>
              <a:rPr lang="en-US" altLang="ko-KR" dirty="0" err="1">
                <a:latin typeface="Abadi" panose="020B0604020104020204" pitchFamily="34" charset="0"/>
              </a:rPr>
              <a:t>device_drivers</a:t>
            </a:r>
            <a:r>
              <a:rPr lang="en-US" altLang="ko-KR" dirty="0">
                <a:latin typeface="Abadi" panose="020B0604020104020204" pitchFamily="34" charset="0"/>
              </a:rPr>
              <a:t> make </a:t>
            </a:r>
            <a:r>
              <a:rPr lang="en-US" altLang="ko-KR" dirty="0" err="1">
                <a:latin typeface="Abadi" panose="020B0604020104020204" pitchFamily="34" charset="0"/>
              </a:rPr>
              <a:t>skels</a:t>
            </a:r>
            <a:endParaRPr lang="en-US" altLang="ko-KR" dirty="0">
              <a:latin typeface="Abadi" panose="020B0604020104020204" pitchFamily="34" charset="0"/>
            </a:endParaRPr>
          </a:p>
          <a:p>
            <a:pPr marL="285750" indent="-285750">
              <a:buFont typeface="맑은 고딕" panose="020B0503020000020004" pitchFamily="50" charset="-127"/>
              <a:buChar char="$"/>
            </a:pPr>
            <a:r>
              <a:rPr lang="en-US" altLang="ko-KR" dirty="0">
                <a:solidFill>
                  <a:srgbClr val="FF0000"/>
                </a:solidFill>
                <a:latin typeface="Abadi" panose="020B0604020104020204" pitchFamily="34" charset="0"/>
              </a:rPr>
              <a:t>make build</a:t>
            </a:r>
            <a:endParaRPr lang="ko-KR" altLang="en-US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21BADB-C23D-44E6-ADCF-A514467D7A1B}"/>
              </a:ext>
            </a:extLst>
          </p:cNvPr>
          <p:cNvSpPr txBox="1"/>
          <p:nvPr/>
        </p:nvSpPr>
        <p:spPr>
          <a:xfrm>
            <a:off x="9243037" y="4106322"/>
            <a:ext cx="1592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badi" panose="020B0604020104020204" pitchFamily="34" charset="0"/>
              <a:buChar char="$"/>
            </a:pPr>
            <a:r>
              <a:rPr lang="en-US" altLang="ko-KR" dirty="0">
                <a:latin typeface="Abadi" panose="020B0604020104020204" pitchFamily="34" charset="0"/>
                <a:sym typeface="Wingdings" panose="05000000000000000000" pitchFamily="2" charset="2"/>
              </a:rPr>
              <a:t>make boot</a:t>
            </a:r>
          </a:p>
          <a:p>
            <a:pPr marL="285750" indent="-285750">
              <a:buFont typeface="Abadi" panose="020B0604020104020204" pitchFamily="34" charset="0"/>
              <a:buChar char="$"/>
            </a:pPr>
            <a:r>
              <a:rPr lang="en-US" altLang="ko-KR" dirty="0">
                <a:latin typeface="Abadi" panose="020B0604020104020204" pitchFamily="34" charset="0"/>
                <a:sym typeface="Wingdings" panose="05000000000000000000" pitchFamily="2" charset="2"/>
              </a:rPr>
              <a:t>make build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627B22-BDA4-44AE-9C99-702E924FB8CD}"/>
              </a:ext>
            </a:extLst>
          </p:cNvPr>
          <p:cNvSpPr txBox="1"/>
          <p:nvPr/>
        </p:nvSpPr>
        <p:spPr>
          <a:xfrm>
            <a:off x="7165289" y="3793607"/>
            <a:ext cx="2077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solidFill>
                  <a:srgbClr val="FF0000"/>
                </a:solidFill>
              </a:rPr>
              <a:t>Problem Shooting</a:t>
            </a:r>
          </a:p>
          <a:p>
            <a:pPr algn="r"/>
            <a:r>
              <a:rPr lang="en-US" altLang="ko-KR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A2509F-E194-4FC3-A12B-9A3178FA9DA0}"/>
              </a:ext>
            </a:extLst>
          </p:cNvPr>
          <p:cNvSpPr/>
          <p:nvPr/>
        </p:nvSpPr>
        <p:spPr>
          <a:xfrm>
            <a:off x="7059398" y="3793607"/>
            <a:ext cx="5089739" cy="2011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73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9C6CF-8C16-4F35-9075-07A155E7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65" y="136526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dirty="0"/>
              <a:t>QEMU </a:t>
            </a:r>
            <a:r>
              <a:rPr lang="ko-KR" altLang="en-US" sz="3600" dirty="0"/>
              <a:t>이미지 만드는데 성공</a:t>
            </a:r>
            <a:r>
              <a:rPr lang="en-US" altLang="ko-KR" sz="3600" dirty="0"/>
              <a:t>…</a:t>
            </a:r>
            <a:br>
              <a:rPr lang="en-US" altLang="ko-KR" sz="3600" dirty="0"/>
            </a:br>
            <a:r>
              <a:rPr lang="en-US" altLang="ko-KR" sz="2800" dirty="0"/>
              <a:t>&gt;[</a:t>
            </a:r>
            <a:r>
              <a:rPr lang="en-US" altLang="ko-KR" sz="2800" dirty="0">
                <a:hlinkClick r:id="rId2"/>
              </a:rPr>
              <a:t>gitblog</a:t>
            </a:r>
            <a:r>
              <a:rPr lang="en-US" altLang="ko-KR" sz="2800" dirty="0"/>
              <a:t>] VM Setup</a:t>
            </a:r>
            <a:r>
              <a:rPr lang="ko-KR" altLang="en-US" sz="2800" dirty="0"/>
              <a:t> 단계에 있음</a:t>
            </a:r>
            <a:r>
              <a:rPr lang="en-US" altLang="ko-KR" sz="2800" dirty="0"/>
              <a:t>…</a:t>
            </a:r>
            <a:r>
              <a:rPr lang="ko-KR" altLang="en-US" sz="2800" dirty="0"/>
              <a:t> 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9B963-AC86-4505-BEBF-9BA0B801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7E5E15-F876-4096-A2D2-452D655D2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65" y="3591444"/>
            <a:ext cx="10430270" cy="201932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DFB7FAE-7082-4AFF-9B0E-217A0DC5A691}"/>
              </a:ext>
            </a:extLst>
          </p:cNvPr>
          <p:cNvSpPr/>
          <p:nvPr/>
        </p:nvSpPr>
        <p:spPr>
          <a:xfrm>
            <a:off x="795534" y="3954265"/>
            <a:ext cx="5172075" cy="285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698D3E-6580-4ABE-96DE-08278D08CBCF}"/>
              </a:ext>
            </a:extLst>
          </p:cNvPr>
          <p:cNvSpPr txBox="1"/>
          <p:nvPr/>
        </p:nvSpPr>
        <p:spPr>
          <a:xfrm>
            <a:off x="880865" y="1639919"/>
            <a:ext cx="38633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$"/>
            </a:pPr>
            <a:endParaRPr lang="en-US" altLang="ko-KR" dirty="0">
              <a:latin typeface="Abadi" panose="020B0604020104020204" pitchFamily="34" charset="0"/>
            </a:endParaRPr>
          </a:p>
          <a:p>
            <a:pPr marL="285750" indent="-285750">
              <a:buFont typeface="맑은 고딕" panose="020B0503020000020004" pitchFamily="50" charset="-127"/>
              <a:buChar char="$"/>
            </a:pPr>
            <a:r>
              <a:rPr lang="en-US" altLang="ko-KR" dirty="0">
                <a:latin typeface="Abadi" panose="020B0604020104020204" pitchFamily="34" charset="0"/>
              </a:rPr>
              <a:t>cd tools/labs</a:t>
            </a:r>
          </a:p>
          <a:p>
            <a:pPr marL="285750" indent="-285750">
              <a:buFont typeface="맑은 고딕" panose="020B0503020000020004" pitchFamily="50" charset="-127"/>
              <a:buChar char="$"/>
            </a:pPr>
            <a:r>
              <a:rPr lang="en-US" altLang="ko-KR" dirty="0">
                <a:latin typeface="Abadi" panose="020B0604020104020204" pitchFamily="34" charset="0"/>
              </a:rPr>
              <a:t>make clean</a:t>
            </a:r>
          </a:p>
          <a:p>
            <a:pPr marL="285750" indent="-285750">
              <a:buFont typeface="맑은 고딕" panose="020B0503020000020004" pitchFamily="50" charset="-127"/>
              <a:buChar char="$"/>
            </a:pPr>
            <a:r>
              <a:rPr lang="en-US" altLang="ko-KR" dirty="0">
                <a:latin typeface="Abadi" panose="020B0604020104020204" pitchFamily="34" charset="0"/>
              </a:rPr>
              <a:t>LABS=</a:t>
            </a:r>
            <a:r>
              <a:rPr lang="en-US" altLang="ko-KR" dirty="0" err="1">
                <a:latin typeface="Abadi" panose="020B0604020104020204" pitchFamily="34" charset="0"/>
              </a:rPr>
              <a:t>device_drivers</a:t>
            </a:r>
            <a:r>
              <a:rPr lang="en-US" altLang="ko-KR" dirty="0">
                <a:latin typeface="Abadi" panose="020B0604020104020204" pitchFamily="34" charset="0"/>
              </a:rPr>
              <a:t> make </a:t>
            </a:r>
            <a:r>
              <a:rPr lang="en-US" altLang="ko-KR" dirty="0" err="1">
                <a:latin typeface="Abadi" panose="020B0604020104020204" pitchFamily="34" charset="0"/>
              </a:rPr>
              <a:t>skels</a:t>
            </a:r>
            <a:endParaRPr lang="en-US" altLang="ko-KR" dirty="0">
              <a:latin typeface="Abadi" panose="020B0604020104020204" pitchFamily="34" charset="0"/>
            </a:endParaRPr>
          </a:p>
          <a:p>
            <a:pPr marL="285750" indent="-285750">
              <a:buFont typeface="맑은 고딕" panose="020B0503020000020004" pitchFamily="50" charset="-127"/>
              <a:buChar char="$"/>
            </a:pPr>
            <a:r>
              <a:rPr lang="en-US" altLang="ko-KR" dirty="0">
                <a:latin typeface="Abadi" panose="020B0604020104020204" pitchFamily="34" charset="0"/>
              </a:rPr>
              <a:t>make boot</a:t>
            </a:r>
          </a:p>
          <a:p>
            <a:pPr marL="285750" indent="-285750">
              <a:buFont typeface="맑은 고딕" panose="020B0503020000020004" pitchFamily="50" charset="-127"/>
              <a:buChar char="$"/>
            </a:pPr>
            <a:r>
              <a:rPr lang="en-US" altLang="ko-KR" dirty="0">
                <a:latin typeface="Abadi" panose="020B0604020104020204" pitchFamily="34" charset="0"/>
              </a:rPr>
              <a:t>make build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367665-F9B2-4380-99F5-53F77F069BD8}"/>
              </a:ext>
            </a:extLst>
          </p:cNvPr>
          <p:cNvSpPr txBox="1"/>
          <p:nvPr/>
        </p:nvSpPr>
        <p:spPr>
          <a:xfrm>
            <a:off x="4035939" y="5604261"/>
            <a:ext cx="386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badi" panose="020B0604020104020204" pitchFamily="34" charset="0"/>
              </a:rPr>
              <a:t>Finally, I generate QEMU image… 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87F0092-0228-40F8-934A-D3C0E78A13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521"/>
          <a:stretch/>
        </p:blipFill>
        <p:spPr>
          <a:xfrm>
            <a:off x="10687413" y="5856186"/>
            <a:ext cx="1504587" cy="100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4086</TotalTime>
  <Words>361</Words>
  <Application>Microsoft Office PowerPoint</Application>
  <PresentationFormat>와이드스크린</PresentationFormat>
  <Paragraphs>57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Consolas</vt:lpstr>
      <vt:lpstr>맑은 고딕</vt:lpstr>
      <vt:lpstr>Times New Roman</vt:lpstr>
      <vt:lpstr>Abadi</vt:lpstr>
      <vt:lpstr>Arial</vt:lpstr>
      <vt:lpstr>Office 테마</vt:lpstr>
      <vt:lpstr>      리눅스 커널 파일 시스템 실습 2   myfs, minfs (환경설치)</vt:lpstr>
      <vt:lpstr>Chapter Objectives</vt:lpstr>
      <vt:lpstr>PowerPoint 프레젠테이션</vt:lpstr>
      <vt:lpstr>vmware ubuntu image kernel 문제2 : make build 시  make oldconfig &amp;&amp; make prepare 메세지</vt:lpstr>
      <vt:lpstr>https://github.com/linux-kernel-labs/linux/issues/296 </vt:lpstr>
      <vt:lpstr>QEMU 이미지 만드는데 성공… &gt;[gitblog] VM Setup 단계에 있음…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  I/O Buffering</dc:title>
  <dc:creator>송인호</dc:creator>
  <cp:keywords>linux</cp:keywords>
  <cp:lastModifiedBy>송 인호</cp:lastModifiedBy>
  <cp:revision>492</cp:revision>
  <dcterms:created xsi:type="dcterms:W3CDTF">2020-01-01T12:09:55Z</dcterms:created>
  <dcterms:modified xsi:type="dcterms:W3CDTF">2022-02-15T05:33:28Z</dcterms:modified>
</cp:coreProperties>
</file>