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Abadi" panose="020B0604020104020204" pitchFamily="34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75732" autoAdjust="0"/>
  </p:normalViewPr>
  <p:slideViewPr>
    <p:cSldViewPr snapToGrid="0">
      <p:cViewPr varScale="1">
        <p:scale>
          <a:sx n="117" d="100"/>
          <a:sy n="117" d="100"/>
        </p:scale>
        <p:origin x="9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-kernel-labs/linux" TargetMode="External"/><Relationship Id="rId2" Type="http://schemas.openxmlformats.org/officeDocument/2006/relationships/hyperlink" Target="https://linux-kernel-labs.github.io/refs/heads/master/labs/filesystems_part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x.stackexchange.com/questions/547186/log-file-says-make-oldconfig-make-prepare-on-kernel-src-to-fix-where-do-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nux-kernel-labs/linux/issues/29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inux-kernel-labs.github.io/refs/heads/master/info/vm.html#starting-the-virtual-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1" y="1158481"/>
            <a:ext cx="10181408" cy="3223018"/>
          </a:xfrm>
        </p:spPr>
        <p:txBody>
          <a:bodyPr>
            <a:normAutofit fontScale="90000"/>
          </a:bodyPr>
          <a:lstStyle/>
          <a:p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400" b="1" i="0" dirty="0">
                <a:effectLst/>
                <a:latin typeface="Abadi" panose="020B0604020104020204" pitchFamily="34" charset="0"/>
              </a:rPr>
              <a:t>리눅스 커널 파일 시스템 실습 </a:t>
            </a:r>
            <a:r>
              <a:rPr lang="en-US" altLang="ko-KR" sz="4400" b="1" i="0" dirty="0">
                <a:effectLst/>
                <a:latin typeface="Abadi" panose="020B0604020104020204" pitchFamily="34" charset="0"/>
              </a:rPr>
              <a:t>2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600" b="1" i="0" dirty="0" err="1">
                <a:effectLst/>
                <a:latin typeface="Abadi" panose="020B0604020104020204" pitchFamily="34" charset="0"/>
              </a:rPr>
              <a:t>myfs</a:t>
            </a: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, </a:t>
            </a:r>
            <a:r>
              <a:rPr lang="en-US" altLang="ko-KR" sz="3600" b="1" i="0" dirty="0" err="1">
                <a:effectLst/>
                <a:latin typeface="Abadi" panose="020B0604020104020204" pitchFamily="34" charset="0"/>
              </a:rPr>
              <a:t>minfs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(</a:t>
            </a:r>
            <a:r>
              <a:rPr lang="ko-KR" altLang="en-US" sz="3600" b="1" i="0" dirty="0">
                <a:effectLst/>
                <a:latin typeface="Abadi" panose="020B0604020104020204" pitchFamily="34" charset="0"/>
              </a:rPr>
              <a:t>환경설치</a:t>
            </a: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)</a:t>
            </a:r>
            <a:endParaRPr lang="ko-KR" alt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605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15 Feb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-kernel-labs filesystem [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  <a:hlinkClick r:id="rId2"/>
              </a:rPr>
              <a:t>gitblog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  <a:hlinkClick r:id="rId3"/>
              </a:rPr>
              <a:t>github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Exercise(</a:t>
            </a:r>
            <a:r>
              <a:rPr lang="en-US" altLang="ko-KR" sz="3600" dirty="0" err="1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linux</a:t>
            </a:r>
            <a:r>
              <a:rPr lang="en-US" altLang="ko-KR" sz="3600" dirty="0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/tools/labs)</a:t>
            </a:r>
            <a:endParaRPr lang="en-US" altLang="ko-KR" sz="3200" dirty="0">
              <a:solidFill>
                <a:srgbClr val="FF0000"/>
              </a:solidFill>
              <a:latin typeface="Abadi" panose="020B0604020104020204" pitchFamily="34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VM setup (QEMU)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register/unregister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completing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superblock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Initialize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root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inode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mount/unmount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minfs</a:t>
            </a: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292C1887-434B-426A-AACB-793813CD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13" y="1386122"/>
            <a:ext cx="8641774" cy="291644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86982-8520-4EDD-AC72-1C3F45C0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66BA7-86FE-413D-B017-895B74D8FDA2}"/>
              </a:ext>
            </a:extLst>
          </p:cNvPr>
          <p:cNvSpPr txBox="1"/>
          <p:nvPr/>
        </p:nvSpPr>
        <p:spPr>
          <a:xfrm>
            <a:off x="114300" y="223451"/>
            <a:ext cx="681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badi" panose="020B0604020104020204" pitchFamily="34" charset="0"/>
              </a:rPr>
              <a:t>vmware</a:t>
            </a:r>
            <a:r>
              <a:rPr lang="en-US" altLang="ko-KR" sz="2400" dirty="0">
                <a:latin typeface="Abadi" panose="020B0604020104020204" pitchFamily="34" charset="0"/>
              </a:rPr>
              <a:t> ubuntu image kernel configuration </a:t>
            </a:r>
            <a:r>
              <a:rPr lang="ko-KR" altLang="en-US" sz="2400" dirty="0">
                <a:latin typeface="Abadi" panose="020B0604020104020204" pitchFamily="34" charset="0"/>
              </a:rPr>
              <a:t>문제</a:t>
            </a:r>
            <a:endParaRPr lang="en-US" altLang="ko-KR" sz="2400" dirty="0">
              <a:latin typeface="Abadi" panose="020B0604020104020204" pitchFamily="34" charset="0"/>
            </a:endParaRPr>
          </a:p>
          <a:p>
            <a:pPr lvl="1"/>
            <a:r>
              <a:rPr lang="en-US" altLang="ko-KR" sz="2400" dirty="0">
                <a:latin typeface="Abadi" panose="020B0604020104020204" pitchFamily="34" charset="0"/>
              </a:rPr>
              <a:t>ERROR: Kernel configuration is invalid. ~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86AE0-75B1-44FA-B004-CE5A9C2C5CC9}"/>
              </a:ext>
            </a:extLst>
          </p:cNvPr>
          <p:cNvSpPr txBox="1"/>
          <p:nvPr/>
        </p:nvSpPr>
        <p:spPr>
          <a:xfrm>
            <a:off x="3315933" y="4356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>
                <a:latin typeface="Abadi" panose="020B0604020104020204" pitchFamily="34" charset="0"/>
              </a:rPr>
              <a:t>ERROR: Kernel configuration is invalid. ~</a:t>
            </a:r>
            <a:endParaRPr lang="ko-KR" altLang="en-US" sz="18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DD7D7-C888-40B2-94ED-F0D085076562}"/>
              </a:ext>
            </a:extLst>
          </p:cNvPr>
          <p:cNvSpPr txBox="1"/>
          <p:nvPr/>
        </p:nvSpPr>
        <p:spPr>
          <a:xfrm>
            <a:off x="308683" y="4883431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Problem Shooting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0E368-68AF-418F-9F94-DCEB5AD6437F}"/>
              </a:ext>
            </a:extLst>
          </p:cNvPr>
          <p:cNvSpPr txBox="1"/>
          <p:nvPr/>
        </p:nvSpPr>
        <p:spPr>
          <a:xfrm>
            <a:off x="2322066" y="5471877"/>
            <a:ext cx="94589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>
                <a:latin typeface="Abadi" panose="020B0604020104020204" pitchFamily="34" charset="0"/>
              </a:rPr>
              <a:t>cd /</a:t>
            </a:r>
            <a:r>
              <a:rPr lang="en-US" altLang="ko-KR" sz="1000" dirty="0" err="1">
                <a:latin typeface="Abadi" panose="020B0604020104020204" pitchFamily="34" charset="0"/>
              </a:rPr>
              <a:t>tmp</a:t>
            </a:r>
            <a:r>
              <a:rPr lang="en-US" altLang="ko-KR" sz="1000" dirty="0">
                <a:latin typeface="Abadi" panose="020B0604020104020204" pitchFamily="34" charset="0"/>
              </a:rPr>
              <a:t>/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https://kernel.ubuntu.com/~kernel-ppa/mainline/v5.10/amd64/linux-headers-5.10.0-051000_5.10.0-051000.202012132330_all.deb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https://kernel.ubuntu.com/~kernel-ppa/mainline/v5.10/amd64/linux-headers-5.10.0-051000-generic_5.10.0-051000.202012132330_amd64.deb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https://kernel.ubuntu.com/~kernel-ppa/mainline/v5.10/amd64/linux-image-unsigned-5.10.0-051000-generic_5.10.0-051000.202012132330_amd64.deb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https://kernel.ubuntu.com/~kernel-ppa/mainline/v5.10/amd64/linux-modules-5.10.0-051000-generic_5.10.0-051000.202012132330_amd64.deb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sudo</a:t>
            </a:r>
            <a:r>
              <a:rPr lang="en-US" altLang="ko-KR" sz="1000" dirty="0">
                <a:latin typeface="Abadi" panose="020B0604020104020204" pitchFamily="34" charset="0"/>
              </a:rPr>
              <a:t> </a:t>
            </a:r>
            <a:r>
              <a:rPr lang="en-US" altLang="ko-KR" sz="1000" dirty="0" err="1">
                <a:latin typeface="Abadi" panose="020B0604020104020204" pitchFamily="34" charset="0"/>
              </a:rPr>
              <a:t>dpkg</a:t>
            </a:r>
            <a:r>
              <a:rPr lang="en-US" altLang="ko-KR" sz="1000" dirty="0">
                <a:latin typeface="Abadi" panose="020B0604020104020204" pitchFamily="34" charset="0"/>
              </a:rPr>
              <a:t> -</a:t>
            </a:r>
            <a:r>
              <a:rPr lang="en-US" altLang="ko-KR" sz="1000" dirty="0" err="1">
                <a:latin typeface="Abadi" panose="020B0604020104020204" pitchFamily="34" charset="0"/>
              </a:rPr>
              <a:t>i</a:t>
            </a:r>
            <a:r>
              <a:rPr lang="en-US" altLang="ko-KR" sz="1000" dirty="0">
                <a:latin typeface="Abadi" panose="020B0604020104020204" pitchFamily="34" charset="0"/>
              </a:rPr>
              <a:t> *.deb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30958-2F45-4E18-875C-8C9D1462A094}"/>
              </a:ext>
            </a:extLst>
          </p:cNvPr>
          <p:cNvSpPr txBox="1"/>
          <p:nvPr/>
        </p:nvSpPr>
        <p:spPr>
          <a:xfrm>
            <a:off x="1998761" y="51604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>
                <a:latin typeface="Abadi" panose="020B0604020104020204" pitchFamily="34" charset="0"/>
              </a:rPr>
              <a:t>Kernel downgrade (kernel 5.10) </a:t>
            </a:r>
            <a:endParaRPr lang="ko-KR" altLang="en-US" sz="1800" dirty="0"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6B9899-7A27-4258-B0A2-2426BA7AE09A}"/>
              </a:ext>
            </a:extLst>
          </p:cNvPr>
          <p:cNvSpPr/>
          <p:nvPr/>
        </p:nvSpPr>
        <p:spPr>
          <a:xfrm>
            <a:off x="191873" y="4779379"/>
            <a:ext cx="11785134" cy="2011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02013-42F5-451A-9797-D2D69DE3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36526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vmware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 ubuntu image kernel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문제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2 : make build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시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make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oldconfig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 &amp;&amp; make prepare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메세지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AD916-035D-4D80-B822-0F05808C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745945"/>
            <a:ext cx="9467850" cy="2001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41315-62B5-4D0B-88E8-06B391F57B1A}"/>
              </a:ext>
            </a:extLst>
          </p:cNvPr>
          <p:cNvSpPr txBox="1"/>
          <p:nvPr/>
        </p:nvSpPr>
        <p:spPr>
          <a:xfrm>
            <a:off x="4104514" y="4538396"/>
            <a:ext cx="4578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install propriate kernel headers</a:t>
            </a:r>
          </a:p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sudo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 apt install </a:t>
            </a: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linux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-headers-$(</a:t>
            </a: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uname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 -r)</a:t>
            </a:r>
          </a:p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sudo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 apt install </a:t>
            </a: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linux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-headers-generic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9C4E5-BA1C-41BC-AECC-85469A6BF50F}"/>
              </a:ext>
            </a:extLst>
          </p:cNvPr>
          <p:cNvSpPr txBox="1"/>
          <p:nvPr/>
        </p:nvSpPr>
        <p:spPr>
          <a:xfrm>
            <a:off x="2026766" y="4462460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Problem Shooting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4AAC16-C3C8-4600-8DD6-2BCEB3A8FDC0}"/>
              </a:ext>
            </a:extLst>
          </p:cNvPr>
          <p:cNvSpPr/>
          <p:nvPr/>
        </p:nvSpPr>
        <p:spPr>
          <a:xfrm>
            <a:off x="1920875" y="4462461"/>
            <a:ext cx="7286625" cy="120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F1B65-5A0F-489F-92FE-98CC67704441}"/>
              </a:ext>
            </a:extLst>
          </p:cNvPr>
          <p:cNvSpPr txBox="1"/>
          <p:nvPr/>
        </p:nvSpPr>
        <p:spPr>
          <a:xfrm>
            <a:off x="593725" y="3747557"/>
            <a:ext cx="11534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Source : </a:t>
            </a:r>
            <a:r>
              <a:rPr lang="en-US" altLang="ko-KR" sz="140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https://unix.stackexchange.com/questions/547186/log-file-says-make-oldconfig-make-prepare-on-kernel-src-to-fix-where-do-i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7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B5C76-86B7-4021-A395-8D7BEC25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949" y="6284117"/>
            <a:ext cx="7791451" cy="50958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https://github.com/linux-kernel-labs/linux/issues/296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2862D-8BC2-4567-900E-94F29292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82E90F8A-5B1D-487D-B735-843E23D6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60" y="4924586"/>
            <a:ext cx="5150277" cy="863370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AAADEE-35A6-4387-A55C-ED3812F18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663"/>
          <a:stretch/>
        </p:blipFill>
        <p:spPr>
          <a:xfrm>
            <a:off x="148395" y="1053247"/>
            <a:ext cx="9152010" cy="1063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93D53-C9A3-46D2-BE04-A2E97A17484E}"/>
              </a:ext>
            </a:extLst>
          </p:cNvPr>
          <p:cNvSpPr txBox="1"/>
          <p:nvPr/>
        </p:nvSpPr>
        <p:spPr>
          <a:xfrm>
            <a:off x="114300" y="223451"/>
            <a:ext cx="968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badi" panose="020B0604020104020204" pitchFamily="34" charset="0"/>
              </a:rPr>
              <a:t>linux</a:t>
            </a:r>
            <a:r>
              <a:rPr lang="en-US" altLang="ko-KR" sz="2400" dirty="0">
                <a:latin typeface="Abadi" panose="020B0604020104020204" pitchFamily="34" charset="0"/>
              </a:rPr>
              <a:t>-kernel-labs </a:t>
            </a:r>
            <a:r>
              <a:rPr lang="ko-KR" altLang="en-US" sz="2400" dirty="0">
                <a:latin typeface="Abadi" panose="020B0604020104020204" pitchFamily="34" charset="0"/>
              </a:rPr>
              <a:t>중 실습 환경 구축 문제 </a:t>
            </a:r>
            <a:r>
              <a:rPr lang="en-US" altLang="ko-KR" sz="2400" dirty="0">
                <a:latin typeface="Abadi" panose="020B0604020104020204" pitchFamily="34" charset="0"/>
              </a:rPr>
              <a:t>: make build (git issue#296)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95E032-ABD6-41D8-9D67-B2926870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6" y="1949429"/>
            <a:ext cx="6293512" cy="4334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D68ADB-909F-4DC5-A7DE-866F8C12DB3D}"/>
              </a:ext>
            </a:extLst>
          </p:cNvPr>
          <p:cNvSpPr txBox="1"/>
          <p:nvPr/>
        </p:nvSpPr>
        <p:spPr>
          <a:xfrm>
            <a:off x="7165289" y="2168570"/>
            <a:ext cx="386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cd tools/labs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clean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LABS=</a:t>
            </a:r>
            <a:r>
              <a:rPr lang="en-US" altLang="ko-KR" dirty="0" err="1">
                <a:latin typeface="Abadi" panose="020B0604020104020204" pitchFamily="34" charset="0"/>
              </a:rPr>
              <a:t>device_drivers</a:t>
            </a:r>
            <a:r>
              <a:rPr lang="en-US" altLang="ko-KR" dirty="0">
                <a:latin typeface="Abadi" panose="020B0604020104020204" pitchFamily="34" charset="0"/>
              </a:rPr>
              <a:t> make </a:t>
            </a:r>
            <a:r>
              <a:rPr lang="en-US" altLang="ko-KR" dirty="0" err="1">
                <a:latin typeface="Abadi" panose="020B0604020104020204" pitchFamily="34" charset="0"/>
              </a:rPr>
              <a:t>skels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make build</a:t>
            </a:r>
            <a:endParaRPr lang="ko-KR" alt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1BADB-C23D-44E6-ADCF-A514467D7A1B}"/>
              </a:ext>
            </a:extLst>
          </p:cNvPr>
          <p:cNvSpPr txBox="1"/>
          <p:nvPr/>
        </p:nvSpPr>
        <p:spPr>
          <a:xfrm>
            <a:off x="9243037" y="4106322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make boot</a:t>
            </a:r>
          </a:p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make build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27B22-BDA4-44AE-9C99-702E924FB8CD}"/>
              </a:ext>
            </a:extLst>
          </p:cNvPr>
          <p:cNvSpPr txBox="1"/>
          <p:nvPr/>
        </p:nvSpPr>
        <p:spPr>
          <a:xfrm>
            <a:off x="7165289" y="3793607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Problem Shooting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A2509F-E194-4FC3-A12B-9A3178FA9DA0}"/>
              </a:ext>
            </a:extLst>
          </p:cNvPr>
          <p:cNvSpPr/>
          <p:nvPr/>
        </p:nvSpPr>
        <p:spPr>
          <a:xfrm>
            <a:off x="7059398" y="3793607"/>
            <a:ext cx="5089739" cy="2011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6CF-8C16-4F35-9075-07A155E7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5" y="13652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QEMU </a:t>
            </a:r>
            <a:r>
              <a:rPr lang="ko-KR" altLang="en-US" sz="3600" dirty="0"/>
              <a:t>이미지 만드는데 성공</a:t>
            </a:r>
            <a:r>
              <a:rPr lang="en-US" altLang="ko-KR" sz="3600" dirty="0"/>
              <a:t>…</a:t>
            </a:r>
            <a:br>
              <a:rPr lang="en-US" altLang="ko-KR" sz="3600" dirty="0"/>
            </a:br>
            <a:r>
              <a:rPr lang="en-US" altLang="ko-KR" sz="2800" dirty="0"/>
              <a:t>&gt;[</a:t>
            </a:r>
            <a:r>
              <a:rPr lang="en-US" altLang="ko-KR" sz="2800" dirty="0">
                <a:hlinkClick r:id="rId2"/>
              </a:rPr>
              <a:t>gitblog</a:t>
            </a:r>
            <a:r>
              <a:rPr lang="en-US" altLang="ko-KR" sz="2800" dirty="0"/>
              <a:t>] VM Setup</a:t>
            </a:r>
            <a:r>
              <a:rPr lang="ko-KR" altLang="en-US" sz="2800" dirty="0"/>
              <a:t> 단계에 있음</a:t>
            </a:r>
            <a:r>
              <a:rPr lang="en-US" altLang="ko-KR" sz="2800" dirty="0"/>
              <a:t>…</a:t>
            </a:r>
            <a:r>
              <a:rPr lang="ko-KR" altLang="en-US" sz="28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9B963-AC86-4505-BEBF-9BA0B801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7E5E15-F876-4096-A2D2-452D655D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65" y="3591444"/>
            <a:ext cx="10430270" cy="2019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FB7FAE-7082-4AFF-9B0E-217A0DC5A691}"/>
              </a:ext>
            </a:extLst>
          </p:cNvPr>
          <p:cNvSpPr/>
          <p:nvPr/>
        </p:nvSpPr>
        <p:spPr>
          <a:xfrm>
            <a:off x="795534" y="3954265"/>
            <a:ext cx="517207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98D3E-6580-4ABE-96DE-08278D08CBCF}"/>
              </a:ext>
            </a:extLst>
          </p:cNvPr>
          <p:cNvSpPr txBox="1"/>
          <p:nvPr/>
        </p:nvSpPr>
        <p:spPr>
          <a:xfrm>
            <a:off x="880865" y="1639919"/>
            <a:ext cx="3863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$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cd tools/labs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clean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LABS=</a:t>
            </a:r>
            <a:r>
              <a:rPr lang="en-US" altLang="ko-KR" dirty="0" err="1">
                <a:latin typeface="Abadi" panose="020B0604020104020204" pitchFamily="34" charset="0"/>
              </a:rPr>
              <a:t>device_drivers</a:t>
            </a:r>
            <a:r>
              <a:rPr lang="en-US" altLang="ko-KR" dirty="0">
                <a:latin typeface="Abadi" panose="020B0604020104020204" pitchFamily="34" charset="0"/>
              </a:rPr>
              <a:t> make </a:t>
            </a:r>
            <a:r>
              <a:rPr lang="en-US" altLang="ko-KR" dirty="0" err="1">
                <a:latin typeface="Abadi" panose="020B0604020104020204" pitchFamily="34" charset="0"/>
              </a:rPr>
              <a:t>skels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boot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build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67665-F9B2-4380-99F5-53F77F069BD8}"/>
              </a:ext>
            </a:extLst>
          </p:cNvPr>
          <p:cNvSpPr txBox="1"/>
          <p:nvPr/>
        </p:nvSpPr>
        <p:spPr>
          <a:xfrm>
            <a:off x="4035939" y="5604261"/>
            <a:ext cx="38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Finally, I generate QEMU image…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7F0092-0228-40F8-934A-D3C0E78A1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21"/>
          <a:stretch/>
        </p:blipFill>
        <p:spPr>
          <a:xfrm>
            <a:off x="10687413" y="5856186"/>
            <a:ext cx="1504587" cy="10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361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Consolas</vt:lpstr>
      <vt:lpstr>맑은 고딕</vt:lpstr>
      <vt:lpstr>Times New Roman</vt:lpstr>
      <vt:lpstr>Abadi</vt:lpstr>
      <vt:lpstr>Arial</vt:lpstr>
      <vt:lpstr>Office 테마</vt:lpstr>
      <vt:lpstr>      리눅스 커널 파일 시스템 실습 2   myfs, minfs (환경설치)</vt:lpstr>
      <vt:lpstr>Chapter Objectives</vt:lpstr>
      <vt:lpstr>PowerPoint 프레젠테이션</vt:lpstr>
      <vt:lpstr>vmware ubuntu image kernel 문제2 : make build 시  make oldconfig &amp;&amp; make prepare 메세지</vt:lpstr>
      <vt:lpstr>https://github.com/linux-kernel-labs/linux/issues/296 </vt:lpstr>
      <vt:lpstr>QEMU 이미지 만드는데 성공… &gt;[gitblog] VM Setup 단계에 있음…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492</cp:revision>
  <dcterms:created xsi:type="dcterms:W3CDTF">2020-01-01T12:09:55Z</dcterms:created>
  <dcterms:modified xsi:type="dcterms:W3CDTF">2022-02-15T05:43:26Z</dcterms:modified>
</cp:coreProperties>
</file>