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0" r:id="rId2"/>
    <p:sldId id="258" r:id="rId3"/>
    <p:sldId id="316" r:id="rId4"/>
    <p:sldId id="311" r:id="rId5"/>
    <p:sldId id="317" r:id="rId6"/>
    <p:sldId id="322" r:id="rId7"/>
    <p:sldId id="325" r:id="rId8"/>
    <p:sldId id="323" r:id="rId9"/>
    <p:sldId id="326" r:id="rId10"/>
    <p:sldId id="327" r:id="rId11"/>
    <p:sldId id="328" r:id="rId12"/>
    <p:sldId id="329" r:id="rId13"/>
    <p:sldId id="330" r:id="rId14"/>
    <p:sldId id="358" r:id="rId15"/>
    <p:sldId id="342" r:id="rId16"/>
    <p:sldId id="331" r:id="rId17"/>
    <p:sldId id="334" r:id="rId18"/>
    <p:sldId id="332" r:id="rId19"/>
    <p:sldId id="336" r:id="rId20"/>
    <p:sldId id="337" r:id="rId21"/>
    <p:sldId id="333" r:id="rId22"/>
    <p:sldId id="341" r:id="rId23"/>
    <p:sldId id="343" r:id="rId24"/>
    <p:sldId id="344" r:id="rId25"/>
    <p:sldId id="359" r:id="rId26"/>
    <p:sldId id="354" r:id="rId27"/>
    <p:sldId id="347" r:id="rId28"/>
    <p:sldId id="348" r:id="rId29"/>
    <p:sldId id="349" r:id="rId30"/>
    <p:sldId id="351" r:id="rId31"/>
    <p:sldId id="352" r:id="rId32"/>
    <p:sldId id="356" r:id="rId33"/>
    <p:sldId id="357" r:id="rId34"/>
    <p:sldId id="355" r:id="rId35"/>
    <p:sldId id="35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DD4E-3B20-4D52-BDE2-5409CFC8669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3545-12F2-48D8-8CFD-048E209B0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3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8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9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5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9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1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7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7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9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15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06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00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0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32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1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2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51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45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54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8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주번호</a:t>
            </a:r>
            <a:r>
              <a:rPr lang="ko-KR" altLang="en-US" dirty="0"/>
              <a:t> </a:t>
            </a:r>
            <a:r>
              <a:rPr lang="ko-KR" altLang="en-US" dirty="0" err="1"/>
              <a:t>부번호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 -al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70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3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65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59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7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3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5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9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6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9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1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AF408-6FC9-47BE-9C57-538BDC9C5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69ECF9-D6A4-4F0E-90C8-C25D77E6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38AE6-4642-4E06-9C47-8CCF69AD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161B-E616-4E2A-A524-6D44152A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48F44-1D8D-491B-ACA7-9946A4B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6BCA-8782-4257-8E7E-CC08F2D3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D95D5-F28A-4DD5-BFED-42BC476B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17E05-CDDE-4ACD-A10C-68E25BE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5FA82-BB15-4C02-BC24-9F9621B9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86939-DD9B-4C27-B3FD-0DD72956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5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B0814-1E76-42FA-9245-AD2BEFA15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ED9CB-692A-41EB-979A-485BC76B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B5310-A464-4447-A144-206855D2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0AC33-76B6-4B5F-8D96-6F7ACFFF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66DB-F22E-469C-998F-DF40CC1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9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05C68-5972-4B76-BDE3-96AD35C0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0990E-2EC5-4072-9A67-F4660ED3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DC872-7DAD-4EA6-84F9-AA87A0A6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64A02-B49F-4EC3-BB02-6ECB2AA0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3AB0D-EFF9-48D1-B297-F4A74E75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52669-8F4A-48E6-934B-892B3D2D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5871-9F08-453E-A1EF-BE643692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B3BE4-7931-4E73-AD75-7558D237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E55EB-E094-46DA-8C24-370A7C3C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F70C6-EBAB-48B7-9A86-DC938A0B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BCC92-C567-44E7-9DF1-43075C99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41003-6B2C-4FAA-81F3-4E31643E8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35C5E-E811-407A-B60E-16B0E7C9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4EA2E-2094-4FF9-AEC9-62DAF5D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22B1A-5D0F-4BD2-96CD-8184C88B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D501D-BCDA-4DC7-AF29-6A27832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B4197-4134-4680-8F14-ACEC1391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03913-0E8D-4E2D-9375-B7D226EF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7EA3E-2D86-412F-8E77-B687E04C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C89B3C-76DB-48AB-8D0A-35098B358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7E1661-F96F-420A-B3F2-2FB25505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E7B0BE-AB3D-42F7-8842-4266072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097F0B-6A6A-452D-AC35-579ABD9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1135B-AC14-47B3-BD67-12031B05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1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0C7F-3CF4-48A3-859C-398D842D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6DE065-3005-4F68-B60D-9A5A6CFE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B858F-4057-4630-A1BB-F95D7D21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C6C861-9E58-4011-BC0C-540F8ADA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4E57F1-DE24-416D-A4BF-0B996698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06972-541A-47BE-A852-AFCDE2B0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E0735-9392-494A-B358-A7FA5EE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38F5-0CC5-41AF-8BA3-5FD2C9AB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CAC3-C7FB-420A-8ACC-6CF76806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1A368-891E-4AE7-A0E8-D130BE45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48AD8-87D4-4426-AC58-FFDBA1E0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F98E0-1F6C-4CD8-B73C-1E059A23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A58F-F2BA-4D72-8026-436C87F2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6B18-8076-4FDD-8477-99AA8EF1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30245E-2559-4184-9A1D-41D118B30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BF872-1812-495E-8B41-326BAF5C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BD4B8-7DA8-4501-9758-DD4A04C6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F91F4-9A73-4B61-B32C-33FB7E92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D0EB5-758D-4E3A-99C6-74BA3F93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E5CDD2-DAEE-4068-A110-FAC20BD0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86982-0AA5-449F-8FF4-72304EA1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43B2C-87AC-46F2-A7C6-A7EE1680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DBF8-64F6-4A0D-B517-60DA2C4A664B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4E002-1D09-44CF-ACB0-02A4E702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3C52C-8C41-4E98-99E4-8532D17C3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505-6EBE-4229-9814-4B44619BA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8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Device driver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실습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25 January,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HAN EOL KIM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yulmam1@naver.com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D6D98D1-7BAB-4CAC-AD1F-42AFDDEF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" y="2057160"/>
            <a:ext cx="6501040" cy="300477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A05C717-EF43-40A9-A369-937D88B7F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58" y="1422710"/>
            <a:ext cx="2896004" cy="1505160"/>
          </a:xfrm>
          <a:prstGeom prst="rect">
            <a:avLst/>
          </a:prstGeom>
        </p:spPr>
      </p:pic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B7749C9-12DA-46DD-89E9-015BA6BCF356}"/>
              </a:ext>
            </a:extLst>
          </p:cNvPr>
          <p:cNvGraphicFramePr>
            <a:graphicFrameLocks noGrp="1"/>
          </p:cNvGraphicFramePr>
          <p:nvPr/>
        </p:nvGraphicFramePr>
        <p:xfrm>
          <a:off x="6435943" y="5435290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73FC6165-2214-4F32-97CB-E58DFBE4901A}"/>
              </a:ext>
            </a:extLst>
          </p:cNvPr>
          <p:cNvGraphicFramePr>
            <a:graphicFrameLocks noGrp="1"/>
          </p:cNvGraphicFramePr>
          <p:nvPr/>
        </p:nvGraphicFramePr>
        <p:xfrm>
          <a:off x="6670808" y="5916462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0A863A4D-459C-4777-8544-76A9415335BA}"/>
              </a:ext>
            </a:extLst>
          </p:cNvPr>
          <p:cNvGraphicFramePr>
            <a:graphicFrameLocks noGrp="1"/>
          </p:cNvGraphicFramePr>
          <p:nvPr/>
        </p:nvGraphicFramePr>
        <p:xfrm>
          <a:off x="6888013" y="3938942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93B32E2-4DF2-496F-8BDE-9C4FC1FFBD75}"/>
              </a:ext>
            </a:extLst>
          </p:cNvPr>
          <p:cNvGraphicFramePr>
            <a:graphicFrameLocks noGrp="1"/>
          </p:cNvGraphicFramePr>
          <p:nvPr/>
        </p:nvGraphicFramePr>
        <p:xfrm>
          <a:off x="6438533" y="3262276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CA38E6DC-9374-4074-B65A-AC75D59AC2EB}"/>
              </a:ext>
            </a:extLst>
          </p:cNvPr>
          <p:cNvGraphicFramePr>
            <a:graphicFrameLocks noGrp="1"/>
          </p:cNvGraphicFramePr>
          <p:nvPr/>
        </p:nvGraphicFramePr>
        <p:xfrm>
          <a:off x="7202327" y="44108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148879A0-56B8-41E5-8698-691A05AAD397}"/>
              </a:ext>
            </a:extLst>
          </p:cNvPr>
          <p:cNvGraphicFramePr>
            <a:graphicFrameLocks noGrp="1"/>
          </p:cNvGraphicFramePr>
          <p:nvPr/>
        </p:nvGraphicFramePr>
        <p:xfrm>
          <a:off x="7016271" y="473115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B2D1571F-6D21-4E93-AF94-DB02CFFD9B80}"/>
              </a:ext>
            </a:extLst>
          </p:cNvPr>
          <p:cNvSpPr/>
          <p:nvPr/>
        </p:nvSpPr>
        <p:spPr>
          <a:xfrm>
            <a:off x="7092324" y="3083151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D0BEF893-CA1A-49B4-ADE4-6B23E5AD6BE9}"/>
              </a:ext>
            </a:extLst>
          </p:cNvPr>
          <p:cNvSpPr/>
          <p:nvPr/>
        </p:nvSpPr>
        <p:spPr>
          <a:xfrm rot="10800000">
            <a:off x="7083825" y="4420114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A2CF7-0296-4F43-8AAB-24CD3C8168FD}"/>
              </a:ext>
            </a:extLst>
          </p:cNvPr>
          <p:cNvSpPr/>
          <p:nvPr/>
        </p:nvSpPr>
        <p:spPr>
          <a:xfrm>
            <a:off x="7899235" y="3308467"/>
            <a:ext cx="1559397" cy="295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58C620-D6A2-4810-99FA-CE318FF59C73}"/>
              </a:ext>
            </a:extLst>
          </p:cNvPr>
          <p:cNvSpPr/>
          <p:nvPr/>
        </p:nvSpPr>
        <p:spPr>
          <a:xfrm>
            <a:off x="362309" y="2066745"/>
            <a:ext cx="1928607" cy="224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512D3BB-E566-4CDE-BA3D-95F991E36C6C}"/>
              </a:ext>
            </a:extLst>
          </p:cNvPr>
          <p:cNvSpPr/>
          <p:nvPr/>
        </p:nvSpPr>
        <p:spPr>
          <a:xfrm>
            <a:off x="6701398" y="1447992"/>
            <a:ext cx="2882464" cy="14562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9F97A716-9F5E-44CF-B6E2-B86C19579D56}"/>
              </a:ext>
            </a:extLst>
          </p:cNvPr>
          <p:cNvSpPr/>
          <p:nvPr/>
        </p:nvSpPr>
        <p:spPr>
          <a:xfrm>
            <a:off x="93996" y="1738692"/>
            <a:ext cx="6547451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64FDE13A-E507-4DD1-97D0-0AC333424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6001"/>
              </p:ext>
            </p:extLst>
          </p:nvPr>
        </p:nvGraphicFramePr>
        <p:xfrm>
          <a:off x="968621" y="1341666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D6D98D1-7BAB-4CAC-AD1F-42AFDDEF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" y="2057160"/>
            <a:ext cx="6501040" cy="300477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A05C717-EF43-40A9-A369-937D88B7F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58" y="1422710"/>
            <a:ext cx="2896004" cy="1505160"/>
          </a:xfrm>
          <a:prstGeom prst="rect">
            <a:avLst/>
          </a:prstGeom>
        </p:spPr>
      </p:pic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B7749C9-12DA-46DD-89E9-015BA6BCF356}"/>
              </a:ext>
            </a:extLst>
          </p:cNvPr>
          <p:cNvGraphicFramePr>
            <a:graphicFrameLocks noGrp="1"/>
          </p:cNvGraphicFramePr>
          <p:nvPr/>
        </p:nvGraphicFramePr>
        <p:xfrm>
          <a:off x="6435943" y="5435290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73FC6165-2214-4F32-97CB-E58DFBE4901A}"/>
              </a:ext>
            </a:extLst>
          </p:cNvPr>
          <p:cNvGraphicFramePr>
            <a:graphicFrameLocks noGrp="1"/>
          </p:cNvGraphicFramePr>
          <p:nvPr/>
        </p:nvGraphicFramePr>
        <p:xfrm>
          <a:off x="6670808" y="5916462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0A863A4D-459C-4777-8544-76A9415335BA}"/>
              </a:ext>
            </a:extLst>
          </p:cNvPr>
          <p:cNvGraphicFramePr>
            <a:graphicFrameLocks noGrp="1"/>
          </p:cNvGraphicFramePr>
          <p:nvPr/>
        </p:nvGraphicFramePr>
        <p:xfrm>
          <a:off x="6888013" y="3938942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93B32E2-4DF2-496F-8BDE-9C4FC1FFBD75}"/>
              </a:ext>
            </a:extLst>
          </p:cNvPr>
          <p:cNvGraphicFramePr>
            <a:graphicFrameLocks noGrp="1"/>
          </p:cNvGraphicFramePr>
          <p:nvPr/>
        </p:nvGraphicFramePr>
        <p:xfrm>
          <a:off x="6438533" y="3262276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CA38E6DC-9374-4074-B65A-AC75D59AC2EB}"/>
              </a:ext>
            </a:extLst>
          </p:cNvPr>
          <p:cNvGraphicFramePr>
            <a:graphicFrameLocks noGrp="1"/>
          </p:cNvGraphicFramePr>
          <p:nvPr/>
        </p:nvGraphicFramePr>
        <p:xfrm>
          <a:off x="7202327" y="44108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148879A0-56B8-41E5-8698-691A05AAD397}"/>
              </a:ext>
            </a:extLst>
          </p:cNvPr>
          <p:cNvGraphicFramePr>
            <a:graphicFrameLocks noGrp="1"/>
          </p:cNvGraphicFramePr>
          <p:nvPr/>
        </p:nvGraphicFramePr>
        <p:xfrm>
          <a:off x="7016271" y="473115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B2D1571F-6D21-4E93-AF94-DB02CFFD9B80}"/>
              </a:ext>
            </a:extLst>
          </p:cNvPr>
          <p:cNvSpPr/>
          <p:nvPr/>
        </p:nvSpPr>
        <p:spPr>
          <a:xfrm>
            <a:off x="7092324" y="3083151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D0BEF893-CA1A-49B4-ADE4-6B23E5AD6BE9}"/>
              </a:ext>
            </a:extLst>
          </p:cNvPr>
          <p:cNvSpPr/>
          <p:nvPr/>
        </p:nvSpPr>
        <p:spPr>
          <a:xfrm rot="10800000">
            <a:off x="7083825" y="4420114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A2CF7-0296-4F43-8AAB-24CD3C8168FD}"/>
              </a:ext>
            </a:extLst>
          </p:cNvPr>
          <p:cNvSpPr/>
          <p:nvPr/>
        </p:nvSpPr>
        <p:spPr>
          <a:xfrm>
            <a:off x="6905991" y="1786855"/>
            <a:ext cx="2589481" cy="390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58C620-D6A2-4810-99FA-CE318FF59C73}"/>
              </a:ext>
            </a:extLst>
          </p:cNvPr>
          <p:cNvSpPr/>
          <p:nvPr/>
        </p:nvSpPr>
        <p:spPr>
          <a:xfrm>
            <a:off x="450799" y="2302719"/>
            <a:ext cx="2312066" cy="410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A91FCF5E-EE90-442A-99CD-CD7E86E65676}"/>
              </a:ext>
            </a:extLst>
          </p:cNvPr>
          <p:cNvSpPr/>
          <p:nvPr/>
        </p:nvSpPr>
        <p:spPr>
          <a:xfrm>
            <a:off x="6701398" y="1447992"/>
            <a:ext cx="2882464" cy="14562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5535E72-AECA-41A7-B7CE-CC88B2E81E64}"/>
              </a:ext>
            </a:extLst>
          </p:cNvPr>
          <p:cNvSpPr/>
          <p:nvPr/>
        </p:nvSpPr>
        <p:spPr>
          <a:xfrm>
            <a:off x="93996" y="1738692"/>
            <a:ext cx="6546892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691AB725-C28C-4ED3-8C56-9325C9C66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6001"/>
              </p:ext>
            </p:extLst>
          </p:nvPr>
        </p:nvGraphicFramePr>
        <p:xfrm>
          <a:off x="968621" y="1341666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8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D6D98D1-7BAB-4CAC-AD1F-42AFDDEF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" y="2057160"/>
            <a:ext cx="6501040" cy="300477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A05C717-EF43-40A9-A369-937D88B7F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58" y="1422710"/>
            <a:ext cx="2896004" cy="1505160"/>
          </a:xfrm>
          <a:prstGeom prst="rect">
            <a:avLst/>
          </a:prstGeom>
        </p:spPr>
      </p:pic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B7749C9-12DA-46DD-89E9-015BA6BCF356}"/>
              </a:ext>
            </a:extLst>
          </p:cNvPr>
          <p:cNvGraphicFramePr>
            <a:graphicFrameLocks noGrp="1"/>
          </p:cNvGraphicFramePr>
          <p:nvPr/>
        </p:nvGraphicFramePr>
        <p:xfrm>
          <a:off x="6435943" y="5435290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73FC6165-2214-4F32-97CB-E58DFBE4901A}"/>
              </a:ext>
            </a:extLst>
          </p:cNvPr>
          <p:cNvGraphicFramePr>
            <a:graphicFrameLocks noGrp="1"/>
          </p:cNvGraphicFramePr>
          <p:nvPr/>
        </p:nvGraphicFramePr>
        <p:xfrm>
          <a:off x="6670808" y="5916462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0A863A4D-459C-4777-8544-76A9415335BA}"/>
              </a:ext>
            </a:extLst>
          </p:cNvPr>
          <p:cNvGraphicFramePr>
            <a:graphicFrameLocks noGrp="1"/>
          </p:cNvGraphicFramePr>
          <p:nvPr/>
        </p:nvGraphicFramePr>
        <p:xfrm>
          <a:off x="6888013" y="3938942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93B32E2-4DF2-496F-8BDE-9C4FC1FFBD75}"/>
              </a:ext>
            </a:extLst>
          </p:cNvPr>
          <p:cNvGraphicFramePr>
            <a:graphicFrameLocks noGrp="1"/>
          </p:cNvGraphicFramePr>
          <p:nvPr/>
        </p:nvGraphicFramePr>
        <p:xfrm>
          <a:off x="6438533" y="3262276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CA38E6DC-9374-4074-B65A-AC75D59AC2EB}"/>
              </a:ext>
            </a:extLst>
          </p:cNvPr>
          <p:cNvGraphicFramePr>
            <a:graphicFrameLocks noGrp="1"/>
          </p:cNvGraphicFramePr>
          <p:nvPr/>
        </p:nvGraphicFramePr>
        <p:xfrm>
          <a:off x="7202327" y="44108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148879A0-56B8-41E5-8698-691A05AAD397}"/>
              </a:ext>
            </a:extLst>
          </p:cNvPr>
          <p:cNvGraphicFramePr>
            <a:graphicFrameLocks noGrp="1"/>
          </p:cNvGraphicFramePr>
          <p:nvPr/>
        </p:nvGraphicFramePr>
        <p:xfrm>
          <a:off x="7016271" y="473115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B2D1571F-6D21-4E93-AF94-DB02CFFD9B80}"/>
              </a:ext>
            </a:extLst>
          </p:cNvPr>
          <p:cNvSpPr/>
          <p:nvPr/>
        </p:nvSpPr>
        <p:spPr>
          <a:xfrm>
            <a:off x="7092324" y="3083151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D0BEF893-CA1A-49B4-ADE4-6B23E5AD6BE9}"/>
              </a:ext>
            </a:extLst>
          </p:cNvPr>
          <p:cNvSpPr/>
          <p:nvPr/>
        </p:nvSpPr>
        <p:spPr>
          <a:xfrm rot="10800000">
            <a:off x="7083825" y="4420114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A2CF7-0296-4F43-8AAB-24CD3C8168FD}"/>
              </a:ext>
            </a:extLst>
          </p:cNvPr>
          <p:cNvSpPr/>
          <p:nvPr/>
        </p:nvSpPr>
        <p:spPr>
          <a:xfrm>
            <a:off x="8088965" y="3562053"/>
            <a:ext cx="1294741" cy="322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58C620-D6A2-4810-99FA-CE318FF59C73}"/>
              </a:ext>
            </a:extLst>
          </p:cNvPr>
          <p:cNvSpPr/>
          <p:nvPr/>
        </p:nvSpPr>
        <p:spPr>
          <a:xfrm>
            <a:off x="726101" y="2672167"/>
            <a:ext cx="2528375" cy="25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02DE78A-F9F7-42AC-A63A-FB9541C6EB8F}"/>
              </a:ext>
            </a:extLst>
          </p:cNvPr>
          <p:cNvSpPr/>
          <p:nvPr/>
        </p:nvSpPr>
        <p:spPr>
          <a:xfrm>
            <a:off x="6701398" y="1447992"/>
            <a:ext cx="2882464" cy="14562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42034073-F689-4151-81D1-EA0E940433F1}"/>
              </a:ext>
            </a:extLst>
          </p:cNvPr>
          <p:cNvSpPr/>
          <p:nvPr/>
        </p:nvSpPr>
        <p:spPr>
          <a:xfrm>
            <a:off x="93996" y="1738692"/>
            <a:ext cx="6546892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8D77526B-D7E4-4E6C-B79F-69A4ADBB5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6001"/>
              </p:ext>
            </p:extLst>
          </p:nvPr>
        </p:nvGraphicFramePr>
        <p:xfrm>
          <a:off x="968621" y="1341666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1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D6D98D1-7BAB-4CAC-AD1F-42AFDDEF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" y="2057160"/>
            <a:ext cx="6501040" cy="300477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58C620-D6A2-4810-99FA-CE318FF59C73}"/>
              </a:ext>
            </a:extLst>
          </p:cNvPr>
          <p:cNvSpPr/>
          <p:nvPr/>
        </p:nvSpPr>
        <p:spPr>
          <a:xfrm>
            <a:off x="403382" y="4181930"/>
            <a:ext cx="6238065" cy="468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AA5DBB1B-38EA-4229-BD2F-98724CAFD55D}"/>
              </a:ext>
            </a:extLst>
          </p:cNvPr>
          <p:cNvSpPr/>
          <p:nvPr/>
        </p:nvSpPr>
        <p:spPr>
          <a:xfrm>
            <a:off x="93996" y="1738692"/>
            <a:ext cx="6547451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8">
            <a:extLst>
              <a:ext uri="{FF2B5EF4-FFF2-40B4-BE49-F238E27FC236}">
                <a16:creationId xmlns:a16="http://schemas.microsoft.com/office/drawing/2014/main" id="{38013EC7-96E3-413C-A71F-59DE81F0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57596"/>
              </p:ext>
            </p:extLst>
          </p:nvPr>
        </p:nvGraphicFramePr>
        <p:xfrm>
          <a:off x="968621" y="1341666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4FA91-7CD8-4AEB-98F3-1BFE80944B2F}"/>
              </a:ext>
            </a:extLst>
          </p:cNvPr>
          <p:cNvSpPr txBox="1"/>
          <p:nvPr/>
        </p:nvSpPr>
        <p:spPr>
          <a:xfrm>
            <a:off x="7099715" y="2647511"/>
            <a:ext cx="468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kmalloc</a:t>
            </a:r>
            <a:r>
              <a:rPr lang="en-US" altLang="ko-KR" dirty="0"/>
              <a:t>() : </a:t>
            </a:r>
            <a:r>
              <a:rPr lang="ko-KR" altLang="en-US" dirty="0"/>
              <a:t>커널에서 동적 메모리를 할당해 주는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33715B-ADEB-436F-9951-74C72967A6CF}"/>
              </a:ext>
            </a:extLst>
          </p:cNvPr>
          <p:cNvSpPr txBox="1"/>
          <p:nvPr/>
        </p:nvSpPr>
        <p:spPr>
          <a:xfrm>
            <a:off x="7099715" y="4281326"/>
            <a:ext cx="468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read, write</a:t>
            </a:r>
            <a:r>
              <a:rPr lang="ko-KR" altLang="en-US" dirty="0"/>
              <a:t>를 위한 </a:t>
            </a:r>
            <a:r>
              <a:rPr lang="en-US" altLang="ko-KR" dirty="0"/>
              <a:t>offset </a:t>
            </a:r>
            <a:r>
              <a:rPr lang="ko-KR" altLang="en-US" dirty="0"/>
              <a:t>초기화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6B3368-0026-47E5-8615-BD7C999C3E5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499123" y="2970677"/>
            <a:ext cx="600592" cy="127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3F1A65-0CA6-418B-BA58-B2F03ACAECA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873666" y="4465992"/>
            <a:ext cx="3226049" cy="75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9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76814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B948258-478A-497D-9CA3-3FD12BED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7" y="1392443"/>
            <a:ext cx="11261066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alloc_chrdev_region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ko-KR" altLang="en-US" sz="2400" dirty="0" err="1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주번호</a:t>
            </a:r>
            <a:r>
              <a:rPr lang="ko-KR" altLang="en-US" sz="2400" dirty="0">
                <a:latin typeface="Tahoma" panose="020B0604030504040204" pitchFamily="34" charset="0"/>
                <a:ea typeface="Arial Unicode MS" pitchFamily="50" charset="-127"/>
                <a:cs typeface="Tahoma" panose="020B0604030504040204" pitchFamily="34" charset="0"/>
              </a:rPr>
              <a:t> 할당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device_create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장치파일 생성</a:t>
            </a: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cdev_alloc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cdev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구조체 생성 및 포인터 설정</a:t>
            </a: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cdev_add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 :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생성한 디바이스 드라이버를 해시리스트 테이블에 추가</a:t>
            </a: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kmalloc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ko-KR" alt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커널메모리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동적 할당</a:t>
            </a: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0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tty_init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904A18A-1CC5-4EB9-A5EE-61901F482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36" y="1397824"/>
            <a:ext cx="6538397" cy="4933226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A00E8F44-F87B-45D1-984E-0C1DE7DDB8FF}"/>
              </a:ext>
            </a:extLst>
          </p:cNvPr>
          <p:cNvSpPr/>
          <p:nvPr/>
        </p:nvSpPr>
        <p:spPr>
          <a:xfrm>
            <a:off x="2442413" y="1356050"/>
            <a:ext cx="6592120" cy="4975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42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Device driver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92BF74-7746-461C-86C9-0DD38BE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1" y="1111142"/>
            <a:ext cx="10148812" cy="57087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F4987F-12C4-4723-908F-0989C114F3FA}"/>
              </a:ext>
            </a:extLst>
          </p:cNvPr>
          <p:cNvSpPr/>
          <p:nvPr/>
        </p:nvSpPr>
        <p:spPr>
          <a:xfrm>
            <a:off x="5072212" y="5400479"/>
            <a:ext cx="2047575" cy="1195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6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mydrv_cleanup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415F94B-A2D6-4487-AC26-E2E79E87F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38" y="2064696"/>
            <a:ext cx="6190543" cy="286126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F29CAF-D155-492C-B20D-2259608F7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" y="2273530"/>
            <a:ext cx="4621876" cy="2310939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37B46C45-29AF-4E25-B05C-6577A33E7B63}"/>
              </a:ext>
            </a:extLst>
          </p:cNvPr>
          <p:cNvSpPr/>
          <p:nvPr/>
        </p:nvSpPr>
        <p:spPr>
          <a:xfrm>
            <a:off x="215595" y="1985677"/>
            <a:ext cx="4621876" cy="3019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5B00E802-8526-4006-B3B5-7572E8CE46E0}"/>
              </a:ext>
            </a:extLst>
          </p:cNvPr>
          <p:cNvSpPr/>
          <p:nvPr/>
        </p:nvSpPr>
        <p:spPr>
          <a:xfrm>
            <a:off x="5308038" y="1985677"/>
            <a:ext cx="6264529" cy="3019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8A6907-D366-49DF-AC16-26F8403BD9C9}"/>
              </a:ext>
            </a:extLst>
          </p:cNvPr>
          <p:cNvSpPr/>
          <p:nvPr/>
        </p:nvSpPr>
        <p:spPr>
          <a:xfrm>
            <a:off x="5593805" y="4091316"/>
            <a:ext cx="5904776" cy="229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33FF3-9472-448D-A61F-195F84E67B25}"/>
              </a:ext>
            </a:extLst>
          </p:cNvPr>
          <p:cNvSpPr/>
          <p:nvPr/>
        </p:nvSpPr>
        <p:spPr>
          <a:xfrm>
            <a:off x="619433" y="2843764"/>
            <a:ext cx="2174101" cy="285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CC80A95F-87A3-4B6F-8709-E5DCF9E2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62619"/>
              </p:ext>
            </p:extLst>
          </p:nvPr>
        </p:nvGraphicFramePr>
        <p:xfrm>
          <a:off x="105240" y="156227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mydrv_cleanup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EE59918F-F865-47F5-BC0C-718F0DC6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62563"/>
              </p:ext>
            </p:extLst>
          </p:nvPr>
        </p:nvGraphicFramePr>
        <p:xfrm>
          <a:off x="6084634" y="158459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4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mydrv_cleanup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511F802-02DD-4887-A330-C1324D94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38" y="2064696"/>
            <a:ext cx="6190543" cy="286126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96B88A7-9F39-4A5C-8C65-63CCABDF9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8" y="2273529"/>
            <a:ext cx="4621876" cy="2310939"/>
          </a:xfrm>
          <a:prstGeom prst="rect">
            <a:avLst/>
          </a:prstGeom>
        </p:spPr>
      </p:pic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0A45EE2-FA2B-49BB-8B8B-264FDA3B0A7B}"/>
              </a:ext>
            </a:extLst>
          </p:cNvPr>
          <p:cNvSpPr/>
          <p:nvPr/>
        </p:nvSpPr>
        <p:spPr>
          <a:xfrm>
            <a:off x="215595" y="1985677"/>
            <a:ext cx="4621876" cy="3019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91ECE275-42CB-45FA-AC3D-F1339F5BB656}"/>
              </a:ext>
            </a:extLst>
          </p:cNvPr>
          <p:cNvSpPr/>
          <p:nvPr/>
        </p:nvSpPr>
        <p:spPr>
          <a:xfrm>
            <a:off x="5308038" y="1985677"/>
            <a:ext cx="6264529" cy="3019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293FF-DF32-4B07-B31E-7925FD551EEE}"/>
              </a:ext>
            </a:extLst>
          </p:cNvPr>
          <p:cNvSpPr/>
          <p:nvPr/>
        </p:nvSpPr>
        <p:spPr>
          <a:xfrm>
            <a:off x="5577027" y="2069569"/>
            <a:ext cx="1836495" cy="21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60011D-3751-412F-B216-F5DCB9AABD7C}"/>
              </a:ext>
            </a:extLst>
          </p:cNvPr>
          <p:cNvSpPr/>
          <p:nvPr/>
        </p:nvSpPr>
        <p:spPr>
          <a:xfrm>
            <a:off x="693419" y="3136368"/>
            <a:ext cx="1965891" cy="292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B61A70F2-59F7-4D97-946F-7E2F29BC1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88947"/>
              </p:ext>
            </p:extLst>
          </p:nvPr>
        </p:nvGraphicFramePr>
        <p:xfrm>
          <a:off x="6084634" y="158459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C29DA980-E14E-4879-BE0A-F03C6F754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55708"/>
              </p:ext>
            </p:extLst>
          </p:nvPr>
        </p:nvGraphicFramePr>
        <p:xfrm>
          <a:off x="105240" y="156227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mydrv_cleanup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2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mydrv_cleanup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3F1362-AB4C-4550-A040-052738433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7" y="1844339"/>
            <a:ext cx="5684425" cy="3714777"/>
          </a:xfrm>
          <a:prstGeom prst="rect">
            <a:avLst/>
          </a:prstGeom>
        </p:spPr>
      </p:pic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3921297C-5C7E-4A41-A90B-122E14550877}"/>
              </a:ext>
            </a:extLst>
          </p:cNvPr>
          <p:cNvSpPr/>
          <p:nvPr/>
        </p:nvSpPr>
        <p:spPr>
          <a:xfrm>
            <a:off x="5669375" y="1844338"/>
            <a:ext cx="5684425" cy="371477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76207A-73DA-4F13-8327-7D5E3FC3D352}"/>
              </a:ext>
            </a:extLst>
          </p:cNvPr>
          <p:cNvSpPr/>
          <p:nvPr/>
        </p:nvSpPr>
        <p:spPr>
          <a:xfrm>
            <a:off x="659863" y="3409095"/>
            <a:ext cx="3610133" cy="542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0BF65B-37F1-4C9B-BE5E-C862DB2AA5CF}"/>
              </a:ext>
            </a:extLst>
          </p:cNvPr>
          <p:cNvSpPr/>
          <p:nvPr/>
        </p:nvSpPr>
        <p:spPr>
          <a:xfrm>
            <a:off x="5944697" y="3012192"/>
            <a:ext cx="4013035" cy="24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EB1A-C386-4E60-BB49-5C6AE8542336}"/>
              </a:ext>
            </a:extLst>
          </p:cNvPr>
          <p:cNvSpPr/>
          <p:nvPr/>
        </p:nvSpPr>
        <p:spPr>
          <a:xfrm>
            <a:off x="5931722" y="4164285"/>
            <a:ext cx="5359860" cy="24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649CC81-9885-420A-9490-9D451DFC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" y="2273530"/>
            <a:ext cx="4621876" cy="2310939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E2B1F9F-628A-4031-8B10-E4AF4A309165}"/>
              </a:ext>
            </a:extLst>
          </p:cNvPr>
          <p:cNvSpPr/>
          <p:nvPr/>
        </p:nvSpPr>
        <p:spPr>
          <a:xfrm>
            <a:off x="215595" y="1985677"/>
            <a:ext cx="4621876" cy="3019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67D15D-2D8D-4C5C-AEF6-B40550410BDC}"/>
              </a:ext>
            </a:extLst>
          </p:cNvPr>
          <p:cNvSpPr/>
          <p:nvPr/>
        </p:nvSpPr>
        <p:spPr>
          <a:xfrm>
            <a:off x="659863" y="3373959"/>
            <a:ext cx="3610133" cy="57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B3E4D26F-3436-4886-B04D-7B08513E2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70695"/>
              </p:ext>
            </p:extLst>
          </p:nvPr>
        </p:nvGraphicFramePr>
        <p:xfrm>
          <a:off x="6096000" y="1489258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8CF56576-7C60-4F7E-B91F-54D6DE08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55708"/>
              </p:ext>
            </p:extLst>
          </p:nvPr>
        </p:nvGraphicFramePr>
        <p:xfrm>
          <a:off x="105240" y="156227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mydrv_cleanup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Contents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9A2699-528B-4DF7-B18D-CFC30DF0F8F6}"/>
              </a:ext>
            </a:extLst>
          </p:cNvPr>
          <p:cNvSpPr txBox="1">
            <a:spLocks/>
          </p:cNvSpPr>
          <p:nvPr/>
        </p:nvSpPr>
        <p:spPr>
          <a:xfrm>
            <a:off x="660591" y="1435337"/>
            <a:ext cx="10515600" cy="528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Arial" panose="020B0604020202020204" pitchFamily="34" charset="0"/>
                <a:ea typeface="Arial Unicode MS" panose="020B0600000101010101" charset="-127"/>
                <a:cs typeface="Arial" panose="020B0604020202020204" pitchFamily="34" charset="0"/>
              </a:rPr>
              <a:t>Review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Arial" panose="020B0604020202020204" pitchFamily="34" charset="0"/>
              <a:ea typeface="Arial Unicode MS" panose="020B0600000101010101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latin typeface="Arial" panose="020B0604020202020204" pitchFamily="34" charset="0"/>
                <a:ea typeface="Arial Unicode MS" panose="020B0600000101010101" charset="-127"/>
                <a:cs typeface="Arial" panose="020B0604020202020204" pitchFamily="34" charset="0"/>
              </a:rPr>
              <a:t>mydrv_init</a:t>
            </a:r>
            <a:endParaRPr lang="en-US" altLang="ko-KR" sz="3600" dirty="0">
              <a:latin typeface="Arial" panose="020B0604020202020204" pitchFamily="34" charset="0"/>
              <a:ea typeface="Arial Unicode MS" panose="020B0600000101010101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Arial" panose="020B0604020202020204" pitchFamily="34" charset="0"/>
              <a:ea typeface="Arial Unicode MS" panose="020B0600000101010101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latin typeface="Arial" panose="020B0604020202020204" pitchFamily="34" charset="0"/>
                <a:ea typeface="Arial Unicode MS" panose="020B0600000101010101" charset="-127"/>
                <a:cs typeface="Arial" panose="020B0604020202020204" pitchFamily="34" charset="0"/>
              </a:rPr>
              <a:t>mydrv_cleanup</a:t>
            </a:r>
            <a:endParaRPr lang="en-US" altLang="ko-KR" sz="3600" dirty="0">
              <a:latin typeface="Arial" panose="020B0604020202020204" pitchFamily="34" charset="0"/>
              <a:ea typeface="Arial Unicode MS" panose="020B0600000101010101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Arial" panose="020B0604020202020204" pitchFamily="34" charset="0"/>
              <a:ea typeface="Arial Unicode MS" panose="020B0600000101010101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latin typeface="Arial" panose="020B0604020202020204" pitchFamily="34" charset="0"/>
                <a:ea typeface="Arial Unicode MS" panose="020B0600000101010101" charset="-127"/>
                <a:cs typeface="Arial" panose="020B0604020202020204" pitchFamily="34" charset="0"/>
              </a:rPr>
              <a:t>file_operations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mydrv_cleanup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76815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3F1362-AB4C-4550-A040-052738433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7" y="1844339"/>
            <a:ext cx="5684425" cy="371477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8EA9BDA-E5C7-40AB-981D-8CAE8C76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" y="2273530"/>
            <a:ext cx="4621876" cy="2310939"/>
          </a:xfrm>
          <a:prstGeom prst="rect">
            <a:avLst/>
          </a:prstGeom>
        </p:spPr>
      </p:pic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6FE400F-1DB2-44B9-A74F-E21FCC872DBF}"/>
              </a:ext>
            </a:extLst>
          </p:cNvPr>
          <p:cNvSpPr/>
          <p:nvPr/>
        </p:nvSpPr>
        <p:spPr>
          <a:xfrm>
            <a:off x="215595" y="1985677"/>
            <a:ext cx="4621876" cy="3019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4F3CEC6-6D64-461C-AF75-ACA4FBADB9E3}"/>
              </a:ext>
            </a:extLst>
          </p:cNvPr>
          <p:cNvSpPr/>
          <p:nvPr/>
        </p:nvSpPr>
        <p:spPr>
          <a:xfrm>
            <a:off x="5681567" y="1844339"/>
            <a:ext cx="5684425" cy="371477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D66F88-68E6-4EB9-955E-5E4D0347E857}"/>
              </a:ext>
            </a:extLst>
          </p:cNvPr>
          <p:cNvSpPr/>
          <p:nvPr/>
        </p:nvSpPr>
        <p:spPr>
          <a:xfrm>
            <a:off x="721466" y="3981544"/>
            <a:ext cx="3993147" cy="280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073CA6-FDE2-4F18-8430-37C59954F82A}"/>
              </a:ext>
            </a:extLst>
          </p:cNvPr>
          <p:cNvSpPr/>
          <p:nvPr/>
        </p:nvSpPr>
        <p:spPr>
          <a:xfrm>
            <a:off x="6192486" y="2212866"/>
            <a:ext cx="3958193" cy="270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571E205A-933E-46FD-99A7-9695EFCA0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66504"/>
              </p:ext>
            </p:extLst>
          </p:nvPr>
        </p:nvGraphicFramePr>
        <p:xfrm>
          <a:off x="6096000" y="1474656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BBB0AAE7-20D9-4B30-B9F3-3ACE3E62B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55708"/>
              </p:ext>
            </p:extLst>
          </p:nvPr>
        </p:nvGraphicFramePr>
        <p:xfrm>
          <a:off x="105240" y="156227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mydrv_cleanup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Device driver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92BF74-7746-461C-86C9-0DD38BE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1" y="1111142"/>
            <a:ext cx="10148812" cy="57087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F4987F-12C4-4723-908F-0989C114F3FA}"/>
              </a:ext>
            </a:extLst>
          </p:cNvPr>
          <p:cNvSpPr/>
          <p:nvPr/>
        </p:nvSpPr>
        <p:spPr>
          <a:xfrm>
            <a:off x="4216806" y="2460634"/>
            <a:ext cx="2655942" cy="25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mydrv_fops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3F7BAB7-C0FE-4E7F-950B-6A3109EA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11" y="2148511"/>
            <a:ext cx="5969564" cy="281160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7288D8F-2EF7-4FAF-B790-DFF1E6CCF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" y="1898572"/>
            <a:ext cx="4894303" cy="3144033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746BF38-DC6D-4316-B3DE-FC197C5406BD}"/>
              </a:ext>
            </a:extLst>
          </p:cNvPr>
          <p:cNvSpPr/>
          <p:nvPr/>
        </p:nvSpPr>
        <p:spPr>
          <a:xfrm>
            <a:off x="342872" y="1940812"/>
            <a:ext cx="4913740" cy="31440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4CAD403-F162-4594-A370-77F97D3227B8}"/>
              </a:ext>
            </a:extLst>
          </p:cNvPr>
          <p:cNvSpPr/>
          <p:nvPr/>
        </p:nvSpPr>
        <p:spPr>
          <a:xfrm>
            <a:off x="5701917" y="1940812"/>
            <a:ext cx="5987958" cy="31440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3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mydrv_fops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: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mydrv_open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01F389B-A355-4CC5-8B09-CCC312EE5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" y="2515942"/>
            <a:ext cx="4791744" cy="207674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66D7F4-BBCD-493D-BBDA-9AB19E1BB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06" y="1534424"/>
            <a:ext cx="5048955" cy="4582164"/>
          </a:xfrm>
          <a:prstGeom prst="rect">
            <a:avLst/>
          </a:prstGeom>
        </p:spPr>
      </p:pic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A288C9C-770B-463B-85CF-043EC0F71E58}"/>
              </a:ext>
            </a:extLst>
          </p:cNvPr>
          <p:cNvSpPr/>
          <p:nvPr/>
        </p:nvSpPr>
        <p:spPr>
          <a:xfrm>
            <a:off x="342872" y="2438400"/>
            <a:ext cx="4913740" cy="215428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82C1294-83AC-4B42-8B9D-7F03042E3A14}"/>
              </a:ext>
            </a:extLst>
          </p:cNvPr>
          <p:cNvSpPr/>
          <p:nvPr/>
        </p:nvSpPr>
        <p:spPr>
          <a:xfrm>
            <a:off x="5750047" y="1379142"/>
            <a:ext cx="5271914" cy="473744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4D2D3-816F-46A0-839B-6A561A75673A}"/>
              </a:ext>
            </a:extLst>
          </p:cNvPr>
          <p:cNvSpPr txBox="1"/>
          <p:nvPr/>
        </p:nvSpPr>
        <p:spPr>
          <a:xfrm>
            <a:off x="5691324" y="1020999"/>
            <a:ext cx="36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linux</a:t>
            </a:r>
            <a:r>
              <a:rPr lang="en-US" altLang="ko-KR" dirty="0"/>
              <a:t>/drivers/</a:t>
            </a:r>
            <a:r>
              <a:rPr lang="en-US" altLang="ko-KR" dirty="0" err="1"/>
              <a:t>tty</a:t>
            </a:r>
            <a:r>
              <a:rPr lang="en-US" altLang="ko-KR" dirty="0"/>
              <a:t>/</a:t>
            </a:r>
            <a:r>
              <a:rPr lang="en-US" altLang="ko-KR" dirty="0" err="1"/>
              <a:t>tty_io.c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8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mydrv_fops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: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mydrv_read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mydrv_write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8ECAA4D-3359-467D-AC5B-536EA62F8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3" y="1623960"/>
            <a:ext cx="6220693" cy="2248214"/>
          </a:xfrm>
          <a:prstGeom prst="rect">
            <a:avLst/>
          </a:prstGeom>
        </p:spPr>
      </p:pic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1C3351DC-FB7A-4BDF-A9C4-399F24010215}"/>
              </a:ext>
            </a:extLst>
          </p:cNvPr>
          <p:cNvSpPr/>
          <p:nvPr/>
        </p:nvSpPr>
        <p:spPr>
          <a:xfrm>
            <a:off x="342872" y="1538222"/>
            <a:ext cx="6338453" cy="23339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A2CAA-FB8D-472A-B35F-725D11470499}"/>
              </a:ext>
            </a:extLst>
          </p:cNvPr>
          <p:cNvSpPr/>
          <p:nvPr/>
        </p:nvSpPr>
        <p:spPr>
          <a:xfrm>
            <a:off x="971734" y="2872346"/>
            <a:ext cx="4044884" cy="239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3F4347E-4148-4401-97E6-CC67565BB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92" y="4103410"/>
            <a:ext cx="6601746" cy="2505425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10DAC937-0BC0-4DF5-8AB3-F384154502FC}"/>
              </a:ext>
            </a:extLst>
          </p:cNvPr>
          <p:cNvSpPr/>
          <p:nvPr/>
        </p:nvSpPr>
        <p:spPr>
          <a:xfrm>
            <a:off x="4482252" y="4043025"/>
            <a:ext cx="6763085" cy="27019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B3F8E5-F100-4BAD-B1C4-EFB248432252}"/>
              </a:ext>
            </a:extLst>
          </p:cNvPr>
          <p:cNvSpPr/>
          <p:nvPr/>
        </p:nvSpPr>
        <p:spPr>
          <a:xfrm>
            <a:off x="5102724" y="5543022"/>
            <a:ext cx="4246219" cy="239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8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mydrv_fops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5FF878D-E421-4753-AC9D-47276402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7" y="1782045"/>
            <a:ext cx="11116933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mydrv_open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ko-KR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커널 로그 출력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mydrv_release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ko-KR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커널 로그 출력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mydrv_read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copy_to_user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로 커널 영역의 메모리 블록 데이터를 유저 영역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			    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메모리 블록 데이터에 쓴다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mydrv_write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 : </a:t>
            </a: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copy_from_user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로 유저 영역의 메모리 블록 데이터를 커널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			     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영역 메모리 블록 데이터에 쓴다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68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mydrv_test.c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17D308-6E97-4AD5-A786-E50404F2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" y="1254586"/>
            <a:ext cx="3791479" cy="5087060"/>
          </a:xfrm>
          <a:prstGeom prst="rect">
            <a:avLst/>
          </a:prstGeom>
        </p:spPr>
      </p:pic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669ED7B9-D8FC-428E-B167-E624F09812EA}"/>
              </a:ext>
            </a:extLst>
          </p:cNvPr>
          <p:cNvSpPr/>
          <p:nvPr/>
        </p:nvSpPr>
        <p:spPr>
          <a:xfrm>
            <a:off x="636487" y="1194200"/>
            <a:ext cx="3981000" cy="52547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85FA2A6-B979-4257-9B71-37C9FBC4C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21" y="1352260"/>
            <a:ext cx="4791744" cy="2076740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554D3B5-FAC0-4514-9E5D-3F7CD91734DB}"/>
              </a:ext>
            </a:extLst>
          </p:cNvPr>
          <p:cNvSpPr/>
          <p:nvPr/>
        </p:nvSpPr>
        <p:spPr>
          <a:xfrm>
            <a:off x="5659884" y="1274718"/>
            <a:ext cx="4913740" cy="215428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9F7F875-AE50-4A39-AF3A-446A6CE5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53" y="4399555"/>
            <a:ext cx="5508024" cy="7893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B788D3-0C42-44CF-B198-C83B646AA26C}"/>
              </a:ext>
            </a:extLst>
          </p:cNvPr>
          <p:cNvSpPr/>
          <p:nvPr/>
        </p:nvSpPr>
        <p:spPr>
          <a:xfrm>
            <a:off x="1265348" y="1791068"/>
            <a:ext cx="2828480" cy="22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6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test.c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17D308-6E97-4AD5-A786-E50404F2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" y="1254586"/>
            <a:ext cx="3791479" cy="508706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AD14DC1-92A7-406F-8C18-03F1CB3325FE}"/>
              </a:ext>
            </a:extLst>
          </p:cNvPr>
          <p:cNvSpPr/>
          <p:nvPr/>
        </p:nvSpPr>
        <p:spPr>
          <a:xfrm>
            <a:off x="636487" y="1194200"/>
            <a:ext cx="3981000" cy="52547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2ECAD5-28D4-40EA-9703-D28214383598}"/>
              </a:ext>
            </a:extLst>
          </p:cNvPr>
          <p:cNvSpPr/>
          <p:nvPr/>
        </p:nvSpPr>
        <p:spPr>
          <a:xfrm>
            <a:off x="1290515" y="3015860"/>
            <a:ext cx="1217793" cy="413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6">
            <a:extLst>
              <a:ext uri="{FF2B5EF4-FFF2-40B4-BE49-F238E27FC236}">
                <a16:creationId xmlns:a16="http://schemas.microsoft.com/office/drawing/2014/main" id="{6E7102A9-DF6B-405E-A196-4645F758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5495"/>
              </p:ext>
            </p:extLst>
          </p:nvPr>
        </p:nvGraphicFramePr>
        <p:xfrm>
          <a:off x="5597782" y="4618245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11B8FE13-3E2D-494E-91FF-8C725A962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5037"/>
              </p:ext>
            </p:extLst>
          </p:nvPr>
        </p:nvGraphicFramePr>
        <p:xfrm>
          <a:off x="5313955" y="427146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91E0EE-3962-4FF4-865C-7E6B3A363255}"/>
              </a:ext>
            </a:extLst>
          </p:cNvPr>
          <p:cNvSpPr txBox="1"/>
          <p:nvPr/>
        </p:nvSpPr>
        <p:spPr>
          <a:xfrm>
            <a:off x="7122253" y="3886969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buf_in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FDAADA0-C471-4FD5-870E-F1A80A97F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03156"/>
              </p:ext>
            </p:extLst>
          </p:nvPr>
        </p:nvGraphicFramePr>
        <p:xfrm>
          <a:off x="5597782" y="220274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EAA91130-9F2D-4626-B162-6BBECFBAA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25444"/>
              </p:ext>
            </p:extLst>
          </p:nvPr>
        </p:nvGraphicFramePr>
        <p:xfrm>
          <a:off x="5313955" y="1895411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4E04C93-2B0B-448F-9872-2F2F336E3A5D}"/>
              </a:ext>
            </a:extLst>
          </p:cNvPr>
          <p:cNvSpPr txBox="1"/>
          <p:nvPr/>
        </p:nvSpPr>
        <p:spPr>
          <a:xfrm>
            <a:off x="7122253" y="1512424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buf_out</a:t>
            </a:r>
            <a:r>
              <a:rPr lang="en-US" altLang="ko-KR" dirty="0"/>
              <a:t>[26]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40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test.c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17D308-6E97-4AD5-A786-E50404F2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" y="1254586"/>
            <a:ext cx="3791479" cy="508706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793FC39-8CE1-42BE-B1B6-D2AE96E55D07}"/>
              </a:ext>
            </a:extLst>
          </p:cNvPr>
          <p:cNvSpPr/>
          <p:nvPr/>
        </p:nvSpPr>
        <p:spPr>
          <a:xfrm>
            <a:off x="636487" y="1194200"/>
            <a:ext cx="3981000" cy="52547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3569FCE-C97D-466B-8BFE-FD90E20B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30165"/>
              </p:ext>
            </p:extLst>
          </p:nvPr>
        </p:nvGraphicFramePr>
        <p:xfrm>
          <a:off x="5622949" y="220274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EB03ACF2-010C-47D3-B721-0D8011AE7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48323"/>
              </p:ext>
            </p:extLst>
          </p:nvPr>
        </p:nvGraphicFramePr>
        <p:xfrm>
          <a:off x="5339122" y="1895411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7268399-C875-4E53-BFC8-4AA39B12FD14}"/>
              </a:ext>
            </a:extLst>
          </p:cNvPr>
          <p:cNvSpPr txBox="1"/>
          <p:nvPr/>
        </p:nvSpPr>
        <p:spPr>
          <a:xfrm>
            <a:off x="7147420" y="1512424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buf_in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BD542AF-6A9A-48C9-840A-AEF712ED8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9" y="3978522"/>
            <a:ext cx="4563112" cy="5715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8A1761-6DE7-4693-8D72-6DD32B0D83DB}"/>
              </a:ext>
            </a:extLst>
          </p:cNvPr>
          <p:cNvSpPr/>
          <p:nvPr/>
        </p:nvSpPr>
        <p:spPr>
          <a:xfrm>
            <a:off x="1326900" y="3978522"/>
            <a:ext cx="2456535" cy="206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8D0CCE-1FC6-483A-9050-923552C702E9}"/>
              </a:ext>
            </a:extLst>
          </p:cNvPr>
          <p:cNvSpPr/>
          <p:nvPr/>
        </p:nvSpPr>
        <p:spPr>
          <a:xfrm>
            <a:off x="5622949" y="4161027"/>
            <a:ext cx="2304647" cy="206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test.c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17D308-6E97-4AD5-A786-E50404F2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" y="1254586"/>
            <a:ext cx="3791479" cy="508706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36E73A6-FE02-4BCE-91DD-D2A6D8634449}"/>
              </a:ext>
            </a:extLst>
          </p:cNvPr>
          <p:cNvSpPr/>
          <p:nvPr/>
        </p:nvSpPr>
        <p:spPr>
          <a:xfrm>
            <a:off x="636487" y="1194200"/>
            <a:ext cx="3981000" cy="52547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DFA7D-8A5F-4CA0-9B96-E9503EDEC5D7}"/>
              </a:ext>
            </a:extLst>
          </p:cNvPr>
          <p:cNvSpPr/>
          <p:nvPr/>
        </p:nvSpPr>
        <p:spPr>
          <a:xfrm>
            <a:off x="1050063" y="4548974"/>
            <a:ext cx="2305533" cy="358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6">
            <a:extLst>
              <a:ext uri="{FF2B5EF4-FFF2-40B4-BE49-F238E27FC236}">
                <a16:creationId xmlns:a16="http://schemas.microsoft.com/office/drawing/2014/main" id="{433970FE-2543-4D54-89A1-E2A60AA2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10786"/>
              </p:ext>
            </p:extLst>
          </p:nvPr>
        </p:nvGraphicFramePr>
        <p:xfrm>
          <a:off x="5597782" y="4618245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C752E38E-3163-44EE-942F-54B150607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84513"/>
              </p:ext>
            </p:extLst>
          </p:nvPr>
        </p:nvGraphicFramePr>
        <p:xfrm>
          <a:off x="5313955" y="427146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6860CD-3257-4A97-91F3-F723EB793510}"/>
              </a:ext>
            </a:extLst>
          </p:cNvPr>
          <p:cNvSpPr txBox="1"/>
          <p:nvPr/>
        </p:nvSpPr>
        <p:spPr>
          <a:xfrm>
            <a:off x="7122253" y="3886969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buf_in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468DA63-3E33-45A6-A3E5-85850AC6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62361"/>
              </p:ext>
            </p:extLst>
          </p:nvPr>
        </p:nvGraphicFramePr>
        <p:xfrm>
          <a:off x="5597782" y="220274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93683E6B-D15E-4CBF-9426-738AEB96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78176"/>
              </p:ext>
            </p:extLst>
          </p:nvPr>
        </p:nvGraphicFramePr>
        <p:xfrm>
          <a:off x="5313955" y="1895411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FB9D3F0-1193-4596-9D28-A86630E1F2E4}"/>
              </a:ext>
            </a:extLst>
          </p:cNvPr>
          <p:cNvSpPr txBox="1"/>
          <p:nvPr/>
        </p:nvSpPr>
        <p:spPr>
          <a:xfrm>
            <a:off x="7122253" y="1512424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buf_out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06F2DC26-29E6-4AB8-A1AB-2FB9D24B4840}"/>
              </a:ext>
            </a:extLst>
          </p:cNvPr>
          <p:cNvSpPr/>
          <p:nvPr/>
        </p:nvSpPr>
        <p:spPr>
          <a:xfrm rot="10800000">
            <a:off x="7827641" y="2909987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Review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92BF74-7746-461C-86C9-0DD38BE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1" y="1111142"/>
            <a:ext cx="10148812" cy="57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test.c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17D308-6E97-4AD5-A786-E50404F2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" y="1254586"/>
            <a:ext cx="3791479" cy="508706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36E73A6-FE02-4BCE-91DD-D2A6D8634449}"/>
              </a:ext>
            </a:extLst>
          </p:cNvPr>
          <p:cNvSpPr/>
          <p:nvPr/>
        </p:nvSpPr>
        <p:spPr>
          <a:xfrm>
            <a:off x="636487" y="1194200"/>
            <a:ext cx="3981000" cy="52547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DFA7D-8A5F-4CA0-9B96-E9503EDEC5D7}"/>
              </a:ext>
            </a:extLst>
          </p:cNvPr>
          <p:cNvSpPr/>
          <p:nvPr/>
        </p:nvSpPr>
        <p:spPr>
          <a:xfrm>
            <a:off x="1050063" y="4548974"/>
            <a:ext cx="2305533" cy="358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6">
            <a:extLst>
              <a:ext uri="{FF2B5EF4-FFF2-40B4-BE49-F238E27FC236}">
                <a16:creationId xmlns:a16="http://schemas.microsoft.com/office/drawing/2014/main" id="{433970FE-2543-4D54-89A1-E2A60AA2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71505"/>
              </p:ext>
            </p:extLst>
          </p:nvPr>
        </p:nvGraphicFramePr>
        <p:xfrm>
          <a:off x="5597782" y="4618245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C752E38E-3163-44EE-942F-54B150607558}"/>
              </a:ext>
            </a:extLst>
          </p:cNvPr>
          <p:cNvGraphicFramePr>
            <a:graphicFrameLocks noGrp="1"/>
          </p:cNvGraphicFramePr>
          <p:nvPr/>
        </p:nvGraphicFramePr>
        <p:xfrm>
          <a:off x="5313955" y="427146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6860CD-3257-4A97-91F3-F723EB793510}"/>
              </a:ext>
            </a:extLst>
          </p:cNvPr>
          <p:cNvSpPr txBox="1"/>
          <p:nvPr/>
        </p:nvSpPr>
        <p:spPr>
          <a:xfrm>
            <a:off x="7122253" y="3886969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buf_in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468DA63-3E33-45A6-A3E5-85850AC67014}"/>
              </a:ext>
            </a:extLst>
          </p:cNvPr>
          <p:cNvGraphicFramePr>
            <a:graphicFrameLocks noGrp="1"/>
          </p:cNvGraphicFramePr>
          <p:nvPr/>
        </p:nvGraphicFramePr>
        <p:xfrm>
          <a:off x="5597782" y="220274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93683E6B-D15E-4CBF-9426-738AEB966704}"/>
              </a:ext>
            </a:extLst>
          </p:cNvPr>
          <p:cNvGraphicFramePr>
            <a:graphicFrameLocks noGrp="1"/>
          </p:cNvGraphicFramePr>
          <p:nvPr/>
        </p:nvGraphicFramePr>
        <p:xfrm>
          <a:off x="5313955" y="1895411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FB9D3F0-1193-4596-9D28-A86630E1F2E4}"/>
              </a:ext>
            </a:extLst>
          </p:cNvPr>
          <p:cNvSpPr txBox="1"/>
          <p:nvPr/>
        </p:nvSpPr>
        <p:spPr>
          <a:xfrm>
            <a:off x="7122253" y="1512424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buf_out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06F2DC26-29E6-4AB8-A1AB-2FB9D24B4840}"/>
              </a:ext>
            </a:extLst>
          </p:cNvPr>
          <p:cNvSpPr/>
          <p:nvPr/>
        </p:nvSpPr>
        <p:spPr>
          <a:xfrm rot="10800000">
            <a:off x="7827641" y="2909987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6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test.c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17D308-6E97-4AD5-A786-E50404F2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" y="1254586"/>
            <a:ext cx="3791479" cy="508706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36E73A6-FE02-4BCE-91DD-D2A6D8634449}"/>
              </a:ext>
            </a:extLst>
          </p:cNvPr>
          <p:cNvSpPr/>
          <p:nvPr/>
        </p:nvSpPr>
        <p:spPr>
          <a:xfrm>
            <a:off x="636487" y="1194200"/>
            <a:ext cx="3981000" cy="52547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DFA7D-8A5F-4CA0-9B96-E9503EDEC5D7}"/>
              </a:ext>
            </a:extLst>
          </p:cNvPr>
          <p:cNvSpPr/>
          <p:nvPr/>
        </p:nvSpPr>
        <p:spPr>
          <a:xfrm>
            <a:off x="1276565" y="5178148"/>
            <a:ext cx="2557204" cy="291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9F0B375-2469-4EC3-8111-0687E6D92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99871"/>
              </p:ext>
            </p:extLst>
          </p:nvPr>
        </p:nvGraphicFramePr>
        <p:xfrm>
          <a:off x="5597782" y="2202744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B13D1B8-7375-4BDE-AFE5-072D63B32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47043"/>
              </p:ext>
            </p:extLst>
          </p:nvPr>
        </p:nvGraphicFramePr>
        <p:xfrm>
          <a:off x="5313955" y="1895411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89047C1-DFE1-435A-ACF6-B06EB26D58E7}"/>
              </a:ext>
            </a:extLst>
          </p:cNvPr>
          <p:cNvSpPr txBox="1"/>
          <p:nvPr/>
        </p:nvSpPr>
        <p:spPr>
          <a:xfrm>
            <a:off x="7122253" y="1512424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buf_out</a:t>
            </a:r>
            <a:r>
              <a:rPr lang="en-US" altLang="ko-KR" dirty="0"/>
              <a:t>[26]</a:t>
            </a:r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E98F0C1-BD29-4206-B230-F91049558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9" y="3978522"/>
            <a:ext cx="4563112" cy="5715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CAEFC-6883-4FFF-AABB-1909C08D72C6}"/>
              </a:ext>
            </a:extLst>
          </p:cNvPr>
          <p:cNvSpPr/>
          <p:nvPr/>
        </p:nvSpPr>
        <p:spPr>
          <a:xfrm>
            <a:off x="5622205" y="4284417"/>
            <a:ext cx="2304647" cy="206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59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code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590EC96-C1DB-42EE-9FEE-AB9046AB1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9" y="1247085"/>
            <a:ext cx="4915586" cy="173379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BE4DECB-9F8D-46D8-B7E2-201B54A12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7" y="1214338"/>
            <a:ext cx="6123193" cy="2348747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36E73A6-FE02-4BCE-91DD-D2A6D8634449}"/>
              </a:ext>
            </a:extLst>
          </p:cNvPr>
          <p:cNvSpPr/>
          <p:nvPr/>
        </p:nvSpPr>
        <p:spPr>
          <a:xfrm>
            <a:off x="5738128" y="1214338"/>
            <a:ext cx="6123192" cy="234874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AD204F1-DD28-4474-9AC8-10F1F356CBB2}"/>
              </a:ext>
            </a:extLst>
          </p:cNvPr>
          <p:cNvSpPr/>
          <p:nvPr/>
        </p:nvSpPr>
        <p:spPr>
          <a:xfrm>
            <a:off x="490129" y="1214338"/>
            <a:ext cx="4915586" cy="17665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13122B-5D53-401D-8592-62828C4B5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2" y="4277426"/>
            <a:ext cx="7938824" cy="1782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4C6C0A-930D-4451-873A-6788CCF6A258}"/>
              </a:ext>
            </a:extLst>
          </p:cNvPr>
          <p:cNvSpPr txBox="1"/>
          <p:nvPr/>
        </p:nvSpPr>
        <p:spPr>
          <a:xfrm>
            <a:off x="1350717" y="3020997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E96DB-0927-4E0D-AB01-2A4C0092C740}"/>
              </a:ext>
            </a:extLst>
          </p:cNvPr>
          <p:cNvSpPr txBox="1"/>
          <p:nvPr/>
        </p:nvSpPr>
        <p:spPr>
          <a:xfrm>
            <a:off x="7285510" y="3600718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실습화면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D367D-97E3-49AC-8594-DFC37B9F0CDD}"/>
              </a:ext>
            </a:extLst>
          </p:cNvPr>
          <p:cNvSpPr txBox="1"/>
          <p:nvPr/>
        </p:nvSpPr>
        <p:spPr>
          <a:xfrm>
            <a:off x="4492123" y="6182569"/>
            <a:ext cx="30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/dev </a:t>
            </a:r>
            <a:r>
              <a:rPr lang="ko-KR" altLang="en-US" dirty="0"/>
              <a:t>디렉토리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30957A-CE45-46EC-93D1-9F154099C9DC}"/>
              </a:ext>
            </a:extLst>
          </p:cNvPr>
          <p:cNvSpPr/>
          <p:nvPr/>
        </p:nvSpPr>
        <p:spPr>
          <a:xfrm>
            <a:off x="4100052" y="5358581"/>
            <a:ext cx="668593" cy="127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93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epilogue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498243" y="1052421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5455EF-C600-487F-9272-7DEF5F51F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6" y="1067699"/>
            <a:ext cx="10694527" cy="2308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D2E161-824D-4CD8-A0AA-9BB14BCF3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6" y="3453164"/>
            <a:ext cx="6068272" cy="381053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BC5D258-7D43-495E-8232-3C4E11249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5" y="3911099"/>
            <a:ext cx="7602011" cy="2896004"/>
          </a:xfrm>
          <a:prstGeom prst="rect">
            <a:avLst/>
          </a:prstGeom>
        </p:spPr>
      </p:pic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E4A64D05-E0FA-4DF7-8300-3EAF305AA426}"/>
              </a:ext>
            </a:extLst>
          </p:cNvPr>
          <p:cNvSpPr/>
          <p:nvPr/>
        </p:nvSpPr>
        <p:spPr>
          <a:xfrm>
            <a:off x="748736" y="1042250"/>
            <a:ext cx="10694527" cy="24109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93C5626E-7B9D-4F8A-82B9-BEBE7ACBBCC1}"/>
              </a:ext>
            </a:extLst>
          </p:cNvPr>
          <p:cNvSpPr/>
          <p:nvPr/>
        </p:nvSpPr>
        <p:spPr>
          <a:xfrm flipV="1">
            <a:off x="748735" y="3453163"/>
            <a:ext cx="10694528" cy="38105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596420CE-9548-4655-A8EA-D1E08C0430EC}"/>
              </a:ext>
            </a:extLst>
          </p:cNvPr>
          <p:cNvSpPr/>
          <p:nvPr/>
        </p:nvSpPr>
        <p:spPr>
          <a:xfrm flipV="1">
            <a:off x="764550" y="3834216"/>
            <a:ext cx="10694528" cy="302378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129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epilogue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498243" y="1052421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1EAB1-1727-4B53-894C-4BB9251E8110}"/>
              </a:ext>
            </a:extLst>
          </p:cNvPr>
          <p:cNvSpPr txBox="1"/>
          <p:nvPr/>
        </p:nvSpPr>
        <p:spPr>
          <a:xfrm>
            <a:off x="2989006" y="3090083"/>
            <a:ext cx="644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버전은 신중하게</a:t>
            </a:r>
            <a:r>
              <a:rPr lang="en-US" altLang="ko-KR" sz="3200" dirty="0"/>
              <a:t>……….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058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2" name="Picture 6" descr="FrailSafe - Q&amp;amp;A">
            <a:extLst>
              <a:ext uri="{FF2B5EF4-FFF2-40B4-BE49-F238E27FC236}">
                <a16:creationId xmlns:a16="http://schemas.microsoft.com/office/drawing/2014/main" id="{2B2A0E3E-D740-4D37-BDB8-62D54819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4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7CF0DCE-2A28-4253-93BD-7310A4FE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9" y="2137741"/>
            <a:ext cx="6078306" cy="3572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Review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D1C1398A-9F56-4B92-815E-FB7AAB592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2" y="1776946"/>
            <a:ext cx="4718893" cy="4256256"/>
          </a:xfrm>
        </p:spPr>
      </p:pic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23E46383-CAD4-4C41-9441-1C0237484D32}"/>
              </a:ext>
            </a:extLst>
          </p:cNvPr>
          <p:cNvSpPr/>
          <p:nvPr/>
        </p:nvSpPr>
        <p:spPr>
          <a:xfrm>
            <a:off x="7967472" y="2137740"/>
            <a:ext cx="354387" cy="3572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E726B228-E157-4B37-B8D5-66C30B39819E}"/>
              </a:ext>
            </a:extLst>
          </p:cNvPr>
          <p:cNvSpPr/>
          <p:nvPr/>
        </p:nvSpPr>
        <p:spPr>
          <a:xfrm>
            <a:off x="5635698" y="2137740"/>
            <a:ext cx="104678" cy="3572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D39371E3-8D2E-4EBA-A880-7B43F1F62004}"/>
              </a:ext>
            </a:extLst>
          </p:cNvPr>
          <p:cNvSpPr/>
          <p:nvPr/>
        </p:nvSpPr>
        <p:spPr>
          <a:xfrm>
            <a:off x="8320814" y="2137740"/>
            <a:ext cx="303790" cy="3572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Review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542CD4E0-A0F5-4402-BD7E-48620B3CD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58" y="1422710"/>
            <a:ext cx="2896004" cy="1505160"/>
          </a:xfrm>
          <a:prstGeom prst="rect">
            <a:avLst/>
          </a:prstGeom>
        </p:spPr>
      </p:pic>
      <p:graphicFrame>
        <p:nvGraphicFramePr>
          <p:cNvPr id="38" name="표 16">
            <a:extLst>
              <a:ext uri="{FF2B5EF4-FFF2-40B4-BE49-F238E27FC236}">
                <a16:creationId xmlns:a16="http://schemas.microsoft.com/office/drawing/2014/main" id="{75E15ED6-DF75-4A3D-A4DE-93E7F56A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94551"/>
              </p:ext>
            </p:extLst>
          </p:nvPr>
        </p:nvGraphicFramePr>
        <p:xfrm>
          <a:off x="6435943" y="5435290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A3E1E769-EDBE-4777-BA7F-9BB8259C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91842"/>
              </p:ext>
            </p:extLst>
          </p:nvPr>
        </p:nvGraphicFramePr>
        <p:xfrm>
          <a:off x="6670808" y="5916462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87E27AE3-4C22-44CF-B773-0FF6EB3F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49108"/>
              </p:ext>
            </p:extLst>
          </p:nvPr>
        </p:nvGraphicFramePr>
        <p:xfrm>
          <a:off x="6888013" y="3938942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2" name="표 8">
            <a:extLst>
              <a:ext uri="{FF2B5EF4-FFF2-40B4-BE49-F238E27FC236}">
                <a16:creationId xmlns:a16="http://schemas.microsoft.com/office/drawing/2014/main" id="{B02CEDB5-8CD2-40F7-B5B0-754D3E10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30660"/>
              </p:ext>
            </p:extLst>
          </p:nvPr>
        </p:nvGraphicFramePr>
        <p:xfrm>
          <a:off x="6438533" y="3262276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3" name="표 8">
            <a:extLst>
              <a:ext uri="{FF2B5EF4-FFF2-40B4-BE49-F238E27FC236}">
                <a16:creationId xmlns:a16="http://schemas.microsoft.com/office/drawing/2014/main" id="{D706EB74-9CFF-4A43-8A44-BB3F95151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36593"/>
              </p:ext>
            </p:extLst>
          </p:nvPr>
        </p:nvGraphicFramePr>
        <p:xfrm>
          <a:off x="7202327" y="44108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4" name="표 8">
            <a:extLst>
              <a:ext uri="{FF2B5EF4-FFF2-40B4-BE49-F238E27FC236}">
                <a16:creationId xmlns:a16="http://schemas.microsoft.com/office/drawing/2014/main" id="{E0C4120E-1C8B-4E76-B9F9-5E9796DB8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30884"/>
              </p:ext>
            </p:extLst>
          </p:nvPr>
        </p:nvGraphicFramePr>
        <p:xfrm>
          <a:off x="7016271" y="473115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C6350E7D-F599-4B4C-8BCF-7689525F8D9B}"/>
              </a:ext>
            </a:extLst>
          </p:cNvPr>
          <p:cNvSpPr/>
          <p:nvPr/>
        </p:nvSpPr>
        <p:spPr>
          <a:xfrm>
            <a:off x="7092324" y="3083151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 70">
            <a:extLst>
              <a:ext uri="{FF2B5EF4-FFF2-40B4-BE49-F238E27FC236}">
                <a16:creationId xmlns:a16="http://schemas.microsoft.com/office/drawing/2014/main" id="{9082C33F-E5D2-4D7F-80D9-0F3C670D97FA}"/>
              </a:ext>
            </a:extLst>
          </p:cNvPr>
          <p:cNvSpPr/>
          <p:nvPr/>
        </p:nvSpPr>
        <p:spPr>
          <a:xfrm rot="10800000">
            <a:off x="7083825" y="4420114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8">
            <a:extLst>
              <a:ext uri="{FF2B5EF4-FFF2-40B4-BE49-F238E27FC236}">
                <a16:creationId xmlns:a16="http://schemas.microsoft.com/office/drawing/2014/main" id="{56AF7798-15E6-4B15-88EB-38D52F2A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08461"/>
              </p:ext>
            </p:extLst>
          </p:nvPr>
        </p:nvGraphicFramePr>
        <p:xfrm>
          <a:off x="926993" y="1363261"/>
          <a:ext cx="3604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8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kobj_map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48" name="표 16">
            <a:extLst>
              <a:ext uri="{FF2B5EF4-FFF2-40B4-BE49-F238E27FC236}">
                <a16:creationId xmlns:a16="http://schemas.microsoft.com/office/drawing/2014/main" id="{1D11B68B-B8CF-47AD-950A-9C0BBEE44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48869"/>
              </p:ext>
            </p:extLst>
          </p:nvPr>
        </p:nvGraphicFramePr>
        <p:xfrm>
          <a:off x="440596" y="1986143"/>
          <a:ext cx="5345480" cy="31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96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pic>
        <p:nvPicPr>
          <p:cNvPr id="49" name="그림 48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475A7DF8-A87C-42F0-9564-3B0001F5E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2" y="2590761"/>
            <a:ext cx="2379245" cy="1714739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D8EABCE-BC8E-483C-9036-BE50CF09D149}"/>
              </a:ext>
            </a:extLst>
          </p:cNvPr>
          <p:cNvCxnSpPr>
            <a:cxnSpLocks/>
          </p:cNvCxnSpPr>
          <p:nvPr/>
        </p:nvCxnSpPr>
        <p:spPr>
          <a:xfrm flipV="1">
            <a:off x="2279741" y="2598783"/>
            <a:ext cx="630734" cy="305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CF16BBF5-9570-435E-8DD7-5616D5683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95" y="2590760"/>
            <a:ext cx="2379245" cy="1714739"/>
          </a:xfrm>
          <a:prstGeom prst="rect">
            <a:avLst/>
          </a:prstGeom>
        </p:spPr>
      </p:pic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AA76BAE0-F153-43B7-B565-DB21E8C6DF73}"/>
              </a:ext>
            </a:extLst>
          </p:cNvPr>
          <p:cNvSpPr/>
          <p:nvPr/>
        </p:nvSpPr>
        <p:spPr>
          <a:xfrm>
            <a:off x="290560" y="2581891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4B8E75E-E5F0-4BC3-BC64-EAE81175835F}"/>
              </a:ext>
            </a:extLst>
          </p:cNvPr>
          <p:cNvSpPr/>
          <p:nvPr/>
        </p:nvSpPr>
        <p:spPr>
          <a:xfrm>
            <a:off x="2914905" y="2583885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1D697625-1D65-4FBB-95B8-A7CFBB50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4" y="4759510"/>
            <a:ext cx="2896004" cy="1505160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E2B5D1-36EE-4E29-A74D-C7FAF3A8D33A}"/>
              </a:ext>
            </a:extLst>
          </p:cNvPr>
          <p:cNvCxnSpPr>
            <a:cxnSpLocks/>
          </p:cNvCxnSpPr>
          <p:nvPr/>
        </p:nvCxnSpPr>
        <p:spPr>
          <a:xfrm>
            <a:off x="614128" y="3959396"/>
            <a:ext cx="269694" cy="866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49">
            <a:extLst>
              <a:ext uri="{FF2B5EF4-FFF2-40B4-BE49-F238E27FC236}">
                <a16:creationId xmlns:a16="http://schemas.microsoft.com/office/drawing/2014/main" id="{C3D33B56-AA81-4544-9470-6816999A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94922"/>
              </p:ext>
            </p:extLst>
          </p:nvPr>
        </p:nvGraphicFramePr>
        <p:xfrm>
          <a:off x="326305" y="1663316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7" name="표 49">
            <a:extLst>
              <a:ext uri="{FF2B5EF4-FFF2-40B4-BE49-F238E27FC236}">
                <a16:creationId xmlns:a16="http://schemas.microsoft.com/office/drawing/2014/main" id="{127B94F2-48F8-4A2F-99FB-856CC186A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83710"/>
              </p:ext>
            </p:extLst>
          </p:nvPr>
        </p:nvGraphicFramePr>
        <p:xfrm>
          <a:off x="1353662" y="1674560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8" name="표 49">
            <a:extLst>
              <a:ext uri="{FF2B5EF4-FFF2-40B4-BE49-F238E27FC236}">
                <a16:creationId xmlns:a16="http://schemas.microsoft.com/office/drawing/2014/main" id="{A546E09C-D3F8-437A-876E-3CC3207AC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0410"/>
              </p:ext>
            </p:extLst>
          </p:nvPr>
        </p:nvGraphicFramePr>
        <p:xfrm>
          <a:off x="2415136" y="1670577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9" name="표 49">
            <a:extLst>
              <a:ext uri="{FF2B5EF4-FFF2-40B4-BE49-F238E27FC236}">
                <a16:creationId xmlns:a16="http://schemas.microsoft.com/office/drawing/2014/main" id="{036E5BA2-D5E0-4DB5-A100-53FA5E64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6124"/>
              </p:ext>
            </p:extLst>
          </p:nvPr>
        </p:nvGraphicFramePr>
        <p:xfrm>
          <a:off x="3365104" y="1670383"/>
          <a:ext cx="67047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8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60" name="표 49">
            <a:extLst>
              <a:ext uri="{FF2B5EF4-FFF2-40B4-BE49-F238E27FC236}">
                <a16:creationId xmlns:a16="http://schemas.microsoft.com/office/drawing/2014/main" id="{79B195F6-FB9C-45DD-9E99-C85390592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76092"/>
              </p:ext>
            </p:extLst>
          </p:nvPr>
        </p:nvGraphicFramePr>
        <p:xfrm>
          <a:off x="4394868" y="1676495"/>
          <a:ext cx="8054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FF1370D-8A35-42B3-A59B-437950431A3F}"/>
              </a:ext>
            </a:extLst>
          </p:cNvPr>
          <p:cNvCxnSpPr/>
          <p:nvPr/>
        </p:nvCxnSpPr>
        <p:spPr>
          <a:xfrm flipH="1">
            <a:off x="290560" y="2340151"/>
            <a:ext cx="150036" cy="241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DBC352C-642F-4AA2-B7E3-CE79D7D8A130}"/>
              </a:ext>
            </a:extLst>
          </p:cNvPr>
          <p:cNvCxnSpPr>
            <a:cxnSpLocks/>
          </p:cNvCxnSpPr>
          <p:nvPr/>
        </p:nvCxnSpPr>
        <p:spPr>
          <a:xfrm>
            <a:off x="1503698" y="2319940"/>
            <a:ext cx="1166107" cy="255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7FF9E707-23B9-42EC-975F-6550917E1348}"/>
              </a:ext>
            </a:extLst>
          </p:cNvPr>
          <p:cNvSpPr/>
          <p:nvPr/>
        </p:nvSpPr>
        <p:spPr>
          <a:xfrm>
            <a:off x="838200" y="4733282"/>
            <a:ext cx="2858898" cy="150516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4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Device driver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92BF74-7746-461C-86C9-0DD38BE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1" y="1111142"/>
            <a:ext cx="10148812" cy="57087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F4987F-12C4-4723-908F-0989C114F3FA}"/>
              </a:ext>
            </a:extLst>
          </p:cNvPr>
          <p:cNvSpPr/>
          <p:nvPr/>
        </p:nvSpPr>
        <p:spPr>
          <a:xfrm>
            <a:off x="7004114" y="2014834"/>
            <a:ext cx="2592170" cy="1121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E21BAAA-D8AB-4103-AFCB-F1840C8C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3" y="1738692"/>
            <a:ext cx="5173082" cy="338061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358AB7E-7183-41DA-8197-2AD8D8662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5" y="1926611"/>
            <a:ext cx="6501040" cy="3004777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51A31F87-793E-4BE9-9C5F-7965D9EE76D2}"/>
              </a:ext>
            </a:extLst>
          </p:cNvPr>
          <p:cNvSpPr/>
          <p:nvPr/>
        </p:nvSpPr>
        <p:spPr>
          <a:xfrm>
            <a:off x="287092" y="1738692"/>
            <a:ext cx="5328957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467B2AA6-83AD-4665-B7C2-07A031ED9139}"/>
              </a:ext>
            </a:extLst>
          </p:cNvPr>
          <p:cNvSpPr/>
          <p:nvPr/>
        </p:nvSpPr>
        <p:spPr>
          <a:xfrm>
            <a:off x="5729248" y="1738692"/>
            <a:ext cx="6231967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7B269AF6-711E-461B-A97A-A7CF30D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94920"/>
              </p:ext>
            </p:extLst>
          </p:nvPr>
        </p:nvGraphicFramePr>
        <p:xfrm>
          <a:off x="3322903" y="127389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E21BAAA-D8AB-4103-AFCB-F1840C8C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3" y="1738692"/>
            <a:ext cx="5173082" cy="33806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5AD412-838A-47CB-B739-F11ED2B3B18A}"/>
              </a:ext>
            </a:extLst>
          </p:cNvPr>
          <p:cNvSpPr/>
          <p:nvPr/>
        </p:nvSpPr>
        <p:spPr>
          <a:xfrm>
            <a:off x="531257" y="2034498"/>
            <a:ext cx="3853930" cy="295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3805B59-E110-4499-8CB0-4997A357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58" y="1422710"/>
            <a:ext cx="2896004" cy="1505160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BEC9362D-7E11-4C31-95E9-1D46980E972B}"/>
              </a:ext>
            </a:extLst>
          </p:cNvPr>
          <p:cNvGraphicFramePr>
            <a:graphicFrameLocks noGrp="1"/>
          </p:cNvGraphicFramePr>
          <p:nvPr/>
        </p:nvGraphicFramePr>
        <p:xfrm>
          <a:off x="6435943" y="5435290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8899D3CD-C724-4735-8CC8-A11978F75BB6}"/>
              </a:ext>
            </a:extLst>
          </p:cNvPr>
          <p:cNvGraphicFramePr>
            <a:graphicFrameLocks noGrp="1"/>
          </p:cNvGraphicFramePr>
          <p:nvPr/>
        </p:nvGraphicFramePr>
        <p:xfrm>
          <a:off x="6670808" y="5916462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6DE94FC0-1A14-4AA9-AE19-166D26C0C058}"/>
              </a:ext>
            </a:extLst>
          </p:cNvPr>
          <p:cNvGraphicFramePr>
            <a:graphicFrameLocks noGrp="1"/>
          </p:cNvGraphicFramePr>
          <p:nvPr/>
        </p:nvGraphicFramePr>
        <p:xfrm>
          <a:off x="6888013" y="3938942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8FC538A-5E29-41AC-BD96-9E196242FF3F}"/>
              </a:ext>
            </a:extLst>
          </p:cNvPr>
          <p:cNvGraphicFramePr>
            <a:graphicFrameLocks noGrp="1"/>
          </p:cNvGraphicFramePr>
          <p:nvPr/>
        </p:nvGraphicFramePr>
        <p:xfrm>
          <a:off x="6438533" y="3262276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24FAA4DC-5F7A-4856-B72C-55B552697C08}"/>
              </a:ext>
            </a:extLst>
          </p:cNvPr>
          <p:cNvGraphicFramePr>
            <a:graphicFrameLocks noGrp="1"/>
          </p:cNvGraphicFramePr>
          <p:nvPr/>
        </p:nvGraphicFramePr>
        <p:xfrm>
          <a:off x="7202327" y="44108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F2C25C23-266C-4043-BE97-5349D6CFE277}"/>
              </a:ext>
            </a:extLst>
          </p:cNvPr>
          <p:cNvGraphicFramePr>
            <a:graphicFrameLocks noGrp="1"/>
          </p:cNvGraphicFramePr>
          <p:nvPr/>
        </p:nvGraphicFramePr>
        <p:xfrm>
          <a:off x="7016271" y="4731151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B1E5C26F-CFE7-4213-A6D5-5BF90161868C}"/>
              </a:ext>
            </a:extLst>
          </p:cNvPr>
          <p:cNvSpPr/>
          <p:nvPr/>
        </p:nvSpPr>
        <p:spPr>
          <a:xfrm>
            <a:off x="7092324" y="3083151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B1F7FC8-12E7-4747-A35E-66A785807E82}"/>
              </a:ext>
            </a:extLst>
          </p:cNvPr>
          <p:cNvSpPr/>
          <p:nvPr/>
        </p:nvSpPr>
        <p:spPr>
          <a:xfrm rot="10800000">
            <a:off x="7083825" y="4420114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13447-9E7D-4E48-B525-D9C79ADDE6BB}"/>
              </a:ext>
            </a:extLst>
          </p:cNvPr>
          <p:cNvSpPr/>
          <p:nvPr/>
        </p:nvSpPr>
        <p:spPr>
          <a:xfrm>
            <a:off x="8007390" y="4781643"/>
            <a:ext cx="2552455" cy="295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EECD8BE9-E698-413C-A203-566BC09F86F0}"/>
              </a:ext>
            </a:extLst>
          </p:cNvPr>
          <p:cNvSpPr/>
          <p:nvPr/>
        </p:nvSpPr>
        <p:spPr>
          <a:xfrm>
            <a:off x="6701398" y="1447992"/>
            <a:ext cx="2882464" cy="145629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95B414BF-F19B-4B4D-98BD-7E4439BD1FB9}"/>
              </a:ext>
            </a:extLst>
          </p:cNvPr>
          <p:cNvSpPr/>
          <p:nvPr/>
        </p:nvSpPr>
        <p:spPr>
          <a:xfrm>
            <a:off x="287092" y="1738692"/>
            <a:ext cx="5328957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C8EB1EC6-1403-47FD-B402-663107142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11811"/>
              </p:ext>
            </p:extLst>
          </p:nvPr>
        </p:nvGraphicFramePr>
        <p:xfrm>
          <a:off x="580488" y="13335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4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mydrv_init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();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E21BAAA-D8AB-4103-AFCB-F1840C8C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3" y="1738692"/>
            <a:ext cx="5173082" cy="33806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18DF95-11AF-4450-9909-6B8927B73B48}"/>
              </a:ext>
            </a:extLst>
          </p:cNvPr>
          <p:cNvSpPr/>
          <p:nvPr/>
        </p:nvSpPr>
        <p:spPr>
          <a:xfrm>
            <a:off x="491927" y="2781750"/>
            <a:ext cx="3647454" cy="217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82DAF4-4978-4615-B7BE-C524EB5C44D0}"/>
              </a:ext>
            </a:extLst>
          </p:cNvPr>
          <p:cNvSpPr/>
          <p:nvPr/>
        </p:nvSpPr>
        <p:spPr>
          <a:xfrm>
            <a:off x="491927" y="3824808"/>
            <a:ext cx="4968248" cy="217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7BDA45E-CFCB-4F10-8B41-5E2CA7ECD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1387080"/>
            <a:ext cx="5850038" cy="183397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682B0B6-5254-41ED-A011-DE80FAF1B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3362743"/>
            <a:ext cx="5919178" cy="2993607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8D31EF2-A71C-4ADE-B19D-A55D0A0EEB82}"/>
              </a:ext>
            </a:extLst>
          </p:cNvPr>
          <p:cNvSpPr/>
          <p:nvPr/>
        </p:nvSpPr>
        <p:spPr>
          <a:xfrm>
            <a:off x="287092" y="1738692"/>
            <a:ext cx="5328957" cy="338061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FD8135BF-ED84-43ED-9241-A1C94B4A7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08784"/>
              </p:ext>
            </p:extLst>
          </p:nvPr>
        </p:nvGraphicFramePr>
        <p:xfrm>
          <a:off x="580488" y="1333503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mydrv_init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6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812</Words>
  <Application>Microsoft Office PowerPoint</Application>
  <PresentationFormat>와이드스크린</PresentationFormat>
  <Paragraphs>316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Arial Unicode MS</vt:lpstr>
      <vt:lpstr>맑은 고딕</vt:lpstr>
      <vt:lpstr>Arial</vt:lpstr>
      <vt:lpstr>Consolas</vt:lpstr>
      <vt:lpstr>Tahoma</vt:lpstr>
      <vt:lpstr>Wingdings</vt:lpstr>
      <vt:lpstr>Office 테마</vt:lpstr>
      <vt:lpstr>Chapter 8  Device driver 실습</vt:lpstr>
      <vt:lpstr>Contents</vt:lpstr>
      <vt:lpstr>Review</vt:lpstr>
      <vt:lpstr>Review</vt:lpstr>
      <vt:lpstr>Review</vt:lpstr>
      <vt:lpstr>Device driver</vt:lpstr>
      <vt:lpstr>mydrv_init();</vt:lpstr>
      <vt:lpstr>mydrv_init();</vt:lpstr>
      <vt:lpstr>mydrv_init();</vt:lpstr>
      <vt:lpstr>mydrv_init();</vt:lpstr>
      <vt:lpstr>mydrv_init();</vt:lpstr>
      <vt:lpstr>mydrv_init();</vt:lpstr>
      <vt:lpstr>mydrv_init();</vt:lpstr>
      <vt:lpstr>mydrv_init();</vt:lpstr>
      <vt:lpstr>tty_init();</vt:lpstr>
      <vt:lpstr>Device driver</vt:lpstr>
      <vt:lpstr>mydrv_cleanup();</vt:lpstr>
      <vt:lpstr>mydrv_cleanup();</vt:lpstr>
      <vt:lpstr>mydrv_cleanup();</vt:lpstr>
      <vt:lpstr>mydrv_cleanup();</vt:lpstr>
      <vt:lpstr>Device driver</vt:lpstr>
      <vt:lpstr>mydrv_fops</vt:lpstr>
      <vt:lpstr>mydrv_fops : mydrv_open();</vt:lpstr>
      <vt:lpstr>mydrv_fops : mydrv_read(); mydrv_write();</vt:lpstr>
      <vt:lpstr>mydrv_fops</vt:lpstr>
      <vt:lpstr>mydrv_test.c</vt:lpstr>
      <vt:lpstr>test.c</vt:lpstr>
      <vt:lpstr>test.c</vt:lpstr>
      <vt:lpstr>test.c</vt:lpstr>
      <vt:lpstr>test.c</vt:lpstr>
      <vt:lpstr>test.c</vt:lpstr>
      <vt:lpstr>code</vt:lpstr>
      <vt:lpstr>epilogue</vt:lpstr>
      <vt:lpstr>epilogue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Device driver</dc:title>
  <dc:creator>김한얼</dc:creator>
  <cp:lastModifiedBy>김한얼</cp:lastModifiedBy>
  <cp:revision>3</cp:revision>
  <dcterms:created xsi:type="dcterms:W3CDTF">2022-01-24T03:53:15Z</dcterms:created>
  <dcterms:modified xsi:type="dcterms:W3CDTF">2022-01-25T01:54:30Z</dcterms:modified>
</cp:coreProperties>
</file>