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0" r:id="rId4"/>
    <p:sldId id="266" r:id="rId5"/>
    <p:sldId id="267" r:id="rId6"/>
    <p:sldId id="268" r:id="rId7"/>
    <p:sldId id="269" r:id="rId8"/>
    <p:sldId id="261" r:id="rId9"/>
    <p:sldId id="277" r:id="rId10"/>
    <p:sldId id="262" r:id="rId11"/>
    <p:sldId id="270" r:id="rId12"/>
    <p:sldId id="271" r:id="rId13"/>
    <p:sldId id="272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 autoAdjust="0"/>
    <p:restoredTop sz="89906" autoAdjust="0"/>
  </p:normalViewPr>
  <p:slideViewPr>
    <p:cSldViewPr snapToGrid="0">
      <p:cViewPr>
        <p:scale>
          <a:sx n="40" d="100"/>
          <a:sy n="40" d="100"/>
        </p:scale>
        <p:origin x="-52" y="-1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543-D485-4755-A56F-EA17EA8BE900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73D73-A294-483E-9B70-E0C2D5B02B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디버그 라이브러리는 표준 </a:t>
            </a:r>
            <a:r>
              <a:rPr lang="en-US" altLang="ko-KR" dirty="0" err="1" smtClean="0"/>
              <a:t>malloc</a:t>
            </a:r>
            <a:r>
              <a:rPr lang="ko-KR" altLang="en-US" baseline="0" dirty="0" smtClean="0"/>
              <a:t> 라이브러리와 동일한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제공하지만 메모리 할당 버그를 잡기 위해서 추가적인 작업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 라이브러리 사용하기 위해 응용 프로그램을 표준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라이브러리의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 대신 해당 라이브러리와 링크해야 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라이브러리 사용하면 동작이 느려지거나 메모리 소비가 늘어나 디버그 용도로만 사용해야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둘 다 </a:t>
            </a:r>
            <a:r>
              <a:rPr lang="en-US" altLang="ko-KR" dirty="0" smtClean="0"/>
              <a:t>free()</a:t>
            </a:r>
            <a:r>
              <a:rPr lang="ko-KR" altLang="en-US" dirty="0" smtClean="0"/>
              <a:t>로 해제해야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realloc</a:t>
            </a:r>
            <a:r>
              <a:rPr lang="ko-KR" altLang="en-US" baseline="0" dirty="0" smtClean="0"/>
              <a:t>은 할당된 메모리 블록 크기를 증가시킬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 할당 바이트 초기화 </a:t>
            </a:r>
            <a:r>
              <a:rPr lang="en-US" altLang="ko-KR" baseline="0" dirty="0" smtClean="0"/>
              <a:t>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Boundary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의 제곱이어야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err="1" smtClean="0"/>
              <a:t>Posix_memalign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memalign</a:t>
            </a:r>
            <a:r>
              <a:rPr lang="ko-KR" altLang="en-US" dirty="0" smtClean="0"/>
              <a:t>과 다름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할당된 메모리 주소가 </a:t>
            </a:r>
            <a:r>
              <a:rPr lang="en-US" altLang="ko-KR" dirty="0" err="1" smtClean="0"/>
              <a:t>memptr</a:t>
            </a:r>
            <a:r>
              <a:rPr lang="ko-KR" altLang="en-US" dirty="0" smtClean="0"/>
              <a:t>을 통해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메모리가 </a:t>
            </a:r>
            <a:r>
              <a:rPr lang="en-US" altLang="ko-KR" dirty="0" err="1" smtClean="0"/>
              <a:t>alginment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배수로</a:t>
            </a:r>
            <a:r>
              <a:rPr lang="ko-KR" altLang="en-US" baseline="0" dirty="0" smtClean="0"/>
              <a:t> 정렬</a:t>
            </a:r>
            <a:r>
              <a:rPr lang="en-US" altLang="ko-KR" baseline="0" dirty="0" smtClean="0"/>
              <a:t>, alignment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거듭제곱의 </a:t>
            </a:r>
            <a:r>
              <a:rPr lang="en-US" altLang="ko-KR" baseline="0" dirty="0" err="1" smtClean="0"/>
              <a:t>sizeof</a:t>
            </a:r>
            <a:r>
              <a:rPr lang="en-US" altLang="ko-KR" baseline="0" dirty="0" smtClean="0"/>
              <a:t>(void*) </a:t>
            </a:r>
            <a:r>
              <a:rPr lang="ko-KR" altLang="en-US" baseline="0" dirty="0" smtClean="0"/>
              <a:t>배수여야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보통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8byte), </a:t>
            </a:r>
            <a:r>
              <a:rPr lang="ko-KR" altLang="en-US" baseline="0" dirty="0" smtClean="0"/>
              <a:t>둘 다 </a:t>
            </a:r>
            <a:r>
              <a:rPr lang="en-US" altLang="ko-KR" baseline="0" dirty="0" smtClean="0"/>
              <a:t>free</a:t>
            </a:r>
            <a:r>
              <a:rPr lang="ko-KR" altLang="en-US" baseline="0" dirty="0" smtClean="0"/>
              <a:t>로 해제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Size-&gt;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할당할 </a:t>
            </a:r>
            <a:r>
              <a:rPr lang="en-US" altLang="ko-KR" baseline="0" dirty="0" smtClean="0"/>
              <a:t>byte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에러 반환 </a:t>
            </a:r>
            <a:r>
              <a:rPr lang="en-US" altLang="ko-KR" baseline="0" dirty="0" smtClean="0"/>
              <a:t>X(</a:t>
            </a:r>
            <a:r>
              <a:rPr lang="ko-KR" altLang="en-US" baseline="0" dirty="0" err="1" smtClean="0"/>
              <a:t>스택</a:t>
            </a:r>
            <a:r>
              <a:rPr lang="ko-KR" altLang="en-US" baseline="0" dirty="0" smtClean="0"/>
              <a:t> 메모리 할당 실패는 </a:t>
            </a:r>
            <a:r>
              <a:rPr lang="en-US" altLang="ko-KR" baseline="0" dirty="0" smtClean="0"/>
              <a:t>stack overflow</a:t>
            </a:r>
            <a:r>
              <a:rPr lang="ko-KR" altLang="en-US" baseline="0" dirty="0" smtClean="0"/>
              <a:t>로 처리되기 때문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Free </a:t>
            </a:r>
            <a:r>
              <a:rPr lang="ko-KR" altLang="en-US" baseline="0" dirty="0" smtClean="0"/>
              <a:t>호출 하면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사용권유 </a:t>
            </a:r>
            <a:r>
              <a:rPr lang="en-US" altLang="ko-KR" baseline="0" dirty="0" smtClean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퀴즈는 같이 생각해 보고 싶은</a:t>
            </a:r>
            <a:r>
              <a:rPr lang="ko-KR" altLang="en-US" baseline="0" dirty="0" smtClean="0"/>
              <a:t> 문제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3D73-A294-483E-9B70-E0C2D5B02BB1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127" y="280657"/>
            <a:ext cx="360000" cy="360000"/>
            <a:chOff x="487127" y="280657"/>
            <a:chExt cx="36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7681" y="2365528"/>
            <a:ext cx="9184549" cy="1601172"/>
            <a:chOff x="461727" y="1682941"/>
            <a:chExt cx="6548673" cy="802257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1770320"/>
              <a:ext cx="6548673" cy="714878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Chapter7. MEMORY ALLOCATION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168294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사각형: 둥근 모서리 4">
            <a:extLst>
              <a:ext uri="{FF2B5EF4-FFF2-40B4-BE49-F238E27FC236}">
                <a16:creationId xmlns=""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9907838" y="2027139"/>
            <a:ext cx="547794" cy="403044"/>
          </a:xfrm>
          <a:prstGeom prst="wedgeRoundRectCallout">
            <a:avLst>
              <a:gd name="adj1" fmla="val -63715"/>
              <a:gd name="adj2" fmla="val 5320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▶ ▶ ▶</a:t>
            </a:r>
            <a:endParaRPr lang="en-US" altLang="ko-KR" sz="5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START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63765" y="177090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Tools and libraries for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debugging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3011" y="2207164"/>
            <a:ext cx="2712330" cy="2712330"/>
          </a:xfrm>
          <a:prstGeom prst="ellipse">
            <a:avLst/>
          </a:prstGeom>
          <a:solidFill>
            <a:srgbClr val="FFF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mtrace</a:t>
            </a:r>
            <a:r>
              <a: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muntrace</a:t>
            </a:r>
            <a:r>
              <a:rPr lang="en-US" altLang="ko-KR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24864" y="2207164"/>
            <a:ext cx="2712330" cy="2712330"/>
          </a:xfrm>
          <a:prstGeom prst="ellipse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mcheck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mprobe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46732" y="2207164"/>
            <a:ext cx="2712330" cy="2712330"/>
          </a:xfrm>
          <a:prstGeom prst="ellipse">
            <a:avLst/>
          </a:prstGeom>
          <a:solidFill>
            <a:srgbClr val="FFF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MALLOC_CHECK_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38585" y="2207164"/>
            <a:ext cx="2712330" cy="2712330"/>
          </a:xfrm>
          <a:prstGeom prst="ellipse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mallopt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prstClr val="white"/>
                </a:solidFill>
              </a:rPr>
              <a:t>mallinfo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()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and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realloc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289" y="1119352"/>
            <a:ext cx="10547131" cy="38625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calloc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numitems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할당된 메모리는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으로 초기화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realloc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1170" y="3345085"/>
            <a:ext cx="9537539" cy="168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realloc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ptr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newsize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If(</a:t>
            </a:r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 == NULL)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/*</a:t>
            </a:r>
            <a:r>
              <a:rPr lang="ko-KR" altLang="en-US" dirty="0" smtClean="0">
                <a:solidFill>
                  <a:schemeClr val="tx1"/>
                </a:solidFill>
              </a:rPr>
              <a:t>에러 처리</a:t>
            </a:r>
            <a:r>
              <a:rPr lang="en-US" altLang="ko-KR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else{/*</a:t>
            </a:r>
            <a:r>
              <a:rPr lang="en-US" altLang="ko-KR" dirty="0" err="1" smtClean="0">
                <a:solidFill>
                  <a:schemeClr val="tx1"/>
                </a:solidFill>
              </a:rPr>
              <a:t>realloc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성공</a:t>
            </a:r>
            <a:r>
              <a:rPr lang="en-US" altLang="ko-KR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ptr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nptr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693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memalign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and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posix_memalign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289" y="1119352"/>
            <a:ext cx="10547131" cy="38625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memalign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boundary,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posix_memalign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(void **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memptr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alignment,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0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에러 번호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양수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)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693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alloca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8629" y="1056288"/>
            <a:ext cx="10547131" cy="18130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alloca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→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할당된 메모리 블록을 가리키는 포인터 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693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alloca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33370" y="1429108"/>
          <a:ext cx="9479778" cy="436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27"/>
                <a:gridCol w="8484951"/>
              </a:tblGrid>
              <a:tr h="5004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alloca</a:t>
                      </a:r>
                      <a:r>
                        <a:rPr kumimoji="0" lang="en-US" altLang="ko-KR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시 장점과 단점</a:t>
                      </a:r>
                      <a:endParaRPr kumimoji="0" lang="en-US" altLang="ko-KR" sz="2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</a:t>
                      </a:r>
                      <a:endParaRPr lang="ko-KR" altLang="en-US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 비해 메모리 블록 할당 속도가 빠르다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프리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블록 리스트를 관리할 필요가 없다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스택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프레임이 제거될 때 자동으로 해제된다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longjmp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나 </a:t>
                      </a: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siglongjmp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써서 시그널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핸들러로부터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비지역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goto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수행할 때 유용하다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</a:t>
                      </a:r>
                      <a:endParaRPr lang="ko-KR" altLang="en-US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Stack overflow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발생할 수 있다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큰 공간 할당에는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부적절하다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정리 및 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Quiz</a:t>
            </a:r>
            <a:endParaRPr lang="en-US" altLang="ko-KR" sz="28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9949" y="1366047"/>
          <a:ext cx="9948545" cy="23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정리</a:t>
                      </a:r>
                      <a:endParaRPr lang="en-US" altLang="ko-KR" sz="2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힙에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메모리 할당하기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malloc,calloc,realloc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도구</a:t>
                      </a: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스택에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메모리 할당하기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0455" y="3804517"/>
          <a:ext cx="9948545" cy="23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en-US" altLang="ko-KR" sz="2800" b="1" dirty="0" smtClean="0">
                          <a:solidFill>
                            <a:sysClr val="windowText" lastClr="000000"/>
                          </a:solidFill>
                        </a:rPr>
                        <a:t>Quiz</a:t>
                      </a:r>
                      <a:endParaRPr lang="en-US" altLang="ko-KR" sz="2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marL="457200" lvl="0" indent="-4572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Program break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조정하는 시스템 콜 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가지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  <a:p>
                      <a:pPr marL="457200" lvl="0" indent="-4572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2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함수 인자로 쓸 수 없는 이유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8265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Thank you </a:t>
            </a:r>
            <a:r>
              <a:rPr lang="en-US" altLang="ko-KR" b="1" dirty="0" smtClean="0">
                <a:sym typeface="Wingdings" pitchFamily="2" charset="2"/>
              </a:rPr>
              <a:t>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1045170" y="2303552"/>
            <a:ext cx="2015101" cy="1466788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=""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=""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=""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=""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66101" y="3769716"/>
            <a:ext cx="2649449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brk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sbrk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3679999" y="2303552"/>
            <a:ext cx="2015101" cy="1466788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=""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=""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=""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=""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=""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3400930" y="3769716"/>
            <a:ext cx="2649449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free()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6314828" y="2303552"/>
            <a:ext cx="2015101" cy="1466788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=""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=""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=""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=""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6035759" y="3769716"/>
            <a:ext cx="2649449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realloc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8949657" y="2303552"/>
            <a:ext cx="2015101" cy="1466788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04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=""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=""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=""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=""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8670588" y="3769716"/>
            <a:ext cx="264944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alloca</a:t>
            </a:r>
            <a:r>
              <a:rPr lang="en-US" altLang="ko-KR" sz="25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  <a:endParaRPr lang="ko-KR" altLang="en-US" sz="25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235" y="894747"/>
            <a:ext cx="66008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8712" y="3030920"/>
            <a:ext cx="1379482" cy="43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3389655" y="3578772"/>
            <a:ext cx="1277007" cy="29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1255" y="3294994"/>
            <a:ext cx="2207173" cy="89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914394" y="189185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/>
              <a:t>Program break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err="1" smtClean="0"/>
              <a:t>brk</a:t>
            </a:r>
            <a:r>
              <a:rPr lang="en-US" altLang="ko-KR" sz="2800" b="1" i="1" dirty="0" smtClean="0"/>
              <a:t> and </a:t>
            </a:r>
            <a:r>
              <a:rPr lang="en-US" altLang="ko-KR" sz="2800" b="1" i="1" dirty="0" err="1" smtClean="0"/>
              <a:t>sbrk</a:t>
            </a:r>
            <a:endParaRPr lang="ko-KR" altLang="en-US" sz="2800" b="1" i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290" y="1119352"/>
            <a:ext cx="10704786" cy="38625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unistd.h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brk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(void</a:t>
            </a:r>
            <a:r>
              <a:rPr lang="ko-KR" alt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end_data_segment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); 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0,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-1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sbrk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intptr_t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increment);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새로 할당된 메모리 블록의 시작 주소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(void *)-1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632847" y="3815267"/>
            <a:ext cx="725214" cy="1340069"/>
          </a:xfrm>
          <a:custGeom>
            <a:avLst/>
            <a:gdLst>
              <a:gd name="connsiteX0" fmla="*/ 173421 w 725214"/>
              <a:gd name="connsiteY0" fmla="*/ 0 h 1340069"/>
              <a:gd name="connsiteX1" fmla="*/ 0 w 725214"/>
              <a:gd name="connsiteY1" fmla="*/ 1229711 h 1340069"/>
              <a:gd name="connsiteX2" fmla="*/ 725214 w 725214"/>
              <a:gd name="connsiteY2" fmla="*/ 1198180 h 1340069"/>
              <a:gd name="connsiteX3" fmla="*/ 583324 w 725214"/>
              <a:gd name="connsiteY3" fmla="*/ 1056290 h 1340069"/>
              <a:gd name="connsiteX4" fmla="*/ 709448 w 725214"/>
              <a:gd name="connsiteY4" fmla="*/ 1166649 h 1340069"/>
              <a:gd name="connsiteX5" fmla="*/ 630621 w 725214"/>
              <a:gd name="connsiteY5" fmla="*/ 1340069 h 1340069"/>
              <a:gd name="connsiteX6" fmla="*/ 646386 w 725214"/>
              <a:gd name="connsiteY6" fmla="*/ 1308538 h 134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14" h="1340069">
                <a:moveTo>
                  <a:pt x="173421" y="0"/>
                </a:moveTo>
                <a:lnTo>
                  <a:pt x="0" y="1229711"/>
                </a:lnTo>
                <a:lnTo>
                  <a:pt x="725214" y="1198180"/>
                </a:lnTo>
                <a:lnTo>
                  <a:pt x="583324" y="1056290"/>
                </a:lnTo>
                <a:lnTo>
                  <a:pt x="709448" y="1166649"/>
                </a:lnTo>
                <a:lnTo>
                  <a:pt x="630621" y="1340069"/>
                </a:lnTo>
                <a:lnTo>
                  <a:pt x="646386" y="130853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36886" y="4808500"/>
            <a:ext cx="588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increment</a:t>
            </a:r>
            <a:r>
              <a:rPr lang="ko-KR" altLang="en-US" sz="2400" dirty="0" smtClean="0"/>
              <a:t>가 정수 데이터형임을 선언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free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9949" y="1366047"/>
          <a:ext cx="9948545" cy="364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545"/>
              </a:tblGrid>
              <a:tr h="500480">
                <a:tc>
                  <a:txBody>
                    <a:bodyPr/>
                    <a:lstStyle/>
                    <a:p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brk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와 </a:t>
                      </a:r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sbrk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와 비교했을 때 </a:t>
                      </a:r>
                      <a:r>
                        <a:rPr lang="en-US" altLang="ko-KR" sz="2800" b="1" dirty="0" err="1" smtClean="0">
                          <a:solidFill>
                            <a:sysClr val="windowText" lastClr="000000"/>
                          </a:solidFill>
                        </a:rPr>
                        <a:t>malloc</a:t>
                      </a:r>
                      <a:r>
                        <a:rPr lang="ko-KR" altLang="en-US" sz="2800" b="1" dirty="0" smtClean="0">
                          <a:solidFill>
                            <a:sysClr val="windowText" lastClr="000000"/>
                          </a:solidFill>
                        </a:rPr>
                        <a:t>의 장점</a:t>
                      </a:r>
                      <a:endParaRPr lang="en-US" altLang="ko-KR" sz="2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46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ko-KR" sz="2800" dirty="0" smtClean="0"/>
                        <a:t>C </a:t>
                      </a:r>
                      <a:r>
                        <a:rPr lang="ko-KR" altLang="en-US" sz="2800" dirty="0" smtClean="0"/>
                        <a:t>언어 일부로 표준화 되어 있다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</a:t>
                      </a:r>
                      <a:r>
                        <a:rPr lang="ko-KR" altLang="en-US" sz="2800" dirty="0" err="1" smtClean="0"/>
                        <a:t>멀티스레드</a:t>
                      </a:r>
                      <a:r>
                        <a:rPr lang="ko-KR" altLang="en-US" sz="2800" dirty="0" smtClean="0"/>
                        <a:t> 프로그램에서 사용하기 쉽다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작은 단위로 메모리를 할당하는 간단한 인터페이스를 제공한다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ko-KR" altLang="en-US" sz="2800" dirty="0" smtClean="0"/>
                        <a:t> 임의로 메모리 블록을 해제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ko-KR" altLang="en-US" sz="2800" dirty="0" smtClean="0"/>
                        <a:t>가능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ko-KR" altLang="en-US" sz="2800" dirty="0" smtClean="0"/>
                        <a:t>해제된 메모리 블록은 </a:t>
                      </a:r>
                      <a:r>
                        <a:rPr lang="ko-KR" altLang="en-US" sz="2800" dirty="0" err="1" smtClean="0"/>
                        <a:t>프리</a:t>
                      </a:r>
                      <a:r>
                        <a:rPr lang="ko-KR" altLang="en-US" sz="2800" dirty="0" smtClean="0"/>
                        <a:t> 리스트로 관리되어 추후 메모리 할당 시 재활용된다</a:t>
                      </a:r>
                      <a:r>
                        <a:rPr lang="en-US" altLang="ko-KR" sz="2800" dirty="0" smtClean="0"/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free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6289" y="1119352"/>
            <a:ext cx="10547131" cy="38625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stdlib.h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&gt;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malloc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size_t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 size);</a:t>
            </a:r>
          </a:p>
          <a:p>
            <a:r>
              <a:rPr lang="ko-KR" altLang="en-US" sz="2400" b="1" dirty="0" smtClean="0">
                <a:solidFill>
                  <a:sysClr val="windowText" lastClr="000000"/>
                </a:solidFill>
              </a:rPr>
              <a:t>→ 성공 시 할당된 메모리를 가리키는 포인터 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에러 발생 시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NULL 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리턴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2400" b="1" dirty="0" err="1" smtClean="0">
                <a:solidFill>
                  <a:sysClr val="windowText" lastClr="000000"/>
                </a:solidFill>
              </a:rPr>
              <a:t>errno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sz="2400" b="1" dirty="0" smtClean="0">
              <a:solidFill>
                <a:sysClr val="windowText" lastClr="000000"/>
              </a:solidFill>
            </a:endParaRP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400" dirty="0" smtClean="0">
                <a:solidFill>
                  <a:sysClr val="windowText" lastClr="000000"/>
                </a:solidFill>
              </a:rPr>
              <a:t>void free(void *</a:t>
            </a:r>
            <a:r>
              <a:rPr lang="en-US" altLang="ko-KR" sz="2400" dirty="0" err="1" smtClean="0">
                <a:solidFill>
                  <a:sysClr val="windowText" lastClr="000000"/>
                </a:solidFill>
              </a:rPr>
              <a:t>ptr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);</a:t>
            </a:r>
          </a:p>
          <a:p>
            <a:endParaRPr lang="en-US" altLang="ko-KR" sz="24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524789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7458" y="204951"/>
            <a:ext cx="427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free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33370" y="1429108"/>
          <a:ext cx="9948545" cy="422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8484951"/>
              </a:tblGrid>
              <a:tr h="5004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r>
                        <a:rPr kumimoji="0" lang="ko-KR" altLang="en-US" sz="2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시 장점과 단점</a:t>
                      </a:r>
                      <a:endParaRPr kumimoji="0" lang="en-US" altLang="ko-KR" sz="2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</a:t>
                      </a:r>
                      <a:endParaRPr lang="ko-KR" altLang="en-US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후에 수정할 때 프로그램 </a:t>
                      </a:r>
                      <a:r>
                        <a:rPr lang="ko-KR" altLang="en-US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가독성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높이고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 보수 쉬워진다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3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malloc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라이브러리 사용하여 프로그램의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leak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찾는다면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명시적으로 해제되지 않은 모든 메모리가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leak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보고되어 진짜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 leak</a:t>
                      </a:r>
                      <a:r>
                        <a:rPr lang="ko-KR" altLang="en-US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찾기 힘든데 이를 방지한다</a:t>
                      </a:r>
                      <a:r>
                        <a:rPr lang="en-US" altLang="ko-KR" sz="2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</a:t>
                      </a:r>
                      <a:endParaRPr lang="ko-KR" altLang="en-US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free()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호출을 여러 번 하면 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</a:t>
                      </a:r>
                      <a:r>
                        <a:rPr lang="ko-KR" altLang="en-US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시간도 많이 소요되고 코드도 복잡해진다</a:t>
                      </a:r>
                      <a:r>
                        <a:rPr lang="en-US" altLang="ko-KR" sz="2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4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81726" y="181281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Implementation of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free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986" y="1268796"/>
            <a:ext cx="5334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6" y="3849584"/>
            <a:ext cx="84391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22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>
            <a:extLst>
              <a:ext uri="{FF2B5EF4-FFF2-40B4-BE49-F238E27FC236}">
                <a16:creationId xmlns=""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=""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81726" y="181281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Implementation of 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</a:t>
            </a:r>
            <a:r>
              <a:rPr lang="en-US" altLang="ko-KR" sz="2800" b="1" i="1" kern="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alloc</a:t>
            </a:r>
            <a:r>
              <a:rPr lang="en-US" altLang="ko-KR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and free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021" y="1072051"/>
            <a:ext cx="10963932" cy="48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22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680</Words>
  <Application>Microsoft Office PowerPoint</Application>
  <PresentationFormat>사용자 지정</PresentationFormat>
  <Paragraphs>123</Paragraphs>
  <Slides>16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21_Office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이준석</dc:creator>
  <cp:lastModifiedBy>User</cp:lastModifiedBy>
  <cp:revision>7</cp:revision>
  <dcterms:created xsi:type="dcterms:W3CDTF">2020-12-10T02:11:15Z</dcterms:created>
  <dcterms:modified xsi:type="dcterms:W3CDTF">2021-01-10T17:56:43Z</dcterms:modified>
</cp:coreProperties>
</file>