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g"/>
  <Override PartName="/ppt/media/image5.jpg" ContentType="image/jpg"/>
  <Override PartName="/ppt/media/image9.jpg" ContentType="image/jpg"/>
  <Override PartName="/ppt/media/image14.jpg" ContentType="image/jpg"/>
  <Override PartName="/ppt/media/image19.jpg" ContentType="image/jpg"/>
  <Override PartName="/ppt/media/image20.jpg" ContentType="image/jpg"/>
  <Override PartName="/ppt/media/image21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6826" autoAdjust="0"/>
  </p:normalViewPr>
  <p:slideViewPr>
    <p:cSldViewPr snapToGrid="0">
      <p:cViewPr varScale="1">
        <p:scale>
          <a:sx n="66" d="100"/>
          <a:sy n="66" d="100"/>
        </p:scale>
        <p:origin x="11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경록" userId="01450d7b9c0d6e91" providerId="LiveId" clId="{799685D5-35C4-4402-9C60-1E267CCF617F}"/>
    <pc:docChg chg="custSel modSld">
      <pc:chgData name="박 경록" userId="01450d7b9c0d6e91" providerId="LiveId" clId="{799685D5-35C4-4402-9C60-1E267CCF617F}" dt="2021-02-15T09:05:31.845" v="20" actId="255"/>
      <pc:docMkLst>
        <pc:docMk/>
      </pc:docMkLst>
      <pc:sldChg chg="modSp mod">
        <pc:chgData name="박 경록" userId="01450d7b9c0d6e91" providerId="LiveId" clId="{799685D5-35C4-4402-9C60-1E267CCF617F}" dt="2021-02-15T09:02:37.213" v="2" actId="2711"/>
        <pc:sldMkLst>
          <pc:docMk/>
          <pc:sldMk cId="3639010033" sldId="258"/>
        </pc:sldMkLst>
        <pc:spChg chg="mod">
          <ac:chgData name="박 경록" userId="01450d7b9c0d6e91" providerId="LiveId" clId="{799685D5-35C4-4402-9C60-1E267CCF617F}" dt="2021-02-15T09:02:22.813" v="1" actId="255"/>
          <ac:spMkLst>
            <pc:docMk/>
            <pc:sldMk cId="3639010033" sldId="258"/>
            <ac:spMk id="3" creationId="{6B7D4691-8DDE-4CEF-8E78-0473CF853365}"/>
          </ac:spMkLst>
        </pc:spChg>
        <pc:spChg chg="mod">
          <ac:chgData name="박 경록" userId="01450d7b9c0d6e91" providerId="LiveId" clId="{799685D5-35C4-4402-9C60-1E267CCF617F}" dt="2021-02-15T09:02:37.213" v="2" actId="2711"/>
          <ac:spMkLst>
            <pc:docMk/>
            <pc:sldMk cId="3639010033" sldId="258"/>
            <ac:spMk id="4" creationId="{EE6D85D3-E667-4CE9-A7A9-EDC823DF7CCA}"/>
          </ac:spMkLst>
        </pc:spChg>
      </pc:sldChg>
      <pc:sldChg chg="modSp mod">
        <pc:chgData name="박 경록" userId="01450d7b9c0d6e91" providerId="LiveId" clId="{799685D5-35C4-4402-9C60-1E267CCF617F}" dt="2021-02-15T09:02:49.203" v="4" actId="255"/>
        <pc:sldMkLst>
          <pc:docMk/>
          <pc:sldMk cId="2860959645" sldId="266"/>
        </pc:sldMkLst>
        <pc:spChg chg="mod">
          <ac:chgData name="박 경록" userId="01450d7b9c0d6e91" providerId="LiveId" clId="{799685D5-35C4-4402-9C60-1E267CCF617F}" dt="2021-02-15T09:02:49.203" v="4" actId="255"/>
          <ac:spMkLst>
            <pc:docMk/>
            <pc:sldMk cId="2860959645" sldId="266"/>
            <ac:spMk id="3" creationId="{6B7D4691-8DDE-4CEF-8E78-0473CF853365}"/>
          </ac:spMkLst>
        </pc:spChg>
      </pc:sldChg>
      <pc:sldChg chg="modSp mod">
        <pc:chgData name="박 경록" userId="01450d7b9c0d6e91" providerId="LiveId" clId="{799685D5-35C4-4402-9C60-1E267CCF617F}" dt="2021-02-15T09:03:03.188" v="7" actId="255"/>
        <pc:sldMkLst>
          <pc:docMk/>
          <pc:sldMk cId="4182477794" sldId="267"/>
        </pc:sldMkLst>
        <pc:spChg chg="mod">
          <ac:chgData name="박 경록" userId="01450d7b9c0d6e91" providerId="LiveId" clId="{799685D5-35C4-4402-9C60-1E267CCF617F}" dt="2021-02-15T09:03:03.188" v="7" actId="255"/>
          <ac:spMkLst>
            <pc:docMk/>
            <pc:sldMk cId="4182477794" sldId="267"/>
            <ac:spMk id="3" creationId="{6B7D4691-8DDE-4CEF-8E78-0473CF853365}"/>
          </ac:spMkLst>
        </pc:spChg>
      </pc:sldChg>
      <pc:sldChg chg="modSp mod">
        <pc:chgData name="박 경록" userId="01450d7b9c0d6e91" providerId="LiveId" clId="{799685D5-35C4-4402-9C60-1E267CCF617F}" dt="2021-02-15T09:03:27.601" v="10" actId="2711"/>
        <pc:sldMkLst>
          <pc:docMk/>
          <pc:sldMk cId="3334640868" sldId="268"/>
        </pc:sldMkLst>
        <pc:spChg chg="mod">
          <ac:chgData name="박 경록" userId="01450d7b9c0d6e91" providerId="LiveId" clId="{799685D5-35C4-4402-9C60-1E267CCF617F}" dt="2021-02-15T09:03:15.442" v="9" actId="255"/>
          <ac:spMkLst>
            <pc:docMk/>
            <pc:sldMk cId="3334640868" sldId="268"/>
            <ac:spMk id="3" creationId="{6B7D4691-8DDE-4CEF-8E78-0473CF853365}"/>
          </ac:spMkLst>
        </pc:spChg>
        <pc:spChg chg="mod">
          <ac:chgData name="박 경록" userId="01450d7b9c0d6e91" providerId="LiveId" clId="{799685D5-35C4-4402-9C60-1E267CCF617F}" dt="2021-02-15T09:03:27.601" v="10" actId="2711"/>
          <ac:spMkLst>
            <pc:docMk/>
            <pc:sldMk cId="3334640868" sldId="268"/>
            <ac:spMk id="9" creationId="{7E135C66-DD4E-4C54-81F8-A941C9973282}"/>
          </ac:spMkLst>
        </pc:spChg>
        <pc:cxnChg chg="mod">
          <ac:chgData name="박 경록" userId="01450d7b9c0d6e91" providerId="LiveId" clId="{799685D5-35C4-4402-9C60-1E267CCF617F}" dt="2021-02-15T09:03:27.601" v="10" actId="2711"/>
          <ac:cxnSpMkLst>
            <pc:docMk/>
            <pc:sldMk cId="3334640868" sldId="268"/>
            <ac:cxnSpMk id="11" creationId="{385FB93B-176F-4D01-A19A-85E8919B8154}"/>
          </ac:cxnSpMkLst>
        </pc:cxnChg>
      </pc:sldChg>
      <pc:sldChg chg="modSp mod">
        <pc:chgData name="박 경록" userId="01450d7b9c0d6e91" providerId="LiveId" clId="{799685D5-35C4-4402-9C60-1E267CCF617F}" dt="2021-02-15T09:05:31.845" v="20" actId="255"/>
        <pc:sldMkLst>
          <pc:docMk/>
          <pc:sldMk cId="130184217" sldId="269"/>
        </pc:sldMkLst>
        <pc:spChg chg="mod">
          <ac:chgData name="박 경록" userId="01450d7b9c0d6e91" providerId="LiveId" clId="{799685D5-35C4-4402-9C60-1E267CCF617F}" dt="2021-02-15T09:05:31.845" v="20" actId="255"/>
          <ac:spMkLst>
            <pc:docMk/>
            <pc:sldMk cId="130184217" sldId="269"/>
            <ac:spMk id="3" creationId="{6B7D4691-8DDE-4CEF-8E78-0473CF853365}"/>
          </ac:spMkLst>
        </pc:spChg>
        <pc:spChg chg="mod">
          <ac:chgData name="박 경록" userId="01450d7b9c0d6e91" providerId="LiveId" clId="{799685D5-35C4-4402-9C60-1E267CCF617F}" dt="2021-02-15T09:03:57.924" v="14" actId="2711"/>
          <ac:spMkLst>
            <pc:docMk/>
            <pc:sldMk cId="130184217" sldId="269"/>
            <ac:spMk id="10" creationId="{68C85552-624E-4245-8519-D8F0EEF8F99E}"/>
          </ac:spMkLst>
        </pc:spChg>
        <pc:cxnChg chg="mod">
          <ac:chgData name="박 경록" userId="01450d7b9c0d6e91" providerId="LiveId" clId="{799685D5-35C4-4402-9C60-1E267CCF617F}" dt="2021-02-15T09:03:57.924" v="14" actId="2711"/>
          <ac:cxnSpMkLst>
            <pc:docMk/>
            <pc:sldMk cId="130184217" sldId="269"/>
            <ac:cxnSpMk id="8" creationId="{3D50BD62-57EB-4CAF-9227-6D4E65C7832C}"/>
          </ac:cxnSpMkLst>
        </pc:cxnChg>
      </pc:sldChg>
      <pc:sldChg chg="modSp mod">
        <pc:chgData name="박 경록" userId="01450d7b9c0d6e91" providerId="LiveId" clId="{799685D5-35C4-4402-9C60-1E267CCF617F}" dt="2021-02-15T09:04:08.552" v="16" actId="255"/>
        <pc:sldMkLst>
          <pc:docMk/>
          <pc:sldMk cId="336032499" sldId="270"/>
        </pc:sldMkLst>
        <pc:spChg chg="mod">
          <ac:chgData name="박 경록" userId="01450d7b9c0d6e91" providerId="LiveId" clId="{799685D5-35C4-4402-9C60-1E267CCF617F}" dt="2021-02-15T09:04:08.552" v="16" actId="255"/>
          <ac:spMkLst>
            <pc:docMk/>
            <pc:sldMk cId="336032499" sldId="270"/>
            <ac:spMk id="3" creationId="{6B7D4691-8DDE-4CEF-8E78-0473CF853365}"/>
          </ac:spMkLst>
        </pc:spChg>
      </pc:sldChg>
      <pc:sldChg chg="modSp mod">
        <pc:chgData name="박 경록" userId="01450d7b9c0d6e91" providerId="LiveId" clId="{799685D5-35C4-4402-9C60-1E267CCF617F}" dt="2021-02-15T09:04:16.679" v="18" actId="255"/>
        <pc:sldMkLst>
          <pc:docMk/>
          <pc:sldMk cId="169776071" sldId="271"/>
        </pc:sldMkLst>
        <pc:spChg chg="mod">
          <ac:chgData name="박 경록" userId="01450d7b9c0d6e91" providerId="LiveId" clId="{799685D5-35C4-4402-9C60-1E267CCF617F}" dt="2021-02-15T09:04:16.679" v="18" actId="255"/>
          <ac:spMkLst>
            <pc:docMk/>
            <pc:sldMk cId="169776071" sldId="271"/>
            <ac:spMk id="3" creationId="{6B7D4691-8DDE-4CEF-8E78-0473CF8533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00D52-20B8-4E96-A485-2D174EF04CC5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F55A-EFDB-4F8C-983C-656B5325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1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7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3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7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5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5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6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EF55A-EFDB-4F8C-983C-656B532584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9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0DC0B-06A1-4EEA-B44B-D747FAA04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27. Program 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16352-053A-4B5B-B134-FBEAE015E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 : </a:t>
            </a:r>
            <a:r>
              <a:rPr lang="ko-KR" altLang="en-US" dirty="0"/>
              <a:t>진창호</a:t>
            </a:r>
            <a:r>
              <a:rPr lang="en-US" altLang="ko-KR" dirty="0"/>
              <a:t>, </a:t>
            </a:r>
            <a:r>
              <a:rPr lang="ko-KR" altLang="en-US" dirty="0" err="1"/>
              <a:t>박경록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48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14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cs typeface="Arial" panose="020B0604020202020204" pitchFamily="34" charset="0"/>
              </a:rPr>
              <a:t>File Descriptors and exec()</a:t>
            </a:r>
            <a:endParaRPr lang="ko-KR" altLang="en-US" sz="2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D85D3-E667-4CE9-A7A9-EDC823DF7C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74809"/>
            <a:ext cx="10394707" cy="28118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● 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exec()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를 호출하면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? -&gt; 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프로그램이 열어놓은 모든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atin typeface="+mn-ea"/>
                <a:cs typeface="함초롬바탕" panose="02030604000101010101" pitchFamily="18" charset="-127"/>
              </a:rPr>
              <a:t>fd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는 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exec() 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동안에도 계속 </a:t>
            </a:r>
            <a:r>
              <a:rPr lang="ko-KR" altLang="en-US" dirty="0" err="1">
                <a:latin typeface="+mn-ea"/>
                <a:cs typeface="함초롬바탕" panose="02030604000101010101" pitchFamily="18" charset="-127"/>
              </a:rPr>
              <a:t>열려있음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● 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fork()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와 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exec()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의 차이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? -&gt; 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새로운 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PID(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프로세스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+mn-ea"/>
                <a:cs typeface="함초롬바탕" panose="02030604000101010101" pitchFamily="18" charset="-127"/>
              </a:rPr>
              <a:t>의 유무</a:t>
            </a:r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! </a:t>
            </a:r>
          </a:p>
          <a:p>
            <a:pPr marL="0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F51DD0-D96B-4588-B8DE-03667435769E}"/>
              </a:ext>
            </a:extLst>
          </p:cNvPr>
          <p:cNvSpPr/>
          <p:nvPr/>
        </p:nvSpPr>
        <p:spPr>
          <a:xfrm>
            <a:off x="909363" y="2635848"/>
            <a:ext cx="904775" cy="793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3BA467-9A34-430F-B8AB-5F081E3CE217}"/>
              </a:ext>
            </a:extLst>
          </p:cNvPr>
          <p:cNvSpPr/>
          <p:nvPr/>
        </p:nvSpPr>
        <p:spPr>
          <a:xfrm>
            <a:off x="909362" y="3924029"/>
            <a:ext cx="904775" cy="793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C130F6-DDBB-4768-B46C-E1548D06D465}"/>
              </a:ext>
            </a:extLst>
          </p:cNvPr>
          <p:cNvSpPr/>
          <p:nvPr/>
        </p:nvSpPr>
        <p:spPr>
          <a:xfrm>
            <a:off x="2640306" y="3924029"/>
            <a:ext cx="904775" cy="793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72C157-CAC5-4514-B956-6456C00DD3BA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1750" y="3429000"/>
            <a:ext cx="1" cy="49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B948A8-8DFB-4FD9-8140-E13118B2317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1814137" y="4320605"/>
            <a:ext cx="826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F1463A-A090-4C8E-92CA-4B91746DCCFC}"/>
              </a:ext>
            </a:extLst>
          </p:cNvPr>
          <p:cNvSpPr/>
          <p:nvPr/>
        </p:nvSpPr>
        <p:spPr>
          <a:xfrm>
            <a:off x="6237171" y="3130877"/>
            <a:ext cx="1761421" cy="7931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3AC91E-318A-44F1-8EFA-FBAB1C60F916}"/>
              </a:ext>
            </a:extLst>
          </p:cNvPr>
          <p:cNvSpPr/>
          <p:nvPr/>
        </p:nvSpPr>
        <p:spPr>
          <a:xfrm>
            <a:off x="6631805" y="2896868"/>
            <a:ext cx="1761421" cy="7931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14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cs typeface="Arial" panose="020B0604020202020204" pitchFamily="34" charset="0"/>
              </a:rPr>
              <a:t>FD_CLOEXEC</a:t>
            </a:r>
            <a:endParaRPr lang="ko-KR" altLang="en-US" sz="2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D85D3-E667-4CE9-A7A9-EDC823DF7C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36413"/>
            <a:ext cx="10394707" cy="2811800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0FFF1-BAD0-42FD-A39A-7BC8A48619A0}"/>
              </a:ext>
            </a:extLst>
          </p:cNvPr>
          <p:cNvSpPr txBox="1"/>
          <p:nvPr/>
        </p:nvSpPr>
        <p:spPr>
          <a:xfrm>
            <a:off x="854473" y="1429037"/>
            <a:ext cx="10029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exec()</a:t>
            </a:r>
            <a:r>
              <a:rPr lang="ko-KR" altLang="en-US" dirty="0"/>
              <a:t>가 특권 프로세스로부터 잘 모르는 프로그램</a:t>
            </a:r>
            <a:r>
              <a:rPr lang="en-US" altLang="ko-KR" dirty="0"/>
              <a:t>, </a:t>
            </a:r>
            <a:r>
              <a:rPr lang="ko-KR" altLang="en-US" dirty="0"/>
              <a:t>이미 열린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필요로 하지 않는 프로그램을 열 경우에</a:t>
            </a:r>
            <a:r>
              <a:rPr lang="en-US" altLang="ko-KR" dirty="0"/>
              <a:t>, FD_CLOEXEC</a:t>
            </a:r>
            <a:r>
              <a:rPr lang="ko-KR" altLang="en-US" dirty="0"/>
              <a:t>이 </a:t>
            </a:r>
            <a:r>
              <a:rPr lang="ko-KR" altLang="en-US" dirty="0" err="1"/>
              <a:t>필요로함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</a:t>
            </a:r>
            <a:r>
              <a:rPr lang="en-US" altLang="ko-KR" dirty="0"/>
              <a:t>why?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불필요한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닫는 것이 프로그램을 안전하게 작성하는 것이기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 모든 </a:t>
            </a:r>
            <a:r>
              <a:rPr lang="en-US" altLang="ko-KR" dirty="0" err="1"/>
              <a:t>fd</a:t>
            </a:r>
            <a:r>
              <a:rPr lang="ko-KR" altLang="en-US" dirty="0"/>
              <a:t>에 대해 </a:t>
            </a:r>
            <a:r>
              <a:rPr lang="en-US" altLang="ko-KR" dirty="0"/>
              <a:t>close() </a:t>
            </a:r>
            <a:r>
              <a:rPr lang="ko-KR" altLang="en-US" dirty="0"/>
              <a:t>호출하는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fd</a:t>
            </a:r>
            <a:r>
              <a:rPr lang="ko-KR" altLang="en-US" dirty="0"/>
              <a:t>가 라이브러리 함수에 의 해 열렸을 가능성</a:t>
            </a:r>
            <a:r>
              <a:rPr lang="en-US" altLang="ko-KR" dirty="0"/>
              <a:t>. Exec()</a:t>
            </a:r>
            <a:r>
              <a:rPr lang="ko-KR" altLang="en-US" dirty="0"/>
              <a:t>가 실행되기 전에 주 프로그램에서 </a:t>
            </a:r>
            <a:r>
              <a:rPr lang="en-US" altLang="ko-KR" dirty="0" err="1"/>
              <a:t>fd</a:t>
            </a:r>
            <a:r>
              <a:rPr lang="ko-KR" altLang="en-US" dirty="0"/>
              <a:t>를 강제로 닫을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exec()</a:t>
            </a:r>
            <a:r>
              <a:rPr lang="ko-KR" altLang="en-US" dirty="0"/>
              <a:t> 호출이 실패하면</a:t>
            </a:r>
            <a:r>
              <a:rPr lang="en-US" altLang="ko-KR" dirty="0"/>
              <a:t>, </a:t>
            </a:r>
            <a:r>
              <a:rPr lang="en-US" altLang="ko-KR" dirty="0" err="1"/>
              <a:t>fd</a:t>
            </a:r>
            <a:r>
              <a:rPr lang="ko-KR" altLang="en-US" dirty="0"/>
              <a:t>를 열린 상태로 두고 싶은 경우가 있는데</a:t>
            </a:r>
            <a:r>
              <a:rPr lang="en-US" altLang="ko-KR" dirty="0"/>
              <a:t>, </a:t>
            </a:r>
            <a:r>
              <a:rPr lang="ko-KR" altLang="en-US" dirty="0"/>
              <a:t>벌써 닫혔다면</a:t>
            </a:r>
            <a:r>
              <a:rPr lang="en-US" altLang="ko-KR" dirty="0"/>
              <a:t>, </a:t>
            </a:r>
            <a:r>
              <a:rPr lang="ko-KR" altLang="en-US" dirty="0"/>
              <a:t>다시 같은 파일을 </a:t>
            </a:r>
            <a:r>
              <a:rPr lang="ko-KR" altLang="en-US" dirty="0" err="1"/>
              <a:t>가르키도록</a:t>
            </a:r>
            <a:r>
              <a:rPr lang="ko-KR" altLang="en-US" dirty="0"/>
              <a:t> 열기가 어렵거나 불가능 할 때가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● 플래그가 설정되면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성공적인 </a:t>
            </a:r>
            <a:r>
              <a:rPr lang="en-US" altLang="ko-KR" dirty="0"/>
              <a:t>exec() </a:t>
            </a:r>
            <a:r>
              <a:rPr lang="ko-KR" altLang="en-US" dirty="0"/>
              <a:t>동안에는 </a:t>
            </a:r>
            <a:r>
              <a:rPr lang="en-US" altLang="ko-KR" dirty="0" err="1"/>
              <a:t>fd</a:t>
            </a:r>
            <a:r>
              <a:rPr lang="ko-KR" altLang="en-US" dirty="0"/>
              <a:t>가 자동적으로 닫히고</a:t>
            </a:r>
            <a:r>
              <a:rPr lang="en-US" altLang="ko-KR" dirty="0"/>
              <a:t>, </a:t>
            </a:r>
            <a:r>
              <a:rPr lang="ko-KR" altLang="en-US" dirty="0"/>
              <a:t>실패하면 열린 상태로 남음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95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14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cs typeface="Arial" panose="020B0604020202020204" pitchFamily="34" charset="0"/>
              </a:rPr>
              <a:t>Executing a Shell Command: system()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0FFF1-BAD0-42FD-A39A-7BC8A48619A0}"/>
              </a:ext>
            </a:extLst>
          </p:cNvPr>
          <p:cNvSpPr txBox="1"/>
          <p:nvPr/>
        </p:nvSpPr>
        <p:spPr>
          <a:xfrm>
            <a:off x="815972" y="1024776"/>
            <a:ext cx="10394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▷에러와 시그널 처리는 </a:t>
            </a:r>
            <a:r>
              <a:rPr lang="en-US" altLang="ko-KR" dirty="0"/>
              <a:t>system()</a:t>
            </a:r>
            <a:r>
              <a:rPr lang="ko-KR" altLang="en-US" dirty="0"/>
              <a:t>이 알아서 처리</a:t>
            </a:r>
            <a:endParaRPr lang="en-US" altLang="ko-KR" dirty="0"/>
          </a:p>
          <a:p>
            <a:r>
              <a:rPr lang="ko-KR" altLang="en-US" dirty="0"/>
              <a:t>▷ 응용 프로그램에 </a:t>
            </a:r>
            <a:r>
              <a:rPr lang="en-US" altLang="ko-KR" dirty="0"/>
              <a:t>‘</a:t>
            </a:r>
            <a:r>
              <a:rPr lang="ko-KR" altLang="en-US" dirty="0"/>
              <a:t>셸 명령 수행</a:t>
            </a:r>
            <a:r>
              <a:rPr lang="en-US" altLang="ko-KR" dirty="0"/>
              <a:t>＇</a:t>
            </a:r>
            <a:r>
              <a:rPr lang="ko-KR" altLang="en-US" dirty="0"/>
              <a:t>을 추가하기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r>
              <a:rPr lang="ko-KR" altLang="en-US" dirty="0"/>
              <a:t>▷</a:t>
            </a:r>
            <a:r>
              <a:rPr lang="en-US" altLang="ko-KR" dirty="0"/>
              <a:t> fork(), exec(),wait..</a:t>
            </a:r>
            <a:r>
              <a:rPr lang="ko-KR" altLang="en-US" dirty="0"/>
              <a:t>등 호출하기 위해 알아야 할 세부사항을 다룰 필요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▷ 사용하기에 비효율적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●</a:t>
            </a:r>
            <a:r>
              <a:rPr lang="ko-KR" altLang="en-US" dirty="0" err="1"/>
              <a:t>리턴값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▷</a:t>
            </a:r>
            <a:r>
              <a:rPr lang="en-US" altLang="ko-KR" dirty="0" err="1"/>
              <a:t>comman</a:t>
            </a:r>
            <a:r>
              <a:rPr lang="ko-KR" altLang="en-US" dirty="0"/>
              <a:t>값이 </a:t>
            </a:r>
            <a:r>
              <a:rPr lang="en-US" altLang="ko-KR" dirty="0"/>
              <a:t>NULL</a:t>
            </a:r>
            <a:r>
              <a:rPr lang="ko-KR" altLang="en-US" dirty="0"/>
              <a:t>포인터일 경우</a:t>
            </a:r>
            <a:r>
              <a:rPr lang="en-US" altLang="ko-KR" dirty="0"/>
              <a:t>-&gt; </a:t>
            </a:r>
            <a:r>
              <a:rPr lang="ko-KR" altLang="en-US" dirty="0"/>
              <a:t>셸이 가용할 시</a:t>
            </a:r>
            <a:r>
              <a:rPr lang="en-US" altLang="ko-KR" dirty="0"/>
              <a:t>: 0</a:t>
            </a:r>
            <a:r>
              <a:rPr lang="ko-KR" altLang="en-US" dirty="0"/>
              <a:t>이 아닌 값 리턴 </a:t>
            </a:r>
            <a:r>
              <a:rPr lang="en-US" altLang="ko-KR" dirty="0"/>
              <a:t>/ </a:t>
            </a:r>
            <a:r>
              <a:rPr lang="ko-KR" altLang="en-US" dirty="0"/>
              <a:t>셸이 사용할 수 없을 시</a:t>
            </a:r>
            <a:r>
              <a:rPr lang="en-US" altLang="ko-KR" dirty="0"/>
              <a:t>: 0 </a:t>
            </a:r>
            <a:r>
              <a:rPr lang="ko-KR" altLang="en-US" dirty="0"/>
              <a:t>리턴</a:t>
            </a:r>
            <a:endParaRPr lang="en-US" altLang="ko-KR" dirty="0"/>
          </a:p>
          <a:p>
            <a:r>
              <a:rPr lang="ko-KR" altLang="en-US" dirty="0"/>
              <a:t>▷</a:t>
            </a:r>
            <a:r>
              <a:rPr lang="en-US" altLang="ko-KR" dirty="0"/>
              <a:t> </a:t>
            </a:r>
            <a:r>
              <a:rPr lang="ko-KR" altLang="en-US" dirty="0"/>
              <a:t>자식 프로세스를 생성할 수 없거나</a:t>
            </a:r>
            <a:r>
              <a:rPr lang="en-US" altLang="ko-KR" dirty="0"/>
              <a:t>, </a:t>
            </a:r>
            <a:r>
              <a:rPr lang="ko-KR" altLang="en-US" dirty="0"/>
              <a:t>종료 상태를 알 수 없을 경우</a:t>
            </a:r>
            <a:r>
              <a:rPr lang="en-US" altLang="ko-KR" dirty="0"/>
              <a:t>: -1</a:t>
            </a:r>
          </a:p>
          <a:p>
            <a:r>
              <a:rPr lang="ko-KR" altLang="en-US" dirty="0"/>
              <a:t>▷</a:t>
            </a:r>
            <a:r>
              <a:rPr lang="en-US" altLang="ko-KR" dirty="0"/>
              <a:t> </a:t>
            </a:r>
            <a:r>
              <a:rPr lang="ko-KR" altLang="en-US" dirty="0"/>
              <a:t>자식 프로세스에서 셸이 실행되지 못할 경우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_exit(127)</a:t>
            </a:r>
            <a:r>
              <a:rPr lang="ko-KR" altLang="en-US" dirty="0"/>
              <a:t>을 호출 후</a:t>
            </a:r>
            <a:r>
              <a:rPr lang="en-US" altLang="ko-KR" dirty="0"/>
              <a:t>, </a:t>
            </a:r>
            <a:r>
              <a:rPr lang="ko-KR" altLang="en-US" dirty="0"/>
              <a:t>종료된 것 처럼 값을 리턴</a:t>
            </a:r>
            <a:endParaRPr lang="en-US" altLang="ko-KR" dirty="0"/>
          </a:p>
          <a:p>
            <a:r>
              <a:rPr lang="ko-KR" altLang="en-US" dirty="0"/>
              <a:t>▷</a:t>
            </a:r>
            <a:r>
              <a:rPr lang="en-US" altLang="ko-KR" dirty="0"/>
              <a:t> </a:t>
            </a:r>
            <a:r>
              <a:rPr lang="ko-KR" altLang="en-US" dirty="0"/>
              <a:t>모든 시스템 호출이 성공한 경우</a:t>
            </a:r>
            <a:r>
              <a:rPr lang="en-US" altLang="ko-KR" dirty="0"/>
              <a:t>: command</a:t>
            </a:r>
            <a:r>
              <a:rPr lang="ko-KR" altLang="en-US" dirty="0"/>
              <a:t>를 수행한 자식 셸의 종료 상태 리턴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09F02F-8C12-4417-8523-F85EBC04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03091"/>
            <a:ext cx="9259501" cy="17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3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cs typeface="Arial" panose="020B0604020202020204" pitchFamily="34" charset="0"/>
              </a:rPr>
              <a:t>An improved system() implementation (1/3)</a:t>
            </a:r>
            <a:endParaRPr lang="ko-KR" altLang="en-US" sz="2800" dirty="0"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5C19E-AAD8-48C9-91BF-EF32FD9E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48" y="1352550"/>
            <a:ext cx="4862452" cy="293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35C66-DD4E-4C54-81F8-A941C9973282}"/>
              </a:ext>
            </a:extLst>
          </p:cNvPr>
          <p:cNvSpPr txBox="1"/>
          <p:nvPr/>
        </p:nvSpPr>
        <p:spPr>
          <a:xfrm>
            <a:off x="428625" y="1352550"/>
            <a:ext cx="367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① </a:t>
            </a:r>
            <a:r>
              <a:rPr lang="en-US" altLang="ko-KR" dirty="0">
                <a:latin typeface="+mn-ea"/>
              </a:rPr>
              <a:t>System()</a:t>
            </a:r>
            <a:r>
              <a:rPr lang="ko-KR" altLang="en-US" dirty="0">
                <a:latin typeface="+mn-ea"/>
              </a:rPr>
              <a:t>을 호출하여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셸 명령 </a:t>
            </a:r>
            <a:r>
              <a:rPr lang="en-US" altLang="ko-KR" dirty="0">
                <a:latin typeface="+mn-ea"/>
              </a:rPr>
              <a:t>‘:’ </a:t>
            </a:r>
            <a:r>
              <a:rPr lang="ko-KR" altLang="en-US" dirty="0">
                <a:latin typeface="+mn-ea"/>
              </a:rPr>
              <a:t>을 수행하고 </a:t>
            </a:r>
            <a:r>
              <a:rPr lang="ko-KR" altLang="en-US" dirty="0" err="1">
                <a:latin typeface="+mn-ea"/>
              </a:rPr>
              <a:t>리턴값이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인지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5FB93B-176F-4D01-A19A-85E8919B8154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4105276" y="1814215"/>
            <a:ext cx="2652775" cy="1852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3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cs typeface="Arial" panose="020B0604020202020204" pitchFamily="34" charset="0"/>
              </a:rPr>
              <a:t>An improved system() implementation (2/3)</a:t>
            </a:r>
            <a:endParaRPr lang="ko-KR" altLang="en-US" sz="2800" dirty="0"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A7640-709C-49F1-B7D2-0346DA55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12" y="1445315"/>
            <a:ext cx="4852988" cy="3586728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3D50BD62-57EB-4CAF-9227-6D4E65C7832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4543426" y="1746596"/>
            <a:ext cx="2266950" cy="2209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C85552-624E-4245-8519-D8F0EEF8F99E}"/>
              </a:ext>
            </a:extLst>
          </p:cNvPr>
          <p:cNvSpPr txBox="1"/>
          <p:nvPr/>
        </p:nvSpPr>
        <p:spPr>
          <a:xfrm>
            <a:off x="2476500" y="1561929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 err="1"/>
              <a:t>SiGCHLD</a:t>
            </a:r>
            <a:r>
              <a:rPr lang="ko-KR" altLang="en-US" dirty="0"/>
              <a:t>가 블록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DC161-C9C9-46E9-8723-6537C3F056E1}"/>
              </a:ext>
            </a:extLst>
          </p:cNvPr>
          <p:cNvSpPr txBox="1"/>
          <p:nvPr/>
        </p:nvSpPr>
        <p:spPr>
          <a:xfrm>
            <a:off x="2476500" y="2238375"/>
            <a:ext cx="294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  <a:r>
              <a:rPr lang="en-US" altLang="ko-KR" dirty="0"/>
              <a:t>SIGINT, SIGQUIT</a:t>
            </a:r>
            <a:r>
              <a:rPr lang="ko-KR" altLang="en-US" dirty="0"/>
              <a:t>가 무시됨 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8E7807B-90A1-4045-A768-BF7517288159}"/>
              </a:ext>
            </a:extLst>
          </p:cNvPr>
          <p:cNvCxnSpPr/>
          <p:nvPr/>
        </p:nvCxnSpPr>
        <p:spPr>
          <a:xfrm rot="10800000">
            <a:off x="5295901" y="2423041"/>
            <a:ext cx="1514475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C94901-4933-4BCF-ABED-9E20E0043721}"/>
              </a:ext>
            </a:extLst>
          </p:cNvPr>
          <p:cNvSpPr txBox="1"/>
          <p:nvPr/>
        </p:nvSpPr>
        <p:spPr>
          <a:xfrm>
            <a:off x="2440782" y="3590925"/>
            <a:ext cx="408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ko-KR" altLang="en-US" dirty="0" err="1"/>
              <a:t>호출할때에</a:t>
            </a:r>
            <a:r>
              <a:rPr lang="ko-KR" altLang="en-US" dirty="0"/>
              <a:t> </a:t>
            </a:r>
            <a:r>
              <a:rPr lang="en-US" altLang="ko-KR" dirty="0"/>
              <a:t>SIGINT</a:t>
            </a:r>
            <a:r>
              <a:rPr lang="ko-KR" altLang="en-US" dirty="0"/>
              <a:t>와 </a:t>
            </a:r>
            <a:r>
              <a:rPr lang="en-US" altLang="ko-KR" dirty="0"/>
              <a:t>SIGQUIT</a:t>
            </a:r>
            <a:r>
              <a:rPr lang="ko-KR" altLang="en-US" dirty="0"/>
              <a:t>의 속성이 </a:t>
            </a:r>
            <a:r>
              <a:rPr lang="en-US" altLang="ko-KR" dirty="0"/>
              <a:t>SIG_IGN</a:t>
            </a:r>
            <a:r>
              <a:rPr lang="ko-KR" altLang="en-US" dirty="0"/>
              <a:t>이 아니라면</a:t>
            </a:r>
            <a:r>
              <a:rPr lang="en-US" altLang="ko-KR" dirty="0"/>
              <a:t>, </a:t>
            </a:r>
            <a:r>
              <a:rPr lang="ko-KR" altLang="en-US" dirty="0"/>
              <a:t>자식 프로세스는 </a:t>
            </a:r>
            <a:r>
              <a:rPr lang="en-US" altLang="ko-KR" dirty="0"/>
              <a:t>SIG_DFL</a:t>
            </a:r>
            <a:r>
              <a:rPr lang="ko-KR" altLang="en-US" dirty="0"/>
              <a:t>로 설정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5A173305-5AD5-4E0B-923C-89A825FB0EE7}"/>
              </a:ext>
            </a:extLst>
          </p:cNvPr>
          <p:cNvCxnSpPr/>
          <p:nvPr/>
        </p:nvCxnSpPr>
        <p:spPr>
          <a:xfrm rot="10800000">
            <a:off x="6053139" y="4010026"/>
            <a:ext cx="852487" cy="240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0781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cs typeface="Arial" panose="020B0604020202020204" pitchFamily="34" charset="0"/>
              </a:rPr>
              <a:t>An improved system() implementation (3/3)</a:t>
            </a:r>
            <a:endParaRPr lang="ko-KR" altLang="en-US" sz="2800" dirty="0"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DF791-7581-487A-A791-6FBA92D9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23988"/>
            <a:ext cx="5053012" cy="3702814"/>
          </a:xfrm>
          <a:prstGeom prst="rect">
            <a:avLst/>
          </a:prstGeom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F52D2592-A7DE-45DC-8B5E-8F03028DE0C6}"/>
              </a:ext>
            </a:extLst>
          </p:cNvPr>
          <p:cNvCxnSpPr>
            <a:cxnSpLocks/>
          </p:cNvCxnSpPr>
          <p:nvPr/>
        </p:nvCxnSpPr>
        <p:spPr>
          <a:xfrm rot="10800000">
            <a:off x="4638676" y="1685929"/>
            <a:ext cx="1628777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6B19EB-31B7-4FA0-85EC-C46E3FF1A5EF}"/>
              </a:ext>
            </a:extLst>
          </p:cNvPr>
          <p:cNvSpPr txBox="1"/>
          <p:nvPr/>
        </p:nvSpPr>
        <p:spPr>
          <a:xfrm>
            <a:off x="114301" y="1224263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⑥ 자식 프로세스에서 </a:t>
            </a:r>
            <a:r>
              <a:rPr lang="en-US" altLang="ko-KR" dirty="0" err="1"/>
              <a:t>execl</a:t>
            </a:r>
            <a:r>
              <a:rPr lang="en-US" altLang="ko-KR" dirty="0"/>
              <a:t>() </a:t>
            </a:r>
            <a:r>
              <a:rPr lang="ko-KR" altLang="en-US" dirty="0"/>
              <a:t>호출이 실패하면</a:t>
            </a:r>
            <a:r>
              <a:rPr lang="en-US" altLang="ko-KR" dirty="0"/>
              <a:t>, exit()</a:t>
            </a:r>
            <a:r>
              <a:rPr lang="ko-KR" altLang="en-US" dirty="0"/>
              <a:t>이 아닌</a:t>
            </a:r>
            <a:r>
              <a:rPr lang="en-US" altLang="ko-KR" dirty="0"/>
              <a:t>, _exit()</a:t>
            </a:r>
            <a:r>
              <a:rPr lang="ko-KR" altLang="en-US" dirty="0"/>
              <a:t>를 사용하여 프로세스를 종료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5AB6D-B776-49D2-963C-C768A0B4523F}"/>
              </a:ext>
            </a:extLst>
          </p:cNvPr>
          <p:cNvSpPr txBox="1"/>
          <p:nvPr/>
        </p:nvSpPr>
        <p:spPr>
          <a:xfrm>
            <a:off x="114301" y="266174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⑦루프를 이용하여 </a:t>
            </a:r>
            <a:r>
              <a:rPr lang="en-US" altLang="ko-KR" dirty="0"/>
              <a:t>EINTR</a:t>
            </a:r>
            <a:r>
              <a:rPr lang="ko-KR" altLang="en-US" dirty="0"/>
              <a:t>에러로 실패한 경우</a:t>
            </a:r>
            <a:r>
              <a:rPr lang="en-US" altLang="ko-KR" dirty="0"/>
              <a:t>,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r>
              <a:rPr lang="ko-KR" altLang="en-US" dirty="0"/>
              <a:t>를 재시작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6389785-849D-4911-92B3-421EB5F4667E}"/>
              </a:ext>
            </a:extLst>
          </p:cNvPr>
          <p:cNvCxnSpPr>
            <a:endCxn id="14" idx="3"/>
          </p:cNvCxnSpPr>
          <p:nvPr/>
        </p:nvCxnSpPr>
        <p:spPr>
          <a:xfrm rot="10800000" flipV="1">
            <a:off x="4610101" y="2147593"/>
            <a:ext cx="1657352" cy="837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30B205-0E20-4FF8-B0F7-7A75D2A826F4}"/>
              </a:ext>
            </a:extLst>
          </p:cNvPr>
          <p:cNvSpPr txBox="1"/>
          <p:nvPr/>
        </p:nvSpPr>
        <p:spPr>
          <a:xfrm>
            <a:off x="123825" y="3714750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⑦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r>
              <a:rPr lang="ko-KR" altLang="en-US" dirty="0"/>
              <a:t>의 사용</a:t>
            </a:r>
            <a:r>
              <a:rPr lang="en-US" altLang="ko-KR" dirty="0"/>
              <a:t>. Why?</a:t>
            </a:r>
            <a:endParaRPr lang="ko-KR" altLang="en-US" dirty="0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2457F6C2-ADDC-4771-9A7B-D67E1876CF2E}"/>
              </a:ext>
            </a:extLst>
          </p:cNvPr>
          <p:cNvCxnSpPr>
            <a:endCxn id="18" idx="3"/>
          </p:cNvCxnSpPr>
          <p:nvPr/>
        </p:nvCxnSpPr>
        <p:spPr>
          <a:xfrm rot="10800000" flipV="1">
            <a:off x="4133850" y="2147592"/>
            <a:ext cx="3181350" cy="17518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54ECFE-CCCF-43D3-88C1-06705E20C816}"/>
              </a:ext>
            </a:extLst>
          </p:cNvPr>
          <p:cNvSpPr txBox="1"/>
          <p:nvPr/>
        </p:nvSpPr>
        <p:spPr>
          <a:xfrm>
            <a:off x="114301" y="4410075"/>
            <a:ext cx="448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⑨  </a:t>
            </a:r>
            <a:r>
              <a:rPr lang="en-US" altLang="ko-KR" dirty="0" err="1"/>
              <a:t>sigaction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sigprocmask</a:t>
            </a:r>
            <a:r>
              <a:rPr lang="en-US" altLang="ko-KR" dirty="0"/>
              <a:t>() </a:t>
            </a:r>
            <a:r>
              <a:rPr lang="ko-KR" altLang="en-US" dirty="0" err="1"/>
              <a:t>호출로부터의</a:t>
            </a:r>
            <a:r>
              <a:rPr lang="ko-KR" altLang="en-US" dirty="0"/>
              <a:t> 에러는 무시</a:t>
            </a: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B1A431B-C02A-4496-AC34-0270853D3956}"/>
              </a:ext>
            </a:extLst>
          </p:cNvPr>
          <p:cNvCxnSpPr/>
          <p:nvPr/>
        </p:nvCxnSpPr>
        <p:spPr>
          <a:xfrm rot="10800000" flipV="1">
            <a:off x="3448051" y="3971924"/>
            <a:ext cx="2819403" cy="7524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B7D4691-8DDE-4CEF-8E78-0473CF8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0781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cs typeface="Arial" panose="020B0604020202020204" pitchFamily="34" charset="0"/>
              </a:rPr>
              <a:t>Summary</a:t>
            </a:r>
            <a:endParaRPr lang="ko-KR" altLang="en-US" sz="2800" dirty="0"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ACE98-4AE1-4A1D-98D6-D0DAEF247D91}"/>
              </a:ext>
            </a:extLst>
          </p:cNvPr>
          <p:cNvSpPr txBox="1"/>
          <p:nvPr/>
        </p:nvSpPr>
        <p:spPr>
          <a:xfrm>
            <a:off x="542925" y="1492746"/>
            <a:ext cx="10106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execve</a:t>
            </a:r>
            <a:r>
              <a:rPr lang="en-US" altLang="ko-KR" dirty="0"/>
              <a:t>()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프로세스는 현재 실행되고 있는 프로그램을 새 프로그램으로 바꿀 수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Execve</a:t>
            </a:r>
            <a:r>
              <a:rPr lang="en-US" altLang="ko-KR" dirty="0"/>
              <a:t>()  </a:t>
            </a:r>
            <a:r>
              <a:rPr lang="ko-KR" altLang="en-US" dirty="0"/>
              <a:t>호출에 사용되는 인자를 사용하여</a:t>
            </a:r>
            <a:r>
              <a:rPr lang="en-US" altLang="ko-KR" dirty="0"/>
              <a:t>, </a:t>
            </a:r>
            <a:r>
              <a:rPr lang="ko-KR" altLang="en-US" dirty="0"/>
              <a:t>새 프로그램의 인자 목록과 환경 목록 설정 가능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exec() </a:t>
            </a:r>
            <a:r>
              <a:rPr lang="ko-KR" altLang="en-US" dirty="0"/>
              <a:t>류의 함수는 라이브러리 실행 파일을 </a:t>
            </a:r>
            <a:r>
              <a:rPr lang="ko-KR" altLang="en-US" dirty="0" err="1"/>
              <a:t>로드하거나</a:t>
            </a:r>
            <a:r>
              <a:rPr lang="ko-KR" altLang="en-US" dirty="0"/>
              <a:t> 인터프리터 스크립트를 실행할 때 사용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fork(), exec(), exit(), wait()</a:t>
            </a:r>
            <a:r>
              <a:rPr lang="ko-KR" altLang="en-US" dirty="0"/>
              <a:t>를 이용하여 임의의 셸 명령을 실행하는 </a:t>
            </a:r>
            <a:r>
              <a:rPr lang="en-US" altLang="ko-KR" dirty="0"/>
              <a:t>system()</a:t>
            </a:r>
            <a:r>
              <a:rPr lang="ko-KR" altLang="en-US" dirty="0"/>
              <a:t>을 구현하는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Executing a new program : exec</a:t>
            </a:r>
            <a:r>
              <a:rPr lang="ko-KR" altLang="en-US" sz="2800" dirty="0"/>
              <a:t> 함수들</a:t>
            </a: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093D0789-476A-424D-9CB0-83A65EBBB2D2}"/>
              </a:ext>
            </a:extLst>
          </p:cNvPr>
          <p:cNvSpPr/>
          <p:nvPr/>
        </p:nvSpPr>
        <p:spPr>
          <a:xfrm>
            <a:off x="7303098" y="2819816"/>
            <a:ext cx="0" cy="2067560"/>
          </a:xfrm>
          <a:custGeom>
            <a:avLst/>
            <a:gdLst/>
            <a:ahLst/>
            <a:cxnLst/>
            <a:rect l="l" t="t" r="r" b="b"/>
            <a:pathLst>
              <a:path h="2067560">
                <a:moveTo>
                  <a:pt x="0" y="0"/>
                </a:moveTo>
                <a:lnTo>
                  <a:pt x="0" y="2066963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">
            <a:extLst>
              <a:ext uri="{FF2B5EF4-FFF2-40B4-BE49-F238E27FC236}">
                <a16:creationId xmlns:a16="http://schemas.microsoft.com/office/drawing/2014/main" id="{8E91AF46-F682-4EFB-B5A8-E97611D66E40}"/>
              </a:ext>
            </a:extLst>
          </p:cNvPr>
          <p:cNvSpPr/>
          <p:nvPr/>
        </p:nvSpPr>
        <p:spPr>
          <a:xfrm>
            <a:off x="9358250" y="2819816"/>
            <a:ext cx="0" cy="2067560"/>
          </a:xfrm>
          <a:custGeom>
            <a:avLst/>
            <a:gdLst/>
            <a:ahLst/>
            <a:cxnLst/>
            <a:rect l="l" t="t" r="r" b="b"/>
            <a:pathLst>
              <a:path h="2067560">
                <a:moveTo>
                  <a:pt x="0" y="0"/>
                </a:moveTo>
                <a:lnTo>
                  <a:pt x="0" y="2066963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">
            <a:extLst>
              <a:ext uri="{FF2B5EF4-FFF2-40B4-BE49-F238E27FC236}">
                <a16:creationId xmlns:a16="http://schemas.microsoft.com/office/drawing/2014/main" id="{AEC8E5E5-60E0-40E1-8A13-2E1AF9601184}"/>
              </a:ext>
            </a:extLst>
          </p:cNvPr>
          <p:cNvSpPr/>
          <p:nvPr/>
        </p:nvSpPr>
        <p:spPr>
          <a:xfrm>
            <a:off x="7303098" y="2445116"/>
            <a:ext cx="2055495" cy="751205"/>
          </a:xfrm>
          <a:custGeom>
            <a:avLst/>
            <a:gdLst/>
            <a:ahLst/>
            <a:cxnLst/>
            <a:rect l="l" t="t" r="r" b="b"/>
            <a:pathLst>
              <a:path w="2055495" h="751204">
                <a:moveTo>
                  <a:pt x="0" y="374700"/>
                </a:moveTo>
                <a:lnTo>
                  <a:pt x="8646" y="325810"/>
                </a:lnTo>
                <a:lnTo>
                  <a:pt x="33867" y="278834"/>
                </a:lnTo>
                <a:lnTo>
                  <a:pt x="74581" y="234164"/>
                </a:lnTo>
                <a:lnTo>
                  <a:pt x="129709" y="192194"/>
                </a:lnTo>
                <a:lnTo>
                  <a:pt x="162340" y="172344"/>
                </a:lnTo>
                <a:lnTo>
                  <a:pt x="198169" y="153317"/>
                </a:lnTo>
                <a:lnTo>
                  <a:pt x="237062" y="135161"/>
                </a:lnTo>
                <a:lnTo>
                  <a:pt x="278882" y="117926"/>
                </a:lnTo>
                <a:lnTo>
                  <a:pt x="323496" y="101660"/>
                </a:lnTo>
                <a:lnTo>
                  <a:pt x="370767" y="86414"/>
                </a:lnTo>
                <a:lnTo>
                  <a:pt x="420562" y="72235"/>
                </a:lnTo>
                <a:lnTo>
                  <a:pt x="472745" y="59174"/>
                </a:lnTo>
                <a:lnTo>
                  <a:pt x="527181" y="47278"/>
                </a:lnTo>
                <a:lnTo>
                  <a:pt x="583734" y="36599"/>
                </a:lnTo>
                <a:lnTo>
                  <a:pt x="642271" y="27184"/>
                </a:lnTo>
                <a:lnTo>
                  <a:pt x="702655" y="19082"/>
                </a:lnTo>
                <a:lnTo>
                  <a:pt x="764753" y="12343"/>
                </a:lnTo>
                <a:lnTo>
                  <a:pt x="828428" y="7017"/>
                </a:lnTo>
                <a:lnTo>
                  <a:pt x="893545" y="3151"/>
                </a:lnTo>
                <a:lnTo>
                  <a:pt x="959971" y="796"/>
                </a:lnTo>
                <a:lnTo>
                  <a:pt x="1027569" y="0"/>
                </a:lnTo>
                <a:lnTo>
                  <a:pt x="1095167" y="796"/>
                </a:lnTo>
                <a:lnTo>
                  <a:pt x="1161593" y="3151"/>
                </a:lnTo>
                <a:lnTo>
                  <a:pt x="1226711" y="7017"/>
                </a:lnTo>
                <a:lnTo>
                  <a:pt x="1290387" y="12343"/>
                </a:lnTo>
                <a:lnTo>
                  <a:pt x="1352484" y="19082"/>
                </a:lnTo>
                <a:lnTo>
                  <a:pt x="1412869" y="27184"/>
                </a:lnTo>
                <a:lnTo>
                  <a:pt x="1471406" y="36599"/>
                </a:lnTo>
                <a:lnTo>
                  <a:pt x="1527961" y="47278"/>
                </a:lnTo>
                <a:lnTo>
                  <a:pt x="1582397" y="59174"/>
                </a:lnTo>
                <a:lnTo>
                  <a:pt x="1634581" y="72235"/>
                </a:lnTo>
                <a:lnTo>
                  <a:pt x="1684376" y="86414"/>
                </a:lnTo>
                <a:lnTo>
                  <a:pt x="1731649" y="101660"/>
                </a:lnTo>
                <a:lnTo>
                  <a:pt x="1776263" y="117926"/>
                </a:lnTo>
                <a:lnTo>
                  <a:pt x="1818084" y="135161"/>
                </a:lnTo>
                <a:lnTo>
                  <a:pt x="1856978" y="153317"/>
                </a:lnTo>
                <a:lnTo>
                  <a:pt x="1892808" y="172344"/>
                </a:lnTo>
                <a:lnTo>
                  <a:pt x="1925439" y="192194"/>
                </a:lnTo>
                <a:lnTo>
                  <a:pt x="1980568" y="234164"/>
                </a:lnTo>
                <a:lnTo>
                  <a:pt x="2021283" y="278834"/>
                </a:lnTo>
                <a:lnTo>
                  <a:pt x="2046504" y="325810"/>
                </a:lnTo>
                <a:lnTo>
                  <a:pt x="2055152" y="374700"/>
                </a:lnTo>
                <a:lnTo>
                  <a:pt x="2052967" y="399537"/>
                </a:lnTo>
                <a:lnTo>
                  <a:pt x="2035898" y="447832"/>
                </a:lnTo>
                <a:lnTo>
                  <a:pt x="2002795" y="493965"/>
                </a:lnTo>
                <a:lnTo>
                  <a:pt x="1954738" y="537547"/>
                </a:lnTo>
                <a:lnTo>
                  <a:pt x="1892808" y="578190"/>
                </a:lnTo>
                <a:lnTo>
                  <a:pt x="1856978" y="597288"/>
                </a:lnTo>
                <a:lnTo>
                  <a:pt x="1818084" y="615506"/>
                </a:lnTo>
                <a:lnTo>
                  <a:pt x="1776263" y="632795"/>
                </a:lnTo>
                <a:lnTo>
                  <a:pt x="1731649" y="649107"/>
                </a:lnTo>
                <a:lnTo>
                  <a:pt x="1684376" y="664393"/>
                </a:lnTo>
                <a:lnTo>
                  <a:pt x="1634581" y="678604"/>
                </a:lnTo>
                <a:lnTo>
                  <a:pt x="1582397" y="691692"/>
                </a:lnTo>
                <a:lnTo>
                  <a:pt x="1527961" y="703608"/>
                </a:lnTo>
                <a:lnTo>
                  <a:pt x="1471406" y="714305"/>
                </a:lnTo>
                <a:lnTo>
                  <a:pt x="1412869" y="723733"/>
                </a:lnTo>
                <a:lnTo>
                  <a:pt x="1352484" y="731843"/>
                </a:lnTo>
                <a:lnTo>
                  <a:pt x="1290387" y="738588"/>
                </a:lnTo>
                <a:lnTo>
                  <a:pt x="1226711" y="743918"/>
                </a:lnTo>
                <a:lnTo>
                  <a:pt x="1161593" y="747786"/>
                </a:lnTo>
                <a:lnTo>
                  <a:pt x="1095167" y="750142"/>
                </a:lnTo>
                <a:lnTo>
                  <a:pt x="1027569" y="750938"/>
                </a:lnTo>
                <a:lnTo>
                  <a:pt x="959971" y="750142"/>
                </a:lnTo>
                <a:lnTo>
                  <a:pt x="893545" y="747786"/>
                </a:lnTo>
                <a:lnTo>
                  <a:pt x="828428" y="743918"/>
                </a:lnTo>
                <a:lnTo>
                  <a:pt x="764753" y="738588"/>
                </a:lnTo>
                <a:lnTo>
                  <a:pt x="702655" y="731843"/>
                </a:lnTo>
                <a:lnTo>
                  <a:pt x="642271" y="723733"/>
                </a:lnTo>
                <a:lnTo>
                  <a:pt x="583734" y="714305"/>
                </a:lnTo>
                <a:lnTo>
                  <a:pt x="527181" y="703608"/>
                </a:lnTo>
                <a:lnTo>
                  <a:pt x="472745" y="691692"/>
                </a:lnTo>
                <a:lnTo>
                  <a:pt x="420562" y="678604"/>
                </a:lnTo>
                <a:lnTo>
                  <a:pt x="370767" y="664393"/>
                </a:lnTo>
                <a:lnTo>
                  <a:pt x="323496" y="649107"/>
                </a:lnTo>
                <a:lnTo>
                  <a:pt x="278882" y="632795"/>
                </a:lnTo>
                <a:lnTo>
                  <a:pt x="237062" y="615506"/>
                </a:lnTo>
                <a:lnTo>
                  <a:pt x="198169" y="597288"/>
                </a:lnTo>
                <a:lnTo>
                  <a:pt x="162340" y="578190"/>
                </a:lnTo>
                <a:lnTo>
                  <a:pt x="129709" y="558260"/>
                </a:lnTo>
                <a:lnTo>
                  <a:pt x="74581" y="516099"/>
                </a:lnTo>
                <a:lnTo>
                  <a:pt x="33867" y="471193"/>
                </a:lnTo>
                <a:lnTo>
                  <a:pt x="8646" y="423931"/>
                </a:lnTo>
                <a:lnTo>
                  <a:pt x="0" y="37470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">
            <a:extLst>
              <a:ext uri="{FF2B5EF4-FFF2-40B4-BE49-F238E27FC236}">
                <a16:creationId xmlns:a16="http://schemas.microsoft.com/office/drawing/2014/main" id="{BD54E60D-9C76-43D8-9379-081D60DDF696}"/>
              </a:ext>
            </a:extLst>
          </p:cNvPr>
          <p:cNvSpPr/>
          <p:nvPr/>
        </p:nvSpPr>
        <p:spPr>
          <a:xfrm>
            <a:off x="7303098" y="4510555"/>
            <a:ext cx="2055495" cy="752475"/>
          </a:xfrm>
          <a:custGeom>
            <a:avLst/>
            <a:gdLst/>
            <a:ahLst/>
            <a:cxnLst/>
            <a:rect l="l" t="t" r="r" b="b"/>
            <a:pathLst>
              <a:path w="2055495" h="752475">
                <a:moveTo>
                  <a:pt x="0" y="376224"/>
                </a:moveTo>
                <a:lnTo>
                  <a:pt x="8646" y="327306"/>
                </a:lnTo>
                <a:lnTo>
                  <a:pt x="33867" y="280253"/>
                </a:lnTo>
                <a:lnTo>
                  <a:pt x="74581" y="235467"/>
                </a:lnTo>
                <a:lnTo>
                  <a:pt x="129709" y="193350"/>
                </a:lnTo>
                <a:lnTo>
                  <a:pt x="162340" y="173418"/>
                </a:lnTo>
                <a:lnTo>
                  <a:pt x="198169" y="154304"/>
                </a:lnTo>
                <a:lnTo>
                  <a:pt x="237062" y="136060"/>
                </a:lnTo>
                <a:lnTo>
                  <a:pt x="278882" y="118734"/>
                </a:lnTo>
                <a:lnTo>
                  <a:pt x="323496" y="102377"/>
                </a:lnTo>
                <a:lnTo>
                  <a:pt x="370767" y="87039"/>
                </a:lnTo>
                <a:lnTo>
                  <a:pt x="420562" y="72772"/>
                </a:lnTo>
                <a:lnTo>
                  <a:pt x="472745" y="59624"/>
                </a:lnTo>
                <a:lnTo>
                  <a:pt x="527181" y="47647"/>
                </a:lnTo>
                <a:lnTo>
                  <a:pt x="583734" y="36890"/>
                </a:lnTo>
                <a:lnTo>
                  <a:pt x="642271" y="27405"/>
                </a:lnTo>
                <a:lnTo>
                  <a:pt x="702655" y="19241"/>
                </a:lnTo>
                <a:lnTo>
                  <a:pt x="764753" y="12448"/>
                </a:lnTo>
                <a:lnTo>
                  <a:pt x="828428" y="7077"/>
                </a:lnTo>
                <a:lnTo>
                  <a:pt x="893545" y="3179"/>
                </a:lnTo>
                <a:lnTo>
                  <a:pt x="959971" y="803"/>
                </a:lnTo>
                <a:lnTo>
                  <a:pt x="1027569" y="0"/>
                </a:lnTo>
                <a:lnTo>
                  <a:pt x="1095167" y="803"/>
                </a:lnTo>
                <a:lnTo>
                  <a:pt x="1161593" y="3179"/>
                </a:lnTo>
                <a:lnTo>
                  <a:pt x="1226711" y="7077"/>
                </a:lnTo>
                <a:lnTo>
                  <a:pt x="1290387" y="12448"/>
                </a:lnTo>
                <a:lnTo>
                  <a:pt x="1352484" y="19241"/>
                </a:lnTo>
                <a:lnTo>
                  <a:pt x="1412869" y="27405"/>
                </a:lnTo>
                <a:lnTo>
                  <a:pt x="1471406" y="36890"/>
                </a:lnTo>
                <a:lnTo>
                  <a:pt x="1527961" y="47647"/>
                </a:lnTo>
                <a:lnTo>
                  <a:pt x="1582397" y="59624"/>
                </a:lnTo>
                <a:lnTo>
                  <a:pt x="1634581" y="72772"/>
                </a:lnTo>
                <a:lnTo>
                  <a:pt x="1684376" y="87039"/>
                </a:lnTo>
                <a:lnTo>
                  <a:pt x="1731649" y="102377"/>
                </a:lnTo>
                <a:lnTo>
                  <a:pt x="1776263" y="118734"/>
                </a:lnTo>
                <a:lnTo>
                  <a:pt x="1818084" y="136060"/>
                </a:lnTo>
                <a:lnTo>
                  <a:pt x="1856978" y="154304"/>
                </a:lnTo>
                <a:lnTo>
                  <a:pt x="1892808" y="173418"/>
                </a:lnTo>
                <a:lnTo>
                  <a:pt x="1925439" y="193350"/>
                </a:lnTo>
                <a:lnTo>
                  <a:pt x="1980568" y="235467"/>
                </a:lnTo>
                <a:lnTo>
                  <a:pt x="2021283" y="280253"/>
                </a:lnTo>
                <a:lnTo>
                  <a:pt x="2046504" y="327306"/>
                </a:lnTo>
                <a:lnTo>
                  <a:pt x="2055152" y="376224"/>
                </a:lnTo>
                <a:lnTo>
                  <a:pt x="2052967" y="400891"/>
                </a:lnTo>
                <a:lnTo>
                  <a:pt x="2035898" y="448927"/>
                </a:lnTo>
                <a:lnTo>
                  <a:pt x="2002795" y="494897"/>
                </a:lnTo>
                <a:lnTo>
                  <a:pt x="1954738" y="538399"/>
                </a:lnTo>
                <a:lnTo>
                  <a:pt x="1892808" y="579031"/>
                </a:lnTo>
                <a:lnTo>
                  <a:pt x="1856978" y="598144"/>
                </a:lnTo>
                <a:lnTo>
                  <a:pt x="1818084" y="616389"/>
                </a:lnTo>
                <a:lnTo>
                  <a:pt x="1776263" y="633715"/>
                </a:lnTo>
                <a:lnTo>
                  <a:pt x="1731649" y="650072"/>
                </a:lnTo>
                <a:lnTo>
                  <a:pt x="1684376" y="665409"/>
                </a:lnTo>
                <a:lnTo>
                  <a:pt x="1634581" y="679677"/>
                </a:lnTo>
                <a:lnTo>
                  <a:pt x="1582397" y="692825"/>
                </a:lnTo>
                <a:lnTo>
                  <a:pt x="1527961" y="704802"/>
                </a:lnTo>
                <a:lnTo>
                  <a:pt x="1471406" y="715558"/>
                </a:lnTo>
                <a:lnTo>
                  <a:pt x="1412869" y="725044"/>
                </a:lnTo>
                <a:lnTo>
                  <a:pt x="1352484" y="733208"/>
                </a:lnTo>
                <a:lnTo>
                  <a:pt x="1290387" y="740001"/>
                </a:lnTo>
                <a:lnTo>
                  <a:pt x="1226711" y="745371"/>
                </a:lnTo>
                <a:lnTo>
                  <a:pt x="1161593" y="749270"/>
                </a:lnTo>
                <a:lnTo>
                  <a:pt x="1095167" y="751646"/>
                </a:lnTo>
                <a:lnTo>
                  <a:pt x="1027569" y="752449"/>
                </a:lnTo>
                <a:lnTo>
                  <a:pt x="959971" y="751646"/>
                </a:lnTo>
                <a:lnTo>
                  <a:pt x="893545" y="749270"/>
                </a:lnTo>
                <a:lnTo>
                  <a:pt x="828428" y="745371"/>
                </a:lnTo>
                <a:lnTo>
                  <a:pt x="764753" y="740001"/>
                </a:lnTo>
                <a:lnTo>
                  <a:pt x="702655" y="733208"/>
                </a:lnTo>
                <a:lnTo>
                  <a:pt x="642271" y="725044"/>
                </a:lnTo>
                <a:lnTo>
                  <a:pt x="583734" y="715558"/>
                </a:lnTo>
                <a:lnTo>
                  <a:pt x="527181" y="704802"/>
                </a:lnTo>
                <a:lnTo>
                  <a:pt x="472745" y="692825"/>
                </a:lnTo>
                <a:lnTo>
                  <a:pt x="420562" y="679677"/>
                </a:lnTo>
                <a:lnTo>
                  <a:pt x="370767" y="665409"/>
                </a:lnTo>
                <a:lnTo>
                  <a:pt x="323496" y="650072"/>
                </a:lnTo>
                <a:lnTo>
                  <a:pt x="278882" y="633715"/>
                </a:lnTo>
                <a:lnTo>
                  <a:pt x="237062" y="616389"/>
                </a:lnTo>
                <a:lnTo>
                  <a:pt x="198169" y="598144"/>
                </a:lnTo>
                <a:lnTo>
                  <a:pt x="162340" y="579031"/>
                </a:lnTo>
                <a:lnTo>
                  <a:pt x="129709" y="559099"/>
                </a:lnTo>
                <a:lnTo>
                  <a:pt x="74581" y="516982"/>
                </a:lnTo>
                <a:lnTo>
                  <a:pt x="33867" y="472195"/>
                </a:lnTo>
                <a:lnTo>
                  <a:pt x="8646" y="425142"/>
                </a:lnTo>
                <a:lnTo>
                  <a:pt x="0" y="376224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8">
            <a:extLst>
              <a:ext uri="{FF2B5EF4-FFF2-40B4-BE49-F238E27FC236}">
                <a16:creationId xmlns:a16="http://schemas.microsoft.com/office/drawing/2014/main" id="{25CE8798-4314-47B2-9A79-D4EF9C169D93}"/>
              </a:ext>
            </a:extLst>
          </p:cNvPr>
          <p:cNvSpPr/>
          <p:nvPr/>
        </p:nvSpPr>
        <p:spPr>
          <a:xfrm>
            <a:off x="7799376" y="3106189"/>
            <a:ext cx="1176769" cy="1783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B34AE764-3DBE-4A99-AF9C-D04698E4433E}"/>
              </a:ext>
            </a:extLst>
          </p:cNvPr>
          <p:cNvSpPr/>
          <p:nvPr/>
        </p:nvSpPr>
        <p:spPr>
          <a:xfrm>
            <a:off x="7803948" y="3113796"/>
            <a:ext cx="1167765" cy="1771650"/>
          </a:xfrm>
          <a:custGeom>
            <a:avLst/>
            <a:gdLst/>
            <a:ahLst/>
            <a:cxnLst/>
            <a:rect l="l" t="t" r="r" b="b"/>
            <a:pathLst>
              <a:path w="1167765" h="1771650">
                <a:moveTo>
                  <a:pt x="0" y="0"/>
                </a:moveTo>
                <a:lnTo>
                  <a:pt x="1167625" y="0"/>
                </a:lnTo>
                <a:lnTo>
                  <a:pt x="1167625" y="1771459"/>
                </a:lnTo>
                <a:lnTo>
                  <a:pt x="0" y="1771459"/>
                </a:lnTo>
                <a:lnTo>
                  <a:pt x="0" y="0"/>
                </a:lnTo>
                <a:close/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0">
            <a:extLst>
              <a:ext uri="{FF2B5EF4-FFF2-40B4-BE49-F238E27FC236}">
                <a16:creationId xmlns:a16="http://schemas.microsoft.com/office/drawing/2014/main" id="{FEEFA425-543F-4F14-ADE0-F68974F1A4EF}"/>
              </a:ext>
            </a:extLst>
          </p:cNvPr>
          <p:cNvSpPr/>
          <p:nvPr/>
        </p:nvSpPr>
        <p:spPr>
          <a:xfrm>
            <a:off x="7803948" y="3400155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62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DCEC2784-956A-4110-93E3-3F9E6364EC58}"/>
              </a:ext>
            </a:extLst>
          </p:cNvPr>
          <p:cNvSpPr txBox="1"/>
          <p:nvPr/>
        </p:nvSpPr>
        <p:spPr>
          <a:xfrm>
            <a:off x="7803948" y="3113796"/>
            <a:ext cx="1167765" cy="286385"/>
          </a:xfrm>
          <a:prstGeom prst="rect">
            <a:avLst/>
          </a:prstGeom>
          <a:ln w="913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굴림"/>
                <a:cs typeface="굴림"/>
              </a:rPr>
              <a:t>header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82" name="object 12">
            <a:extLst>
              <a:ext uri="{FF2B5EF4-FFF2-40B4-BE49-F238E27FC236}">
                <a16:creationId xmlns:a16="http://schemas.microsoft.com/office/drawing/2014/main" id="{1E5F81E3-E015-4E99-9F56-D9DBA07ABF1C}"/>
              </a:ext>
            </a:extLst>
          </p:cNvPr>
          <p:cNvSpPr/>
          <p:nvPr/>
        </p:nvSpPr>
        <p:spPr>
          <a:xfrm>
            <a:off x="7803948" y="3799228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62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C95DC883-D8FD-4330-A7C8-A85AE878C395}"/>
              </a:ext>
            </a:extLst>
          </p:cNvPr>
          <p:cNvSpPr/>
          <p:nvPr/>
        </p:nvSpPr>
        <p:spPr>
          <a:xfrm>
            <a:off x="7803948" y="423789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5">
                <a:moveTo>
                  <a:pt x="0" y="0"/>
                </a:moveTo>
                <a:lnTo>
                  <a:pt x="1167625" y="0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4">
            <a:extLst>
              <a:ext uri="{FF2B5EF4-FFF2-40B4-BE49-F238E27FC236}">
                <a16:creationId xmlns:a16="http://schemas.microsoft.com/office/drawing/2014/main" id="{2A414A5F-A615-41D0-8A10-639FB1A23622}"/>
              </a:ext>
            </a:extLst>
          </p:cNvPr>
          <p:cNvSpPr txBox="1"/>
          <p:nvPr/>
        </p:nvSpPr>
        <p:spPr>
          <a:xfrm>
            <a:off x="7803948" y="3400155"/>
            <a:ext cx="1167765" cy="399415"/>
          </a:xfrm>
          <a:prstGeom prst="rect">
            <a:avLst/>
          </a:prstGeom>
          <a:ln w="9131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굴림"/>
                <a:cs typeface="굴림"/>
              </a:rPr>
              <a:t>text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85" name="object 15">
            <a:extLst>
              <a:ext uri="{FF2B5EF4-FFF2-40B4-BE49-F238E27FC236}">
                <a16:creationId xmlns:a16="http://schemas.microsoft.com/office/drawing/2014/main" id="{30ABD941-BB68-4737-8E6F-188EF1534276}"/>
              </a:ext>
            </a:extLst>
          </p:cNvPr>
          <p:cNvSpPr txBox="1"/>
          <p:nvPr/>
        </p:nvSpPr>
        <p:spPr>
          <a:xfrm>
            <a:off x="7803948" y="3799228"/>
            <a:ext cx="1167765" cy="438784"/>
          </a:xfrm>
          <a:prstGeom prst="rect">
            <a:avLst/>
          </a:prstGeom>
          <a:ln w="9131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굴림"/>
                <a:cs typeface="굴림"/>
              </a:rPr>
              <a:t>data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86" name="object 16">
            <a:extLst>
              <a:ext uri="{FF2B5EF4-FFF2-40B4-BE49-F238E27FC236}">
                <a16:creationId xmlns:a16="http://schemas.microsoft.com/office/drawing/2014/main" id="{93215151-6B67-479D-8964-06A44EA22722}"/>
              </a:ext>
            </a:extLst>
          </p:cNvPr>
          <p:cNvSpPr txBox="1"/>
          <p:nvPr/>
        </p:nvSpPr>
        <p:spPr>
          <a:xfrm>
            <a:off x="7803948" y="4237899"/>
            <a:ext cx="1167765" cy="647700"/>
          </a:xfrm>
          <a:prstGeom prst="rect">
            <a:avLst/>
          </a:prstGeom>
          <a:ln w="913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17">
            <a:extLst>
              <a:ext uri="{FF2B5EF4-FFF2-40B4-BE49-F238E27FC236}">
                <a16:creationId xmlns:a16="http://schemas.microsoft.com/office/drawing/2014/main" id="{96BB6666-55B1-4735-BF8A-09F301B9401B}"/>
              </a:ext>
            </a:extLst>
          </p:cNvPr>
          <p:cNvSpPr txBox="1"/>
          <p:nvPr/>
        </p:nvSpPr>
        <p:spPr>
          <a:xfrm>
            <a:off x="8039310" y="2765869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굴림"/>
                <a:cs typeface="굴림"/>
              </a:rPr>
              <a:t>h</a:t>
            </a:r>
            <a:r>
              <a:rPr sz="1800" b="1" spc="10" dirty="0">
                <a:latin typeface="굴림"/>
                <a:cs typeface="굴림"/>
              </a:rPr>
              <a:t>e</a:t>
            </a:r>
            <a:r>
              <a:rPr sz="1800" b="1" spc="-5" dirty="0">
                <a:latin typeface="굴림"/>
                <a:cs typeface="굴림"/>
              </a:rPr>
              <a:t>ll</a:t>
            </a:r>
            <a:r>
              <a:rPr sz="1800" b="1" spc="15" dirty="0">
                <a:latin typeface="굴림"/>
                <a:cs typeface="굴림"/>
              </a:rPr>
              <a:t>o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88" name="object 18">
            <a:extLst>
              <a:ext uri="{FF2B5EF4-FFF2-40B4-BE49-F238E27FC236}">
                <a16:creationId xmlns:a16="http://schemas.microsoft.com/office/drawing/2014/main" id="{731B1923-2979-4BE8-8E12-6CA11419700E}"/>
              </a:ext>
            </a:extLst>
          </p:cNvPr>
          <p:cNvSpPr/>
          <p:nvPr/>
        </p:nvSpPr>
        <p:spPr>
          <a:xfrm>
            <a:off x="5324057" y="2064319"/>
            <a:ext cx="1341755" cy="4189095"/>
          </a:xfrm>
          <a:custGeom>
            <a:avLst/>
            <a:gdLst/>
            <a:ahLst/>
            <a:cxnLst/>
            <a:rect l="l" t="t" r="r" b="b"/>
            <a:pathLst>
              <a:path w="1341754" h="4189095">
                <a:moveTo>
                  <a:pt x="0" y="0"/>
                </a:moveTo>
                <a:lnTo>
                  <a:pt x="1341183" y="0"/>
                </a:lnTo>
                <a:lnTo>
                  <a:pt x="1341183" y="4188752"/>
                </a:lnTo>
                <a:lnTo>
                  <a:pt x="0" y="4188752"/>
                </a:lnTo>
                <a:lnTo>
                  <a:pt x="0" y="0"/>
                </a:lnTo>
                <a:close/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741D18EC-D50F-4553-8D26-C0D8F2338551}"/>
              </a:ext>
            </a:extLst>
          </p:cNvPr>
          <p:cNvSpPr txBox="1"/>
          <p:nvPr/>
        </p:nvSpPr>
        <p:spPr>
          <a:xfrm>
            <a:off x="5589499" y="1744216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굴림"/>
                <a:cs typeface="굴림"/>
              </a:rPr>
              <a:t>mem</a:t>
            </a:r>
            <a:r>
              <a:rPr sz="1800" spc="-5" dirty="0">
                <a:latin typeface="굴림"/>
                <a:cs typeface="굴림"/>
              </a:rPr>
              <a:t>ory</a:t>
            </a:r>
            <a:endParaRPr sz="1800" dirty="0">
              <a:latin typeface="굴림"/>
              <a:cs typeface="굴림"/>
            </a:endParaRPr>
          </a:p>
        </p:txBody>
      </p:sp>
      <p:sp>
        <p:nvSpPr>
          <p:cNvPr id="90" name="object 20">
            <a:extLst>
              <a:ext uri="{FF2B5EF4-FFF2-40B4-BE49-F238E27FC236}">
                <a16:creationId xmlns:a16="http://schemas.microsoft.com/office/drawing/2014/main" id="{739158AF-5A81-449D-994F-8742BB44D579}"/>
              </a:ext>
            </a:extLst>
          </p:cNvPr>
          <p:cNvSpPr/>
          <p:nvPr/>
        </p:nvSpPr>
        <p:spPr>
          <a:xfrm>
            <a:off x="5424539" y="5485381"/>
            <a:ext cx="1097597" cy="621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1">
            <a:extLst>
              <a:ext uri="{FF2B5EF4-FFF2-40B4-BE49-F238E27FC236}">
                <a16:creationId xmlns:a16="http://schemas.microsoft.com/office/drawing/2014/main" id="{EF6ECE64-F91C-49AB-A388-8E542030642A}"/>
              </a:ext>
            </a:extLst>
          </p:cNvPr>
          <p:cNvSpPr/>
          <p:nvPr/>
        </p:nvSpPr>
        <p:spPr>
          <a:xfrm>
            <a:off x="5426051" y="5572211"/>
            <a:ext cx="172034" cy="239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2">
            <a:extLst>
              <a:ext uri="{FF2B5EF4-FFF2-40B4-BE49-F238E27FC236}">
                <a16:creationId xmlns:a16="http://schemas.microsoft.com/office/drawing/2014/main" id="{6E7297DD-0E44-4349-89D8-3C0BD489DE76}"/>
              </a:ext>
            </a:extLst>
          </p:cNvPr>
          <p:cNvSpPr/>
          <p:nvPr/>
        </p:nvSpPr>
        <p:spPr>
          <a:xfrm>
            <a:off x="5619395" y="5488429"/>
            <a:ext cx="297180" cy="79375"/>
          </a:xfrm>
          <a:custGeom>
            <a:avLst/>
            <a:gdLst/>
            <a:ahLst/>
            <a:cxnLst/>
            <a:rect l="l" t="t" r="r" b="b"/>
            <a:pathLst>
              <a:path w="297179" h="79375">
                <a:moveTo>
                  <a:pt x="35013" y="54838"/>
                </a:moveTo>
                <a:lnTo>
                  <a:pt x="27393" y="59410"/>
                </a:lnTo>
                <a:lnTo>
                  <a:pt x="6083" y="68554"/>
                </a:lnTo>
                <a:lnTo>
                  <a:pt x="0" y="71589"/>
                </a:lnTo>
                <a:lnTo>
                  <a:pt x="4559" y="79209"/>
                </a:lnTo>
                <a:lnTo>
                  <a:pt x="10655" y="76161"/>
                </a:lnTo>
                <a:lnTo>
                  <a:pt x="30441" y="67030"/>
                </a:lnTo>
                <a:lnTo>
                  <a:pt x="39573" y="63982"/>
                </a:lnTo>
                <a:lnTo>
                  <a:pt x="35013" y="54838"/>
                </a:lnTo>
                <a:close/>
              </a:path>
              <a:path w="297179" h="79375">
                <a:moveTo>
                  <a:pt x="98945" y="33515"/>
                </a:moveTo>
                <a:lnTo>
                  <a:pt x="92862" y="35039"/>
                </a:lnTo>
                <a:lnTo>
                  <a:pt x="70027" y="42659"/>
                </a:lnTo>
                <a:lnTo>
                  <a:pt x="62407" y="45707"/>
                </a:lnTo>
                <a:lnTo>
                  <a:pt x="65455" y="54838"/>
                </a:lnTo>
                <a:lnTo>
                  <a:pt x="74587" y="51790"/>
                </a:lnTo>
                <a:lnTo>
                  <a:pt x="95910" y="44183"/>
                </a:lnTo>
                <a:lnTo>
                  <a:pt x="101993" y="42659"/>
                </a:lnTo>
                <a:lnTo>
                  <a:pt x="98945" y="33515"/>
                </a:lnTo>
                <a:close/>
              </a:path>
              <a:path w="297179" h="79375">
                <a:moveTo>
                  <a:pt x="164414" y="16764"/>
                </a:moveTo>
                <a:lnTo>
                  <a:pt x="141579" y="22847"/>
                </a:lnTo>
                <a:lnTo>
                  <a:pt x="126352" y="25895"/>
                </a:lnTo>
                <a:lnTo>
                  <a:pt x="129400" y="35039"/>
                </a:lnTo>
                <a:lnTo>
                  <a:pt x="143090" y="31991"/>
                </a:lnTo>
                <a:lnTo>
                  <a:pt x="165938" y="25895"/>
                </a:lnTo>
                <a:lnTo>
                  <a:pt x="164414" y="16764"/>
                </a:lnTo>
                <a:close/>
              </a:path>
              <a:path w="297179" h="79375">
                <a:moveTo>
                  <a:pt x="229870" y="6096"/>
                </a:moveTo>
                <a:lnTo>
                  <a:pt x="217690" y="7620"/>
                </a:lnTo>
                <a:lnTo>
                  <a:pt x="191808" y="12192"/>
                </a:lnTo>
                <a:lnTo>
                  <a:pt x="193332" y="21336"/>
                </a:lnTo>
                <a:lnTo>
                  <a:pt x="219214" y="16764"/>
                </a:lnTo>
                <a:lnTo>
                  <a:pt x="231394" y="15240"/>
                </a:lnTo>
                <a:lnTo>
                  <a:pt x="229870" y="6096"/>
                </a:lnTo>
                <a:close/>
              </a:path>
              <a:path w="297179" h="79375">
                <a:moveTo>
                  <a:pt x="296849" y="0"/>
                </a:moveTo>
                <a:lnTo>
                  <a:pt x="270967" y="1524"/>
                </a:lnTo>
                <a:lnTo>
                  <a:pt x="258787" y="3048"/>
                </a:lnTo>
                <a:lnTo>
                  <a:pt x="258787" y="12192"/>
                </a:lnTo>
                <a:lnTo>
                  <a:pt x="270967" y="10668"/>
                </a:lnTo>
                <a:lnTo>
                  <a:pt x="296849" y="9144"/>
                </a:lnTo>
                <a:lnTo>
                  <a:pt x="29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3">
            <a:extLst>
              <a:ext uri="{FF2B5EF4-FFF2-40B4-BE49-F238E27FC236}">
                <a16:creationId xmlns:a16="http://schemas.microsoft.com/office/drawing/2014/main" id="{BB95AD2B-7CCC-4F35-AEE0-6FA308450A1C}"/>
              </a:ext>
            </a:extLst>
          </p:cNvPr>
          <p:cNvSpPr/>
          <p:nvPr/>
        </p:nvSpPr>
        <p:spPr>
          <a:xfrm>
            <a:off x="5945176" y="5486918"/>
            <a:ext cx="301625" cy="50800"/>
          </a:xfrm>
          <a:custGeom>
            <a:avLst/>
            <a:gdLst/>
            <a:ahLst/>
            <a:cxnLst/>
            <a:rect l="l" t="t" r="r" b="b"/>
            <a:pathLst>
              <a:path w="301625" h="50800">
                <a:moveTo>
                  <a:pt x="38049" y="0"/>
                </a:moveTo>
                <a:lnTo>
                  <a:pt x="0" y="0"/>
                </a:lnTo>
                <a:lnTo>
                  <a:pt x="0" y="9131"/>
                </a:lnTo>
                <a:lnTo>
                  <a:pt x="38049" y="9131"/>
                </a:lnTo>
                <a:lnTo>
                  <a:pt x="38049" y="0"/>
                </a:lnTo>
                <a:close/>
              </a:path>
              <a:path w="301625" h="50800">
                <a:moveTo>
                  <a:pt x="66979" y="0"/>
                </a:moveTo>
                <a:lnTo>
                  <a:pt x="65455" y="10655"/>
                </a:lnTo>
                <a:lnTo>
                  <a:pt x="83731" y="10655"/>
                </a:lnTo>
                <a:lnTo>
                  <a:pt x="103517" y="12179"/>
                </a:lnTo>
                <a:lnTo>
                  <a:pt x="105041" y="3035"/>
                </a:lnTo>
                <a:lnTo>
                  <a:pt x="83731" y="1511"/>
                </a:lnTo>
                <a:lnTo>
                  <a:pt x="66979" y="0"/>
                </a:lnTo>
                <a:close/>
              </a:path>
              <a:path w="301625" h="50800">
                <a:moveTo>
                  <a:pt x="132435" y="4559"/>
                </a:moveTo>
                <a:lnTo>
                  <a:pt x="132435" y="15227"/>
                </a:lnTo>
                <a:lnTo>
                  <a:pt x="137007" y="15227"/>
                </a:lnTo>
                <a:lnTo>
                  <a:pt x="162890" y="18275"/>
                </a:lnTo>
                <a:lnTo>
                  <a:pt x="168973" y="19799"/>
                </a:lnTo>
                <a:lnTo>
                  <a:pt x="170497" y="10655"/>
                </a:lnTo>
                <a:lnTo>
                  <a:pt x="164414" y="9131"/>
                </a:lnTo>
                <a:lnTo>
                  <a:pt x="138531" y="6083"/>
                </a:lnTo>
                <a:lnTo>
                  <a:pt x="132435" y="4559"/>
                </a:lnTo>
                <a:close/>
              </a:path>
              <a:path w="301625" h="50800">
                <a:moveTo>
                  <a:pt x="199428" y="15227"/>
                </a:moveTo>
                <a:lnTo>
                  <a:pt x="197904" y="24358"/>
                </a:lnTo>
                <a:lnTo>
                  <a:pt x="214642" y="27406"/>
                </a:lnTo>
                <a:lnTo>
                  <a:pt x="234441" y="31978"/>
                </a:lnTo>
                <a:lnTo>
                  <a:pt x="235953" y="22847"/>
                </a:lnTo>
                <a:lnTo>
                  <a:pt x="216166" y="18275"/>
                </a:lnTo>
                <a:lnTo>
                  <a:pt x="199428" y="15227"/>
                </a:lnTo>
                <a:close/>
              </a:path>
              <a:path w="301625" h="50800">
                <a:moveTo>
                  <a:pt x="264883" y="28930"/>
                </a:moveTo>
                <a:lnTo>
                  <a:pt x="261835" y="39598"/>
                </a:lnTo>
                <a:lnTo>
                  <a:pt x="286194" y="45694"/>
                </a:lnTo>
                <a:lnTo>
                  <a:pt x="298373" y="50253"/>
                </a:lnTo>
                <a:lnTo>
                  <a:pt x="301421" y="41122"/>
                </a:lnTo>
                <a:lnTo>
                  <a:pt x="287718" y="36550"/>
                </a:lnTo>
                <a:lnTo>
                  <a:pt x="264883" y="30454"/>
                </a:lnTo>
                <a:lnTo>
                  <a:pt x="264883" y="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4">
            <a:extLst>
              <a:ext uri="{FF2B5EF4-FFF2-40B4-BE49-F238E27FC236}">
                <a16:creationId xmlns:a16="http://schemas.microsoft.com/office/drawing/2014/main" id="{6469655C-9293-4FE9-9B24-267621EC0080}"/>
              </a:ext>
            </a:extLst>
          </p:cNvPr>
          <p:cNvSpPr/>
          <p:nvPr/>
        </p:nvSpPr>
        <p:spPr>
          <a:xfrm>
            <a:off x="6270956" y="5537172"/>
            <a:ext cx="235953" cy="1919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5">
            <a:extLst>
              <a:ext uri="{FF2B5EF4-FFF2-40B4-BE49-F238E27FC236}">
                <a16:creationId xmlns:a16="http://schemas.microsoft.com/office/drawing/2014/main" id="{EF280850-61B3-4EBA-A97E-6FCD92C6C42B}"/>
              </a:ext>
            </a:extLst>
          </p:cNvPr>
          <p:cNvSpPr/>
          <p:nvPr/>
        </p:nvSpPr>
        <p:spPr>
          <a:xfrm>
            <a:off x="6369902" y="5753466"/>
            <a:ext cx="150710" cy="252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6">
            <a:extLst>
              <a:ext uri="{FF2B5EF4-FFF2-40B4-BE49-F238E27FC236}">
                <a16:creationId xmlns:a16="http://schemas.microsoft.com/office/drawing/2014/main" id="{9F37DC2B-11A0-4D3C-896A-F1215810AC77}"/>
              </a:ext>
            </a:extLst>
          </p:cNvPr>
          <p:cNvSpPr/>
          <p:nvPr/>
        </p:nvSpPr>
        <p:spPr>
          <a:xfrm>
            <a:off x="6056301" y="6012406"/>
            <a:ext cx="294005" cy="90170"/>
          </a:xfrm>
          <a:custGeom>
            <a:avLst/>
            <a:gdLst/>
            <a:ahLst/>
            <a:cxnLst/>
            <a:rect l="l" t="t" r="r" b="b"/>
            <a:pathLst>
              <a:path w="294004" h="90170">
                <a:moveTo>
                  <a:pt x="289242" y="0"/>
                </a:moveTo>
                <a:lnTo>
                  <a:pt x="280111" y="4571"/>
                </a:lnTo>
                <a:lnTo>
                  <a:pt x="260324" y="13715"/>
                </a:lnTo>
                <a:lnTo>
                  <a:pt x="255752" y="16763"/>
                </a:lnTo>
                <a:lnTo>
                  <a:pt x="258800" y="25895"/>
                </a:lnTo>
                <a:lnTo>
                  <a:pt x="264883" y="22847"/>
                </a:lnTo>
                <a:lnTo>
                  <a:pt x="284683" y="13715"/>
                </a:lnTo>
                <a:lnTo>
                  <a:pt x="293814" y="7619"/>
                </a:lnTo>
                <a:lnTo>
                  <a:pt x="289242" y="0"/>
                </a:lnTo>
                <a:close/>
              </a:path>
              <a:path w="294004" h="90170">
                <a:moveTo>
                  <a:pt x="229869" y="27419"/>
                </a:moveTo>
                <a:lnTo>
                  <a:pt x="219214" y="31991"/>
                </a:lnTo>
                <a:lnTo>
                  <a:pt x="196380" y="39611"/>
                </a:lnTo>
                <a:lnTo>
                  <a:pt x="193344" y="41122"/>
                </a:lnTo>
                <a:lnTo>
                  <a:pt x="196380" y="50266"/>
                </a:lnTo>
                <a:lnTo>
                  <a:pt x="200952" y="48742"/>
                </a:lnTo>
                <a:lnTo>
                  <a:pt x="222262" y="41122"/>
                </a:lnTo>
                <a:lnTo>
                  <a:pt x="232917" y="36563"/>
                </a:lnTo>
                <a:lnTo>
                  <a:pt x="229869" y="27419"/>
                </a:lnTo>
                <a:close/>
              </a:path>
              <a:path w="294004" h="90170">
                <a:moveTo>
                  <a:pt x="167462" y="48742"/>
                </a:moveTo>
                <a:lnTo>
                  <a:pt x="150710" y="53314"/>
                </a:lnTo>
                <a:lnTo>
                  <a:pt x="129400" y="59410"/>
                </a:lnTo>
                <a:lnTo>
                  <a:pt x="132448" y="68541"/>
                </a:lnTo>
                <a:lnTo>
                  <a:pt x="153758" y="62458"/>
                </a:lnTo>
                <a:lnTo>
                  <a:pt x="168986" y="57886"/>
                </a:lnTo>
                <a:lnTo>
                  <a:pt x="167462" y="48742"/>
                </a:lnTo>
                <a:close/>
              </a:path>
              <a:path w="294004" h="90170">
                <a:moveTo>
                  <a:pt x="101993" y="65493"/>
                </a:moveTo>
                <a:lnTo>
                  <a:pt x="77635" y="70065"/>
                </a:lnTo>
                <a:lnTo>
                  <a:pt x="65468" y="71589"/>
                </a:lnTo>
                <a:lnTo>
                  <a:pt x="66979" y="80733"/>
                </a:lnTo>
                <a:lnTo>
                  <a:pt x="79159" y="79209"/>
                </a:lnTo>
                <a:lnTo>
                  <a:pt x="105041" y="74637"/>
                </a:lnTo>
                <a:lnTo>
                  <a:pt x="101993" y="65493"/>
                </a:lnTo>
                <a:close/>
              </a:path>
              <a:path w="294004" h="90170">
                <a:moveTo>
                  <a:pt x="36537" y="76161"/>
                </a:moveTo>
                <a:lnTo>
                  <a:pt x="25882" y="77685"/>
                </a:lnTo>
                <a:lnTo>
                  <a:pt x="0" y="79209"/>
                </a:lnTo>
                <a:lnTo>
                  <a:pt x="0" y="89865"/>
                </a:lnTo>
                <a:lnTo>
                  <a:pt x="27406" y="86829"/>
                </a:lnTo>
                <a:lnTo>
                  <a:pt x="38061" y="85305"/>
                </a:lnTo>
                <a:lnTo>
                  <a:pt x="36537" y="7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7">
            <a:extLst>
              <a:ext uri="{FF2B5EF4-FFF2-40B4-BE49-F238E27FC236}">
                <a16:creationId xmlns:a16="http://schemas.microsoft.com/office/drawing/2014/main" id="{9006AB7C-7A39-41B6-9210-EC74F6DF245A}"/>
              </a:ext>
            </a:extLst>
          </p:cNvPr>
          <p:cNvSpPr/>
          <p:nvPr/>
        </p:nvSpPr>
        <p:spPr>
          <a:xfrm>
            <a:off x="5724437" y="6062673"/>
            <a:ext cx="303530" cy="43180"/>
          </a:xfrm>
          <a:custGeom>
            <a:avLst/>
            <a:gdLst/>
            <a:ahLst/>
            <a:cxnLst/>
            <a:rect l="l" t="t" r="r" b="b"/>
            <a:pathLst>
              <a:path w="303529" h="43179">
                <a:moveTo>
                  <a:pt x="302945" y="31991"/>
                </a:moveTo>
                <a:lnTo>
                  <a:pt x="277063" y="31991"/>
                </a:lnTo>
                <a:lnTo>
                  <a:pt x="264883" y="33515"/>
                </a:lnTo>
                <a:lnTo>
                  <a:pt x="264883" y="42646"/>
                </a:lnTo>
                <a:lnTo>
                  <a:pt x="277063" y="42646"/>
                </a:lnTo>
                <a:lnTo>
                  <a:pt x="302945" y="41122"/>
                </a:lnTo>
                <a:lnTo>
                  <a:pt x="302945" y="31991"/>
                </a:lnTo>
                <a:close/>
              </a:path>
              <a:path w="303529" h="43179">
                <a:moveTo>
                  <a:pt x="220738" y="31991"/>
                </a:moveTo>
                <a:lnTo>
                  <a:pt x="199428" y="31991"/>
                </a:lnTo>
                <a:lnTo>
                  <a:pt x="197904" y="41122"/>
                </a:lnTo>
                <a:lnTo>
                  <a:pt x="220738" y="42646"/>
                </a:lnTo>
                <a:lnTo>
                  <a:pt x="235953" y="42646"/>
                </a:lnTo>
                <a:lnTo>
                  <a:pt x="237477" y="33515"/>
                </a:lnTo>
                <a:lnTo>
                  <a:pt x="220738" y="31991"/>
                </a:lnTo>
                <a:close/>
              </a:path>
              <a:path w="303529" h="43179">
                <a:moveTo>
                  <a:pt x="132435" y="25895"/>
                </a:moveTo>
                <a:lnTo>
                  <a:pt x="132435" y="35039"/>
                </a:lnTo>
                <a:lnTo>
                  <a:pt x="138531" y="36563"/>
                </a:lnTo>
                <a:lnTo>
                  <a:pt x="165925" y="39598"/>
                </a:lnTo>
                <a:lnTo>
                  <a:pt x="170497" y="39598"/>
                </a:lnTo>
                <a:lnTo>
                  <a:pt x="170497" y="30467"/>
                </a:lnTo>
                <a:lnTo>
                  <a:pt x="165925" y="28943"/>
                </a:lnTo>
                <a:lnTo>
                  <a:pt x="140055" y="27419"/>
                </a:lnTo>
                <a:lnTo>
                  <a:pt x="132435" y="25895"/>
                </a:lnTo>
                <a:close/>
              </a:path>
              <a:path w="303529" h="43179">
                <a:moveTo>
                  <a:pt x="66979" y="15227"/>
                </a:moveTo>
                <a:lnTo>
                  <a:pt x="65455" y="24371"/>
                </a:lnTo>
                <a:lnTo>
                  <a:pt x="86766" y="28943"/>
                </a:lnTo>
                <a:lnTo>
                  <a:pt x="103517" y="31991"/>
                </a:lnTo>
                <a:lnTo>
                  <a:pt x="105041" y="22847"/>
                </a:lnTo>
                <a:lnTo>
                  <a:pt x="88290" y="19799"/>
                </a:lnTo>
                <a:lnTo>
                  <a:pt x="66979" y="15227"/>
                </a:lnTo>
                <a:close/>
              </a:path>
              <a:path w="303529" h="43179">
                <a:moveTo>
                  <a:pt x="3035" y="0"/>
                </a:moveTo>
                <a:lnTo>
                  <a:pt x="0" y="9144"/>
                </a:lnTo>
                <a:lnTo>
                  <a:pt x="36537" y="18275"/>
                </a:lnTo>
                <a:lnTo>
                  <a:pt x="38049" y="18275"/>
                </a:lnTo>
                <a:lnTo>
                  <a:pt x="39573" y="9144"/>
                </a:lnTo>
                <a:lnTo>
                  <a:pt x="38049" y="9144"/>
                </a:lnTo>
                <a:lnTo>
                  <a:pt x="15214" y="3048"/>
                </a:lnTo>
                <a:lnTo>
                  <a:pt x="3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8">
            <a:extLst>
              <a:ext uri="{FF2B5EF4-FFF2-40B4-BE49-F238E27FC236}">
                <a16:creationId xmlns:a16="http://schemas.microsoft.com/office/drawing/2014/main" id="{7AD578CF-6470-4467-ADFC-8FDB1CDDE31F}"/>
              </a:ext>
            </a:extLst>
          </p:cNvPr>
          <p:cNvSpPr/>
          <p:nvPr/>
        </p:nvSpPr>
        <p:spPr>
          <a:xfrm>
            <a:off x="5427575" y="5825056"/>
            <a:ext cx="273050" cy="238125"/>
          </a:xfrm>
          <a:custGeom>
            <a:avLst/>
            <a:gdLst/>
            <a:ahLst/>
            <a:cxnLst/>
            <a:rect l="l" t="t" r="r" b="b"/>
            <a:pathLst>
              <a:path w="273050" h="238125">
                <a:moveTo>
                  <a:pt x="237489" y="216293"/>
                </a:moveTo>
                <a:lnTo>
                  <a:pt x="234441" y="225437"/>
                </a:lnTo>
                <a:lnTo>
                  <a:pt x="240537" y="228473"/>
                </a:lnTo>
                <a:lnTo>
                  <a:pt x="263372" y="236093"/>
                </a:lnTo>
                <a:lnTo>
                  <a:pt x="269455" y="237617"/>
                </a:lnTo>
                <a:lnTo>
                  <a:pt x="272503" y="228473"/>
                </a:lnTo>
                <a:lnTo>
                  <a:pt x="264896" y="226961"/>
                </a:lnTo>
                <a:lnTo>
                  <a:pt x="243573" y="219341"/>
                </a:lnTo>
                <a:lnTo>
                  <a:pt x="237489" y="216293"/>
                </a:lnTo>
                <a:close/>
              </a:path>
              <a:path w="273050" h="238125">
                <a:moveTo>
                  <a:pt x="176593" y="188874"/>
                </a:moveTo>
                <a:lnTo>
                  <a:pt x="172021" y="198018"/>
                </a:lnTo>
                <a:lnTo>
                  <a:pt x="178117" y="201066"/>
                </a:lnTo>
                <a:lnTo>
                  <a:pt x="197904" y="210197"/>
                </a:lnTo>
                <a:lnTo>
                  <a:pt x="207035" y="214769"/>
                </a:lnTo>
                <a:lnTo>
                  <a:pt x="211607" y="205625"/>
                </a:lnTo>
                <a:lnTo>
                  <a:pt x="202476" y="201066"/>
                </a:lnTo>
                <a:lnTo>
                  <a:pt x="182689" y="191922"/>
                </a:lnTo>
                <a:lnTo>
                  <a:pt x="176593" y="188874"/>
                </a:lnTo>
                <a:close/>
              </a:path>
              <a:path w="273050" h="238125">
                <a:moveTo>
                  <a:pt x="121793" y="155371"/>
                </a:moveTo>
                <a:lnTo>
                  <a:pt x="115697" y="162979"/>
                </a:lnTo>
                <a:lnTo>
                  <a:pt x="123316" y="169075"/>
                </a:lnTo>
                <a:lnTo>
                  <a:pt x="141579" y="179743"/>
                </a:lnTo>
                <a:lnTo>
                  <a:pt x="147675" y="182778"/>
                </a:lnTo>
                <a:lnTo>
                  <a:pt x="152234" y="175171"/>
                </a:lnTo>
                <a:lnTo>
                  <a:pt x="146151" y="172123"/>
                </a:lnTo>
                <a:lnTo>
                  <a:pt x="129400" y="159931"/>
                </a:lnTo>
                <a:lnTo>
                  <a:pt x="121793" y="155371"/>
                </a:lnTo>
                <a:close/>
              </a:path>
              <a:path w="273050" h="238125">
                <a:moveTo>
                  <a:pt x="71551" y="112712"/>
                </a:moveTo>
                <a:lnTo>
                  <a:pt x="63944" y="118808"/>
                </a:lnTo>
                <a:lnTo>
                  <a:pt x="65468" y="118808"/>
                </a:lnTo>
                <a:lnTo>
                  <a:pt x="77647" y="132524"/>
                </a:lnTo>
                <a:lnTo>
                  <a:pt x="92862" y="144703"/>
                </a:lnTo>
                <a:lnTo>
                  <a:pt x="98958" y="137083"/>
                </a:lnTo>
                <a:lnTo>
                  <a:pt x="83731" y="124904"/>
                </a:lnTo>
                <a:lnTo>
                  <a:pt x="71551" y="112712"/>
                </a:lnTo>
                <a:close/>
              </a:path>
              <a:path w="273050" h="238125">
                <a:moveTo>
                  <a:pt x="31978" y="59410"/>
                </a:moveTo>
                <a:lnTo>
                  <a:pt x="22834" y="65493"/>
                </a:lnTo>
                <a:lnTo>
                  <a:pt x="31978" y="77685"/>
                </a:lnTo>
                <a:lnTo>
                  <a:pt x="41109" y="92913"/>
                </a:lnTo>
                <a:lnTo>
                  <a:pt x="45669" y="97485"/>
                </a:lnTo>
                <a:lnTo>
                  <a:pt x="53289" y="91389"/>
                </a:lnTo>
                <a:lnTo>
                  <a:pt x="48717" y="86829"/>
                </a:lnTo>
                <a:lnTo>
                  <a:pt x="39585" y="73113"/>
                </a:lnTo>
                <a:lnTo>
                  <a:pt x="31978" y="59410"/>
                </a:lnTo>
                <a:close/>
              </a:path>
              <a:path w="273050" h="238125">
                <a:moveTo>
                  <a:pt x="9144" y="0"/>
                </a:moveTo>
                <a:lnTo>
                  <a:pt x="0" y="0"/>
                </a:lnTo>
                <a:lnTo>
                  <a:pt x="0" y="3048"/>
                </a:lnTo>
                <a:lnTo>
                  <a:pt x="9144" y="33515"/>
                </a:lnTo>
                <a:lnTo>
                  <a:pt x="10655" y="38087"/>
                </a:lnTo>
                <a:lnTo>
                  <a:pt x="19799" y="35039"/>
                </a:lnTo>
                <a:lnTo>
                  <a:pt x="18275" y="30467"/>
                </a:lnTo>
                <a:lnTo>
                  <a:pt x="13703" y="15240"/>
                </a:lnTo>
                <a:lnTo>
                  <a:pt x="10655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9">
            <a:extLst>
              <a:ext uri="{FF2B5EF4-FFF2-40B4-BE49-F238E27FC236}">
                <a16:creationId xmlns:a16="http://schemas.microsoft.com/office/drawing/2014/main" id="{5E3021E1-BE98-43C3-AB54-75DCFCCC3B41}"/>
              </a:ext>
            </a:extLst>
          </p:cNvPr>
          <p:cNvSpPr txBox="1"/>
          <p:nvPr/>
        </p:nvSpPr>
        <p:spPr>
          <a:xfrm>
            <a:off x="5669092" y="5652930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s</a:t>
            </a:r>
            <a:r>
              <a:rPr sz="1800" spc="-10" dirty="0">
                <a:latin typeface="굴림"/>
                <a:cs typeface="굴림"/>
              </a:rPr>
              <a:t>ta</a:t>
            </a:r>
            <a:r>
              <a:rPr sz="1800" spc="-5" dirty="0">
                <a:latin typeface="굴림"/>
                <a:cs typeface="굴림"/>
              </a:rPr>
              <a:t>ck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0" name="object 30">
            <a:extLst>
              <a:ext uri="{FF2B5EF4-FFF2-40B4-BE49-F238E27FC236}">
                <a16:creationId xmlns:a16="http://schemas.microsoft.com/office/drawing/2014/main" id="{70F44FAD-C98D-41F7-AF92-F8CEF9DA6E22}"/>
              </a:ext>
            </a:extLst>
          </p:cNvPr>
          <p:cNvSpPr/>
          <p:nvPr/>
        </p:nvSpPr>
        <p:spPr>
          <a:xfrm>
            <a:off x="5424539" y="2209023"/>
            <a:ext cx="1097597" cy="470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31">
            <a:extLst>
              <a:ext uri="{FF2B5EF4-FFF2-40B4-BE49-F238E27FC236}">
                <a16:creationId xmlns:a16="http://schemas.microsoft.com/office/drawing/2014/main" id="{BC009908-60E9-4AE5-8506-C3CB6672A74F}"/>
              </a:ext>
            </a:extLst>
          </p:cNvPr>
          <p:cNvSpPr/>
          <p:nvPr/>
        </p:nvSpPr>
        <p:spPr>
          <a:xfrm>
            <a:off x="5426051" y="2283660"/>
            <a:ext cx="153758" cy="173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32">
            <a:extLst>
              <a:ext uri="{FF2B5EF4-FFF2-40B4-BE49-F238E27FC236}">
                <a16:creationId xmlns:a16="http://schemas.microsoft.com/office/drawing/2014/main" id="{E9949DD2-2FDF-4EDE-B355-C7C021E43361}"/>
              </a:ext>
            </a:extLst>
          </p:cNvPr>
          <p:cNvSpPr/>
          <p:nvPr/>
        </p:nvSpPr>
        <p:spPr>
          <a:xfrm>
            <a:off x="5601120" y="2219691"/>
            <a:ext cx="234950" cy="62865"/>
          </a:xfrm>
          <a:custGeom>
            <a:avLst/>
            <a:gdLst/>
            <a:ahLst/>
            <a:cxnLst/>
            <a:rect l="l" t="t" r="r" b="b"/>
            <a:pathLst>
              <a:path w="234950" h="62864">
                <a:moveTo>
                  <a:pt x="36537" y="41122"/>
                </a:moveTo>
                <a:lnTo>
                  <a:pt x="24358" y="44170"/>
                </a:lnTo>
                <a:lnTo>
                  <a:pt x="4571" y="51790"/>
                </a:lnTo>
                <a:lnTo>
                  <a:pt x="0" y="53314"/>
                </a:lnTo>
                <a:lnTo>
                  <a:pt x="4571" y="62445"/>
                </a:lnTo>
                <a:lnTo>
                  <a:pt x="9143" y="60921"/>
                </a:lnTo>
                <a:lnTo>
                  <a:pt x="28930" y="53314"/>
                </a:lnTo>
                <a:lnTo>
                  <a:pt x="39585" y="50266"/>
                </a:lnTo>
                <a:lnTo>
                  <a:pt x="36537" y="41122"/>
                </a:lnTo>
                <a:close/>
              </a:path>
              <a:path w="234950" h="62864">
                <a:moveTo>
                  <a:pt x="102006" y="22847"/>
                </a:moveTo>
                <a:lnTo>
                  <a:pt x="89827" y="25895"/>
                </a:lnTo>
                <a:lnTo>
                  <a:pt x="66992" y="30467"/>
                </a:lnTo>
                <a:lnTo>
                  <a:pt x="63944" y="31991"/>
                </a:lnTo>
                <a:lnTo>
                  <a:pt x="66992" y="41122"/>
                </a:lnTo>
                <a:lnTo>
                  <a:pt x="70027" y="39598"/>
                </a:lnTo>
                <a:lnTo>
                  <a:pt x="91351" y="35026"/>
                </a:lnTo>
                <a:lnTo>
                  <a:pt x="103517" y="31991"/>
                </a:lnTo>
                <a:lnTo>
                  <a:pt x="102006" y="22847"/>
                </a:lnTo>
                <a:close/>
              </a:path>
              <a:path w="234950" h="62864">
                <a:moveTo>
                  <a:pt x="167462" y="9131"/>
                </a:moveTo>
                <a:lnTo>
                  <a:pt x="159854" y="10655"/>
                </a:lnTo>
                <a:lnTo>
                  <a:pt x="135496" y="15227"/>
                </a:lnTo>
                <a:lnTo>
                  <a:pt x="129400" y="16751"/>
                </a:lnTo>
                <a:lnTo>
                  <a:pt x="130924" y="25895"/>
                </a:lnTo>
                <a:lnTo>
                  <a:pt x="137020" y="24371"/>
                </a:lnTo>
                <a:lnTo>
                  <a:pt x="161366" y="19799"/>
                </a:lnTo>
                <a:lnTo>
                  <a:pt x="168986" y="18275"/>
                </a:lnTo>
                <a:lnTo>
                  <a:pt x="167462" y="9131"/>
                </a:lnTo>
                <a:close/>
              </a:path>
              <a:path w="234950" h="62864">
                <a:moveTo>
                  <a:pt x="232917" y="0"/>
                </a:moveTo>
                <a:lnTo>
                  <a:pt x="210083" y="3048"/>
                </a:lnTo>
                <a:lnTo>
                  <a:pt x="194868" y="4572"/>
                </a:lnTo>
                <a:lnTo>
                  <a:pt x="196380" y="13703"/>
                </a:lnTo>
                <a:lnTo>
                  <a:pt x="211607" y="12179"/>
                </a:lnTo>
                <a:lnTo>
                  <a:pt x="234441" y="9131"/>
                </a:lnTo>
                <a:lnTo>
                  <a:pt x="232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33">
            <a:extLst>
              <a:ext uri="{FF2B5EF4-FFF2-40B4-BE49-F238E27FC236}">
                <a16:creationId xmlns:a16="http://schemas.microsoft.com/office/drawing/2014/main" id="{797EDD7E-E9D1-4CD6-AE11-41C0C42EAE93}"/>
              </a:ext>
            </a:extLst>
          </p:cNvPr>
          <p:cNvSpPr/>
          <p:nvPr/>
        </p:nvSpPr>
        <p:spPr>
          <a:xfrm>
            <a:off x="5862969" y="2212071"/>
            <a:ext cx="237490" cy="15240"/>
          </a:xfrm>
          <a:custGeom>
            <a:avLst/>
            <a:gdLst/>
            <a:ahLst/>
            <a:cxnLst/>
            <a:rect l="l" t="t" r="r" b="b"/>
            <a:pathLst>
              <a:path w="237489" h="15239">
                <a:moveTo>
                  <a:pt x="38061" y="1524"/>
                </a:moveTo>
                <a:lnTo>
                  <a:pt x="0" y="4572"/>
                </a:lnTo>
                <a:lnTo>
                  <a:pt x="0" y="13716"/>
                </a:lnTo>
                <a:lnTo>
                  <a:pt x="1524" y="13716"/>
                </a:lnTo>
                <a:lnTo>
                  <a:pt x="38061" y="10668"/>
                </a:lnTo>
                <a:lnTo>
                  <a:pt x="38061" y="1524"/>
                </a:lnTo>
                <a:close/>
              </a:path>
              <a:path w="237489" h="15239">
                <a:moveTo>
                  <a:pt x="105041" y="0"/>
                </a:moveTo>
                <a:lnTo>
                  <a:pt x="66979" y="0"/>
                </a:lnTo>
                <a:lnTo>
                  <a:pt x="66979" y="9144"/>
                </a:lnTo>
                <a:lnTo>
                  <a:pt x="105041" y="9144"/>
                </a:lnTo>
                <a:lnTo>
                  <a:pt x="105041" y="0"/>
                </a:lnTo>
                <a:close/>
              </a:path>
              <a:path w="237489" h="15239">
                <a:moveTo>
                  <a:pt x="165938" y="0"/>
                </a:moveTo>
                <a:lnTo>
                  <a:pt x="133959" y="0"/>
                </a:lnTo>
                <a:lnTo>
                  <a:pt x="132435" y="9144"/>
                </a:lnTo>
                <a:lnTo>
                  <a:pt x="138531" y="9144"/>
                </a:lnTo>
                <a:lnTo>
                  <a:pt x="165938" y="10668"/>
                </a:lnTo>
                <a:lnTo>
                  <a:pt x="170497" y="10668"/>
                </a:lnTo>
                <a:lnTo>
                  <a:pt x="172021" y="1524"/>
                </a:lnTo>
                <a:lnTo>
                  <a:pt x="165938" y="0"/>
                </a:lnTo>
                <a:close/>
              </a:path>
              <a:path w="237489" h="15239">
                <a:moveTo>
                  <a:pt x="199428" y="3048"/>
                </a:moveTo>
                <a:lnTo>
                  <a:pt x="199428" y="12192"/>
                </a:lnTo>
                <a:lnTo>
                  <a:pt x="237477" y="15240"/>
                </a:lnTo>
                <a:lnTo>
                  <a:pt x="237477" y="6096"/>
                </a:lnTo>
                <a:lnTo>
                  <a:pt x="220738" y="4572"/>
                </a:lnTo>
                <a:lnTo>
                  <a:pt x="1994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34">
            <a:extLst>
              <a:ext uri="{FF2B5EF4-FFF2-40B4-BE49-F238E27FC236}">
                <a16:creationId xmlns:a16="http://schemas.microsoft.com/office/drawing/2014/main" id="{0FF5069C-F31B-4E3A-B86C-7C73F10C9781}"/>
              </a:ext>
            </a:extLst>
          </p:cNvPr>
          <p:cNvSpPr/>
          <p:nvPr/>
        </p:nvSpPr>
        <p:spPr>
          <a:xfrm>
            <a:off x="6127853" y="2221215"/>
            <a:ext cx="232918" cy="670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5">
            <a:extLst>
              <a:ext uri="{FF2B5EF4-FFF2-40B4-BE49-F238E27FC236}">
                <a16:creationId xmlns:a16="http://schemas.microsoft.com/office/drawing/2014/main" id="{D3386341-7D4D-49BA-9A3A-41172A628802}"/>
              </a:ext>
            </a:extLst>
          </p:cNvPr>
          <p:cNvSpPr/>
          <p:nvPr/>
        </p:nvSpPr>
        <p:spPr>
          <a:xfrm>
            <a:off x="6382081" y="2291281"/>
            <a:ext cx="138531" cy="1843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6">
            <a:extLst>
              <a:ext uri="{FF2B5EF4-FFF2-40B4-BE49-F238E27FC236}">
                <a16:creationId xmlns:a16="http://schemas.microsoft.com/office/drawing/2014/main" id="{22956B20-6A26-4126-9EA9-859BB14E1143}"/>
              </a:ext>
            </a:extLst>
          </p:cNvPr>
          <p:cNvSpPr/>
          <p:nvPr/>
        </p:nvSpPr>
        <p:spPr>
          <a:xfrm>
            <a:off x="6302922" y="2496906"/>
            <a:ext cx="202463" cy="1340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7">
            <a:extLst>
              <a:ext uri="{FF2B5EF4-FFF2-40B4-BE49-F238E27FC236}">
                <a16:creationId xmlns:a16="http://schemas.microsoft.com/office/drawing/2014/main" id="{B987A873-3BC3-46B7-A0F8-DE226A2C55E5}"/>
              </a:ext>
            </a:extLst>
          </p:cNvPr>
          <p:cNvSpPr/>
          <p:nvPr/>
        </p:nvSpPr>
        <p:spPr>
          <a:xfrm>
            <a:off x="6042597" y="2629418"/>
            <a:ext cx="236220" cy="47625"/>
          </a:xfrm>
          <a:custGeom>
            <a:avLst/>
            <a:gdLst/>
            <a:ahLst/>
            <a:cxnLst/>
            <a:rect l="l" t="t" r="r" b="b"/>
            <a:pathLst>
              <a:path w="236220" h="47625">
                <a:moveTo>
                  <a:pt x="232917" y="0"/>
                </a:moveTo>
                <a:lnTo>
                  <a:pt x="211607" y="6096"/>
                </a:lnTo>
                <a:lnTo>
                  <a:pt x="196380" y="9144"/>
                </a:lnTo>
                <a:lnTo>
                  <a:pt x="199428" y="18287"/>
                </a:lnTo>
                <a:lnTo>
                  <a:pt x="213131" y="15239"/>
                </a:lnTo>
                <a:lnTo>
                  <a:pt x="235965" y="9144"/>
                </a:lnTo>
                <a:lnTo>
                  <a:pt x="232917" y="0"/>
                </a:lnTo>
                <a:close/>
              </a:path>
              <a:path w="236220" h="47625">
                <a:moveTo>
                  <a:pt x="168986" y="15239"/>
                </a:moveTo>
                <a:lnTo>
                  <a:pt x="164414" y="16763"/>
                </a:lnTo>
                <a:lnTo>
                  <a:pt x="141579" y="21336"/>
                </a:lnTo>
                <a:lnTo>
                  <a:pt x="132448" y="22860"/>
                </a:lnTo>
                <a:lnTo>
                  <a:pt x="133972" y="31991"/>
                </a:lnTo>
                <a:lnTo>
                  <a:pt x="143103" y="30467"/>
                </a:lnTo>
                <a:lnTo>
                  <a:pt x="167462" y="25895"/>
                </a:lnTo>
                <a:lnTo>
                  <a:pt x="170510" y="25895"/>
                </a:lnTo>
                <a:lnTo>
                  <a:pt x="168986" y="15239"/>
                </a:lnTo>
                <a:close/>
              </a:path>
              <a:path w="236220" h="47625">
                <a:moveTo>
                  <a:pt x="103517" y="27419"/>
                </a:moveTo>
                <a:lnTo>
                  <a:pt x="65468" y="31991"/>
                </a:lnTo>
                <a:lnTo>
                  <a:pt x="66992" y="41135"/>
                </a:lnTo>
                <a:lnTo>
                  <a:pt x="105041" y="36563"/>
                </a:lnTo>
                <a:lnTo>
                  <a:pt x="103517" y="27419"/>
                </a:lnTo>
                <a:close/>
              </a:path>
              <a:path w="236220" h="47625">
                <a:moveTo>
                  <a:pt x="38061" y="35039"/>
                </a:moveTo>
                <a:lnTo>
                  <a:pt x="0" y="36563"/>
                </a:lnTo>
                <a:lnTo>
                  <a:pt x="0" y="47231"/>
                </a:lnTo>
                <a:lnTo>
                  <a:pt x="38061" y="44183"/>
                </a:lnTo>
                <a:lnTo>
                  <a:pt x="38061" y="35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8">
            <a:extLst>
              <a:ext uri="{FF2B5EF4-FFF2-40B4-BE49-F238E27FC236}">
                <a16:creationId xmlns:a16="http://schemas.microsoft.com/office/drawing/2014/main" id="{71817060-B542-4C39-A920-E60532984050}"/>
              </a:ext>
            </a:extLst>
          </p:cNvPr>
          <p:cNvSpPr/>
          <p:nvPr/>
        </p:nvSpPr>
        <p:spPr>
          <a:xfrm>
            <a:off x="5432147" y="2477107"/>
            <a:ext cx="583565" cy="201295"/>
          </a:xfrm>
          <a:custGeom>
            <a:avLst/>
            <a:gdLst/>
            <a:ahLst/>
            <a:cxnLst/>
            <a:rect l="l" t="t" r="r" b="b"/>
            <a:pathLst>
              <a:path w="583564" h="201294">
                <a:moveTo>
                  <a:pt x="581532" y="190398"/>
                </a:moveTo>
                <a:lnTo>
                  <a:pt x="569353" y="191922"/>
                </a:lnTo>
                <a:lnTo>
                  <a:pt x="543471" y="191922"/>
                </a:lnTo>
                <a:lnTo>
                  <a:pt x="543471" y="201053"/>
                </a:lnTo>
                <a:lnTo>
                  <a:pt x="569353" y="201053"/>
                </a:lnTo>
                <a:lnTo>
                  <a:pt x="583056" y="199542"/>
                </a:lnTo>
                <a:lnTo>
                  <a:pt x="581532" y="190398"/>
                </a:lnTo>
                <a:close/>
              </a:path>
              <a:path w="583564" h="201294">
                <a:moveTo>
                  <a:pt x="485622" y="190398"/>
                </a:moveTo>
                <a:lnTo>
                  <a:pt x="478015" y="190398"/>
                </a:lnTo>
                <a:lnTo>
                  <a:pt x="478015" y="199542"/>
                </a:lnTo>
                <a:lnTo>
                  <a:pt x="485622" y="199542"/>
                </a:lnTo>
                <a:lnTo>
                  <a:pt x="513029" y="201053"/>
                </a:lnTo>
                <a:lnTo>
                  <a:pt x="516064" y="201053"/>
                </a:lnTo>
                <a:lnTo>
                  <a:pt x="516064" y="191922"/>
                </a:lnTo>
                <a:lnTo>
                  <a:pt x="513029" y="191922"/>
                </a:lnTo>
                <a:lnTo>
                  <a:pt x="485622" y="190398"/>
                </a:lnTo>
                <a:close/>
              </a:path>
              <a:path w="583564" h="201294">
                <a:moveTo>
                  <a:pt x="411035" y="184302"/>
                </a:moveTo>
                <a:lnTo>
                  <a:pt x="411035" y="193446"/>
                </a:lnTo>
                <a:lnTo>
                  <a:pt x="430822" y="196494"/>
                </a:lnTo>
                <a:lnTo>
                  <a:pt x="449084" y="198018"/>
                </a:lnTo>
                <a:lnTo>
                  <a:pt x="449084" y="187350"/>
                </a:lnTo>
                <a:lnTo>
                  <a:pt x="432346" y="187350"/>
                </a:lnTo>
                <a:lnTo>
                  <a:pt x="411035" y="184302"/>
                </a:lnTo>
                <a:close/>
              </a:path>
              <a:path w="583564" h="201294">
                <a:moveTo>
                  <a:pt x="345566" y="176682"/>
                </a:moveTo>
                <a:lnTo>
                  <a:pt x="344042" y="185826"/>
                </a:lnTo>
                <a:lnTo>
                  <a:pt x="353187" y="187350"/>
                </a:lnTo>
                <a:lnTo>
                  <a:pt x="379056" y="190398"/>
                </a:lnTo>
                <a:lnTo>
                  <a:pt x="382104" y="190398"/>
                </a:lnTo>
                <a:lnTo>
                  <a:pt x="383628" y="181254"/>
                </a:lnTo>
                <a:lnTo>
                  <a:pt x="380580" y="181254"/>
                </a:lnTo>
                <a:lnTo>
                  <a:pt x="354698" y="178206"/>
                </a:lnTo>
                <a:lnTo>
                  <a:pt x="345566" y="176682"/>
                </a:lnTo>
                <a:close/>
              </a:path>
              <a:path w="583564" h="201294">
                <a:moveTo>
                  <a:pt x="281635" y="162979"/>
                </a:moveTo>
                <a:lnTo>
                  <a:pt x="278587" y="172123"/>
                </a:lnTo>
                <a:lnTo>
                  <a:pt x="281635" y="173647"/>
                </a:lnTo>
                <a:lnTo>
                  <a:pt x="304469" y="178206"/>
                </a:lnTo>
                <a:lnTo>
                  <a:pt x="316649" y="181254"/>
                </a:lnTo>
                <a:lnTo>
                  <a:pt x="318173" y="170599"/>
                </a:lnTo>
                <a:lnTo>
                  <a:pt x="305993" y="169075"/>
                </a:lnTo>
                <a:lnTo>
                  <a:pt x="283159" y="164503"/>
                </a:lnTo>
                <a:lnTo>
                  <a:pt x="281635" y="162979"/>
                </a:lnTo>
                <a:close/>
              </a:path>
              <a:path w="583564" h="201294">
                <a:moveTo>
                  <a:pt x="217690" y="146227"/>
                </a:moveTo>
                <a:lnTo>
                  <a:pt x="214642" y="155359"/>
                </a:lnTo>
                <a:lnTo>
                  <a:pt x="235965" y="161455"/>
                </a:lnTo>
                <a:lnTo>
                  <a:pt x="251180" y="166027"/>
                </a:lnTo>
                <a:lnTo>
                  <a:pt x="252704" y="156883"/>
                </a:lnTo>
                <a:lnTo>
                  <a:pt x="239001" y="152311"/>
                </a:lnTo>
                <a:lnTo>
                  <a:pt x="217690" y="146227"/>
                </a:lnTo>
                <a:close/>
              </a:path>
              <a:path w="583564" h="201294">
                <a:moveTo>
                  <a:pt x="155282" y="123380"/>
                </a:moveTo>
                <a:lnTo>
                  <a:pt x="150710" y="132511"/>
                </a:lnTo>
                <a:lnTo>
                  <a:pt x="155282" y="134035"/>
                </a:lnTo>
                <a:lnTo>
                  <a:pt x="187248" y="146227"/>
                </a:lnTo>
                <a:lnTo>
                  <a:pt x="190296" y="137083"/>
                </a:lnTo>
                <a:lnTo>
                  <a:pt x="158318" y="124904"/>
                </a:lnTo>
                <a:lnTo>
                  <a:pt x="155282" y="123380"/>
                </a:lnTo>
                <a:close/>
              </a:path>
              <a:path w="583564" h="201294">
                <a:moveTo>
                  <a:pt x="95910" y="92913"/>
                </a:moveTo>
                <a:lnTo>
                  <a:pt x="91338" y="102057"/>
                </a:lnTo>
                <a:lnTo>
                  <a:pt x="103517" y="108140"/>
                </a:lnTo>
                <a:lnTo>
                  <a:pt x="120268" y="117284"/>
                </a:lnTo>
                <a:lnTo>
                  <a:pt x="124828" y="120332"/>
                </a:lnTo>
                <a:lnTo>
                  <a:pt x="129400" y="111188"/>
                </a:lnTo>
                <a:lnTo>
                  <a:pt x="124828" y="108140"/>
                </a:lnTo>
                <a:lnTo>
                  <a:pt x="108089" y="100533"/>
                </a:lnTo>
                <a:lnTo>
                  <a:pt x="95910" y="92913"/>
                </a:lnTo>
                <a:close/>
              </a:path>
              <a:path w="583564" h="201294">
                <a:moveTo>
                  <a:pt x="44145" y="53314"/>
                </a:moveTo>
                <a:lnTo>
                  <a:pt x="38061" y="60921"/>
                </a:lnTo>
                <a:lnTo>
                  <a:pt x="48717" y="70065"/>
                </a:lnTo>
                <a:lnTo>
                  <a:pt x="60896" y="80733"/>
                </a:lnTo>
                <a:lnTo>
                  <a:pt x="66979" y="85293"/>
                </a:lnTo>
                <a:lnTo>
                  <a:pt x="73075" y="77685"/>
                </a:lnTo>
                <a:lnTo>
                  <a:pt x="66979" y="73113"/>
                </a:lnTo>
                <a:lnTo>
                  <a:pt x="54800" y="62445"/>
                </a:lnTo>
                <a:lnTo>
                  <a:pt x="44145" y="53314"/>
                </a:lnTo>
                <a:close/>
              </a:path>
              <a:path w="583564" h="201294">
                <a:moveTo>
                  <a:pt x="9131" y="0"/>
                </a:moveTo>
                <a:lnTo>
                  <a:pt x="0" y="3048"/>
                </a:lnTo>
                <a:lnTo>
                  <a:pt x="0" y="4572"/>
                </a:lnTo>
                <a:lnTo>
                  <a:pt x="4572" y="16751"/>
                </a:lnTo>
                <a:lnTo>
                  <a:pt x="10655" y="27419"/>
                </a:lnTo>
                <a:lnTo>
                  <a:pt x="18262" y="38074"/>
                </a:lnTo>
                <a:lnTo>
                  <a:pt x="25882" y="33515"/>
                </a:lnTo>
                <a:lnTo>
                  <a:pt x="18262" y="22847"/>
                </a:lnTo>
                <a:lnTo>
                  <a:pt x="13703" y="12179"/>
                </a:lnTo>
                <a:lnTo>
                  <a:pt x="9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9">
            <a:extLst>
              <a:ext uri="{FF2B5EF4-FFF2-40B4-BE49-F238E27FC236}">
                <a16:creationId xmlns:a16="http://schemas.microsoft.com/office/drawing/2014/main" id="{02809D71-EBE2-4282-B6B5-12AC5CB7290A}"/>
              </a:ext>
            </a:extLst>
          </p:cNvPr>
          <p:cNvSpPr txBox="1"/>
          <p:nvPr/>
        </p:nvSpPr>
        <p:spPr>
          <a:xfrm>
            <a:off x="5669092" y="2301932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d</a:t>
            </a:r>
            <a:r>
              <a:rPr sz="1800" spc="-10" dirty="0">
                <a:latin typeface="굴림"/>
                <a:cs typeface="굴림"/>
              </a:rPr>
              <a:t>at</a:t>
            </a:r>
            <a:r>
              <a:rPr sz="1800" spc="-5" dirty="0">
                <a:latin typeface="굴림"/>
                <a:cs typeface="굴림"/>
              </a:rPr>
              <a:t>a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10" name="object 40">
            <a:extLst>
              <a:ext uri="{FF2B5EF4-FFF2-40B4-BE49-F238E27FC236}">
                <a16:creationId xmlns:a16="http://schemas.microsoft.com/office/drawing/2014/main" id="{B23CC025-A7DB-409B-A36B-018BC94E8A6C}"/>
              </a:ext>
            </a:extLst>
          </p:cNvPr>
          <p:cNvSpPr/>
          <p:nvPr/>
        </p:nvSpPr>
        <p:spPr>
          <a:xfrm>
            <a:off x="5424539" y="4265318"/>
            <a:ext cx="1093038" cy="3168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41">
            <a:extLst>
              <a:ext uri="{FF2B5EF4-FFF2-40B4-BE49-F238E27FC236}">
                <a16:creationId xmlns:a16="http://schemas.microsoft.com/office/drawing/2014/main" id="{F74C2580-E3F8-40BE-994C-8AAD3315F53E}"/>
              </a:ext>
            </a:extLst>
          </p:cNvPr>
          <p:cNvSpPr/>
          <p:nvPr/>
        </p:nvSpPr>
        <p:spPr>
          <a:xfrm>
            <a:off x="5426051" y="4268366"/>
            <a:ext cx="1093470" cy="314325"/>
          </a:xfrm>
          <a:custGeom>
            <a:avLst/>
            <a:gdLst/>
            <a:ahLst/>
            <a:cxnLst/>
            <a:rect l="l" t="t" r="r" b="b"/>
            <a:pathLst>
              <a:path w="1093470" h="314325">
                <a:moveTo>
                  <a:pt x="9144" y="162979"/>
                </a:moveTo>
                <a:lnTo>
                  <a:pt x="0" y="166027"/>
                </a:lnTo>
                <a:lnTo>
                  <a:pt x="3048" y="173647"/>
                </a:lnTo>
                <a:lnTo>
                  <a:pt x="6096" y="182778"/>
                </a:lnTo>
                <a:lnTo>
                  <a:pt x="18275" y="198018"/>
                </a:lnTo>
                <a:lnTo>
                  <a:pt x="25882" y="205625"/>
                </a:lnTo>
                <a:lnTo>
                  <a:pt x="33502" y="211721"/>
                </a:lnTo>
                <a:lnTo>
                  <a:pt x="39585" y="204101"/>
                </a:lnTo>
                <a:lnTo>
                  <a:pt x="24358" y="191922"/>
                </a:lnTo>
                <a:lnTo>
                  <a:pt x="18275" y="184302"/>
                </a:lnTo>
                <a:lnTo>
                  <a:pt x="15227" y="176695"/>
                </a:lnTo>
                <a:lnTo>
                  <a:pt x="10668" y="170599"/>
                </a:lnTo>
                <a:lnTo>
                  <a:pt x="12179" y="170599"/>
                </a:lnTo>
                <a:lnTo>
                  <a:pt x="9751" y="164503"/>
                </a:lnTo>
                <a:lnTo>
                  <a:pt x="9144" y="164503"/>
                </a:lnTo>
                <a:lnTo>
                  <a:pt x="9144" y="162979"/>
                </a:lnTo>
                <a:close/>
              </a:path>
              <a:path w="1093470" h="314325">
                <a:moveTo>
                  <a:pt x="38061" y="97485"/>
                </a:moveTo>
                <a:lnTo>
                  <a:pt x="33502" y="100533"/>
                </a:lnTo>
                <a:lnTo>
                  <a:pt x="10668" y="123380"/>
                </a:lnTo>
                <a:lnTo>
                  <a:pt x="6096" y="131000"/>
                </a:lnTo>
                <a:lnTo>
                  <a:pt x="3048" y="138607"/>
                </a:lnTo>
                <a:lnTo>
                  <a:pt x="3048" y="140131"/>
                </a:lnTo>
                <a:lnTo>
                  <a:pt x="0" y="147751"/>
                </a:lnTo>
                <a:lnTo>
                  <a:pt x="0" y="164503"/>
                </a:lnTo>
                <a:lnTo>
                  <a:pt x="4572" y="164503"/>
                </a:lnTo>
                <a:lnTo>
                  <a:pt x="9144" y="162979"/>
                </a:lnTo>
                <a:lnTo>
                  <a:pt x="9144" y="149275"/>
                </a:lnTo>
                <a:lnTo>
                  <a:pt x="9649" y="149275"/>
                </a:lnTo>
                <a:lnTo>
                  <a:pt x="11673" y="143179"/>
                </a:lnTo>
                <a:lnTo>
                  <a:pt x="10668" y="143179"/>
                </a:lnTo>
                <a:lnTo>
                  <a:pt x="19799" y="127952"/>
                </a:lnTo>
                <a:lnTo>
                  <a:pt x="24358" y="121856"/>
                </a:lnTo>
                <a:lnTo>
                  <a:pt x="31978" y="114236"/>
                </a:lnTo>
                <a:lnTo>
                  <a:pt x="39585" y="108153"/>
                </a:lnTo>
                <a:lnTo>
                  <a:pt x="42633" y="105105"/>
                </a:lnTo>
                <a:lnTo>
                  <a:pt x="38061" y="97485"/>
                </a:lnTo>
                <a:close/>
              </a:path>
              <a:path w="1093470" h="314325">
                <a:moveTo>
                  <a:pt x="9144" y="162979"/>
                </a:moveTo>
                <a:lnTo>
                  <a:pt x="9144" y="164503"/>
                </a:lnTo>
                <a:lnTo>
                  <a:pt x="9751" y="164503"/>
                </a:lnTo>
                <a:lnTo>
                  <a:pt x="9144" y="162979"/>
                </a:lnTo>
                <a:close/>
              </a:path>
              <a:path w="1093470" h="314325">
                <a:moveTo>
                  <a:pt x="9649" y="149275"/>
                </a:moveTo>
                <a:lnTo>
                  <a:pt x="9144" y="149275"/>
                </a:lnTo>
                <a:lnTo>
                  <a:pt x="9144" y="150799"/>
                </a:lnTo>
                <a:lnTo>
                  <a:pt x="9649" y="149275"/>
                </a:lnTo>
                <a:close/>
              </a:path>
              <a:path w="1093470" h="314325">
                <a:moveTo>
                  <a:pt x="12179" y="141655"/>
                </a:moveTo>
                <a:lnTo>
                  <a:pt x="10668" y="143179"/>
                </a:lnTo>
                <a:lnTo>
                  <a:pt x="11673" y="143179"/>
                </a:lnTo>
                <a:lnTo>
                  <a:pt x="12179" y="141655"/>
                </a:lnTo>
                <a:close/>
              </a:path>
              <a:path w="1093470" h="314325">
                <a:moveTo>
                  <a:pt x="133972" y="53314"/>
                </a:moveTo>
                <a:lnTo>
                  <a:pt x="94386" y="67017"/>
                </a:lnTo>
                <a:lnTo>
                  <a:pt x="62420" y="82257"/>
                </a:lnTo>
                <a:lnTo>
                  <a:pt x="66992" y="91389"/>
                </a:lnTo>
                <a:lnTo>
                  <a:pt x="71551" y="88341"/>
                </a:lnTo>
                <a:lnTo>
                  <a:pt x="98958" y="76161"/>
                </a:lnTo>
                <a:lnTo>
                  <a:pt x="129400" y="63969"/>
                </a:lnTo>
                <a:lnTo>
                  <a:pt x="137020" y="62445"/>
                </a:lnTo>
                <a:lnTo>
                  <a:pt x="133972" y="53314"/>
                </a:lnTo>
                <a:close/>
              </a:path>
              <a:path w="1093470" h="314325">
                <a:moveTo>
                  <a:pt x="235965" y="27419"/>
                </a:moveTo>
                <a:lnTo>
                  <a:pt x="220738" y="30467"/>
                </a:lnTo>
                <a:lnTo>
                  <a:pt x="161378" y="44170"/>
                </a:lnTo>
                <a:lnTo>
                  <a:pt x="162890" y="53314"/>
                </a:lnTo>
                <a:lnTo>
                  <a:pt x="164414" y="53314"/>
                </a:lnTo>
                <a:lnTo>
                  <a:pt x="182689" y="48742"/>
                </a:lnTo>
                <a:lnTo>
                  <a:pt x="202476" y="44170"/>
                </a:lnTo>
                <a:lnTo>
                  <a:pt x="237489" y="36563"/>
                </a:lnTo>
                <a:lnTo>
                  <a:pt x="235965" y="27419"/>
                </a:lnTo>
                <a:close/>
              </a:path>
              <a:path w="1093470" h="314325">
                <a:moveTo>
                  <a:pt x="336435" y="21323"/>
                </a:moveTo>
                <a:lnTo>
                  <a:pt x="263372" y="21323"/>
                </a:lnTo>
                <a:lnTo>
                  <a:pt x="264896" y="31991"/>
                </a:lnTo>
                <a:lnTo>
                  <a:pt x="266420" y="30467"/>
                </a:lnTo>
                <a:lnTo>
                  <a:pt x="336435" y="21323"/>
                </a:lnTo>
                <a:close/>
              </a:path>
              <a:path w="1093470" h="314325">
                <a:moveTo>
                  <a:pt x="339483" y="10668"/>
                </a:moveTo>
                <a:lnTo>
                  <a:pt x="334924" y="12192"/>
                </a:lnTo>
                <a:lnTo>
                  <a:pt x="264896" y="21323"/>
                </a:lnTo>
                <a:lnTo>
                  <a:pt x="339483" y="21323"/>
                </a:lnTo>
                <a:lnTo>
                  <a:pt x="339483" y="10668"/>
                </a:lnTo>
                <a:close/>
              </a:path>
              <a:path w="1093470" h="314325">
                <a:moveTo>
                  <a:pt x="444525" y="3048"/>
                </a:moveTo>
                <a:lnTo>
                  <a:pt x="436918" y="3048"/>
                </a:lnTo>
                <a:lnTo>
                  <a:pt x="385152" y="6096"/>
                </a:lnTo>
                <a:lnTo>
                  <a:pt x="366890" y="7620"/>
                </a:lnTo>
                <a:lnTo>
                  <a:pt x="368414" y="18275"/>
                </a:lnTo>
                <a:lnTo>
                  <a:pt x="385152" y="15227"/>
                </a:lnTo>
                <a:lnTo>
                  <a:pt x="436918" y="12192"/>
                </a:lnTo>
                <a:lnTo>
                  <a:pt x="444525" y="12192"/>
                </a:lnTo>
                <a:lnTo>
                  <a:pt x="444525" y="3048"/>
                </a:lnTo>
                <a:close/>
              </a:path>
              <a:path w="1093470" h="314325">
                <a:moveTo>
                  <a:pt x="548043" y="0"/>
                </a:moveTo>
                <a:lnTo>
                  <a:pt x="490194" y="0"/>
                </a:lnTo>
                <a:lnTo>
                  <a:pt x="471932" y="1524"/>
                </a:lnTo>
                <a:lnTo>
                  <a:pt x="473456" y="10668"/>
                </a:lnTo>
                <a:lnTo>
                  <a:pt x="491718" y="9144"/>
                </a:lnTo>
                <a:lnTo>
                  <a:pt x="548043" y="9144"/>
                </a:lnTo>
                <a:lnTo>
                  <a:pt x="548043" y="0"/>
                </a:lnTo>
                <a:close/>
              </a:path>
              <a:path w="1093470" h="314325">
                <a:moveTo>
                  <a:pt x="601332" y="0"/>
                </a:moveTo>
                <a:lnTo>
                  <a:pt x="576973" y="0"/>
                </a:lnTo>
                <a:lnTo>
                  <a:pt x="576973" y="9144"/>
                </a:lnTo>
                <a:lnTo>
                  <a:pt x="601332" y="9144"/>
                </a:lnTo>
                <a:lnTo>
                  <a:pt x="653084" y="12192"/>
                </a:lnTo>
                <a:lnTo>
                  <a:pt x="653084" y="3048"/>
                </a:lnTo>
                <a:lnTo>
                  <a:pt x="601332" y="0"/>
                </a:lnTo>
                <a:close/>
              </a:path>
              <a:path w="1093470" h="314325">
                <a:moveTo>
                  <a:pt x="682015" y="4572"/>
                </a:moveTo>
                <a:lnTo>
                  <a:pt x="682015" y="13716"/>
                </a:lnTo>
                <a:lnTo>
                  <a:pt x="707885" y="15227"/>
                </a:lnTo>
                <a:lnTo>
                  <a:pt x="756602" y="21323"/>
                </a:lnTo>
                <a:lnTo>
                  <a:pt x="758126" y="12192"/>
                </a:lnTo>
                <a:lnTo>
                  <a:pt x="707885" y="6096"/>
                </a:lnTo>
                <a:lnTo>
                  <a:pt x="682015" y="4572"/>
                </a:lnTo>
                <a:close/>
              </a:path>
              <a:path w="1093470" h="314325">
                <a:moveTo>
                  <a:pt x="787057" y="15227"/>
                </a:moveTo>
                <a:lnTo>
                  <a:pt x="785533" y="24371"/>
                </a:lnTo>
                <a:lnTo>
                  <a:pt x="803795" y="27419"/>
                </a:lnTo>
                <a:lnTo>
                  <a:pt x="826630" y="30467"/>
                </a:lnTo>
                <a:lnTo>
                  <a:pt x="849464" y="35039"/>
                </a:lnTo>
                <a:lnTo>
                  <a:pt x="860120" y="36563"/>
                </a:lnTo>
                <a:lnTo>
                  <a:pt x="861644" y="27419"/>
                </a:lnTo>
                <a:lnTo>
                  <a:pt x="850988" y="25895"/>
                </a:lnTo>
                <a:lnTo>
                  <a:pt x="828154" y="21323"/>
                </a:lnTo>
                <a:lnTo>
                  <a:pt x="805319" y="18275"/>
                </a:lnTo>
                <a:lnTo>
                  <a:pt x="787057" y="15227"/>
                </a:lnTo>
                <a:close/>
              </a:path>
              <a:path w="1093470" h="314325">
                <a:moveTo>
                  <a:pt x="889050" y="33515"/>
                </a:moveTo>
                <a:lnTo>
                  <a:pt x="887526" y="42646"/>
                </a:lnTo>
                <a:lnTo>
                  <a:pt x="890574" y="44170"/>
                </a:lnTo>
                <a:lnTo>
                  <a:pt x="910361" y="48742"/>
                </a:lnTo>
                <a:lnTo>
                  <a:pt x="928624" y="53314"/>
                </a:lnTo>
                <a:lnTo>
                  <a:pt x="960602" y="63969"/>
                </a:lnTo>
                <a:lnTo>
                  <a:pt x="963637" y="54838"/>
                </a:lnTo>
                <a:lnTo>
                  <a:pt x="931672" y="44170"/>
                </a:lnTo>
                <a:lnTo>
                  <a:pt x="892098" y="35039"/>
                </a:lnTo>
                <a:lnTo>
                  <a:pt x="889050" y="33515"/>
                </a:lnTo>
                <a:close/>
              </a:path>
              <a:path w="1093470" h="314325">
                <a:moveTo>
                  <a:pt x="991044" y="63969"/>
                </a:moveTo>
                <a:lnTo>
                  <a:pt x="986472" y="73113"/>
                </a:lnTo>
                <a:lnTo>
                  <a:pt x="994092" y="76161"/>
                </a:lnTo>
                <a:lnTo>
                  <a:pt x="1021486" y="88341"/>
                </a:lnTo>
                <a:lnTo>
                  <a:pt x="1033665" y="94437"/>
                </a:lnTo>
                <a:lnTo>
                  <a:pt x="1044321" y="102057"/>
                </a:lnTo>
                <a:lnTo>
                  <a:pt x="1053464" y="108153"/>
                </a:lnTo>
                <a:lnTo>
                  <a:pt x="1058024" y="100533"/>
                </a:lnTo>
                <a:lnTo>
                  <a:pt x="1048893" y="92913"/>
                </a:lnTo>
                <a:lnTo>
                  <a:pt x="1038237" y="86817"/>
                </a:lnTo>
                <a:lnTo>
                  <a:pt x="1026058" y="79209"/>
                </a:lnTo>
                <a:lnTo>
                  <a:pt x="998651" y="67017"/>
                </a:lnTo>
                <a:lnTo>
                  <a:pt x="991044" y="63969"/>
                </a:lnTo>
                <a:close/>
              </a:path>
              <a:path w="1093470" h="314325">
                <a:moveTo>
                  <a:pt x="1083906" y="162979"/>
                </a:moveTo>
                <a:lnTo>
                  <a:pt x="1080858" y="170599"/>
                </a:lnTo>
                <a:lnTo>
                  <a:pt x="1082382" y="170599"/>
                </a:lnTo>
                <a:lnTo>
                  <a:pt x="1077823" y="178219"/>
                </a:lnTo>
                <a:lnTo>
                  <a:pt x="1068679" y="190398"/>
                </a:lnTo>
                <a:lnTo>
                  <a:pt x="1076299" y="196494"/>
                </a:lnTo>
                <a:lnTo>
                  <a:pt x="1082382" y="190398"/>
                </a:lnTo>
                <a:lnTo>
                  <a:pt x="1086954" y="181254"/>
                </a:lnTo>
                <a:lnTo>
                  <a:pt x="1093038" y="166027"/>
                </a:lnTo>
                <a:lnTo>
                  <a:pt x="1093038" y="164503"/>
                </a:lnTo>
                <a:lnTo>
                  <a:pt x="1083906" y="164503"/>
                </a:lnTo>
                <a:lnTo>
                  <a:pt x="1083906" y="162979"/>
                </a:lnTo>
                <a:close/>
              </a:path>
              <a:path w="1093470" h="314325">
                <a:moveTo>
                  <a:pt x="1093038" y="149275"/>
                </a:moveTo>
                <a:lnTo>
                  <a:pt x="1083906" y="149275"/>
                </a:lnTo>
                <a:lnTo>
                  <a:pt x="1083906" y="164503"/>
                </a:lnTo>
                <a:lnTo>
                  <a:pt x="1093038" y="164503"/>
                </a:lnTo>
                <a:lnTo>
                  <a:pt x="1093038" y="149275"/>
                </a:lnTo>
                <a:close/>
              </a:path>
              <a:path w="1093470" h="314325">
                <a:moveTo>
                  <a:pt x="1080858" y="141655"/>
                </a:moveTo>
                <a:lnTo>
                  <a:pt x="1083906" y="150799"/>
                </a:lnTo>
                <a:lnTo>
                  <a:pt x="1083906" y="149275"/>
                </a:lnTo>
                <a:lnTo>
                  <a:pt x="1093038" y="149275"/>
                </a:lnTo>
                <a:lnTo>
                  <a:pt x="1093038" y="147751"/>
                </a:lnTo>
                <a:lnTo>
                  <a:pt x="1091217" y="143179"/>
                </a:lnTo>
                <a:lnTo>
                  <a:pt x="1082382" y="143179"/>
                </a:lnTo>
                <a:lnTo>
                  <a:pt x="1080858" y="141655"/>
                </a:lnTo>
                <a:close/>
              </a:path>
              <a:path w="1093470" h="314325">
                <a:moveTo>
                  <a:pt x="1079334" y="120332"/>
                </a:moveTo>
                <a:lnTo>
                  <a:pt x="1073251" y="126428"/>
                </a:lnTo>
                <a:lnTo>
                  <a:pt x="1077823" y="135559"/>
                </a:lnTo>
                <a:lnTo>
                  <a:pt x="1082382" y="143179"/>
                </a:lnTo>
                <a:lnTo>
                  <a:pt x="1091217" y="143179"/>
                </a:lnTo>
                <a:lnTo>
                  <a:pt x="1090002" y="140131"/>
                </a:lnTo>
                <a:lnTo>
                  <a:pt x="1090002" y="138607"/>
                </a:lnTo>
                <a:lnTo>
                  <a:pt x="1086954" y="131000"/>
                </a:lnTo>
                <a:lnTo>
                  <a:pt x="1080858" y="123380"/>
                </a:lnTo>
                <a:lnTo>
                  <a:pt x="1079334" y="120332"/>
                </a:lnTo>
                <a:close/>
              </a:path>
              <a:path w="1093470" h="314325">
                <a:moveTo>
                  <a:pt x="1048893" y="208673"/>
                </a:moveTo>
                <a:lnTo>
                  <a:pt x="1042809" y="211721"/>
                </a:lnTo>
                <a:lnTo>
                  <a:pt x="1032154" y="219341"/>
                </a:lnTo>
                <a:lnTo>
                  <a:pt x="1021486" y="225437"/>
                </a:lnTo>
                <a:lnTo>
                  <a:pt x="994092" y="237617"/>
                </a:lnTo>
                <a:lnTo>
                  <a:pt x="981913" y="242189"/>
                </a:lnTo>
                <a:lnTo>
                  <a:pt x="986472" y="251320"/>
                </a:lnTo>
                <a:lnTo>
                  <a:pt x="998651" y="246761"/>
                </a:lnTo>
                <a:lnTo>
                  <a:pt x="1012355" y="239141"/>
                </a:lnTo>
                <a:lnTo>
                  <a:pt x="1026058" y="233045"/>
                </a:lnTo>
                <a:lnTo>
                  <a:pt x="1038237" y="226961"/>
                </a:lnTo>
                <a:lnTo>
                  <a:pt x="1048893" y="219341"/>
                </a:lnTo>
                <a:lnTo>
                  <a:pt x="1054989" y="216293"/>
                </a:lnTo>
                <a:lnTo>
                  <a:pt x="1048893" y="208673"/>
                </a:lnTo>
                <a:close/>
              </a:path>
              <a:path w="1093470" h="314325">
                <a:moveTo>
                  <a:pt x="956030" y="251320"/>
                </a:moveTo>
                <a:lnTo>
                  <a:pt x="928624" y="260464"/>
                </a:lnTo>
                <a:lnTo>
                  <a:pt x="910361" y="265036"/>
                </a:lnTo>
                <a:lnTo>
                  <a:pt x="890574" y="269608"/>
                </a:lnTo>
                <a:lnTo>
                  <a:pt x="882954" y="271132"/>
                </a:lnTo>
                <a:lnTo>
                  <a:pt x="884478" y="280263"/>
                </a:lnTo>
                <a:lnTo>
                  <a:pt x="892098" y="278739"/>
                </a:lnTo>
                <a:lnTo>
                  <a:pt x="931672" y="269608"/>
                </a:lnTo>
                <a:lnTo>
                  <a:pt x="959078" y="260464"/>
                </a:lnTo>
                <a:lnTo>
                  <a:pt x="956030" y="251320"/>
                </a:lnTo>
                <a:close/>
              </a:path>
              <a:path w="1093470" h="314325">
                <a:moveTo>
                  <a:pt x="855560" y="277215"/>
                </a:moveTo>
                <a:lnTo>
                  <a:pt x="849464" y="278739"/>
                </a:lnTo>
                <a:lnTo>
                  <a:pt x="826630" y="281787"/>
                </a:lnTo>
                <a:lnTo>
                  <a:pt x="803795" y="286359"/>
                </a:lnTo>
                <a:lnTo>
                  <a:pt x="780961" y="289407"/>
                </a:lnTo>
                <a:lnTo>
                  <a:pt x="779437" y="289407"/>
                </a:lnTo>
                <a:lnTo>
                  <a:pt x="780961" y="298538"/>
                </a:lnTo>
                <a:lnTo>
                  <a:pt x="782485" y="298538"/>
                </a:lnTo>
                <a:lnTo>
                  <a:pt x="805319" y="295503"/>
                </a:lnTo>
                <a:lnTo>
                  <a:pt x="828154" y="290931"/>
                </a:lnTo>
                <a:lnTo>
                  <a:pt x="850988" y="287883"/>
                </a:lnTo>
                <a:lnTo>
                  <a:pt x="857084" y="286359"/>
                </a:lnTo>
                <a:lnTo>
                  <a:pt x="855560" y="277215"/>
                </a:lnTo>
                <a:close/>
              </a:path>
              <a:path w="1093470" h="314325">
                <a:moveTo>
                  <a:pt x="752043" y="292455"/>
                </a:moveTo>
                <a:lnTo>
                  <a:pt x="732243" y="295503"/>
                </a:lnTo>
                <a:lnTo>
                  <a:pt x="707885" y="297027"/>
                </a:lnTo>
                <a:lnTo>
                  <a:pt x="675919" y="300062"/>
                </a:lnTo>
                <a:lnTo>
                  <a:pt x="677443" y="309206"/>
                </a:lnTo>
                <a:lnTo>
                  <a:pt x="707885" y="306158"/>
                </a:lnTo>
                <a:lnTo>
                  <a:pt x="733767" y="304634"/>
                </a:lnTo>
                <a:lnTo>
                  <a:pt x="753567" y="301586"/>
                </a:lnTo>
                <a:lnTo>
                  <a:pt x="752043" y="292455"/>
                </a:lnTo>
                <a:close/>
              </a:path>
              <a:path w="1093470" h="314325">
                <a:moveTo>
                  <a:pt x="648525" y="301586"/>
                </a:moveTo>
                <a:lnTo>
                  <a:pt x="601332" y="303110"/>
                </a:lnTo>
                <a:lnTo>
                  <a:pt x="572401" y="303110"/>
                </a:lnTo>
                <a:lnTo>
                  <a:pt x="572401" y="313778"/>
                </a:lnTo>
                <a:lnTo>
                  <a:pt x="602856" y="312254"/>
                </a:lnTo>
                <a:lnTo>
                  <a:pt x="648525" y="310730"/>
                </a:lnTo>
                <a:lnTo>
                  <a:pt x="648525" y="301586"/>
                </a:lnTo>
                <a:close/>
              </a:path>
              <a:path w="1093470" h="314325">
                <a:moveTo>
                  <a:pt x="491718" y="303110"/>
                </a:moveTo>
                <a:lnTo>
                  <a:pt x="467360" y="303110"/>
                </a:lnTo>
                <a:lnTo>
                  <a:pt x="467360" y="312254"/>
                </a:lnTo>
                <a:lnTo>
                  <a:pt x="491718" y="312254"/>
                </a:lnTo>
                <a:lnTo>
                  <a:pt x="543483" y="313778"/>
                </a:lnTo>
                <a:lnTo>
                  <a:pt x="543483" y="304634"/>
                </a:lnTo>
                <a:lnTo>
                  <a:pt x="491718" y="303110"/>
                </a:lnTo>
                <a:close/>
              </a:path>
              <a:path w="1093470" h="314325">
                <a:moveTo>
                  <a:pt x="363842" y="295503"/>
                </a:moveTo>
                <a:lnTo>
                  <a:pt x="362318" y="304634"/>
                </a:lnTo>
                <a:lnTo>
                  <a:pt x="385152" y="306158"/>
                </a:lnTo>
                <a:lnTo>
                  <a:pt x="436918" y="310730"/>
                </a:lnTo>
                <a:lnTo>
                  <a:pt x="438442" y="310730"/>
                </a:lnTo>
                <a:lnTo>
                  <a:pt x="438442" y="301586"/>
                </a:lnTo>
                <a:lnTo>
                  <a:pt x="436918" y="301586"/>
                </a:lnTo>
                <a:lnTo>
                  <a:pt x="385152" y="297027"/>
                </a:lnTo>
                <a:lnTo>
                  <a:pt x="363842" y="295503"/>
                </a:lnTo>
                <a:close/>
              </a:path>
              <a:path w="1093470" h="314325">
                <a:moveTo>
                  <a:pt x="266420" y="281787"/>
                </a:moveTo>
                <a:lnTo>
                  <a:pt x="260324" y="281787"/>
                </a:lnTo>
                <a:lnTo>
                  <a:pt x="258800" y="290931"/>
                </a:lnTo>
                <a:lnTo>
                  <a:pt x="264896" y="290931"/>
                </a:lnTo>
                <a:lnTo>
                  <a:pt x="287731" y="295503"/>
                </a:lnTo>
                <a:lnTo>
                  <a:pt x="333400" y="301586"/>
                </a:lnTo>
                <a:lnTo>
                  <a:pt x="334924" y="292455"/>
                </a:lnTo>
                <a:lnTo>
                  <a:pt x="289255" y="286359"/>
                </a:lnTo>
                <a:lnTo>
                  <a:pt x="266420" y="281787"/>
                </a:lnTo>
                <a:close/>
              </a:path>
              <a:path w="1093470" h="314325">
                <a:moveTo>
                  <a:pt x="158330" y="257416"/>
                </a:moveTo>
                <a:lnTo>
                  <a:pt x="156806" y="266560"/>
                </a:lnTo>
                <a:lnTo>
                  <a:pt x="161378" y="269608"/>
                </a:lnTo>
                <a:lnTo>
                  <a:pt x="220738" y="283311"/>
                </a:lnTo>
                <a:lnTo>
                  <a:pt x="229882" y="284835"/>
                </a:lnTo>
                <a:lnTo>
                  <a:pt x="232918" y="275691"/>
                </a:lnTo>
                <a:lnTo>
                  <a:pt x="222262" y="274167"/>
                </a:lnTo>
                <a:lnTo>
                  <a:pt x="182689" y="265036"/>
                </a:lnTo>
                <a:lnTo>
                  <a:pt x="164414" y="260464"/>
                </a:lnTo>
                <a:lnTo>
                  <a:pt x="158330" y="257416"/>
                </a:lnTo>
                <a:close/>
              </a:path>
              <a:path w="1093470" h="314325">
                <a:moveTo>
                  <a:pt x="62420" y="219341"/>
                </a:moveTo>
                <a:lnTo>
                  <a:pt x="57848" y="228473"/>
                </a:lnTo>
                <a:lnTo>
                  <a:pt x="66992" y="233045"/>
                </a:lnTo>
                <a:lnTo>
                  <a:pt x="80695" y="240665"/>
                </a:lnTo>
                <a:lnTo>
                  <a:pt x="94386" y="246761"/>
                </a:lnTo>
                <a:lnTo>
                  <a:pt x="109613" y="252844"/>
                </a:lnTo>
                <a:lnTo>
                  <a:pt x="126364" y="257416"/>
                </a:lnTo>
                <a:lnTo>
                  <a:pt x="129400" y="258940"/>
                </a:lnTo>
                <a:lnTo>
                  <a:pt x="130924" y="249809"/>
                </a:lnTo>
                <a:lnTo>
                  <a:pt x="129400" y="248285"/>
                </a:lnTo>
                <a:lnTo>
                  <a:pt x="114185" y="243713"/>
                </a:lnTo>
                <a:lnTo>
                  <a:pt x="98958" y="237617"/>
                </a:lnTo>
                <a:lnTo>
                  <a:pt x="71551" y="225437"/>
                </a:lnTo>
                <a:lnTo>
                  <a:pt x="62420" y="21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42">
            <a:extLst>
              <a:ext uri="{FF2B5EF4-FFF2-40B4-BE49-F238E27FC236}">
                <a16:creationId xmlns:a16="http://schemas.microsoft.com/office/drawing/2014/main" id="{0BE17E75-E98A-4003-A66C-53F2F6B0E91D}"/>
              </a:ext>
            </a:extLst>
          </p:cNvPr>
          <p:cNvSpPr txBox="1"/>
          <p:nvPr/>
        </p:nvSpPr>
        <p:spPr>
          <a:xfrm>
            <a:off x="5668860" y="4282067"/>
            <a:ext cx="412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굴림"/>
                <a:cs typeface="굴림"/>
              </a:rPr>
              <a:t>te</a:t>
            </a:r>
            <a:r>
              <a:rPr sz="1800" spc="-5" dirty="0">
                <a:latin typeface="굴림"/>
                <a:cs typeface="굴림"/>
              </a:rPr>
              <a:t>xt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13" name="object 43">
            <a:extLst>
              <a:ext uri="{FF2B5EF4-FFF2-40B4-BE49-F238E27FC236}">
                <a16:creationId xmlns:a16="http://schemas.microsoft.com/office/drawing/2014/main" id="{E6DA1F83-FE7D-4B70-BD72-3D37C00DEAD4}"/>
              </a:ext>
            </a:extLst>
          </p:cNvPr>
          <p:cNvSpPr/>
          <p:nvPr/>
        </p:nvSpPr>
        <p:spPr>
          <a:xfrm>
            <a:off x="6514530" y="3572279"/>
            <a:ext cx="1553210" cy="900430"/>
          </a:xfrm>
          <a:custGeom>
            <a:avLst/>
            <a:gdLst/>
            <a:ahLst/>
            <a:cxnLst/>
            <a:rect l="l" t="t" r="r" b="b"/>
            <a:pathLst>
              <a:path w="1553209" h="900429">
                <a:moveTo>
                  <a:pt x="86766" y="802716"/>
                </a:moveTo>
                <a:lnTo>
                  <a:pt x="82207" y="802716"/>
                </a:lnTo>
                <a:lnTo>
                  <a:pt x="0" y="852970"/>
                </a:lnTo>
                <a:lnTo>
                  <a:pt x="83718" y="900188"/>
                </a:lnTo>
                <a:lnTo>
                  <a:pt x="88290" y="900188"/>
                </a:lnTo>
                <a:lnTo>
                  <a:pt x="91338" y="898677"/>
                </a:lnTo>
                <a:lnTo>
                  <a:pt x="91338" y="894105"/>
                </a:lnTo>
                <a:lnTo>
                  <a:pt x="88290" y="891057"/>
                </a:lnTo>
                <a:lnTo>
                  <a:pt x="28475" y="857542"/>
                </a:lnTo>
                <a:lnTo>
                  <a:pt x="9131" y="857542"/>
                </a:lnTo>
                <a:lnTo>
                  <a:pt x="9131" y="848410"/>
                </a:lnTo>
                <a:lnTo>
                  <a:pt x="26454" y="847447"/>
                </a:lnTo>
                <a:lnTo>
                  <a:pt x="88290" y="810323"/>
                </a:lnTo>
                <a:lnTo>
                  <a:pt x="89814" y="807275"/>
                </a:lnTo>
                <a:lnTo>
                  <a:pt x="89814" y="804240"/>
                </a:lnTo>
                <a:lnTo>
                  <a:pt x="86766" y="802716"/>
                </a:lnTo>
                <a:close/>
              </a:path>
              <a:path w="1553209" h="900429">
                <a:moveTo>
                  <a:pt x="26454" y="847447"/>
                </a:moveTo>
                <a:lnTo>
                  <a:pt x="9131" y="848410"/>
                </a:lnTo>
                <a:lnTo>
                  <a:pt x="9131" y="857542"/>
                </a:lnTo>
                <a:lnTo>
                  <a:pt x="28475" y="857542"/>
                </a:lnTo>
                <a:lnTo>
                  <a:pt x="25755" y="856018"/>
                </a:lnTo>
                <a:lnTo>
                  <a:pt x="12179" y="856018"/>
                </a:lnTo>
                <a:lnTo>
                  <a:pt x="12179" y="848410"/>
                </a:lnTo>
                <a:lnTo>
                  <a:pt x="24850" y="848410"/>
                </a:lnTo>
                <a:lnTo>
                  <a:pt x="26454" y="847447"/>
                </a:lnTo>
                <a:close/>
              </a:path>
              <a:path w="1553209" h="900429">
                <a:moveTo>
                  <a:pt x="1552778" y="0"/>
                </a:moveTo>
                <a:lnTo>
                  <a:pt x="1479702" y="3035"/>
                </a:lnTo>
                <a:lnTo>
                  <a:pt x="1371625" y="15227"/>
                </a:lnTo>
                <a:lnTo>
                  <a:pt x="1266583" y="36550"/>
                </a:lnTo>
                <a:lnTo>
                  <a:pt x="1233081" y="47218"/>
                </a:lnTo>
                <a:lnTo>
                  <a:pt x="1199591" y="56349"/>
                </a:lnTo>
                <a:lnTo>
                  <a:pt x="1135659" y="79197"/>
                </a:lnTo>
                <a:lnTo>
                  <a:pt x="1074762" y="105092"/>
                </a:lnTo>
                <a:lnTo>
                  <a:pt x="1016914" y="134035"/>
                </a:lnTo>
                <a:lnTo>
                  <a:pt x="965161" y="164503"/>
                </a:lnTo>
                <a:lnTo>
                  <a:pt x="917968" y="198005"/>
                </a:lnTo>
                <a:lnTo>
                  <a:pt x="896645" y="216281"/>
                </a:lnTo>
                <a:lnTo>
                  <a:pt x="875334" y="233045"/>
                </a:lnTo>
                <a:lnTo>
                  <a:pt x="840320" y="271119"/>
                </a:lnTo>
                <a:lnTo>
                  <a:pt x="811402" y="309194"/>
                </a:lnTo>
                <a:lnTo>
                  <a:pt x="790092" y="347281"/>
                </a:lnTo>
                <a:lnTo>
                  <a:pt x="776389" y="388404"/>
                </a:lnTo>
                <a:lnTo>
                  <a:pt x="771817" y="429526"/>
                </a:lnTo>
                <a:lnTo>
                  <a:pt x="771817" y="449338"/>
                </a:lnTo>
                <a:lnTo>
                  <a:pt x="768769" y="467614"/>
                </a:lnTo>
                <a:lnTo>
                  <a:pt x="755078" y="505688"/>
                </a:lnTo>
                <a:lnTo>
                  <a:pt x="735279" y="543775"/>
                </a:lnTo>
                <a:lnTo>
                  <a:pt x="706361" y="581850"/>
                </a:lnTo>
                <a:lnTo>
                  <a:pt x="671347" y="618401"/>
                </a:lnTo>
                <a:lnTo>
                  <a:pt x="608926" y="668667"/>
                </a:lnTo>
                <a:lnTo>
                  <a:pt x="532815" y="715886"/>
                </a:lnTo>
                <a:lnTo>
                  <a:pt x="474967" y="744829"/>
                </a:lnTo>
                <a:lnTo>
                  <a:pt x="446036" y="757021"/>
                </a:lnTo>
                <a:lnTo>
                  <a:pt x="415594" y="770724"/>
                </a:lnTo>
                <a:lnTo>
                  <a:pt x="351650" y="792048"/>
                </a:lnTo>
                <a:lnTo>
                  <a:pt x="284670" y="811847"/>
                </a:lnTo>
                <a:lnTo>
                  <a:pt x="214642" y="827087"/>
                </a:lnTo>
                <a:lnTo>
                  <a:pt x="144614" y="839266"/>
                </a:lnTo>
                <a:lnTo>
                  <a:pt x="73063" y="845362"/>
                </a:lnTo>
                <a:lnTo>
                  <a:pt x="36537" y="846886"/>
                </a:lnTo>
                <a:lnTo>
                  <a:pt x="26454" y="847447"/>
                </a:lnTo>
                <a:lnTo>
                  <a:pt x="18733" y="852083"/>
                </a:lnTo>
                <a:lnTo>
                  <a:pt x="28475" y="857542"/>
                </a:lnTo>
                <a:lnTo>
                  <a:pt x="36537" y="857542"/>
                </a:lnTo>
                <a:lnTo>
                  <a:pt x="146138" y="848410"/>
                </a:lnTo>
                <a:lnTo>
                  <a:pt x="217690" y="836218"/>
                </a:lnTo>
                <a:lnTo>
                  <a:pt x="286194" y="820991"/>
                </a:lnTo>
                <a:lnTo>
                  <a:pt x="354698" y="801192"/>
                </a:lnTo>
                <a:lnTo>
                  <a:pt x="418642" y="778344"/>
                </a:lnTo>
                <a:lnTo>
                  <a:pt x="479526" y="752449"/>
                </a:lnTo>
                <a:lnTo>
                  <a:pt x="537375" y="725030"/>
                </a:lnTo>
                <a:lnTo>
                  <a:pt x="589140" y="693039"/>
                </a:lnTo>
                <a:lnTo>
                  <a:pt x="659168" y="642772"/>
                </a:lnTo>
                <a:lnTo>
                  <a:pt x="697229" y="606221"/>
                </a:lnTo>
                <a:lnTo>
                  <a:pt x="729195" y="568147"/>
                </a:lnTo>
                <a:lnTo>
                  <a:pt x="755078" y="530059"/>
                </a:lnTo>
                <a:lnTo>
                  <a:pt x="771817" y="490461"/>
                </a:lnTo>
                <a:lnTo>
                  <a:pt x="780948" y="449338"/>
                </a:lnTo>
                <a:lnTo>
                  <a:pt x="782472" y="429526"/>
                </a:lnTo>
                <a:lnTo>
                  <a:pt x="782472" y="409727"/>
                </a:lnTo>
                <a:lnTo>
                  <a:pt x="787044" y="391452"/>
                </a:lnTo>
                <a:lnTo>
                  <a:pt x="799223" y="351853"/>
                </a:lnTo>
                <a:lnTo>
                  <a:pt x="819010" y="313766"/>
                </a:lnTo>
                <a:lnTo>
                  <a:pt x="847940" y="277215"/>
                </a:lnTo>
                <a:lnTo>
                  <a:pt x="882954" y="240652"/>
                </a:lnTo>
                <a:lnTo>
                  <a:pt x="922527" y="205625"/>
                </a:lnTo>
                <a:lnTo>
                  <a:pt x="969721" y="173634"/>
                </a:lnTo>
                <a:lnTo>
                  <a:pt x="995603" y="156883"/>
                </a:lnTo>
                <a:lnTo>
                  <a:pt x="1048880" y="127939"/>
                </a:lnTo>
                <a:lnTo>
                  <a:pt x="1108252" y="100520"/>
                </a:lnTo>
                <a:lnTo>
                  <a:pt x="1170673" y="76149"/>
                </a:lnTo>
                <a:lnTo>
                  <a:pt x="1303108" y="38074"/>
                </a:lnTo>
                <a:lnTo>
                  <a:pt x="1373136" y="24371"/>
                </a:lnTo>
                <a:lnTo>
                  <a:pt x="1444688" y="15227"/>
                </a:lnTo>
                <a:lnTo>
                  <a:pt x="1516240" y="10655"/>
                </a:lnTo>
                <a:lnTo>
                  <a:pt x="1552778" y="10655"/>
                </a:lnTo>
                <a:lnTo>
                  <a:pt x="1552778" y="0"/>
                </a:lnTo>
                <a:close/>
              </a:path>
              <a:path w="1553209" h="900429">
                <a:moveTo>
                  <a:pt x="12179" y="848410"/>
                </a:moveTo>
                <a:lnTo>
                  <a:pt x="12179" y="856018"/>
                </a:lnTo>
                <a:lnTo>
                  <a:pt x="18733" y="852083"/>
                </a:lnTo>
                <a:lnTo>
                  <a:pt x="12179" y="848410"/>
                </a:lnTo>
                <a:close/>
              </a:path>
              <a:path w="1553209" h="900429">
                <a:moveTo>
                  <a:pt x="18733" y="852083"/>
                </a:moveTo>
                <a:lnTo>
                  <a:pt x="12179" y="856018"/>
                </a:lnTo>
                <a:lnTo>
                  <a:pt x="25755" y="856018"/>
                </a:lnTo>
                <a:lnTo>
                  <a:pt x="18733" y="852083"/>
                </a:lnTo>
                <a:close/>
              </a:path>
              <a:path w="1553209" h="900429">
                <a:moveTo>
                  <a:pt x="24850" y="848410"/>
                </a:moveTo>
                <a:lnTo>
                  <a:pt x="12179" y="848410"/>
                </a:lnTo>
                <a:lnTo>
                  <a:pt x="18733" y="852083"/>
                </a:lnTo>
                <a:lnTo>
                  <a:pt x="24850" y="848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44">
            <a:extLst>
              <a:ext uri="{FF2B5EF4-FFF2-40B4-BE49-F238E27FC236}">
                <a16:creationId xmlns:a16="http://schemas.microsoft.com/office/drawing/2014/main" id="{02755E6F-225C-42CC-8892-06FBDF05E769}"/>
              </a:ext>
            </a:extLst>
          </p:cNvPr>
          <p:cNvSpPr/>
          <p:nvPr/>
        </p:nvSpPr>
        <p:spPr>
          <a:xfrm>
            <a:off x="6516053" y="2397897"/>
            <a:ext cx="1501140" cy="1584325"/>
          </a:xfrm>
          <a:custGeom>
            <a:avLst/>
            <a:gdLst/>
            <a:ahLst/>
            <a:cxnLst/>
            <a:rect l="l" t="t" r="r" b="b"/>
            <a:pathLst>
              <a:path w="1501140" h="1584325">
                <a:moveTo>
                  <a:pt x="36525" y="42659"/>
                </a:moveTo>
                <a:lnTo>
                  <a:pt x="28802" y="42659"/>
                </a:lnTo>
                <a:lnTo>
                  <a:pt x="19903" y="47547"/>
                </a:lnTo>
                <a:lnTo>
                  <a:pt x="28399" y="52925"/>
                </a:lnTo>
                <a:lnTo>
                  <a:pt x="35013" y="53314"/>
                </a:lnTo>
                <a:lnTo>
                  <a:pt x="70027" y="56362"/>
                </a:lnTo>
                <a:lnTo>
                  <a:pt x="138531" y="68541"/>
                </a:lnTo>
                <a:lnTo>
                  <a:pt x="240525" y="102057"/>
                </a:lnTo>
                <a:lnTo>
                  <a:pt x="305981" y="134048"/>
                </a:lnTo>
                <a:lnTo>
                  <a:pt x="369925" y="170599"/>
                </a:lnTo>
                <a:lnTo>
                  <a:pt x="429298" y="214769"/>
                </a:lnTo>
                <a:lnTo>
                  <a:pt x="485622" y="263512"/>
                </a:lnTo>
                <a:lnTo>
                  <a:pt x="538899" y="316826"/>
                </a:lnTo>
                <a:lnTo>
                  <a:pt x="586092" y="374700"/>
                </a:lnTo>
                <a:lnTo>
                  <a:pt x="628713" y="435635"/>
                </a:lnTo>
                <a:lnTo>
                  <a:pt x="665251" y="501129"/>
                </a:lnTo>
                <a:lnTo>
                  <a:pt x="682002" y="533120"/>
                </a:lnTo>
                <a:lnTo>
                  <a:pt x="695705" y="568147"/>
                </a:lnTo>
                <a:lnTo>
                  <a:pt x="709396" y="601662"/>
                </a:lnTo>
                <a:lnTo>
                  <a:pt x="720051" y="636689"/>
                </a:lnTo>
                <a:lnTo>
                  <a:pt x="736803" y="706755"/>
                </a:lnTo>
                <a:lnTo>
                  <a:pt x="744410" y="778344"/>
                </a:lnTo>
                <a:lnTo>
                  <a:pt x="747458" y="849934"/>
                </a:lnTo>
                <a:lnTo>
                  <a:pt x="750506" y="886498"/>
                </a:lnTo>
                <a:lnTo>
                  <a:pt x="762685" y="958088"/>
                </a:lnTo>
                <a:lnTo>
                  <a:pt x="782472" y="1028153"/>
                </a:lnTo>
                <a:lnTo>
                  <a:pt x="809878" y="1096695"/>
                </a:lnTo>
                <a:lnTo>
                  <a:pt x="844892" y="1163713"/>
                </a:lnTo>
                <a:lnTo>
                  <a:pt x="884466" y="1227683"/>
                </a:lnTo>
                <a:lnTo>
                  <a:pt x="930135" y="1287094"/>
                </a:lnTo>
                <a:lnTo>
                  <a:pt x="956017" y="1316037"/>
                </a:lnTo>
                <a:lnTo>
                  <a:pt x="1009307" y="1370863"/>
                </a:lnTo>
                <a:lnTo>
                  <a:pt x="1065631" y="1419606"/>
                </a:lnTo>
                <a:lnTo>
                  <a:pt x="1126528" y="1463776"/>
                </a:lnTo>
                <a:lnTo>
                  <a:pt x="1190459" y="1501863"/>
                </a:lnTo>
                <a:lnTo>
                  <a:pt x="1255915" y="1533842"/>
                </a:lnTo>
                <a:lnTo>
                  <a:pt x="1290929" y="1546034"/>
                </a:lnTo>
                <a:lnTo>
                  <a:pt x="1324419" y="1558213"/>
                </a:lnTo>
                <a:lnTo>
                  <a:pt x="1394447" y="1574977"/>
                </a:lnTo>
                <a:lnTo>
                  <a:pt x="1465999" y="1582585"/>
                </a:lnTo>
                <a:lnTo>
                  <a:pt x="1501013" y="1584109"/>
                </a:lnTo>
                <a:lnTo>
                  <a:pt x="1501013" y="1574977"/>
                </a:lnTo>
                <a:lnTo>
                  <a:pt x="1465999" y="1573453"/>
                </a:lnTo>
                <a:lnTo>
                  <a:pt x="1430985" y="1570405"/>
                </a:lnTo>
                <a:lnTo>
                  <a:pt x="1360957" y="1558213"/>
                </a:lnTo>
                <a:lnTo>
                  <a:pt x="1260487" y="1524711"/>
                </a:lnTo>
                <a:lnTo>
                  <a:pt x="1195031" y="1492719"/>
                </a:lnTo>
                <a:lnTo>
                  <a:pt x="1131087" y="1456169"/>
                </a:lnTo>
                <a:lnTo>
                  <a:pt x="1071714" y="1411998"/>
                </a:lnTo>
                <a:lnTo>
                  <a:pt x="1015390" y="1363256"/>
                </a:lnTo>
                <a:lnTo>
                  <a:pt x="962113" y="1309941"/>
                </a:lnTo>
                <a:lnTo>
                  <a:pt x="914920" y="1252054"/>
                </a:lnTo>
                <a:lnTo>
                  <a:pt x="872286" y="1189609"/>
                </a:lnTo>
                <a:lnTo>
                  <a:pt x="852500" y="1159141"/>
                </a:lnTo>
                <a:lnTo>
                  <a:pt x="819010" y="1092123"/>
                </a:lnTo>
                <a:lnTo>
                  <a:pt x="791603" y="1025105"/>
                </a:lnTo>
                <a:lnTo>
                  <a:pt x="771817" y="955040"/>
                </a:lnTo>
                <a:lnTo>
                  <a:pt x="759637" y="884974"/>
                </a:lnTo>
                <a:lnTo>
                  <a:pt x="755078" y="813384"/>
                </a:lnTo>
                <a:lnTo>
                  <a:pt x="753554" y="776820"/>
                </a:lnTo>
                <a:lnTo>
                  <a:pt x="750506" y="741794"/>
                </a:lnTo>
                <a:lnTo>
                  <a:pt x="738327" y="668680"/>
                </a:lnTo>
                <a:lnTo>
                  <a:pt x="718540" y="598614"/>
                </a:lnTo>
                <a:lnTo>
                  <a:pt x="674382" y="496557"/>
                </a:lnTo>
                <a:lnTo>
                  <a:pt x="656120" y="463054"/>
                </a:lnTo>
                <a:lnTo>
                  <a:pt x="616534" y="400596"/>
                </a:lnTo>
                <a:lnTo>
                  <a:pt x="593699" y="368617"/>
                </a:lnTo>
                <a:lnTo>
                  <a:pt x="544995" y="310730"/>
                </a:lnTo>
                <a:lnTo>
                  <a:pt x="464312" y="231521"/>
                </a:lnTo>
                <a:lnTo>
                  <a:pt x="404939" y="184315"/>
                </a:lnTo>
                <a:lnTo>
                  <a:pt x="342519" y="143179"/>
                </a:lnTo>
                <a:lnTo>
                  <a:pt x="278587" y="108153"/>
                </a:lnTo>
                <a:lnTo>
                  <a:pt x="210070" y="80733"/>
                </a:lnTo>
                <a:lnTo>
                  <a:pt x="141566" y="59410"/>
                </a:lnTo>
                <a:lnTo>
                  <a:pt x="106552" y="51790"/>
                </a:lnTo>
                <a:lnTo>
                  <a:pt x="36525" y="42659"/>
                </a:lnTo>
                <a:close/>
              </a:path>
              <a:path w="1501140" h="1584325">
                <a:moveTo>
                  <a:pt x="88290" y="0"/>
                </a:moveTo>
                <a:lnTo>
                  <a:pt x="85242" y="1524"/>
                </a:lnTo>
                <a:lnTo>
                  <a:pt x="0" y="47218"/>
                </a:lnTo>
                <a:lnTo>
                  <a:pt x="82194" y="97485"/>
                </a:lnTo>
                <a:lnTo>
                  <a:pt x="85242" y="99009"/>
                </a:lnTo>
                <a:lnTo>
                  <a:pt x="88290" y="95961"/>
                </a:lnTo>
                <a:lnTo>
                  <a:pt x="89814" y="92913"/>
                </a:lnTo>
                <a:lnTo>
                  <a:pt x="86766" y="89865"/>
                </a:lnTo>
                <a:lnTo>
                  <a:pt x="28399" y="52925"/>
                </a:lnTo>
                <a:lnTo>
                  <a:pt x="9131" y="51790"/>
                </a:lnTo>
                <a:lnTo>
                  <a:pt x="10655" y="42659"/>
                </a:lnTo>
                <a:lnTo>
                  <a:pt x="28802" y="42659"/>
                </a:lnTo>
                <a:lnTo>
                  <a:pt x="89814" y="9144"/>
                </a:lnTo>
                <a:lnTo>
                  <a:pt x="91338" y="6096"/>
                </a:lnTo>
                <a:lnTo>
                  <a:pt x="91338" y="3048"/>
                </a:lnTo>
                <a:lnTo>
                  <a:pt x="88290" y="0"/>
                </a:lnTo>
                <a:close/>
              </a:path>
              <a:path w="1501140" h="1584325">
                <a:moveTo>
                  <a:pt x="12179" y="42659"/>
                </a:moveTo>
                <a:lnTo>
                  <a:pt x="10655" y="42659"/>
                </a:lnTo>
                <a:lnTo>
                  <a:pt x="9131" y="51790"/>
                </a:lnTo>
                <a:lnTo>
                  <a:pt x="28399" y="52925"/>
                </a:lnTo>
                <a:lnTo>
                  <a:pt x="26607" y="51790"/>
                </a:lnTo>
                <a:lnTo>
                  <a:pt x="12179" y="51790"/>
                </a:lnTo>
                <a:lnTo>
                  <a:pt x="12179" y="42659"/>
                </a:lnTo>
                <a:close/>
              </a:path>
              <a:path w="1501140" h="1584325">
                <a:moveTo>
                  <a:pt x="12179" y="42659"/>
                </a:moveTo>
                <a:lnTo>
                  <a:pt x="12179" y="51790"/>
                </a:lnTo>
                <a:lnTo>
                  <a:pt x="19903" y="47547"/>
                </a:lnTo>
                <a:lnTo>
                  <a:pt x="12179" y="42659"/>
                </a:lnTo>
                <a:close/>
              </a:path>
              <a:path w="1501140" h="1584325">
                <a:moveTo>
                  <a:pt x="19903" y="47547"/>
                </a:moveTo>
                <a:lnTo>
                  <a:pt x="12179" y="51790"/>
                </a:lnTo>
                <a:lnTo>
                  <a:pt x="26607" y="51790"/>
                </a:lnTo>
                <a:lnTo>
                  <a:pt x="19903" y="47547"/>
                </a:lnTo>
                <a:close/>
              </a:path>
              <a:path w="1501140" h="1584325">
                <a:moveTo>
                  <a:pt x="28802" y="42659"/>
                </a:moveTo>
                <a:lnTo>
                  <a:pt x="12179" y="42659"/>
                </a:lnTo>
                <a:lnTo>
                  <a:pt x="19903" y="47547"/>
                </a:lnTo>
                <a:lnTo>
                  <a:pt x="28802" y="42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45">
            <a:extLst>
              <a:ext uri="{FF2B5EF4-FFF2-40B4-BE49-F238E27FC236}">
                <a16:creationId xmlns:a16="http://schemas.microsoft.com/office/drawing/2014/main" id="{0A56D3DC-ADC1-4E3D-B061-DDD0A158142F}"/>
              </a:ext>
            </a:extLst>
          </p:cNvPr>
          <p:cNvSpPr/>
          <p:nvPr/>
        </p:nvSpPr>
        <p:spPr>
          <a:xfrm>
            <a:off x="4406095" y="2793927"/>
            <a:ext cx="237477" cy="2376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6">
            <a:extLst>
              <a:ext uri="{FF2B5EF4-FFF2-40B4-BE49-F238E27FC236}">
                <a16:creationId xmlns:a16="http://schemas.microsoft.com/office/drawing/2014/main" id="{6BAD76F7-89E0-482F-ADCF-DF1E52C528BA}"/>
              </a:ext>
            </a:extLst>
          </p:cNvPr>
          <p:cNvSpPr/>
          <p:nvPr/>
        </p:nvSpPr>
        <p:spPr>
          <a:xfrm>
            <a:off x="4406095" y="3224991"/>
            <a:ext cx="237477" cy="237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47">
            <a:extLst>
              <a:ext uri="{FF2B5EF4-FFF2-40B4-BE49-F238E27FC236}">
                <a16:creationId xmlns:a16="http://schemas.microsoft.com/office/drawing/2014/main" id="{E49E279D-84C5-447F-8852-5F6CD0165777}"/>
              </a:ext>
            </a:extLst>
          </p:cNvPr>
          <p:cNvSpPr/>
          <p:nvPr/>
        </p:nvSpPr>
        <p:spPr>
          <a:xfrm>
            <a:off x="4406095" y="4017052"/>
            <a:ext cx="237477" cy="237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48">
            <a:extLst>
              <a:ext uri="{FF2B5EF4-FFF2-40B4-BE49-F238E27FC236}">
                <a16:creationId xmlns:a16="http://schemas.microsoft.com/office/drawing/2014/main" id="{77D16897-CEC4-4928-9610-6B8F186AB480}"/>
              </a:ext>
            </a:extLst>
          </p:cNvPr>
          <p:cNvSpPr/>
          <p:nvPr/>
        </p:nvSpPr>
        <p:spPr>
          <a:xfrm>
            <a:off x="1948632" y="2220801"/>
            <a:ext cx="1326769" cy="10685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49">
            <a:extLst>
              <a:ext uri="{FF2B5EF4-FFF2-40B4-BE49-F238E27FC236}">
                <a16:creationId xmlns:a16="http://schemas.microsoft.com/office/drawing/2014/main" id="{095FD6CC-BEF3-4503-BEEA-FF21BB95BFD6}"/>
              </a:ext>
            </a:extLst>
          </p:cNvPr>
          <p:cNvSpPr txBox="1"/>
          <p:nvPr/>
        </p:nvSpPr>
        <p:spPr>
          <a:xfrm>
            <a:off x="2172278" y="1862495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process</a:t>
            </a:r>
            <a:endParaRPr sz="1800" dirty="0">
              <a:latin typeface="굴림"/>
              <a:cs typeface="굴림"/>
            </a:endParaRPr>
          </a:p>
        </p:txBody>
      </p:sp>
      <p:sp>
        <p:nvSpPr>
          <p:cNvPr id="120" name="object 50">
            <a:extLst>
              <a:ext uri="{FF2B5EF4-FFF2-40B4-BE49-F238E27FC236}">
                <a16:creationId xmlns:a16="http://schemas.microsoft.com/office/drawing/2014/main" id="{D23AF5CF-7F56-4033-80CD-2794290C4787}"/>
              </a:ext>
            </a:extLst>
          </p:cNvPr>
          <p:cNvSpPr txBox="1"/>
          <p:nvPr/>
        </p:nvSpPr>
        <p:spPr>
          <a:xfrm>
            <a:off x="1950569" y="2222739"/>
            <a:ext cx="1323340" cy="1066800"/>
          </a:xfrm>
          <a:prstGeom prst="rect">
            <a:avLst/>
          </a:prstGeom>
          <a:ln w="9131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10"/>
              </a:spcBef>
            </a:pPr>
            <a:r>
              <a:rPr sz="1600" b="1" spc="10" dirty="0">
                <a:latin typeface="굴림"/>
                <a:cs typeface="굴림"/>
              </a:rPr>
              <a:t>pid =</a:t>
            </a:r>
            <a:r>
              <a:rPr sz="1600" b="1" spc="-125" dirty="0">
                <a:latin typeface="굴림"/>
                <a:cs typeface="굴림"/>
              </a:rPr>
              <a:t> </a:t>
            </a:r>
            <a:r>
              <a:rPr sz="1600" b="1" spc="5" dirty="0">
                <a:latin typeface="굴림"/>
                <a:cs typeface="굴림"/>
              </a:rPr>
              <a:t>25150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21" name="object 51">
            <a:extLst>
              <a:ext uri="{FF2B5EF4-FFF2-40B4-BE49-F238E27FC236}">
                <a16:creationId xmlns:a16="http://schemas.microsoft.com/office/drawing/2014/main" id="{C32B4AEB-4693-4759-BFF7-B007873C58B5}"/>
              </a:ext>
            </a:extLst>
          </p:cNvPr>
          <p:cNvSpPr/>
          <p:nvPr/>
        </p:nvSpPr>
        <p:spPr>
          <a:xfrm>
            <a:off x="5424539" y="3582934"/>
            <a:ext cx="1097597" cy="3884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2">
            <a:extLst>
              <a:ext uri="{FF2B5EF4-FFF2-40B4-BE49-F238E27FC236}">
                <a16:creationId xmlns:a16="http://schemas.microsoft.com/office/drawing/2014/main" id="{BCCF54D8-5BC1-4A62-9E10-BABDCD645D35}"/>
              </a:ext>
            </a:extLst>
          </p:cNvPr>
          <p:cNvSpPr/>
          <p:nvPr/>
        </p:nvSpPr>
        <p:spPr>
          <a:xfrm>
            <a:off x="5430623" y="3590554"/>
            <a:ext cx="1085850" cy="377825"/>
          </a:xfrm>
          <a:custGeom>
            <a:avLst/>
            <a:gdLst/>
            <a:ahLst/>
            <a:cxnLst/>
            <a:rect l="l" t="t" r="r" b="b"/>
            <a:pathLst>
              <a:path w="1085850" h="377825">
                <a:moveTo>
                  <a:pt x="0" y="188874"/>
                </a:moveTo>
                <a:lnTo>
                  <a:pt x="16516" y="142106"/>
                </a:lnTo>
                <a:lnTo>
                  <a:pt x="63381" y="99732"/>
                </a:lnTo>
                <a:lnTo>
                  <a:pt x="96938" y="80619"/>
                </a:lnTo>
                <a:lnTo>
                  <a:pt x="136572" y="63117"/>
                </a:lnTo>
                <a:lnTo>
                  <a:pt x="181782" y="47394"/>
                </a:lnTo>
                <a:lnTo>
                  <a:pt x="232063" y="33623"/>
                </a:lnTo>
                <a:lnTo>
                  <a:pt x="286914" y="21973"/>
                </a:lnTo>
                <a:lnTo>
                  <a:pt x="345831" y="12615"/>
                </a:lnTo>
                <a:lnTo>
                  <a:pt x="408311" y="5720"/>
                </a:lnTo>
                <a:lnTo>
                  <a:pt x="473850" y="1458"/>
                </a:lnTo>
                <a:lnTo>
                  <a:pt x="541947" y="0"/>
                </a:lnTo>
                <a:lnTo>
                  <a:pt x="610071" y="1458"/>
                </a:lnTo>
                <a:lnTo>
                  <a:pt x="675685" y="5720"/>
                </a:lnTo>
                <a:lnTo>
                  <a:pt x="738275" y="12615"/>
                </a:lnTo>
                <a:lnTo>
                  <a:pt x="797332" y="21973"/>
                </a:lnTo>
                <a:lnTo>
                  <a:pt x="852343" y="33623"/>
                </a:lnTo>
                <a:lnTo>
                  <a:pt x="902797" y="47394"/>
                </a:lnTo>
                <a:lnTo>
                  <a:pt x="948182" y="63117"/>
                </a:lnTo>
                <a:lnTo>
                  <a:pt x="987989" y="80619"/>
                </a:lnTo>
                <a:lnTo>
                  <a:pt x="1021704" y="99732"/>
                </a:lnTo>
                <a:lnTo>
                  <a:pt x="1068817" y="142106"/>
                </a:lnTo>
                <a:lnTo>
                  <a:pt x="1085430" y="188874"/>
                </a:lnTo>
                <a:lnTo>
                  <a:pt x="1081192" y="212420"/>
                </a:lnTo>
                <a:lnTo>
                  <a:pt x="1048817" y="256834"/>
                </a:lnTo>
                <a:lnTo>
                  <a:pt x="987989" y="296457"/>
                </a:lnTo>
                <a:lnTo>
                  <a:pt x="948182" y="314014"/>
                </a:lnTo>
                <a:lnTo>
                  <a:pt x="902797" y="329825"/>
                </a:lnTo>
                <a:lnTo>
                  <a:pt x="852343" y="343705"/>
                </a:lnTo>
                <a:lnTo>
                  <a:pt x="797332" y="355472"/>
                </a:lnTo>
                <a:lnTo>
                  <a:pt x="738275" y="364943"/>
                </a:lnTo>
                <a:lnTo>
                  <a:pt x="675685" y="371935"/>
                </a:lnTo>
                <a:lnTo>
                  <a:pt x="610071" y="376265"/>
                </a:lnTo>
                <a:lnTo>
                  <a:pt x="541947" y="377748"/>
                </a:lnTo>
                <a:lnTo>
                  <a:pt x="473850" y="376265"/>
                </a:lnTo>
                <a:lnTo>
                  <a:pt x="408311" y="371935"/>
                </a:lnTo>
                <a:lnTo>
                  <a:pt x="345831" y="364943"/>
                </a:lnTo>
                <a:lnTo>
                  <a:pt x="286914" y="355472"/>
                </a:lnTo>
                <a:lnTo>
                  <a:pt x="232063" y="343705"/>
                </a:lnTo>
                <a:lnTo>
                  <a:pt x="181782" y="329825"/>
                </a:lnTo>
                <a:lnTo>
                  <a:pt x="136572" y="314014"/>
                </a:lnTo>
                <a:lnTo>
                  <a:pt x="96938" y="296457"/>
                </a:lnTo>
                <a:lnTo>
                  <a:pt x="63381" y="277336"/>
                </a:lnTo>
                <a:lnTo>
                  <a:pt x="16516" y="235134"/>
                </a:lnTo>
                <a:lnTo>
                  <a:pt x="0" y="188874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53">
            <a:extLst>
              <a:ext uri="{FF2B5EF4-FFF2-40B4-BE49-F238E27FC236}">
                <a16:creationId xmlns:a16="http://schemas.microsoft.com/office/drawing/2014/main" id="{E96F43EC-992B-44C8-BBDE-F0B2C33180D6}"/>
              </a:ext>
            </a:extLst>
          </p:cNvPr>
          <p:cNvSpPr txBox="1"/>
          <p:nvPr/>
        </p:nvSpPr>
        <p:spPr>
          <a:xfrm>
            <a:off x="5669092" y="3636302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s</a:t>
            </a:r>
            <a:r>
              <a:rPr sz="1800" spc="-10" dirty="0">
                <a:latin typeface="굴림"/>
                <a:cs typeface="굴림"/>
              </a:rPr>
              <a:t>ta</a:t>
            </a:r>
            <a:r>
              <a:rPr sz="1800" spc="-5" dirty="0">
                <a:latin typeface="굴림"/>
                <a:cs typeface="굴림"/>
              </a:rPr>
              <a:t>ck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24" name="object 54">
            <a:extLst>
              <a:ext uri="{FF2B5EF4-FFF2-40B4-BE49-F238E27FC236}">
                <a16:creationId xmlns:a16="http://schemas.microsoft.com/office/drawing/2014/main" id="{036AB407-7D94-4B03-BBF3-3C6EBC3F8D81}"/>
              </a:ext>
            </a:extLst>
          </p:cNvPr>
          <p:cNvSpPr/>
          <p:nvPr/>
        </p:nvSpPr>
        <p:spPr>
          <a:xfrm>
            <a:off x="5415395" y="4950749"/>
            <a:ext cx="1097597" cy="3168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55">
            <a:extLst>
              <a:ext uri="{FF2B5EF4-FFF2-40B4-BE49-F238E27FC236}">
                <a16:creationId xmlns:a16="http://schemas.microsoft.com/office/drawing/2014/main" id="{FF743386-61AB-4A0E-B944-A6ED5F5FA7AB}"/>
              </a:ext>
            </a:extLst>
          </p:cNvPr>
          <p:cNvSpPr/>
          <p:nvPr/>
        </p:nvSpPr>
        <p:spPr>
          <a:xfrm>
            <a:off x="5421492" y="4958369"/>
            <a:ext cx="1087120" cy="304800"/>
          </a:xfrm>
          <a:custGeom>
            <a:avLst/>
            <a:gdLst/>
            <a:ahLst/>
            <a:cxnLst/>
            <a:rect l="l" t="t" r="r" b="b"/>
            <a:pathLst>
              <a:path w="1087120" h="304800">
                <a:moveTo>
                  <a:pt x="0" y="152311"/>
                </a:moveTo>
                <a:lnTo>
                  <a:pt x="16613" y="114923"/>
                </a:lnTo>
                <a:lnTo>
                  <a:pt x="63725" y="80863"/>
                </a:lnTo>
                <a:lnTo>
                  <a:pt x="137246" y="51295"/>
                </a:lnTo>
                <a:lnTo>
                  <a:pt x="182631" y="38560"/>
                </a:lnTo>
                <a:lnTo>
                  <a:pt x="233084" y="27384"/>
                </a:lnTo>
                <a:lnTo>
                  <a:pt x="288094" y="17914"/>
                </a:lnTo>
                <a:lnTo>
                  <a:pt x="347149" y="10295"/>
                </a:lnTo>
                <a:lnTo>
                  <a:pt x="409737" y="4672"/>
                </a:lnTo>
                <a:lnTo>
                  <a:pt x="475348" y="1192"/>
                </a:lnTo>
                <a:lnTo>
                  <a:pt x="543471" y="0"/>
                </a:lnTo>
                <a:lnTo>
                  <a:pt x="611593" y="1192"/>
                </a:lnTo>
                <a:lnTo>
                  <a:pt x="677204" y="4672"/>
                </a:lnTo>
                <a:lnTo>
                  <a:pt x="739792" y="10295"/>
                </a:lnTo>
                <a:lnTo>
                  <a:pt x="798847" y="17914"/>
                </a:lnTo>
                <a:lnTo>
                  <a:pt x="853857" y="27384"/>
                </a:lnTo>
                <a:lnTo>
                  <a:pt x="904310" y="38560"/>
                </a:lnTo>
                <a:lnTo>
                  <a:pt x="949695" y="51295"/>
                </a:lnTo>
                <a:lnTo>
                  <a:pt x="989501" y="65445"/>
                </a:lnTo>
                <a:lnTo>
                  <a:pt x="1050329" y="97405"/>
                </a:lnTo>
                <a:lnTo>
                  <a:pt x="1082703" y="133274"/>
                </a:lnTo>
                <a:lnTo>
                  <a:pt x="1086942" y="152311"/>
                </a:lnTo>
                <a:lnTo>
                  <a:pt x="1082703" y="171350"/>
                </a:lnTo>
                <a:lnTo>
                  <a:pt x="1050329" y="207224"/>
                </a:lnTo>
                <a:lnTo>
                  <a:pt x="989501" y="239186"/>
                </a:lnTo>
                <a:lnTo>
                  <a:pt x="949695" y="253337"/>
                </a:lnTo>
                <a:lnTo>
                  <a:pt x="904310" y="266073"/>
                </a:lnTo>
                <a:lnTo>
                  <a:pt x="853857" y="277249"/>
                </a:lnTo>
                <a:lnTo>
                  <a:pt x="798847" y="286720"/>
                </a:lnTo>
                <a:lnTo>
                  <a:pt x="739792" y="294339"/>
                </a:lnTo>
                <a:lnTo>
                  <a:pt x="677204" y="299962"/>
                </a:lnTo>
                <a:lnTo>
                  <a:pt x="611593" y="303442"/>
                </a:lnTo>
                <a:lnTo>
                  <a:pt x="543471" y="304634"/>
                </a:lnTo>
                <a:lnTo>
                  <a:pt x="475348" y="303442"/>
                </a:lnTo>
                <a:lnTo>
                  <a:pt x="409737" y="299962"/>
                </a:lnTo>
                <a:lnTo>
                  <a:pt x="347149" y="294339"/>
                </a:lnTo>
                <a:lnTo>
                  <a:pt x="288094" y="286720"/>
                </a:lnTo>
                <a:lnTo>
                  <a:pt x="233084" y="277249"/>
                </a:lnTo>
                <a:lnTo>
                  <a:pt x="182631" y="266073"/>
                </a:lnTo>
                <a:lnTo>
                  <a:pt x="137246" y="253337"/>
                </a:lnTo>
                <a:lnTo>
                  <a:pt x="97440" y="239186"/>
                </a:lnTo>
                <a:lnTo>
                  <a:pt x="36612" y="207224"/>
                </a:lnTo>
                <a:lnTo>
                  <a:pt x="4238" y="171350"/>
                </a:lnTo>
                <a:lnTo>
                  <a:pt x="0" y="152311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56">
            <a:extLst>
              <a:ext uri="{FF2B5EF4-FFF2-40B4-BE49-F238E27FC236}">
                <a16:creationId xmlns:a16="http://schemas.microsoft.com/office/drawing/2014/main" id="{879E2B07-DEC0-49A7-8608-6D85EB84FEE5}"/>
              </a:ext>
            </a:extLst>
          </p:cNvPr>
          <p:cNvSpPr txBox="1"/>
          <p:nvPr/>
        </p:nvSpPr>
        <p:spPr>
          <a:xfrm>
            <a:off x="5661162" y="4967499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d</a:t>
            </a:r>
            <a:r>
              <a:rPr sz="1800" spc="-10" dirty="0">
                <a:latin typeface="굴림"/>
                <a:cs typeface="굴림"/>
              </a:rPr>
              <a:t>at</a:t>
            </a:r>
            <a:r>
              <a:rPr sz="1800" spc="-5" dirty="0">
                <a:latin typeface="굴림"/>
                <a:cs typeface="굴림"/>
              </a:rPr>
              <a:t>a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27" name="object 57">
            <a:extLst>
              <a:ext uri="{FF2B5EF4-FFF2-40B4-BE49-F238E27FC236}">
                <a16:creationId xmlns:a16="http://schemas.microsoft.com/office/drawing/2014/main" id="{646C7D3E-4384-48A5-A525-F94BC66E166E}"/>
              </a:ext>
            </a:extLst>
          </p:cNvPr>
          <p:cNvSpPr/>
          <p:nvPr/>
        </p:nvSpPr>
        <p:spPr>
          <a:xfrm>
            <a:off x="5412360" y="2865524"/>
            <a:ext cx="1172197" cy="4660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8">
            <a:extLst>
              <a:ext uri="{FF2B5EF4-FFF2-40B4-BE49-F238E27FC236}">
                <a16:creationId xmlns:a16="http://schemas.microsoft.com/office/drawing/2014/main" id="{953E2364-AF99-4695-B66F-6158D99E734D}"/>
              </a:ext>
            </a:extLst>
          </p:cNvPr>
          <p:cNvSpPr/>
          <p:nvPr/>
        </p:nvSpPr>
        <p:spPr>
          <a:xfrm>
            <a:off x="5419967" y="2870083"/>
            <a:ext cx="1160145" cy="457200"/>
          </a:xfrm>
          <a:custGeom>
            <a:avLst/>
            <a:gdLst/>
            <a:ahLst/>
            <a:cxnLst/>
            <a:rect l="l" t="t" r="r" b="b"/>
            <a:pathLst>
              <a:path w="1160145" h="457200">
                <a:moveTo>
                  <a:pt x="0" y="228485"/>
                </a:moveTo>
                <a:lnTo>
                  <a:pt x="15352" y="176020"/>
                </a:lnTo>
                <a:lnTo>
                  <a:pt x="59065" y="127898"/>
                </a:lnTo>
                <a:lnTo>
                  <a:pt x="90459" y="105891"/>
                </a:lnTo>
                <a:lnTo>
                  <a:pt x="127624" y="85479"/>
                </a:lnTo>
                <a:lnTo>
                  <a:pt x="170122" y="66832"/>
                </a:lnTo>
                <a:lnTo>
                  <a:pt x="217514" y="50120"/>
                </a:lnTo>
                <a:lnTo>
                  <a:pt x="269358" y="35513"/>
                </a:lnTo>
                <a:lnTo>
                  <a:pt x="325218" y="23181"/>
                </a:lnTo>
                <a:lnTo>
                  <a:pt x="384652" y="13294"/>
                </a:lnTo>
                <a:lnTo>
                  <a:pt x="447221" y="6021"/>
                </a:lnTo>
                <a:lnTo>
                  <a:pt x="512487" y="1533"/>
                </a:lnTo>
                <a:lnTo>
                  <a:pt x="580009" y="0"/>
                </a:lnTo>
                <a:lnTo>
                  <a:pt x="647530" y="1533"/>
                </a:lnTo>
                <a:lnTo>
                  <a:pt x="712796" y="6021"/>
                </a:lnTo>
                <a:lnTo>
                  <a:pt x="775365" y="13294"/>
                </a:lnTo>
                <a:lnTo>
                  <a:pt x="834799" y="23181"/>
                </a:lnTo>
                <a:lnTo>
                  <a:pt x="890659" y="35513"/>
                </a:lnTo>
                <a:lnTo>
                  <a:pt x="942503" y="50120"/>
                </a:lnTo>
                <a:lnTo>
                  <a:pt x="989895" y="66832"/>
                </a:lnTo>
                <a:lnTo>
                  <a:pt x="1032393" y="85479"/>
                </a:lnTo>
                <a:lnTo>
                  <a:pt x="1069558" y="105891"/>
                </a:lnTo>
                <a:lnTo>
                  <a:pt x="1100952" y="127898"/>
                </a:lnTo>
                <a:lnTo>
                  <a:pt x="1144665" y="176020"/>
                </a:lnTo>
                <a:lnTo>
                  <a:pt x="1160017" y="228485"/>
                </a:lnTo>
                <a:lnTo>
                  <a:pt x="1156106" y="255173"/>
                </a:lnTo>
                <a:lnTo>
                  <a:pt x="1126134" y="305632"/>
                </a:lnTo>
                <a:lnTo>
                  <a:pt x="1069558" y="351070"/>
                </a:lnTo>
                <a:lnTo>
                  <a:pt x="1032393" y="371481"/>
                </a:lnTo>
                <a:lnTo>
                  <a:pt x="989895" y="390128"/>
                </a:lnTo>
                <a:lnTo>
                  <a:pt x="942503" y="406839"/>
                </a:lnTo>
                <a:lnTo>
                  <a:pt x="890659" y="421445"/>
                </a:lnTo>
                <a:lnTo>
                  <a:pt x="834799" y="433777"/>
                </a:lnTo>
                <a:lnTo>
                  <a:pt x="775365" y="443664"/>
                </a:lnTo>
                <a:lnTo>
                  <a:pt x="712796" y="450936"/>
                </a:lnTo>
                <a:lnTo>
                  <a:pt x="647530" y="455424"/>
                </a:lnTo>
                <a:lnTo>
                  <a:pt x="580009" y="456958"/>
                </a:lnTo>
                <a:lnTo>
                  <a:pt x="512487" y="455424"/>
                </a:lnTo>
                <a:lnTo>
                  <a:pt x="447221" y="450936"/>
                </a:lnTo>
                <a:lnTo>
                  <a:pt x="384652" y="443664"/>
                </a:lnTo>
                <a:lnTo>
                  <a:pt x="325218" y="433777"/>
                </a:lnTo>
                <a:lnTo>
                  <a:pt x="269358" y="421445"/>
                </a:lnTo>
                <a:lnTo>
                  <a:pt x="217514" y="406839"/>
                </a:lnTo>
                <a:lnTo>
                  <a:pt x="170122" y="390128"/>
                </a:lnTo>
                <a:lnTo>
                  <a:pt x="127624" y="371481"/>
                </a:lnTo>
                <a:lnTo>
                  <a:pt x="90459" y="351070"/>
                </a:lnTo>
                <a:lnTo>
                  <a:pt x="59065" y="329064"/>
                </a:lnTo>
                <a:lnTo>
                  <a:pt x="15352" y="280946"/>
                </a:lnTo>
                <a:lnTo>
                  <a:pt x="0" y="228485"/>
                </a:lnTo>
              </a:path>
            </a:pathLst>
          </a:custGeom>
          <a:ln w="9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59">
            <a:extLst>
              <a:ext uri="{FF2B5EF4-FFF2-40B4-BE49-F238E27FC236}">
                <a16:creationId xmlns:a16="http://schemas.microsoft.com/office/drawing/2014/main" id="{99FF40FF-EE7C-4C98-AD24-9D2CAB524DD9}"/>
              </a:ext>
            </a:extLst>
          </p:cNvPr>
          <p:cNvSpPr txBox="1"/>
          <p:nvPr/>
        </p:nvSpPr>
        <p:spPr>
          <a:xfrm>
            <a:off x="5670261" y="2955631"/>
            <a:ext cx="412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굴림"/>
                <a:cs typeface="굴림"/>
              </a:rPr>
              <a:t>te</a:t>
            </a:r>
            <a:r>
              <a:rPr sz="1800" spc="-5" dirty="0">
                <a:latin typeface="굴림"/>
                <a:cs typeface="굴림"/>
              </a:rPr>
              <a:t>xt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30" name="object 60">
            <a:extLst>
              <a:ext uri="{FF2B5EF4-FFF2-40B4-BE49-F238E27FC236}">
                <a16:creationId xmlns:a16="http://schemas.microsoft.com/office/drawing/2014/main" id="{8B80F40A-D349-4A14-81F8-391C9F71C8E5}"/>
              </a:ext>
            </a:extLst>
          </p:cNvPr>
          <p:cNvSpPr/>
          <p:nvPr/>
        </p:nvSpPr>
        <p:spPr>
          <a:xfrm>
            <a:off x="3270429" y="2720820"/>
            <a:ext cx="2160270" cy="399415"/>
          </a:xfrm>
          <a:custGeom>
            <a:avLst/>
            <a:gdLst/>
            <a:ahLst/>
            <a:cxnLst/>
            <a:rect l="l" t="t" r="r" b="b"/>
            <a:pathLst>
              <a:path w="2160270" h="399414">
                <a:moveTo>
                  <a:pt x="2131487" y="365586"/>
                </a:moveTo>
                <a:lnTo>
                  <a:pt x="2065807" y="389928"/>
                </a:lnTo>
                <a:lnTo>
                  <a:pt x="2064283" y="392976"/>
                </a:lnTo>
                <a:lnTo>
                  <a:pt x="2064283" y="396024"/>
                </a:lnTo>
                <a:lnTo>
                  <a:pt x="2065807" y="399072"/>
                </a:lnTo>
                <a:lnTo>
                  <a:pt x="2070379" y="399072"/>
                </a:lnTo>
                <a:lnTo>
                  <a:pt x="2152025" y="368604"/>
                </a:lnTo>
                <a:lnTo>
                  <a:pt x="2149538" y="368604"/>
                </a:lnTo>
                <a:lnTo>
                  <a:pt x="2131487" y="365586"/>
                </a:lnTo>
                <a:close/>
              </a:path>
              <a:path w="2160270" h="399414">
                <a:moveTo>
                  <a:pt x="2141629" y="361827"/>
                </a:moveTo>
                <a:lnTo>
                  <a:pt x="2131487" y="365586"/>
                </a:lnTo>
                <a:lnTo>
                  <a:pt x="2149538" y="368604"/>
                </a:lnTo>
                <a:lnTo>
                  <a:pt x="2149792" y="367080"/>
                </a:lnTo>
                <a:lnTo>
                  <a:pt x="2148014" y="367080"/>
                </a:lnTo>
                <a:lnTo>
                  <a:pt x="2141629" y="361827"/>
                </a:lnTo>
                <a:close/>
              </a:path>
              <a:path w="2160270" h="399414">
                <a:moveTo>
                  <a:pt x="2085593" y="303110"/>
                </a:moveTo>
                <a:lnTo>
                  <a:pt x="2082558" y="303110"/>
                </a:lnTo>
                <a:lnTo>
                  <a:pt x="2079510" y="304634"/>
                </a:lnTo>
                <a:lnTo>
                  <a:pt x="2077986" y="307682"/>
                </a:lnTo>
                <a:lnTo>
                  <a:pt x="2079510" y="310718"/>
                </a:lnTo>
                <a:lnTo>
                  <a:pt x="2135610" y="356874"/>
                </a:lnTo>
                <a:lnTo>
                  <a:pt x="2151062" y="359460"/>
                </a:lnTo>
                <a:lnTo>
                  <a:pt x="2149538" y="368604"/>
                </a:lnTo>
                <a:lnTo>
                  <a:pt x="2152025" y="368604"/>
                </a:lnTo>
                <a:lnTo>
                  <a:pt x="2160193" y="365556"/>
                </a:lnTo>
                <a:lnTo>
                  <a:pt x="2085593" y="303110"/>
                </a:lnTo>
                <a:close/>
              </a:path>
              <a:path w="2160270" h="399414">
                <a:moveTo>
                  <a:pt x="2148014" y="359460"/>
                </a:moveTo>
                <a:lnTo>
                  <a:pt x="2141629" y="361827"/>
                </a:lnTo>
                <a:lnTo>
                  <a:pt x="2148014" y="367080"/>
                </a:lnTo>
                <a:lnTo>
                  <a:pt x="2148014" y="359460"/>
                </a:lnTo>
                <a:close/>
              </a:path>
              <a:path w="2160270" h="399414">
                <a:moveTo>
                  <a:pt x="2151062" y="359460"/>
                </a:moveTo>
                <a:lnTo>
                  <a:pt x="2148014" y="359460"/>
                </a:lnTo>
                <a:lnTo>
                  <a:pt x="2148014" y="367080"/>
                </a:lnTo>
                <a:lnTo>
                  <a:pt x="2149792" y="367080"/>
                </a:lnTo>
                <a:lnTo>
                  <a:pt x="2151062" y="359460"/>
                </a:lnTo>
                <a:close/>
              </a:path>
              <a:path w="2160270" h="399414">
                <a:moveTo>
                  <a:pt x="3047" y="0"/>
                </a:moveTo>
                <a:lnTo>
                  <a:pt x="0" y="9131"/>
                </a:lnTo>
                <a:lnTo>
                  <a:pt x="2131487" y="365586"/>
                </a:lnTo>
                <a:lnTo>
                  <a:pt x="2141629" y="361827"/>
                </a:lnTo>
                <a:lnTo>
                  <a:pt x="2135610" y="356874"/>
                </a:lnTo>
                <a:lnTo>
                  <a:pt x="3047" y="0"/>
                </a:lnTo>
                <a:close/>
              </a:path>
              <a:path w="2160270" h="399414">
                <a:moveTo>
                  <a:pt x="2135610" y="356874"/>
                </a:moveTo>
                <a:lnTo>
                  <a:pt x="2141629" y="361827"/>
                </a:lnTo>
                <a:lnTo>
                  <a:pt x="2148014" y="359460"/>
                </a:lnTo>
                <a:lnTo>
                  <a:pt x="2151062" y="359460"/>
                </a:lnTo>
                <a:lnTo>
                  <a:pt x="2135610" y="356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61">
            <a:extLst>
              <a:ext uri="{FF2B5EF4-FFF2-40B4-BE49-F238E27FC236}">
                <a16:creationId xmlns:a16="http://schemas.microsoft.com/office/drawing/2014/main" id="{E6B1C12A-AB35-438A-B56F-FD0C1FB662C7}"/>
              </a:ext>
            </a:extLst>
          </p:cNvPr>
          <p:cNvSpPr/>
          <p:nvPr/>
        </p:nvSpPr>
        <p:spPr>
          <a:xfrm>
            <a:off x="3270429" y="2720820"/>
            <a:ext cx="2160270" cy="1092200"/>
          </a:xfrm>
          <a:custGeom>
            <a:avLst/>
            <a:gdLst/>
            <a:ahLst/>
            <a:cxnLst/>
            <a:rect l="l" t="t" r="r" b="b"/>
            <a:pathLst>
              <a:path w="2160270" h="1092200">
                <a:moveTo>
                  <a:pt x="2133138" y="1077811"/>
                </a:moveTo>
                <a:lnTo>
                  <a:pt x="2062759" y="1081455"/>
                </a:lnTo>
                <a:lnTo>
                  <a:pt x="2059724" y="1082979"/>
                </a:lnTo>
                <a:lnTo>
                  <a:pt x="2058200" y="1087551"/>
                </a:lnTo>
                <a:lnTo>
                  <a:pt x="2059724" y="1090587"/>
                </a:lnTo>
                <a:lnTo>
                  <a:pt x="2064283" y="1092111"/>
                </a:lnTo>
                <a:lnTo>
                  <a:pt x="2160193" y="1086027"/>
                </a:lnTo>
                <a:lnTo>
                  <a:pt x="2149538" y="1086027"/>
                </a:lnTo>
                <a:lnTo>
                  <a:pt x="2133138" y="1077811"/>
                </a:lnTo>
                <a:close/>
              </a:path>
              <a:path w="2160270" h="1092200">
                <a:moveTo>
                  <a:pt x="2143303" y="1077285"/>
                </a:moveTo>
                <a:lnTo>
                  <a:pt x="2133138" y="1077811"/>
                </a:lnTo>
                <a:lnTo>
                  <a:pt x="2149538" y="1086027"/>
                </a:lnTo>
                <a:lnTo>
                  <a:pt x="2150300" y="1084503"/>
                </a:lnTo>
                <a:lnTo>
                  <a:pt x="2148014" y="1084503"/>
                </a:lnTo>
                <a:lnTo>
                  <a:pt x="2143303" y="1077285"/>
                </a:lnTo>
                <a:close/>
              </a:path>
              <a:path w="2160270" h="1092200">
                <a:moveTo>
                  <a:pt x="2103869" y="1002245"/>
                </a:moveTo>
                <a:lnTo>
                  <a:pt x="2100821" y="1003769"/>
                </a:lnTo>
                <a:lnTo>
                  <a:pt x="2097773" y="1006817"/>
                </a:lnTo>
                <a:lnTo>
                  <a:pt x="2099297" y="1009865"/>
                </a:lnTo>
                <a:lnTo>
                  <a:pt x="2137667" y="1068652"/>
                </a:lnTo>
                <a:lnTo>
                  <a:pt x="2154110" y="1076883"/>
                </a:lnTo>
                <a:lnTo>
                  <a:pt x="2149538" y="1086027"/>
                </a:lnTo>
                <a:lnTo>
                  <a:pt x="2160193" y="1086027"/>
                </a:lnTo>
                <a:lnTo>
                  <a:pt x="2106917" y="1005293"/>
                </a:lnTo>
                <a:lnTo>
                  <a:pt x="2103869" y="1002245"/>
                </a:lnTo>
                <a:close/>
              </a:path>
              <a:path w="2160270" h="1092200">
                <a:moveTo>
                  <a:pt x="2151062" y="1076883"/>
                </a:moveTo>
                <a:lnTo>
                  <a:pt x="2143303" y="1077285"/>
                </a:lnTo>
                <a:lnTo>
                  <a:pt x="2148014" y="1084503"/>
                </a:lnTo>
                <a:lnTo>
                  <a:pt x="2151062" y="1076883"/>
                </a:lnTo>
                <a:close/>
              </a:path>
              <a:path w="2160270" h="1092200">
                <a:moveTo>
                  <a:pt x="2154110" y="1076883"/>
                </a:moveTo>
                <a:lnTo>
                  <a:pt x="2151062" y="1076883"/>
                </a:lnTo>
                <a:lnTo>
                  <a:pt x="2148014" y="1084503"/>
                </a:lnTo>
                <a:lnTo>
                  <a:pt x="2150300" y="1084503"/>
                </a:lnTo>
                <a:lnTo>
                  <a:pt x="2154110" y="1076883"/>
                </a:lnTo>
                <a:close/>
              </a:path>
              <a:path w="2160270" h="1092200">
                <a:moveTo>
                  <a:pt x="3047" y="0"/>
                </a:moveTo>
                <a:lnTo>
                  <a:pt x="0" y="9131"/>
                </a:lnTo>
                <a:lnTo>
                  <a:pt x="2133138" y="1077811"/>
                </a:lnTo>
                <a:lnTo>
                  <a:pt x="2143303" y="1077285"/>
                </a:lnTo>
                <a:lnTo>
                  <a:pt x="2137667" y="1068652"/>
                </a:lnTo>
                <a:lnTo>
                  <a:pt x="3047" y="0"/>
                </a:lnTo>
                <a:close/>
              </a:path>
              <a:path w="2160270" h="1092200">
                <a:moveTo>
                  <a:pt x="2137667" y="1068652"/>
                </a:moveTo>
                <a:lnTo>
                  <a:pt x="2143303" y="1077285"/>
                </a:lnTo>
                <a:lnTo>
                  <a:pt x="2151062" y="1076883"/>
                </a:lnTo>
                <a:lnTo>
                  <a:pt x="2154110" y="1076883"/>
                </a:lnTo>
                <a:lnTo>
                  <a:pt x="2137667" y="1068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62">
            <a:extLst>
              <a:ext uri="{FF2B5EF4-FFF2-40B4-BE49-F238E27FC236}">
                <a16:creationId xmlns:a16="http://schemas.microsoft.com/office/drawing/2014/main" id="{01BDA184-9F58-41CB-9FB6-415A0F09762C}"/>
              </a:ext>
            </a:extLst>
          </p:cNvPr>
          <p:cNvSpPr/>
          <p:nvPr/>
        </p:nvSpPr>
        <p:spPr>
          <a:xfrm>
            <a:off x="3268905" y="2722344"/>
            <a:ext cx="2162175" cy="2379345"/>
          </a:xfrm>
          <a:custGeom>
            <a:avLst/>
            <a:gdLst/>
            <a:ahLst/>
            <a:cxnLst/>
            <a:rect l="l" t="t" r="r" b="b"/>
            <a:pathLst>
              <a:path w="2162175" h="2379345">
                <a:moveTo>
                  <a:pt x="2071903" y="2341118"/>
                </a:moveTo>
                <a:lnTo>
                  <a:pt x="2068855" y="2341118"/>
                </a:lnTo>
                <a:lnTo>
                  <a:pt x="2065807" y="2344166"/>
                </a:lnTo>
                <a:lnTo>
                  <a:pt x="2068855" y="2350262"/>
                </a:lnTo>
                <a:lnTo>
                  <a:pt x="2161717" y="2379205"/>
                </a:lnTo>
                <a:lnTo>
                  <a:pt x="2160759" y="2374633"/>
                </a:lnTo>
                <a:lnTo>
                  <a:pt x="2151062" y="2374633"/>
                </a:lnTo>
                <a:lnTo>
                  <a:pt x="2149678" y="2373109"/>
                </a:lnTo>
                <a:lnTo>
                  <a:pt x="2149538" y="2373109"/>
                </a:lnTo>
                <a:lnTo>
                  <a:pt x="2149496" y="2372908"/>
                </a:lnTo>
                <a:lnTo>
                  <a:pt x="2139653" y="2362070"/>
                </a:lnTo>
                <a:lnTo>
                  <a:pt x="2071903" y="2341118"/>
                </a:lnTo>
                <a:close/>
              </a:path>
              <a:path w="2162175" h="2379345">
                <a:moveTo>
                  <a:pt x="2145537" y="2354086"/>
                </a:moveTo>
                <a:lnTo>
                  <a:pt x="2147742" y="2364572"/>
                </a:lnTo>
                <a:lnTo>
                  <a:pt x="2155634" y="2367013"/>
                </a:lnTo>
                <a:lnTo>
                  <a:pt x="2149739" y="2372908"/>
                </a:lnTo>
                <a:lnTo>
                  <a:pt x="2149678" y="2373109"/>
                </a:lnTo>
                <a:lnTo>
                  <a:pt x="2151062" y="2374633"/>
                </a:lnTo>
                <a:lnTo>
                  <a:pt x="2158669" y="2368537"/>
                </a:lnTo>
                <a:lnTo>
                  <a:pt x="2145537" y="2354086"/>
                </a:lnTo>
                <a:close/>
              </a:path>
              <a:path w="2162175" h="2379345">
                <a:moveTo>
                  <a:pt x="2135835" y="2280196"/>
                </a:moveTo>
                <a:lnTo>
                  <a:pt x="2132799" y="2283244"/>
                </a:lnTo>
                <a:lnTo>
                  <a:pt x="2131275" y="2286292"/>
                </a:lnTo>
                <a:lnTo>
                  <a:pt x="2145537" y="2354086"/>
                </a:lnTo>
                <a:lnTo>
                  <a:pt x="2158669" y="2368537"/>
                </a:lnTo>
                <a:lnTo>
                  <a:pt x="2151062" y="2374633"/>
                </a:lnTo>
                <a:lnTo>
                  <a:pt x="2160759" y="2374633"/>
                </a:lnTo>
                <a:lnTo>
                  <a:pt x="2141931" y="2284768"/>
                </a:lnTo>
                <a:lnTo>
                  <a:pt x="2138883" y="2281720"/>
                </a:lnTo>
                <a:lnTo>
                  <a:pt x="2135835" y="2280196"/>
                </a:lnTo>
                <a:close/>
              </a:path>
              <a:path w="2162175" h="2379345">
                <a:moveTo>
                  <a:pt x="2149611" y="2373035"/>
                </a:moveTo>
                <a:close/>
              </a:path>
              <a:path w="2162175" h="2379345">
                <a:moveTo>
                  <a:pt x="2147742" y="2364572"/>
                </a:moveTo>
                <a:lnTo>
                  <a:pt x="2149496" y="2372908"/>
                </a:lnTo>
                <a:lnTo>
                  <a:pt x="2149611" y="2373035"/>
                </a:lnTo>
                <a:lnTo>
                  <a:pt x="2155634" y="2367013"/>
                </a:lnTo>
                <a:lnTo>
                  <a:pt x="2147742" y="2364572"/>
                </a:lnTo>
                <a:close/>
              </a:path>
              <a:path w="2162175" h="2379345">
                <a:moveTo>
                  <a:pt x="2139653" y="2362070"/>
                </a:moveTo>
                <a:lnTo>
                  <a:pt x="2149496" y="2372908"/>
                </a:lnTo>
                <a:lnTo>
                  <a:pt x="2147742" y="2364572"/>
                </a:lnTo>
                <a:lnTo>
                  <a:pt x="2139653" y="2362070"/>
                </a:lnTo>
                <a:close/>
              </a:path>
              <a:path w="2162175" h="2379345">
                <a:moveTo>
                  <a:pt x="6095" y="0"/>
                </a:moveTo>
                <a:lnTo>
                  <a:pt x="0" y="6083"/>
                </a:lnTo>
                <a:lnTo>
                  <a:pt x="2139653" y="2362070"/>
                </a:lnTo>
                <a:lnTo>
                  <a:pt x="2147742" y="2364572"/>
                </a:lnTo>
                <a:lnTo>
                  <a:pt x="2145537" y="2354086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63">
            <a:extLst>
              <a:ext uri="{FF2B5EF4-FFF2-40B4-BE49-F238E27FC236}">
                <a16:creationId xmlns:a16="http://schemas.microsoft.com/office/drawing/2014/main" id="{48AADBDE-A1FA-4759-8F6F-8226B93E169A}"/>
              </a:ext>
            </a:extLst>
          </p:cNvPr>
          <p:cNvSpPr/>
          <p:nvPr/>
        </p:nvSpPr>
        <p:spPr>
          <a:xfrm>
            <a:off x="3268905" y="2795445"/>
            <a:ext cx="2162175" cy="1587500"/>
          </a:xfrm>
          <a:custGeom>
            <a:avLst/>
            <a:gdLst/>
            <a:ahLst/>
            <a:cxnLst/>
            <a:rect l="l" t="t" r="r" b="b"/>
            <a:pathLst>
              <a:path w="2162175" h="1587500">
                <a:moveTo>
                  <a:pt x="2065807" y="1567357"/>
                </a:moveTo>
                <a:lnTo>
                  <a:pt x="2062772" y="1568881"/>
                </a:lnTo>
                <a:lnTo>
                  <a:pt x="2061248" y="1571929"/>
                </a:lnTo>
                <a:lnTo>
                  <a:pt x="2062772" y="1574977"/>
                </a:lnTo>
                <a:lnTo>
                  <a:pt x="2065807" y="1576501"/>
                </a:lnTo>
                <a:lnTo>
                  <a:pt x="2161717" y="1587157"/>
                </a:lnTo>
                <a:lnTo>
                  <a:pt x="2161061" y="1585633"/>
                </a:lnTo>
                <a:lnTo>
                  <a:pt x="2151062" y="1585633"/>
                </a:lnTo>
                <a:lnTo>
                  <a:pt x="2136068" y="1574633"/>
                </a:lnTo>
                <a:lnTo>
                  <a:pt x="2065807" y="1567357"/>
                </a:lnTo>
                <a:close/>
              </a:path>
              <a:path w="2162175" h="1587500">
                <a:moveTo>
                  <a:pt x="2136068" y="1574633"/>
                </a:moveTo>
                <a:lnTo>
                  <a:pt x="2151062" y="1585633"/>
                </a:lnTo>
                <a:lnTo>
                  <a:pt x="2153499" y="1582585"/>
                </a:lnTo>
                <a:lnTo>
                  <a:pt x="2149538" y="1582585"/>
                </a:lnTo>
                <a:lnTo>
                  <a:pt x="2146560" y="1575719"/>
                </a:lnTo>
                <a:lnTo>
                  <a:pt x="2136068" y="1574633"/>
                </a:lnTo>
                <a:close/>
              </a:path>
              <a:path w="2162175" h="1587500">
                <a:moveTo>
                  <a:pt x="2120620" y="1495767"/>
                </a:moveTo>
                <a:lnTo>
                  <a:pt x="2116048" y="1495767"/>
                </a:lnTo>
                <a:lnTo>
                  <a:pt x="2114524" y="1498815"/>
                </a:lnTo>
                <a:lnTo>
                  <a:pt x="2114524" y="1501863"/>
                </a:lnTo>
                <a:lnTo>
                  <a:pt x="2143087" y="1567712"/>
                </a:lnTo>
                <a:lnTo>
                  <a:pt x="2157145" y="1578025"/>
                </a:lnTo>
                <a:lnTo>
                  <a:pt x="2151062" y="1585633"/>
                </a:lnTo>
                <a:lnTo>
                  <a:pt x="2161061" y="1585633"/>
                </a:lnTo>
                <a:lnTo>
                  <a:pt x="2123655" y="1498815"/>
                </a:lnTo>
                <a:lnTo>
                  <a:pt x="2120620" y="1495767"/>
                </a:lnTo>
                <a:close/>
              </a:path>
              <a:path w="2162175" h="1587500">
                <a:moveTo>
                  <a:pt x="2146560" y="1575719"/>
                </a:moveTo>
                <a:lnTo>
                  <a:pt x="2149538" y="1582585"/>
                </a:lnTo>
                <a:lnTo>
                  <a:pt x="2154110" y="1576501"/>
                </a:lnTo>
                <a:lnTo>
                  <a:pt x="2146560" y="1575719"/>
                </a:lnTo>
                <a:close/>
              </a:path>
              <a:path w="2162175" h="1587500">
                <a:moveTo>
                  <a:pt x="2143087" y="1567712"/>
                </a:moveTo>
                <a:lnTo>
                  <a:pt x="2146560" y="1575719"/>
                </a:lnTo>
                <a:lnTo>
                  <a:pt x="2154110" y="1576501"/>
                </a:lnTo>
                <a:lnTo>
                  <a:pt x="2149538" y="1582585"/>
                </a:lnTo>
                <a:lnTo>
                  <a:pt x="2153499" y="1582585"/>
                </a:lnTo>
                <a:lnTo>
                  <a:pt x="2157145" y="1578025"/>
                </a:lnTo>
                <a:lnTo>
                  <a:pt x="2143087" y="1567712"/>
                </a:lnTo>
                <a:close/>
              </a:path>
              <a:path w="2162175" h="1587500">
                <a:moveTo>
                  <a:pt x="6095" y="0"/>
                </a:moveTo>
                <a:lnTo>
                  <a:pt x="0" y="7620"/>
                </a:lnTo>
                <a:lnTo>
                  <a:pt x="2136068" y="1574633"/>
                </a:lnTo>
                <a:lnTo>
                  <a:pt x="2146560" y="1575719"/>
                </a:lnTo>
                <a:lnTo>
                  <a:pt x="2143087" y="156771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64">
            <a:extLst>
              <a:ext uri="{FF2B5EF4-FFF2-40B4-BE49-F238E27FC236}">
                <a16:creationId xmlns:a16="http://schemas.microsoft.com/office/drawing/2014/main" id="{8FF85915-6C1A-4232-8FF4-5C666A46C4F7}"/>
              </a:ext>
            </a:extLst>
          </p:cNvPr>
          <p:cNvSpPr/>
          <p:nvPr/>
        </p:nvSpPr>
        <p:spPr>
          <a:xfrm>
            <a:off x="3270429" y="2403993"/>
            <a:ext cx="2160270" cy="399415"/>
          </a:xfrm>
          <a:custGeom>
            <a:avLst/>
            <a:gdLst/>
            <a:ahLst/>
            <a:cxnLst/>
            <a:rect l="l" t="t" r="r" b="b"/>
            <a:pathLst>
              <a:path w="2160270" h="399414">
                <a:moveTo>
                  <a:pt x="2132034" y="34906"/>
                </a:moveTo>
                <a:lnTo>
                  <a:pt x="0" y="389940"/>
                </a:lnTo>
                <a:lnTo>
                  <a:pt x="3047" y="399072"/>
                </a:lnTo>
                <a:lnTo>
                  <a:pt x="2133319" y="44079"/>
                </a:lnTo>
                <a:lnTo>
                  <a:pt x="2140477" y="38190"/>
                </a:lnTo>
                <a:lnTo>
                  <a:pt x="2132034" y="34906"/>
                </a:lnTo>
                <a:close/>
              </a:path>
              <a:path w="2160270" h="399414">
                <a:moveTo>
                  <a:pt x="2152381" y="31991"/>
                </a:moveTo>
                <a:lnTo>
                  <a:pt x="2149538" y="31991"/>
                </a:lnTo>
                <a:lnTo>
                  <a:pt x="2151062" y="41122"/>
                </a:lnTo>
                <a:lnTo>
                  <a:pt x="2133319" y="44079"/>
                </a:lnTo>
                <a:lnTo>
                  <a:pt x="2079510" y="88341"/>
                </a:lnTo>
                <a:lnTo>
                  <a:pt x="2077986" y="91389"/>
                </a:lnTo>
                <a:lnTo>
                  <a:pt x="2079510" y="95961"/>
                </a:lnTo>
                <a:lnTo>
                  <a:pt x="2082558" y="97485"/>
                </a:lnTo>
                <a:lnTo>
                  <a:pt x="2085593" y="95961"/>
                </a:lnTo>
                <a:lnTo>
                  <a:pt x="2160193" y="35039"/>
                </a:lnTo>
                <a:lnTo>
                  <a:pt x="2152381" y="31991"/>
                </a:lnTo>
                <a:close/>
              </a:path>
              <a:path w="2160270" h="399414">
                <a:moveTo>
                  <a:pt x="2140477" y="38190"/>
                </a:moveTo>
                <a:lnTo>
                  <a:pt x="2133319" y="44079"/>
                </a:lnTo>
                <a:lnTo>
                  <a:pt x="2151062" y="41122"/>
                </a:lnTo>
                <a:lnTo>
                  <a:pt x="2148014" y="41122"/>
                </a:lnTo>
                <a:lnTo>
                  <a:pt x="2140477" y="38190"/>
                </a:lnTo>
                <a:close/>
              </a:path>
              <a:path w="2160270" h="399414">
                <a:moveTo>
                  <a:pt x="2148014" y="32245"/>
                </a:moveTo>
                <a:lnTo>
                  <a:pt x="2147627" y="32309"/>
                </a:lnTo>
                <a:lnTo>
                  <a:pt x="2140477" y="38190"/>
                </a:lnTo>
                <a:lnTo>
                  <a:pt x="2148014" y="41122"/>
                </a:lnTo>
                <a:lnTo>
                  <a:pt x="2148014" y="32245"/>
                </a:lnTo>
                <a:close/>
              </a:path>
              <a:path w="2160270" h="399414">
                <a:moveTo>
                  <a:pt x="2149538" y="31991"/>
                </a:moveTo>
                <a:lnTo>
                  <a:pt x="2148014" y="32245"/>
                </a:lnTo>
                <a:lnTo>
                  <a:pt x="2148014" y="41122"/>
                </a:lnTo>
                <a:lnTo>
                  <a:pt x="2151062" y="41122"/>
                </a:lnTo>
                <a:lnTo>
                  <a:pt x="2149538" y="31991"/>
                </a:lnTo>
                <a:close/>
              </a:path>
              <a:path w="2160270" h="399414">
                <a:moveTo>
                  <a:pt x="2147627" y="32309"/>
                </a:moveTo>
                <a:lnTo>
                  <a:pt x="2132034" y="34906"/>
                </a:lnTo>
                <a:lnTo>
                  <a:pt x="2140477" y="38190"/>
                </a:lnTo>
                <a:lnTo>
                  <a:pt x="2147627" y="32309"/>
                </a:lnTo>
                <a:close/>
              </a:path>
              <a:path w="2160270" h="399414">
                <a:moveTo>
                  <a:pt x="2070379" y="0"/>
                </a:moveTo>
                <a:lnTo>
                  <a:pt x="2065807" y="0"/>
                </a:lnTo>
                <a:lnTo>
                  <a:pt x="2064283" y="3048"/>
                </a:lnTo>
                <a:lnTo>
                  <a:pt x="2064283" y="6096"/>
                </a:lnTo>
                <a:lnTo>
                  <a:pt x="2065807" y="9144"/>
                </a:lnTo>
                <a:lnTo>
                  <a:pt x="2132034" y="34906"/>
                </a:lnTo>
                <a:lnTo>
                  <a:pt x="2147627" y="32309"/>
                </a:lnTo>
                <a:lnTo>
                  <a:pt x="2148014" y="31991"/>
                </a:lnTo>
                <a:lnTo>
                  <a:pt x="2152381" y="31991"/>
                </a:lnTo>
                <a:lnTo>
                  <a:pt x="2070379" y="0"/>
                </a:lnTo>
                <a:close/>
              </a:path>
              <a:path w="2160270" h="399414">
                <a:moveTo>
                  <a:pt x="2148014" y="31991"/>
                </a:moveTo>
                <a:lnTo>
                  <a:pt x="2147627" y="32309"/>
                </a:lnTo>
                <a:lnTo>
                  <a:pt x="2148014" y="32245"/>
                </a:lnTo>
                <a:lnTo>
                  <a:pt x="2148014" y="31991"/>
                </a:lnTo>
                <a:close/>
              </a:path>
              <a:path w="2160270" h="399414">
                <a:moveTo>
                  <a:pt x="2149538" y="31991"/>
                </a:moveTo>
                <a:lnTo>
                  <a:pt x="2148014" y="31991"/>
                </a:lnTo>
                <a:lnTo>
                  <a:pt x="2148014" y="32245"/>
                </a:lnTo>
                <a:lnTo>
                  <a:pt x="2149538" y="3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65">
            <a:extLst>
              <a:ext uri="{FF2B5EF4-FFF2-40B4-BE49-F238E27FC236}">
                <a16:creationId xmlns:a16="http://schemas.microsoft.com/office/drawing/2014/main" id="{74FAB52B-BCE4-4DFD-A2EF-61D5FCAFEC60}"/>
              </a:ext>
            </a:extLst>
          </p:cNvPr>
          <p:cNvSpPr/>
          <p:nvPr/>
        </p:nvSpPr>
        <p:spPr>
          <a:xfrm>
            <a:off x="3267381" y="2795445"/>
            <a:ext cx="2163445" cy="2955290"/>
          </a:xfrm>
          <a:custGeom>
            <a:avLst/>
            <a:gdLst/>
            <a:ahLst/>
            <a:cxnLst/>
            <a:rect l="l" t="t" r="r" b="b"/>
            <a:pathLst>
              <a:path w="2163445" h="2955290">
                <a:moveTo>
                  <a:pt x="2077986" y="2907753"/>
                </a:moveTo>
                <a:lnTo>
                  <a:pt x="2074951" y="2907753"/>
                </a:lnTo>
                <a:lnTo>
                  <a:pt x="2071903" y="2909277"/>
                </a:lnTo>
                <a:lnTo>
                  <a:pt x="2071903" y="2913849"/>
                </a:lnTo>
                <a:lnTo>
                  <a:pt x="2074951" y="2915373"/>
                </a:lnTo>
                <a:lnTo>
                  <a:pt x="2163241" y="2954972"/>
                </a:lnTo>
                <a:lnTo>
                  <a:pt x="2162735" y="2950413"/>
                </a:lnTo>
                <a:lnTo>
                  <a:pt x="2154110" y="2950413"/>
                </a:lnTo>
                <a:lnTo>
                  <a:pt x="2143816" y="2936342"/>
                </a:lnTo>
                <a:lnTo>
                  <a:pt x="2077986" y="2907753"/>
                </a:lnTo>
                <a:close/>
              </a:path>
              <a:path w="2163445" h="2955290">
                <a:moveTo>
                  <a:pt x="2143816" y="2936342"/>
                </a:moveTo>
                <a:lnTo>
                  <a:pt x="2154110" y="2950413"/>
                </a:lnTo>
                <a:lnTo>
                  <a:pt x="2157914" y="2947365"/>
                </a:lnTo>
                <a:lnTo>
                  <a:pt x="2152586" y="2947365"/>
                </a:lnTo>
                <a:lnTo>
                  <a:pt x="2151805" y="2939812"/>
                </a:lnTo>
                <a:lnTo>
                  <a:pt x="2143816" y="2936342"/>
                </a:lnTo>
                <a:close/>
              </a:path>
              <a:path w="2163445" h="2955290">
                <a:moveTo>
                  <a:pt x="2148014" y="2854452"/>
                </a:moveTo>
                <a:lnTo>
                  <a:pt x="2144979" y="2855976"/>
                </a:lnTo>
                <a:lnTo>
                  <a:pt x="2143455" y="2859011"/>
                </a:lnTo>
                <a:lnTo>
                  <a:pt x="2150716" y="2929269"/>
                </a:lnTo>
                <a:lnTo>
                  <a:pt x="2161717" y="2944317"/>
                </a:lnTo>
                <a:lnTo>
                  <a:pt x="2154110" y="2950413"/>
                </a:lnTo>
                <a:lnTo>
                  <a:pt x="2162735" y="2950413"/>
                </a:lnTo>
                <a:lnTo>
                  <a:pt x="2152586" y="2859011"/>
                </a:lnTo>
                <a:lnTo>
                  <a:pt x="2151062" y="2855976"/>
                </a:lnTo>
                <a:lnTo>
                  <a:pt x="2148014" y="2854452"/>
                </a:lnTo>
                <a:close/>
              </a:path>
              <a:path w="2163445" h="2955290">
                <a:moveTo>
                  <a:pt x="2151805" y="2939812"/>
                </a:moveTo>
                <a:lnTo>
                  <a:pt x="2152586" y="2947365"/>
                </a:lnTo>
                <a:lnTo>
                  <a:pt x="2158669" y="2942793"/>
                </a:lnTo>
                <a:lnTo>
                  <a:pt x="2151805" y="2939812"/>
                </a:lnTo>
                <a:close/>
              </a:path>
              <a:path w="2163445" h="2955290">
                <a:moveTo>
                  <a:pt x="2150716" y="2929269"/>
                </a:moveTo>
                <a:lnTo>
                  <a:pt x="2151805" y="2939812"/>
                </a:lnTo>
                <a:lnTo>
                  <a:pt x="2158669" y="2942793"/>
                </a:lnTo>
                <a:lnTo>
                  <a:pt x="2152586" y="2947365"/>
                </a:lnTo>
                <a:lnTo>
                  <a:pt x="2157914" y="2947365"/>
                </a:lnTo>
                <a:lnTo>
                  <a:pt x="2161717" y="2944317"/>
                </a:lnTo>
                <a:lnTo>
                  <a:pt x="2150716" y="2929269"/>
                </a:lnTo>
                <a:close/>
              </a:path>
              <a:path w="2163445" h="2955290">
                <a:moveTo>
                  <a:pt x="9143" y="0"/>
                </a:moveTo>
                <a:lnTo>
                  <a:pt x="0" y="6096"/>
                </a:lnTo>
                <a:lnTo>
                  <a:pt x="2143816" y="2936342"/>
                </a:lnTo>
                <a:lnTo>
                  <a:pt x="2151805" y="2939812"/>
                </a:lnTo>
                <a:lnTo>
                  <a:pt x="2150716" y="2929269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F48B27-8422-4C79-86D2-8080FF5BB18F}"/>
              </a:ext>
            </a:extLst>
          </p:cNvPr>
          <p:cNvSpPr txBox="1"/>
          <p:nvPr/>
        </p:nvSpPr>
        <p:spPr>
          <a:xfrm>
            <a:off x="8027861" y="2087975"/>
            <a:ext cx="69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disk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80EF81-FBCB-479C-A1A2-5F9E3D86CACB}"/>
              </a:ext>
            </a:extLst>
          </p:cNvPr>
          <p:cNvSpPr txBox="1"/>
          <p:nvPr/>
        </p:nvSpPr>
        <p:spPr>
          <a:xfrm>
            <a:off x="685801" y="132043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exec </a:t>
            </a:r>
            <a:r>
              <a:rPr lang="ko-KR" altLang="en-US" dirty="0">
                <a:latin typeface="+mn-ea"/>
              </a:rPr>
              <a:t>함수들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새 프로그램을 프로세스의 메모리로 </a:t>
            </a:r>
            <a:r>
              <a:rPr lang="ko-KR" altLang="en-US" dirty="0" err="1">
                <a:latin typeface="+mn-ea"/>
              </a:rPr>
              <a:t>로드하는</a:t>
            </a:r>
            <a:r>
              <a:rPr lang="ko-KR" altLang="en-US" dirty="0">
                <a:latin typeface="+mn-ea"/>
              </a:rPr>
              <a:t> 함수들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9BCC1-F58B-4C68-97E5-E3CF3AE4174B}"/>
              </a:ext>
            </a:extLst>
          </p:cNvPr>
          <p:cNvSpPr txBox="1"/>
          <p:nvPr/>
        </p:nvSpPr>
        <p:spPr>
          <a:xfrm>
            <a:off x="0" y="5334602"/>
            <a:ext cx="2991174" cy="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그림의 저작권은 </a:t>
            </a:r>
            <a:r>
              <a:rPr lang="ko-KR" altLang="en-US" sz="1000" dirty="0" err="1"/>
              <a:t>최종무</a:t>
            </a:r>
            <a:r>
              <a:rPr lang="ko-KR" altLang="en-US" sz="1000" dirty="0"/>
              <a:t> 교수님께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^^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6500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Executing a new program : exec</a:t>
            </a:r>
            <a:r>
              <a:rPr lang="ko-KR" altLang="en-US" sz="2800" dirty="0"/>
              <a:t> 함수들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다양한 인터페이스의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exec </a:t>
            </a:r>
            <a:r>
              <a:rPr lang="ko-KR" altLang="en-US" dirty="0"/>
              <a:t>함수들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C70B9-0313-4E15-88EF-F711984EF7F4}"/>
              </a:ext>
            </a:extLst>
          </p:cNvPr>
          <p:cNvSpPr txBox="1"/>
          <p:nvPr/>
        </p:nvSpPr>
        <p:spPr>
          <a:xfrm>
            <a:off x="829526" y="1696109"/>
            <a:ext cx="10396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int </a:t>
            </a:r>
            <a:r>
              <a:rPr lang="en-US" altLang="ko-KR" dirty="0" err="1">
                <a:latin typeface="+mn-ea"/>
              </a:rPr>
              <a:t>execlp</a:t>
            </a:r>
            <a:r>
              <a:rPr lang="en-US" altLang="ko-KR" dirty="0">
                <a:latin typeface="+mn-ea"/>
              </a:rPr>
              <a:t>(const char *filename, const char *</a:t>
            </a:r>
            <a:r>
              <a:rPr lang="en-US" altLang="ko-KR" dirty="0" err="1">
                <a:latin typeface="+mn-ea"/>
              </a:rPr>
              <a:t>arg</a:t>
            </a:r>
            <a:r>
              <a:rPr lang="en-US" altLang="ko-KR" dirty="0">
                <a:latin typeface="+mn-ea"/>
              </a:rPr>
              <a:t>, …, (char *) NULL);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Int </a:t>
            </a:r>
            <a:r>
              <a:rPr lang="en-US" altLang="ko-KR" dirty="0" err="1">
                <a:latin typeface="+mn-ea"/>
              </a:rPr>
              <a:t>execvp</a:t>
            </a:r>
            <a:r>
              <a:rPr lang="en-US" altLang="ko-KR" dirty="0">
                <a:latin typeface="+mn-ea"/>
              </a:rPr>
              <a:t>(const char *filename, char *const </a:t>
            </a:r>
            <a:r>
              <a:rPr lang="en-US" altLang="ko-KR" dirty="0" err="1">
                <a:latin typeface="+mn-ea"/>
              </a:rPr>
              <a:t>argv</a:t>
            </a:r>
            <a:r>
              <a:rPr lang="en-US" altLang="ko-KR" dirty="0">
                <a:latin typeface="+mn-ea"/>
              </a:rPr>
              <a:t>[ ]);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5" dirty="0">
                <a:latin typeface="+mn-ea"/>
                <a:cs typeface="Arial"/>
              </a:rPr>
              <a:t>int </a:t>
            </a:r>
            <a:r>
              <a:rPr lang="en-US" altLang="ko-KR" spc="-5" dirty="0" err="1">
                <a:latin typeface="+mn-ea"/>
                <a:cs typeface="Arial"/>
              </a:rPr>
              <a:t>execl</a:t>
            </a:r>
            <a:r>
              <a:rPr lang="en-US" altLang="ko-KR" spc="-5" dirty="0">
                <a:latin typeface="+mn-ea"/>
                <a:cs typeface="Arial"/>
              </a:rPr>
              <a:t>(const char </a:t>
            </a:r>
            <a:r>
              <a:rPr lang="en-US" altLang="ko-KR" spc="-10" dirty="0">
                <a:latin typeface="+mn-ea"/>
                <a:cs typeface="Arial"/>
              </a:rPr>
              <a:t>*pathname, const </a:t>
            </a:r>
            <a:r>
              <a:rPr lang="en-US" altLang="ko-KR" spc="-5" dirty="0">
                <a:latin typeface="+mn-ea"/>
                <a:cs typeface="Arial"/>
              </a:rPr>
              <a:t>char *</a:t>
            </a:r>
            <a:r>
              <a:rPr lang="en-US" altLang="ko-KR" spc="-5" dirty="0" err="1">
                <a:latin typeface="+mn-ea"/>
                <a:cs typeface="Arial"/>
              </a:rPr>
              <a:t>arg</a:t>
            </a:r>
            <a:r>
              <a:rPr lang="en-US" altLang="ko-KR" spc="-5" dirty="0">
                <a:latin typeface="+mn-ea"/>
                <a:cs typeface="Arial"/>
              </a:rPr>
              <a:t>, …, (char *) NULL);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5" dirty="0">
                <a:latin typeface="+mn-ea"/>
                <a:cs typeface="Arial"/>
              </a:rPr>
              <a:t>int </a:t>
            </a:r>
            <a:r>
              <a:rPr lang="en-US" altLang="ko-KR" spc="-10" dirty="0" err="1">
                <a:latin typeface="+mn-ea"/>
                <a:cs typeface="Arial"/>
              </a:rPr>
              <a:t>execv</a:t>
            </a:r>
            <a:r>
              <a:rPr lang="en-US" altLang="ko-KR" spc="-10" dirty="0">
                <a:latin typeface="+mn-ea"/>
                <a:cs typeface="Arial"/>
              </a:rPr>
              <a:t>(const </a:t>
            </a:r>
            <a:r>
              <a:rPr lang="en-US" altLang="ko-KR" spc="-5" dirty="0">
                <a:latin typeface="+mn-ea"/>
                <a:cs typeface="Arial"/>
              </a:rPr>
              <a:t>char </a:t>
            </a:r>
            <a:r>
              <a:rPr lang="en-US" altLang="ko-KR" spc="-10" dirty="0">
                <a:latin typeface="+mn-ea"/>
                <a:cs typeface="Arial"/>
              </a:rPr>
              <a:t>*pathname, </a:t>
            </a:r>
            <a:r>
              <a:rPr lang="en-US" altLang="ko-KR" spc="-5" dirty="0">
                <a:latin typeface="+mn-ea"/>
                <a:cs typeface="Arial"/>
              </a:rPr>
              <a:t>char *const </a:t>
            </a:r>
            <a:r>
              <a:rPr lang="en-US" altLang="ko-KR" spc="-15" dirty="0" err="1">
                <a:latin typeface="+mn-ea"/>
                <a:cs typeface="Arial"/>
              </a:rPr>
              <a:t>argv</a:t>
            </a:r>
            <a:r>
              <a:rPr lang="en-US" altLang="ko-KR" dirty="0">
                <a:latin typeface="+mn-ea"/>
              </a:rPr>
              <a:t>[ ]</a:t>
            </a:r>
            <a:r>
              <a:rPr lang="en-US" altLang="ko-KR" spc="-10" dirty="0">
                <a:latin typeface="+mn-ea"/>
                <a:cs typeface="Arial"/>
              </a:rPr>
              <a:t>);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int </a:t>
            </a:r>
            <a:r>
              <a:rPr lang="en-US" altLang="ko-KR" dirty="0" err="1">
                <a:latin typeface="+mn-ea"/>
              </a:rPr>
              <a:t>execle</a:t>
            </a:r>
            <a:r>
              <a:rPr lang="en-US" altLang="ko-KR" dirty="0">
                <a:latin typeface="+mn-ea"/>
              </a:rPr>
              <a:t>(const char *pathname, const char *</a:t>
            </a:r>
            <a:r>
              <a:rPr lang="en-US" altLang="ko-KR" dirty="0" err="1">
                <a:latin typeface="+mn-ea"/>
              </a:rPr>
              <a:t>arg</a:t>
            </a:r>
            <a:r>
              <a:rPr lang="en-US" altLang="ko-KR" dirty="0">
                <a:latin typeface="+mn-ea"/>
              </a:rPr>
              <a:t>, …, (char *) NULL, char *const </a:t>
            </a:r>
            <a:r>
              <a:rPr lang="en-US" altLang="ko-KR" dirty="0" err="1">
                <a:latin typeface="+mn-ea"/>
              </a:rPr>
              <a:t>envp</a:t>
            </a:r>
            <a:r>
              <a:rPr lang="en-US" altLang="ko-KR" dirty="0">
                <a:latin typeface="+mn-ea"/>
              </a:rPr>
              <a:t>[ ]);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int </a:t>
            </a:r>
            <a:r>
              <a:rPr lang="en-US" altLang="ko-KR" dirty="0" err="1">
                <a:latin typeface="+mn-ea"/>
              </a:rPr>
              <a:t>execve</a:t>
            </a:r>
            <a:r>
              <a:rPr lang="en-US" altLang="ko-KR" dirty="0">
                <a:latin typeface="+mn-ea"/>
              </a:rPr>
              <a:t>(const char *pathname, char *const </a:t>
            </a:r>
            <a:r>
              <a:rPr lang="en-US" altLang="ko-KR" dirty="0" err="1">
                <a:latin typeface="+mn-ea"/>
              </a:rPr>
              <a:t>argv</a:t>
            </a:r>
            <a:r>
              <a:rPr lang="en-US" altLang="ko-KR" dirty="0">
                <a:latin typeface="+mn-ea"/>
              </a:rPr>
              <a:t>[ ], char *const </a:t>
            </a:r>
            <a:r>
              <a:rPr lang="en-US" altLang="ko-KR" dirty="0" err="1">
                <a:latin typeface="+mn-ea"/>
              </a:rPr>
              <a:t>envp</a:t>
            </a:r>
            <a:r>
              <a:rPr lang="en-US" altLang="ko-KR" dirty="0">
                <a:latin typeface="+mn-ea"/>
              </a:rPr>
              <a:t>[ ]);</a:t>
            </a:r>
          </a:p>
        </p:txBody>
      </p:sp>
      <p:sp>
        <p:nvSpPr>
          <p:cNvPr id="73" name="object 6">
            <a:extLst>
              <a:ext uri="{FF2B5EF4-FFF2-40B4-BE49-F238E27FC236}">
                <a16:creationId xmlns:a16="http://schemas.microsoft.com/office/drawing/2014/main" id="{60B80CAE-3AD2-4D67-BF64-A0D2DB9B6E73}"/>
              </a:ext>
            </a:extLst>
          </p:cNvPr>
          <p:cNvSpPr txBox="1"/>
          <p:nvPr/>
        </p:nvSpPr>
        <p:spPr>
          <a:xfrm>
            <a:off x="6362485" y="3919318"/>
            <a:ext cx="744855" cy="271145"/>
          </a:xfrm>
          <a:prstGeom prst="rect">
            <a:avLst/>
          </a:prstGeom>
          <a:solidFill>
            <a:schemeClr val="bg1"/>
          </a:solidFill>
          <a:ln w="91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660"/>
              </a:lnSpc>
            </a:pPr>
            <a:r>
              <a:rPr sz="1400" b="1" spc="-5" dirty="0">
                <a:latin typeface="Arial"/>
                <a:cs typeface="Arial"/>
              </a:rPr>
              <a:t>execlp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7">
            <a:extLst>
              <a:ext uri="{FF2B5EF4-FFF2-40B4-BE49-F238E27FC236}">
                <a16:creationId xmlns:a16="http://schemas.microsoft.com/office/drawing/2014/main" id="{21166A7A-AA0A-4E55-8137-DF0E136F4A1B}"/>
              </a:ext>
            </a:extLst>
          </p:cNvPr>
          <p:cNvSpPr txBox="1"/>
          <p:nvPr/>
        </p:nvSpPr>
        <p:spPr>
          <a:xfrm>
            <a:off x="8376528" y="3919318"/>
            <a:ext cx="636905" cy="271145"/>
          </a:xfrm>
          <a:prstGeom prst="rect">
            <a:avLst/>
          </a:prstGeom>
          <a:solidFill>
            <a:schemeClr val="bg1"/>
          </a:solidFill>
          <a:ln w="91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660"/>
              </a:lnSpc>
            </a:pPr>
            <a:r>
              <a:rPr sz="1400" b="1" spc="-5" dirty="0">
                <a:latin typeface="Arial"/>
                <a:cs typeface="Arial"/>
              </a:rPr>
              <a:t>execl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8" name="object 8">
            <a:extLst>
              <a:ext uri="{FF2B5EF4-FFF2-40B4-BE49-F238E27FC236}">
                <a16:creationId xmlns:a16="http://schemas.microsoft.com/office/drawing/2014/main" id="{117174DF-44BF-411F-9A5C-3B81887C60F4}"/>
              </a:ext>
            </a:extLst>
          </p:cNvPr>
          <p:cNvSpPr txBox="1"/>
          <p:nvPr/>
        </p:nvSpPr>
        <p:spPr>
          <a:xfrm>
            <a:off x="10151569" y="3919318"/>
            <a:ext cx="734060" cy="271145"/>
          </a:xfrm>
          <a:prstGeom prst="rect">
            <a:avLst/>
          </a:prstGeom>
          <a:solidFill>
            <a:schemeClr val="bg1"/>
          </a:solidFill>
          <a:ln w="91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60"/>
              </a:lnSpc>
            </a:pPr>
            <a:r>
              <a:rPr sz="1400" b="1" spc="-5" dirty="0">
                <a:latin typeface="Arial"/>
                <a:cs typeface="Arial"/>
              </a:rPr>
              <a:t>execle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9" name="object 9">
            <a:extLst>
              <a:ext uri="{FF2B5EF4-FFF2-40B4-BE49-F238E27FC236}">
                <a16:creationId xmlns:a16="http://schemas.microsoft.com/office/drawing/2014/main" id="{CE50D54F-36CE-4450-A0DE-D72B50BA9FDB}"/>
              </a:ext>
            </a:extLst>
          </p:cNvPr>
          <p:cNvSpPr txBox="1"/>
          <p:nvPr/>
        </p:nvSpPr>
        <p:spPr>
          <a:xfrm>
            <a:off x="6350306" y="4942887"/>
            <a:ext cx="793750" cy="271145"/>
          </a:xfrm>
          <a:prstGeom prst="rect">
            <a:avLst/>
          </a:prstGeom>
          <a:solidFill>
            <a:schemeClr val="bg1"/>
          </a:solidFill>
          <a:ln w="91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55"/>
              </a:lnSpc>
            </a:pPr>
            <a:r>
              <a:rPr sz="1400" b="1" spc="-5" dirty="0">
                <a:latin typeface="Arial"/>
                <a:cs typeface="Arial"/>
              </a:rPr>
              <a:t>execvp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0" name="object 10">
            <a:extLst>
              <a:ext uri="{FF2B5EF4-FFF2-40B4-BE49-F238E27FC236}">
                <a16:creationId xmlns:a16="http://schemas.microsoft.com/office/drawing/2014/main" id="{ABB98747-AEFE-4F62-AA09-884E7FFF8A85}"/>
              </a:ext>
            </a:extLst>
          </p:cNvPr>
          <p:cNvSpPr txBox="1"/>
          <p:nvPr/>
        </p:nvSpPr>
        <p:spPr>
          <a:xfrm>
            <a:off x="8387183" y="4942887"/>
            <a:ext cx="685165" cy="271145"/>
          </a:xfrm>
          <a:prstGeom prst="rect">
            <a:avLst/>
          </a:prstGeom>
          <a:solidFill>
            <a:schemeClr val="bg1"/>
          </a:solidFill>
          <a:ln w="91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655"/>
              </a:lnSpc>
            </a:pPr>
            <a:r>
              <a:rPr sz="1400" b="1" spc="-5" dirty="0">
                <a:latin typeface="Arial"/>
                <a:cs typeface="Arial"/>
              </a:rPr>
              <a:t>execv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1" name="object 11">
            <a:extLst>
              <a:ext uri="{FF2B5EF4-FFF2-40B4-BE49-F238E27FC236}">
                <a16:creationId xmlns:a16="http://schemas.microsoft.com/office/drawing/2014/main" id="{58D7877F-6B20-4AE4-BDB1-82583A79A6D8}"/>
              </a:ext>
            </a:extLst>
          </p:cNvPr>
          <p:cNvSpPr txBox="1"/>
          <p:nvPr/>
        </p:nvSpPr>
        <p:spPr>
          <a:xfrm>
            <a:off x="10209417" y="4942887"/>
            <a:ext cx="784225" cy="271145"/>
          </a:xfrm>
          <a:prstGeom prst="rect">
            <a:avLst/>
          </a:prstGeom>
          <a:solidFill>
            <a:schemeClr val="bg1"/>
          </a:solidFill>
          <a:ln w="91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655"/>
              </a:lnSpc>
            </a:pPr>
            <a:r>
              <a:rPr sz="1400" b="1" spc="-5" dirty="0">
                <a:latin typeface="Arial"/>
                <a:cs typeface="Arial"/>
              </a:rPr>
              <a:t>execve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2" name="object 12">
            <a:extLst>
              <a:ext uri="{FF2B5EF4-FFF2-40B4-BE49-F238E27FC236}">
                <a16:creationId xmlns:a16="http://schemas.microsoft.com/office/drawing/2014/main" id="{17DD9752-7F92-48C4-9E7A-CA4FE9A64ACA}"/>
              </a:ext>
            </a:extLst>
          </p:cNvPr>
          <p:cNvSpPr txBox="1"/>
          <p:nvPr/>
        </p:nvSpPr>
        <p:spPr>
          <a:xfrm>
            <a:off x="6802728" y="4393333"/>
            <a:ext cx="77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Build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argv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3">
            <a:extLst>
              <a:ext uri="{FF2B5EF4-FFF2-40B4-BE49-F238E27FC236}">
                <a16:creationId xmlns:a16="http://schemas.microsoft.com/office/drawing/2014/main" id="{FF235D25-4C64-4B7C-9B6D-BEE8E6F6F776}"/>
              </a:ext>
            </a:extLst>
          </p:cNvPr>
          <p:cNvSpPr/>
          <p:nvPr/>
        </p:nvSpPr>
        <p:spPr>
          <a:xfrm>
            <a:off x="6708053" y="4190437"/>
            <a:ext cx="76200" cy="752475"/>
          </a:xfrm>
          <a:custGeom>
            <a:avLst/>
            <a:gdLst/>
            <a:ahLst/>
            <a:cxnLst/>
            <a:rect l="l" t="t" r="r" b="b"/>
            <a:pathLst>
              <a:path w="76200" h="752475">
                <a:moveTo>
                  <a:pt x="33301" y="676300"/>
                </a:moveTo>
                <a:lnTo>
                  <a:pt x="0" y="676300"/>
                </a:lnTo>
                <a:lnTo>
                  <a:pt x="38061" y="752449"/>
                </a:lnTo>
                <a:lnTo>
                  <a:pt x="70025" y="688479"/>
                </a:lnTo>
                <a:lnTo>
                  <a:pt x="33489" y="688479"/>
                </a:lnTo>
                <a:lnTo>
                  <a:pt x="33301" y="676300"/>
                </a:lnTo>
                <a:close/>
              </a:path>
              <a:path w="76200" h="752475">
                <a:moveTo>
                  <a:pt x="31965" y="0"/>
                </a:moveTo>
                <a:lnTo>
                  <a:pt x="22834" y="0"/>
                </a:lnTo>
                <a:lnTo>
                  <a:pt x="33489" y="688479"/>
                </a:lnTo>
                <a:lnTo>
                  <a:pt x="42621" y="688479"/>
                </a:lnTo>
                <a:lnTo>
                  <a:pt x="31965" y="0"/>
                </a:lnTo>
                <a:close/>
              </a:path>
              <a:path w="76200" h="752475">
                <a:moveTo>
                  <a:pt x="76111" y="676300"/>
                </a:moveTo>
                <a:lnTo>
                  <a:pt x="42432" y="676300"/>
                </a:lnTo>
                <a:lnTo>
                  <a:pt x="42621" y="688479"/>
                </a:lnTo>
                <a:lnTo>
                  <a:pt x="70025" y="688479"/>
                </a:lnTo>
                <a:lnTo>
                  <a:pt x="76111" y="6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">
            <a:extLst>
              <a:ext uri="{FF2B5EF4-FFF2-40B4-BE49-F238E27FC236}">
                <a16:creationId xmlns:a16="http://schemas.microsoft.com/office/drawing/2014/main" id="{2026C290-9D67-43E5-B59C-740A2B53D829}"/>
              </a:ext>
            </a:extLst>
          </p:cNvPr>
          <p:cNvSpPr/>
          <p:nvPr/>
        </p:nvSpPr>
        <p:spPr>
          <a:xfrm>
            <a:off x="8697736" y="4207201"/>
            <a:ext cx="76200" cy="751205"/>
          </a:xfrm>
          <a:custGeom>
            <a:avLst/>
            <a:gdLst/>
            <a:ahLst/>
            <a:cxnLst/>
            <a:rect l="l" t="t" r="r" b="b"/>
            <a:pathLst>
              <a:path w="76200" h="751204">
                <a:moveTo>
                  <a:pt x="33303" y="675620"/>
                </a:moveTo>
                <a:lnTo>
                  <a:pt x="0" y="676287"/>
                </a:lnTo>
                <a:lnTo>
                  <a:pt x="39585" y="750925"/>
                </a:lnTo>
                <a:lnTo>
                  <a:pt x="69549" y="688466"/>
                </a:lnTo>
                <a:lnTo>
                  <a:pt x="33502" y="688466"/>
                </a:lnTo>
                <a:lnTo>
                  <a:pt x="33303" y="675620"/>
                </a:lnTo>
                <a:close/>
              </a:path>
              <a:path w="76200" h="751204">
                <a:moveTo>
                  <a:pt x="42432" y="675438"/>
                </a:moveTo>
                <a:lnTo>
                  <a:pt x="33303" y="675620"/>
                </a:lnTo>
                <a:lnTo>
                  <a:pt x="33502" y="688466"/>
                </a:lnTo>
                <a:lnTo>
                  <a:pt x="42633" y="688466"/>
                </a:lnTo>
                <a:lnTo>
                  <a:pt x="42432" y="675438"/>
                </a:lnTo>
                <a:close/>
              </a:path>
              <a:path w="76200" h="751204">
                <a:moveTo>
                  <a:pt x="76123" y="674763"/>
                </a:moveTo>
                <a:lnTo>
                  <a:pt x="42432" y="675438"/>
                </a:lnTo>
                <a:lnTo>
                  <a:pt x="42633" y="688466"/>
                </a:lnTo>
                <a:lnTo>
                  <a:pt x="69549" y="688466"/>
                </a:lnTo>
                <a:lnTo>
                  <a:pt x="76123" y="674763"/>
                </a:lnTo>
                <a:close/>
              </a:path>
              <a:path w="76200" h="751204">
                <a:moveTo>
                  <a:pt x="31978" y="0"/>
                </a:moveTo>
                <a:lnTo>
                  <a:pt x="22834" y="0"/>
                </a:lnTo>
                <a:lnTo>
                  <a:pt x="33303" y="675620"/>
                </a:lnTo>
                <a:lnTo>
                  <a:pt x="42432" y="675438"/>
                </a:lnTo>
                <a:lnTo>
                  <a:pt x="31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5">
            <a:extLst>
              <a:ext uri="{FF2B5EF4-FFF2-40B4-BE49-F238E27FC236}">
                <a16:creationId xmlns:a16="http://schemas.microsoft.com/office/drawing/2014/main" id="{46511AF7-A8AB-47D5-976A-B3AF487D7FCE}"/>
              </a:ext>
            </a:extLst>
          </p:cNvPr>
          <p:cNvSpPr/>
          <p:nvPr/>
        </p:nvSpPr>
        <p:spPr>
          <a:xfrm>
            <a:off x="10495625" y="4207201"/>
            <a:ext cx="76200" cy="751205"/>
          </a:xfrm>
          <a:custGeom>
            <a:avLst/>
            <a:gdLst/>
            <a:ahLst/>
            <a:cxnLst/>
            <a:rect l="l" t="t" r="r" b="b"/>
            <a:pathLst>
              <a:path w="76200" h="751204">
                <a:moveTo>
                  <a:pt x="33291" y="675621"/>
                </a:moveTo>
                <a:lnTo>
                  <a:pt x="0" y="676287"/>
                </a:lnTo>
                <a:lnTo>
                  <a:pt x="39573" y="750925"/>
                </a:lnTo>
                <a:lnTo>
                  <a:pt x="69537" y="688466"/>
                </a:lnTo>
                <a:lnTo>
                  <a:pt x="33489" y="688466"/>
                </a:lnTo>
                <a:lnTo>
                  <a:pt x="33291" y="675621"/>
                </a:lnTo>
                <a:close/>
              </a:path>
              <a:path w="76200" h="751204">
                <a:moveTo>
                  <a:pt x="76111" y="674763"/>
                </a:moveTo>
                <a:lnTo>
                  <a:pt x="33291" y="675621"/>
                </a:lnTo>
                <a:lnTo>
                  <a:pt x="33489" y="688466"/>
                </a:lnTo>
                <a:lnTo>
                  <a:pt x="42621" y="688466"/>
                </a:lnTo>
                <a:lnTo>
                  <a:pt x="42448" y="675437"/>
                </a:lnTo>
                <a:lnTo>
                  <a:pt x="75787" y="675437"/>
                </a:lnTo>
                <a:lnTo>
                  <a:pt x="76111" y="674763"/>
                </a:lnTo>
                <a:close/>
              </a:path>
              <a:path w="76200" h="751204">
                <a:moveTo>
                  <a:pt x="75787" y="675437"/>
                </a:moveTo>
                <a:lnTo>
                  <a:pt x="42448" y="675437"/>
                </a:lnTo>
                <a:lnTo>
                  <a:pt x="42621" y="688466"/>
                </a:lnTo>
                <a:lnTo>
                  <a:pt x="69537" y="688466"/>
                </a:lnTo>
                <a:lnTo>
                  <a:pt x="75787" y="675437"/>
                </a:lnTo>
                <a:close/>
              </a:path>
              <a:path w="76200" h="751204">
                <a:moveTo>
                  <a:pt x="33489" y="0"/>
                </a:moveTo>
                <a:lnTo>
                  <a:pt x="22834" y="0"/>
                </a:lnTo>
                <a:lnTo>
                  <a:pt x="33291" y="675621"/>
                </a:lnTo>
                <a:lnTo>
                  <a:pt x="42448" y="675437"/>
                </a:lnTo>
                <a:lnTo>
                  <a:pt x="33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6">
            <a:extLst>
              <a:ext uri="{FF2B5EF4-FFF2-40B4-BE49-F238E27FC236}">
                <a16:creationId xmlns:a16="http://schemas.microsoft.com/office/drawing/2014/main" id="{3DC182ED-8F3A-4D71-99AD-10FA3B04F07A}"/>
              </a:ext>
            </a:extLst>
          </p:cNvPr>
          <p:cNvSpPr txBox="1"/>
          <p:nvPr/>
        </p:nvSpPr>
        <p:spPr>
          <a:xfrm>
            <a:off x="8816650" y="4413960"/>
            <a:ext cx="77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Build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argv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7" name="object 17">
            <a:extLst>
              <a:ext uri="{FF2B5EF4-FFF2-40B4-BE49-F238E27FC236}">
                <a16:creationId xmlns:a16="http://schemas.microsoft.com/office/drawing/2014/main" id="{ACA77A84-A806-48A9-9800-31C66337FABF}"/>
              </a:ext>
            </a:extLst>
          </p:cNvPr>
          <p:cNvSpPr txBox="1"/>
          <p:nvPr/>
        </p:nvSpPr>
        <p:spPr>
          <a:xfrm>
            <a:off x="10614907" y="4393333"/>
            <a:ext cx="77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Build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argv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8" name="object 18">
            <a:extLst>
              <a:ext uri="{FF2B5EF4-FFF2-40B4-BE49-F238E27FC236}">
                <a16:creationId xmlns:a16="http://schemas.microsoft.com/office/drawing/2014/main" id="{8F954F35-C63A-4BC5-9456-FD3CA7B54804}"/>
              </a:ext>
            </a:extLst>
          </p:cNvPr>
          <p:cNvSpPr/>
          <p:nvPr/>
        </p:nvSpPr>
        <p:spPr>
          <a:xfrm>
            <a:off x="7143434" y="5041896"/>
            <a:ext cx="1243965" cy="76200"/>
          </a:xfrm>
          <a:custGeom>
            <a:avLst/>
            <a:gdLst/>
            <a:ahLst/>
            <a:cxnLst/>
            <a:rect l="l" t="t" r="r" b="b"/>
            <a:pathLst>
              <a:path w="1243964" h="76200">
                <a:moveTo>
                  <a:pt x="1167638" y="0"/>
                </a:moveTo>
                <a:lnTo>
                  <a:pt x="1167638" y="76161"/>
                </a:lnTo>
                <a:lnTo>
                  <a:pt x="1234635" y="42646"/>
                </a:lnTo>
                <a:lnTo>
                  <a:pt x="1181341" y="42646"/>
                </a:lnTo>
                <a:lnTo>
                  <a:pt x="1181341" y="31991"/>
                </a:lnTo>
                <a:lnTo>
                  <a:pt x="1231567" y="31991"/>
                </a:lnTo>
                <a:lnTo>
                  <a:pt x="1167638" y="0"/>
                </a:lnTo>
                <a:close/>
              </a:path>
              <a:path w="1243964" h="76200">
                <a:moveTo>
                  <a:pt x="1167638" y="31991"/>
                </a:moveTo>
                <a:lnTo>
                  <a:pt x="0" y="31991"/>
                </a:lnTo>
                <a:lnTo>
                  <a:pt x="0" y="42646"/>
                </a:lnTo>
                <a:lnTo>
                  <a:pt x="1167638" y="42646"/>
                </a:lnTo>
                <a:lnTo>
                  <a:pt x="1167638" y="31991"/>
                </a:lnTo>
                <a:close/>
              </a:path>
              <a:path w="1243964" h="76200">
                <a:moveTo>
                  <a:pt x="1231567" y="31991"/>
                </a:moveTo>
                <a:lnTo>
                  <a:pt x="1181341" y="31991"/>
                </a:lnTo>
                <a:lnTo>
                  <a:pt x="1181341" y="42646"/>
                </a:lnTo>
                <a:lnTo>
                  <a:pt x="1234635" y="42646"/>
                </a:lnTo>
                <a:lnTo>
                  <a:pt x="1243749" y="38087"/>
                </a:lnTo>
                <a:lnTo>
                  <a:pt x="1231567" y="3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9">
            <a:extLst>
              <a:ext uri="{FF2B5EF4-FFF2-40B4-BE49-F238E27FC236}">
                <a16:creationId xmlns:a16="http://schemas.microsoft.com/office/drawing/2014/main" id="{65406A4C-5972-4593-8563-4944FF67F04A}"/>
              </a:ext>
            </a:extLst>
          </p:cNvPr>
          <p:cNvSpPr/>
          <p:nvPr/>
        </p:nvSpPr>
        <p:spPr>
          <a:xfrm>
            <a:off x="9072234" y="5041896"/>
            <a:ext cx="1137285" cy="76200"/>
          </a:xfrm>
          <a:custGeom>
            <a:avLst/>
            <a:gdLst/>
            <a:ahLst/>
            <a:cxnLst/>
            <a:rect l="l" t="t" r="r" b="b"/>
            <a:pathLst>
              <a:path w="1137284" h="76200">
                <a:moveTo>
                  <a:pt x="1061072" y="0"/>
                </a:moveTo>
                <a:lnTo>
                  <a:pt x="1061072" y="76161"/>
                </a:lnTo>
                <a:lnTo>
                  <a:pt x="1128069" y="42646"/>
                </a:lnTo>
                <a:lnTo>
                  <a:pt x="1074775" y="42646"/>
                </a:lnTo>
                <a:lnTo>
                  <a:pt x="1074775" y="31991"/>
                </a:lnTo>
                <a:lnTo>
                  <a:pt x="1125001" y="31991"/>
                </a:lnTo>
                <a:lnTo>
                  <a:pt x="1061072" y="0"/>
                </a:lnTo>
                <a:close/>
              </a:path>
              <a:path w="1137284" h="76200">
                <a:moveTo>
                  <a:pt x="1061072" y="31991"/>
                </a:moveTo>
                <a:lnTo>
                  <a:pt x="0" y="31991"/>
                </a:lnTo>
                <a:lnTo>
                  <a:pt x="0" y="42646"/>
                </a:lnTo>
                <a:lnTo>
                  <a:pt x="1061072" y="42646"/>
                </a:lnTo>
                <a:lnTo>
                  <a:pt x="1061072" y="31991"/>
                </a:lnTo>
                <a:close/>
              </a:path>
              <a:path w="1137284" h="76200">
                <a:moveTo>
                  <a:pt x="1125001" y="31991"/>
                </a:moveTo>
                <a:lnTo>
                  <a:pt x="1074775" y="31991"/>
                </a:lnTo>
                <a:lnTo>
                  <a:pt x="1074775" y="42646"/>
                </a:lnTo>
                <a:lnTo>
                  <a:pt x="1128069" y="42646"/>
                </a:lnTo>
                <a:lnTo>
                  <a:pt x="1137183" y="38087"/>
                </a:lnTo>
                <a:lnTo>
                  <a:pt x="1125001" y="31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20">
            <a:extLst>
              <a:ext uri="{FF2B5EF4-FFF2-40B4-BE49-F238E27FC236}">
                <a16:creationId xmlns:a16="http://schemas.microsoft.com/office/drawing/2014/main" id="{4F85AB49-82E0-45B9-9391-D894F5147D6C}"/>
              </a:ext>
            </a:extLst>
          </p:cNvPr>
          <p:cNvSpPr txBox="1"/>
          <p:nvPr/>
        </p:nvSpPr>
        <p:spPr>
          <a:xfrm>
            <a:off x="7307001" y="4837594"/>
            <a:ext cx="874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Arial"/>
                <a:cs typeface="Arial"/>
              </a:rPr>
              <a:t>PATH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prefix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1" name="object 21">
            <a:extLst>
              <a:ext uri="{FF2B5EF4-FFF2-40B4-BE49-F238E27FC236}">
                <a16:creationId xmlns:a16="http://schemas.microsoft.com/office/drawing/2014/main" id="{D1F2062A-EAC3-4CC9-BA90-B816182F7CBC}"/>
              </a:ext>
            </a:extLst>
          </p:cNvPr>
          <p:cNvSpPr txBox="1"/>
          <p:nvPr/>
        </p:nvSpPr>
        <p:spPr>
          <a:xfrm>
            <a:off x="9200404" y="4847114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n</a:t>
            </a:r>
            <a:r>
              <a:rPr sz="1200" b="1" spc="-30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ir</a:t>
            </a:r>
            <a:r>
              <a:rPr sz="1200" b="1" spc="-10" dirty="0">
                <a:latin typeface="Arial"/>
                <a:cs typeface="Arial"/>
              </a:rPr>
              <a:t>on</a:t>
            </a:r>
            <a:r>
              <a:rPr sz="1200" b="1" spc="-5" dirty="0">
                <a:latin typeface="Arial"/>
                <a:cs typeface="Arial"/>
              </a:rPr>
              <a:t>me</a:t>
            </a:r>
            <a:r>
              <a:rPr sz="1200" b="1" spc="-1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D9EC8-EED1-4472-A691-A095DE63B171}"/>
              </a:ext>
            </a:extLst>
          </p:cNvPr>
          <p:cNvSpPr txBox="1"/>
          <p:nvPr/>
        </p:nvSpPr>
        <p:spPr>
          <a:xfrm>
            <a:off x="829526" y="4037237"/>
            <a:ext cx="2326269" cy="37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수행 실패 시 </a:t>
            </a:r>
            <a:r>
              <a:rPr lang="en-US" altLang="ko-KR" dirty="0">
                <a:latin typeface="+mn-ea"/>
              </a:rPr>
              <a:t>-1 </a:t>
            </a:r>
            <a:r>
              <a:rPr lang="ko-KR" altLang="en-US" dirty="0">
                <a:latin typeface="+mn-ea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81828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Executing a new program : exec</a:t>
            </a:r>
            <a:r>
              <a:rPr lang="ko-KR" altLang="en-US" sz="2800" dirty="0"/>
              <a:t> 함수들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j-ea"/>
                <a:ea typeface="+mj-ea"/>
              </a:rPr>
              <a:t>PATH</a:t>
            </a:r>
            <a:r>
              <a:rPr lang="ko-KR" altLang="en-US" dirty="0">
                <a:latin typeface="+mj-ea"/>
                <a:ea typeface="+mj-ea"/>
              </a:rPr>
              <a:t> 환경변수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046D5-14D9-48AF-9CA4-7FCDA983D969}"/>
              </a:ext>
            </a:extLst>
          </p:cNvPr>
          <p:cNvSpPr txBox="1"/>
          <p:nvPr/>
        </p:nvSpPr>
        <p:spPr>
          <a:xfrm>
            <a:off x="829526" y="1696109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777B5-E372-4F3C-836A-40BB781A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87" y="1691645"/>
            <a:ext cx="9682816" cy="591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94F65-6252-4E33-BD58-BEC4E3265CBC}"/>
              </a:ext>
            </a:extLst>
          </p:cNvPr>
          <p:cNvSpPr txBox="1"/>
          <p:nvPr/>
        </p:nvSpPr>
        <p:spPr>
          <a:xfrm>
            <a:off x="1147187" y="2285140"/>
            <a:ext cx="9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만약 쉘에 </a:t>
            </a:r>
            <a:r>
              <a:rPr lang="en-US" altLang="ko-KR" dirty="0">
                <a:latin typeface="+mn-ea"/>
              </a:rPr>
              <a:t>ls</a:t>
            </a:r>
            <a:r>
              <a:rPr lang="ko-KR" altLang="en-US" dirty="0">
                <a:latin typeface="+mn-ea"/>
              </a:rPr>
              <a:t>를 입력하면</a:t>
            </a:r>
            <a:r>
              <a:rPr lang="en-US" altLang="ko-KR" dirty="0">
                <a:latin typeface="+mn-ea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5E3AE-1E1A-4507-B958-7A43F6E5C340}"/>
              </a:ext>
            </a:extLst>
          </p:cNvPr>
          <p:cNvSpPr txBox="1"/>
          <p:nvPr/>
        </p:nvSpPr>
        <p:spPr>
          <a:xfrm>
            <a:off x="1147187" y="2654472"/>
            <a:ext cx="9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1. :</a:t>
            </a:r>
            <a:r>
              <a:rPr lang="ko-KR" altLang="en-US" dirty="0">
                <a:latin typeface="+mn-ea"/>
              </a:rPr>
              <a:t>로 구분된 디렉토리들 중에서 </a:t>
            </a:r>
            <a:r>
              <a:rPr lang="en-US" altLang="ko-KR" dirty="0">
                <a:latin typeface="+mn-ea"/>
              </a:rPr>
              <a:t>ls </a:t>
            </a:r>
            <a:r>
              <a:rPr lang="ko-KR" altLang="en-US" dirty="0">
                <a:latin typeface="+mn-ea"/>
              </a:rPr>
              <a:t>실행파일이 있는지 찾는다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A337B-FD44-4AE9-A7D4-7A195880D6EA}"/>
              </a:ext>
            </a:extLst>
          </p:cNvPr>
          <p:cNvSpPr txBox="1"/>
          <p:nvPr/>
        </p:nvSpPr>
        <p:spPr>
          <a:xfrm>
            <a:off x="1147187" y="3023804"/>
            <a:ext cx="9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2. /bin </a:t>
            </a:r>
            <a:r>
              <a:rPr lang="ko-KR" altLang="en-US" dirty="0">
                <a:latin typeface="+mn-ea"/>
              </a:rPr>
              <a:t>디렉토리에 </a:t>
            </a:r>
            <a:r>
              <a:rPr lang="en-US" altLang="ko-KR" dirty="0">
                <a:latin typeface="+mn-ea"/>
              </a:rPr>
              <a:t>ls </a:t>
            </a:r>
            <a:r>
              <a:rPr lang="ko-KR" altLang="en-US" dirty="0">
                <a:latin typeface="+mn-ea"/>
              </a:rPr>
              <a:t>실행파일이 있으므로 이를 실행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74A92C-4BC7-4C2E-9F0F-37AB72ABA500}"/>
              </a:ext>
            </a:extLst>
          </p:cNvPr>
          <p:cNvSpPr/>
          <p:nvPr/>
        </p:nvSpPr>
        <p:spPr>
          <a:xfrm>
            <a:off x="8341114" y="1777236"/>
            <a:ext cx="301082" cy="190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CC738C-5B17-44B3-BC03-B6E6FD3B2F8B}"/>
              </a:ext>
            </a:extLst>
          </p:cNvPr>
          <p:cNvSpPr/>
          <p:nvPr/>
        </p:nvSpPr>
        <p:spPr>
          <a:xfrm>
            <a:off x="1147187" y="1979422"/>
            <a:ext cx="495839" cy="228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010B-58D2-49A4-A8D1-D137A73C81E3}"/>
              </a:ext>
            </a:extLst>
          </p:cNvPr>
          <p:cNvSpPr txBox="1"/>
          <p:nvPr/>
        </p:nvSpPr>
        <p:spPr>
          <a:xfrm>
            <a:off x="1147187" y="3395546"/>
            <a:ext cx="96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PATH </a:t>
            </a:r>
            <a:r>
              <a:rPr lang="ko-KR" altLang="en-US" dirty="0">
                <a:latin typeface="+mn-ea"/>
              </a:rPr>
              <a:t>환경변수는 운영체제가 어떤 프로세스를 실행시킬 때 경로를 제공하는 역할을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87E1A-B60D-488D-AE02-F2B3C8175E53}"/>
              </a:ext>
            </a:extLst>
          </p:cNvPr>
          <p:cNvSpPr txBox="1"/>
          <p:nvPr/>
        </p:nvSpPr>
        <p:spPr>
          <a:xfrm>
            <a:off x="829526" y="3772820"/>
            <a:ext cx="1000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execlp</a:t>
            </a:r>
            <a:r>
              <a:rPr lang="en-US" altLang="ko-KR" dirty="0">
                <a:latin typeface="+mn-ea"/>
              </a:rPr>
              <a:t>(), </a:t>
            </a:r>
            <a:r>
              <a:rPr lang="en-US" altLang="ko-KR" dirty="0" err="1">
                <a:latin typeface="+mn-ea"/>
              </a:rPr>
              <a:t>execvp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PATH </a:t>
            </a:r>
            <a:r>
              <a:rPr lang="ko-KR" altLang="en-US" dirty="0">
                <a:latin typeface="+mn-ea"/>
              </a:rPr>
              <a:t>환경변수의 디렉토리 안에서 파일을 검색한다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0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9" grpId="0" animBg="1"/>
      <p:bldP spid="13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Executing a new program : exec</a:t>
            </a:r>
            <a:r>
              <a:rPr lang="ko-KR" altLang="en-US" sz="2800" dirty="0"/>
              <a:t> 함수들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j-ea"/>
                <a:ea typeface="+mj-ea"/>
              </a:rPr>
              <a:t>fexecve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85890-EC04-4F3E-B9A0-23B81A437B8A}"/>
              </a:ext>
            </a:extLst>
          </p:cNvPr>
          <p:cNvSpPr txBox="1"/>
          <p:nvPr/>
        </p:nvSpPr>
        <p:spPr>
          <a:xfrm>
            <a:off x="829526" y="1696109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-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BBA1134-F56C-456E-8743-095FABB8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21" y="1768896"/>
            <a:ext cx="7351169" cy="14263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95233-C6BA-4D15-AF4E-7426BF719C8D}"/>
              </a:ext>
            </a:extLst>
          </p:cNvPr>
          <p:cNvSpPr txBox="1"/>
          <p:nvPr/>
        </p:nvSpPr>
        <p:spPr>
          <a:xfrm>
            <a:off x="829526" y="3215264"/>
            <a:ext cx="1000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execve</a:t>
            </a:r>
            <a:r>
              <a:rPr lang="ko-KR" altLang="en-US" dirty="0">
                <a:latin typeface="+mn-ea"/>
              </a:rPr>
              <a:t>처럼 동작하지만 경로명이 아니라 열린 파일 </a:t>
            </a:r>
            <a:r>
              <a:rPr lang="ko-KR" altLang="en-US" dirty="0" err="1">
                <a:latin typeface="+mn-ea"/>
              </a:rPr>
              <a:t>디스크립터를</a:t>
            </a:r>
            <a:r>
              <a:rPr lang="ko-KR" altLang="en-US" dirty="0">
                <a:latin typeface="+mn-ea"/>
              </a:rPr>
              <a:t> 통해 실행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6328C-A426-4D45-849F-032407A34E52}"/>
              </a:ext>
            </a:extLst>
          </p:cNvPr>
          <p:cNvSpPr txBox="1"/>
          <p:nvPr/>
        </p:nvSpPr>
        <p:spPr>
          <a:xfrm>
            <a:off x="829526" y="3584596"/>
            <a:ext cx="1000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파일을 열어 검사합계를 이용해 내용을 확인하고 파일을 실행할 때 유용</a:t>
            </a:r>
          </a:p>
        </p:txBody>
      </p:sp>
    </p:spTree>
    <p:extLst>
      <p:ext uri="{BB962C8B-B14F-4D97-AF65-F5344CB8AC3E}">
        <p14:creationId xmlns:p14="http://schemas.microsoft.com/office/powerpoint/2010/main" val="38701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12B267D-9209-449D-9A49-6244F0016A01}"/>
              </a:ext>
            </a:extLst>
          </p:cNvPr>
          <p:cNvSpPr/>
          <p:nvPr/>
        </p:nvSpPr>
        <p:spPr>
          <a:xfrm>
            <a:off x="3971808" y="2541055"/>
            <a:ext cx="3532963" cy="561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Executing a new program : exec</a:t>
            </a:r>
            <a:r>
              <a:rPr lang="ko-KR" altLang="en-US" sz="2800" dirty="0"/>
              <a:t> 함수들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j-ea"/>
                <a:ea typeface="+mj-ea"/>
              </a:rPr>
              <a:t>fexecve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206B5-C032-481F-97C1-66C9334BACC1}"/>
              </a:ext>
            </a:extLst>
          </p:cNvPr>
          <p:cNvSpPr txBox="1"/>
          <p:nvPr/>
        </p:nvSpPr>
        <p:spPr>
          <a:xfrm>
            <a:off x="829526" y="1696109"/>
            <a:ext cx="30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첫번째 시도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check.c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96E755-6737-4B5C-B305-D4374142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39" y="2118909"/>
            <a:ext cx="2600339" cy="1561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A73C9D-E0A2-4A67-B57E-D7B79A3A5C45}"/>
              </a:ext>
            </a:extLst>
          </p:cNvPr>
          <p:cNvSpPr txBox="1"/>
          <p:nvPr/>
        </p:nvSpPr>
        <p:spPr>
          <a:xfrm>
            <a:off x="7691282" y="1683913"/>
            <a:ext cx="331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두번째 시도 </a:t>
            </a:r>
            <a:r>
              <a:rPr lang="en-US" altLang="ko-KR" dirty="0">
                <a:latin typeface="+mn-ea"/>
              </a:rPr>
              <a:t>(check)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12826-C1B8-4224-BF3B-54095D90A684}"/>
              </a:ext>
            </a:extLst>
          </p:cNvPr>
          <p:cNvSpPr txBox="1"/>
          <p:nvPr/>
        </p:nvSpPr>
        <p:spPr>
          <a:xfrm>
            <a:off x="829526" y="3680575"/>
            <a:ext cx="30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첫번째 시도 결과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97A37-D8D6-4005-8675-5154681CF44E}"/>
              </a:ext>
            </a:extLst>
          </p:cNvPr>
          <p:cNvSpPr txBox="1"/>
          <p:nvPr/>
        </p:nvSpPr>
        <p:spPr>
          <a:xfrm>
            <a:off x="3959170" y="3029547"/>
            <a:ext cx="340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check.c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dirty="0">
                <a:latin typeface="+mn-ea"/>
              </a:rPr>
              <a:t>check</a:t>
            </a:r>
            <a:r>
              <a:rPr lang="ko-KR" altLang="en-US" sz="1600" dirty="0">
                <a:latin typeface="+mn-ea"/>
              </a:rPr>
              <a:t> 실행 파일로 만듦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40E7A7F-1E78-49AB-BB61-1F6F9902A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08" y="4021407"/>
            <a:ext cx="2601070" cy="3123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2F0695-CA11-4A77-A382-872392B0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833" y="1331261"/>
            <a:ext cx="2852692" cy="743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98D95-0D3C-4665-9E5E-C62F6113F181}"/>
              </a:ext>
            </a:extLst>
          </p:cNvPr>
          <p:cNvSpPr txBox="1"/>
          <p:nvPr/>
        </p:nvSpPr>
        <p:spPr>
          <a:xfrm>
            <a:off x="829525" y="4727425"/>
            <a:ext cx="102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검사합계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통신이나 기억 장치끼리 송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수신된 데이터의 무결성을 보호하는 방법</a:t>
            </a:r>
            <a:endParaRPr lang="en-US" altLang="ko-KR" dirty="0">
              <a:latin typeface="+mn-ea"/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E461468B-81A5-48D9-920F-626B1225F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185" y="2065441"/>
            <a:ext cx="2435760" cy="15506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9739F9-8D13-4E03-B4A0-6D6347359C62}"/>
              </a:ext>
            </a:extLst>
          </p:cNvPr>
          <p:cNvSpPr txBox="1"/>
          <p:nvPr/>
        </p:nvSpPr>
        <p:spPr>
          <a:xfrm>
            <a:off x="7691282" y="3602715"/>
            <a:ext cx="30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두번째 시도 결과</a:t>
            </a:r>
            <a:endParaRPr lang="en-US" altLang="ko-KR" dirty="0"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8F215AC-D4E6-4E06-9E10-0C11632E7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185" y="3972047"/>
            <a:ext cx="2600340" cy="3009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C117E4-11E6-4339-9570-E6F8F736C536}"/>
              </a:ext>
            </a:extLst>
          </p:cNvPr>
          <p:cNvSpPr txBox="1"/>
          <p:nvPr/>
        </p:nvSpPr>
        <p:spPr>
          <a:xfrm>
            <a:off x="829525" y="4353543"/>
            <a:ext cx="93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실행 파일의 파일 </a:t>
            </a:r>
            <a:r>
              <a:rPr lang="ko-KR" altLang="en-US" dirty="0" err="1">
                <a:latin typeface="+mn-ea"/>
              </a:rPr>
              <a:t>디스크립터를</a:t>
            </a:r>
            <a:r>
              <a:rPr lang="ko-KR" altLang="en-US" dirty="0">
                <a:latin typeface="+mn-ea"/>
              </a:rPr>
              <a:t> 통해 실행  </a:t>
            </a:r>
            <a:endParaRPr lang="en-US" altLang="ko-KR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200B81-E1D8-4BC9-94A5-26DACD9A5AB3}"/>
              </a:ext>
            </a:extLst>
          </p:cNvPr>
          <p:cNvSpPr txBox="1"/>
          <p:nvPr/>
        </p:nvSpPr>
        <p:spPr>
          <a:xfrm>
            <a:off x="5077404" y="2004385"/>
            <a:ext cx="937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check.c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12F9F-A380-483F-9F86-4BF6A4DB275A}"/>
              </a:ext>
            </a:extLst>
          </p:cNvPr>
          <p:cNvSpPr txBox="1"/>
          <p:nvPr/>
        </p:nvSpPr>
        <p:spPr>
          <a:xfrm>
            <a:off x="829525" y="5096757"/>
            <a:ext cx="102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결론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디스크와 메모리에서 파일 데이터의 정확성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일관성이 같도록 보장해주는 </a:t>
            </a:r>
            <a:r>
              <a:rPr lang="en-US" altLang="ko-KR" dirty="0">
                <a:latin typeface="+mn-ea"/>
              </a:rPr>
              <a:t>exec 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82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/>
      <p:bldP spid="10" grpId="0"/>
      <p:bldP spid="22" grpId="0"/>
      <p:bldP spid="25" grpId="0"/>
      <p:bldP spid="28" grpId="0"/>
      <p:bldP spid="2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05DC26-D8E8-45EE-8722-D5C8CF2B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83" y="3494625"/>
            <a:ext cx="30480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9D7A18-C4B1-4251-8B4F-04FC5E8C4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42" y="3494625"/>
            <a:ext cx="3048000" cy="1714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Interpreter scripts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j-ea"/>
                <a:ea typeface="+mj-ea"/>
              </a:rPr>
              <a:t>인터프리터 스크립트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85890-EC04-4F3E-B9A0-23B81A437B8A}"/>
              </a:ext>
            </a:extLst>
          </p:cNvPr>
          <p:cNvSpPr txBox="1"/>
          <p:nvPr/>
        </p:nvSpPr>
        <p:spPr>
          <a:xfrm>
            <a:off x="829526" y="1696109"/>
            <a:ext cx="76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인터프리터가 </a:t>
            </a:r>
            <a:r>
              <a:rPr lang="ko-KR" altLang="en-US" dirty="0" err="1">
                <a:latin typeface="+mn-ea"/>
              </a:rPr>
              <a:t>한줄씩</a:t>
            </a:r>
            <a:r>
              <a:rPr lang="ko-KR" altLang="en-US" dirty="0">
                <a:latin typeface="+mn-ea"/>
              </a:rPr>
              <a:t> 순차적으로 읽어 실행하도록 작성된 텍스트 파일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A4114-6D5A-45F6-9398-33FED1186A28}"/>
              </a:ext>
            </a:extLst>
          </p:cNvPr>
          <p:cNvSpPr txBox="1"/>
          <p:nvPr/>
        </p:nvSpPr>
        <p:spPr>
          <a:xfrm>
            <a:off x="1144012" y="2065441"/>
            <a:ext cx="144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파이썬</a:t>
            </a:r>
            <a:r>
              <a:rPr lang="en-US" altLang="ko-KR" sz="1200" dirty="0">
                <a:latin typeface="+mn-ea"/>
              </a:rPr>
              <a:t>, awk </a:t>
            </a:r>
            <a:r>
              <a:rPr lang="ko-KR" altLang="en-US" sz="1200" dirty="0">
                <a:latin typeface="+mn-ea"/>
              </a:rPr>
              <a:t>등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1415E3-007E-49CD-83CF-F2F4D00BDC7A}"/>
              </a:ext>
            </a:extLst>
          </p:cNvPr>
          <p:cNvCxnSpPr>
            <a:endCxn id="11" idx="0"/>
          </p:cNvCxnSpPr>
          <p:nvPr/>
        </p:nvCxnSpPr>
        <p:spPr>
          <a:xfrm>
            <a:off x="1868841" y="1975156"/>
            <a:ext cx="0" cy="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71161B-2CAA-4581-B629-711D516597CF}"/>
              </a:ext>
            </a:extLst>
          </p:cNvPr>
          <p:cNvSpPr txBox="1"/>
          <p:nvPr/>
        </p:nvSpPr>
        <p:spPr>
          <a:xfrm>
            <a:off x="829526" y="2344460"/>
            <a:ext cx="1025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인터프리터 스크립트는 텍스트 파일이다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실행 파일을 실행하는 경우와 다르게 </a:t>
            </a:r>
            <a:r>
              <a:rPr lang="en-US" altLang="ko-KR" dirty="0" err="1">
                <a:latin typeface="+mn-ea"/>
              </a:rPr>
              <a:t>execve</a:t>
            </a:r>
            <a:r>
              <a:rPr lang="ko-KR" altLang="en-US" dirty="0">
                <a:latin typeface="+mn-ea"/>
              </a:rPr>
              <a:t>를 실행시켜야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4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982BC-EAD7-454B-A891-EA1B8763C7C3}"/>
              </a:ext>
            </a:extLst>
          </p:cNvPr>
          <p:cNvSpPr txBox="1"/>
          <p:nvPr/>
        </p:nvSpPr>
        <p:spPr>
          <a:xfrm>
            <a:off x="1337294" y="3904034"/>
            <a:ext cx="538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int </a:t>
            </a:r>
            <a:r>
              <a:rPr lang="en-US" altLang="ko-KR" sz="1200" dirty="0" err="1">
                <a:latin typeface="+mn-ea"/>
              </a:rPr>
              <a:t>execve</a:t>
            </a:r>
            <a:r>
              <a:rPr lang="en-US" altLang="ko-KR" sz="1200" dirty="0">
                <a:latin typeface="+mn-ea"/>
              </a:rPr>
              <a:t>(const char *pathname, char *const </a:t>
            </a:r>
            <a:r>
              <a:rPr lang="en-US" altLang="ko-KR" sz="1200" dirty="0" err="1">
                <a:latin typeface="+mn-ea"/>
              </a:rPr>
              <a:t>argv</a:t>
            </a:r>
            <a:r>
              <a:rPr lang="en-US" altLang="ko-KR" sz="1200" dirty="0">
                <a:latin typeface="+mn-ea"/>
              </a:rPr>
              <a:t>[ ], char *const </a:t>
            </a:r>
            <a:r>
              <a:rPr lang="en-US" altLang="ko-KR" sz="1200" dirty="0" err="1">
                <a:latin typeface="+mn-ea"/>
              </a:rPr>
              <a:t>envp</a:t>
            </a:r>
            <a:r>
              <a:rPr lang="en-US" altLang="ko-KR" sz="1200" dirty="0">
                <a:latin typeface="+mn-ea"/>
              </a:rPr>
              <a:t>[ ]);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Interpreter scripts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j-ea"/>
                <a:ea typeface="+mj-ea"/>
              </a:rPr>
              <a:t>인터프리터 스크립트의 실행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C594E-FD07-4B7E-9B1C-94488E20C52D}"/>
              </a:ext>
            </a:extLst>
          </p:cNvPr>
          <p:cNvSpPr txBox="1"/>
          <p:nvPr/>
        </p:nvSpPr>
        <p:spPr>
          <a:xfrm>
            <a:off x="829526" y="3508324"/>
            <a:ext cx="76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만약 </a:t>
            </a:r>
            <a:r>
              <a:rPr lang="en-US" altLang="ko-KR" dirty="0" err="1">
                <a:latin typeface="+mn-ea"/>
              </a:rPr>
              <a:t>execve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pathname</a:t>
            </a:r>
            <a:r>
              <a:rPr lang="ko-KR" altLang="en-US" dirty="0">
                <a:latin typeface="+mn-ea"/>
              </a:rPr>
              <a:t>의 파일이 </a:t>
            </a:r>
            <a:r>
              <a:rPr lang="en-US" altLang="ko-KR" dirty="0">
                <a:latin typeface="+mn-ea"/>
              </a:rPr>
              <a:t>#!</a:t>
            </a:r>
            <a:r>
              <a:rPr lang="ko-KR" altLang="en-US" dirty="0">
                <a:latin typeface="+mn-ea"/>
              </a:rPr>
              <a:t>로 시작한다면</a:t>
            </a:r>
            <a:r>
              <a:rPr lang="en-US" altLang="ko-KR" dirty="0">
                <a:latin typeface="+mn-ea"/>
              </a:rPr>
              <a:t>..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048B66-8E24-476B-9E06-06DA4F66547E}"/>
              </a:ext>
            </a:extLst>
          </p:cNvPr>
          <p:cNvCxnSpPr/>
          <p:nvPr/>
        </p:nvCxnSpPr>
        <p:spPr>
          <a:xfrm>
            <a:off x="3219227" y="3849609"/>
            <a:ext cx="0" cy="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653CD8D-33D3-4BC5-BC46-7690FEBC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54" y="3565425"/>
            <a:ext cx="3264138" cy="196579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54F39C9-D691-44F3-84A8-234325A118F1}"/>
              </a:ext>
            </a:extLst>
          </p:cNvPr>
          <p:cNvSpPr/>
          <p:nvPr/>
        </p:nvSpPr>
        <p:spPr>
          <a:xfrm>
            <a:off x="6721401" y="3877656"/>
            <a:ext cx="9895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15E62-0A78-4731-B335-AE1EED23C0C5}"/>
              </a:ext>
            </a:extLst>
          </p:cNvPr>
          <p:cNvSpPr txBox="1"/>
          <p:nvPr/>
        </p:nvSpPr>
        <p:spPr>
          <a:xfrm>
            <a:off x="829526" y="1696109"/>
            <a:ext cx="76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유닉스 커널에선 바이너리 파일과 유사하게 실행가능 </a:t>
            </a:r>
            <a:r>
              <a:rPr lang="en-US" altLang="ko-KR" dirty="0">
                <a:latin typeface="+mn-ea"/>
              </a:rPr>
              <a:t>(2</a:t>
            </a:r>
            <a:r>
              <a:rPr lang="ko-KR" altLang="en-US" dirty="0">
                <a:latin typeface="+mn-ea"/>
              </a:rPr>
              <a:t>개의 조건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96977-C572-4E66-8E5F-084B34A1F39E}"/>
              </a:ext>
            </a:extLst>
          </p:cNvPr>
          <p:cNvSpPr txBox="1"/>
          <p:nvPr/>
        </p:nvSpPr>
        <p:spPr>
          <a:xfrm>
            <a:off x="1144011" y="2065441"/>
            <a:ext cx="9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스크립트 파일에 대한 실행 권한이 있어야 함  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A853-348C-48E7-B0DB-A789ED1D609B}"/>
              </a:ext>
            </a:extLst>
          </p:cNvPr>
          <p:cNvSpPr txBox="1"/>
          <p:nvPr/>
        </p:nvSpPr>
        <p:spPr>
          <a:xfrm>
            <a:off x="1144011" y="2438107"/>
            <a:ext cx="9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스크립트 파일의 첫번째 줄이 인터프리터의 경로명을 지정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4B3A1-5B6D-4539-AD02-4129F932EC56}"/>
              </a:ext>
            </a:extLst>
          </p:cNvPr>
          <p:cNvSpPr txBox="1"/>
          <p:nvPr/>
        </p:nvSpPr>
        <p:spPr>
          <a:xfrm>
            <a:off x="829526" y="2804105"/>
            <a:ext cx="767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인터프리터 경로명 지정방법</a:t>
            </a:r>
            <a:endParaRPr lang="en-US" altLang="ko-KR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B9E5C-66CA-491E-8860-E95766F8167C}"/>
              </a:ext>
            </a:extLst>
          </p:cNvPr>
          <p:cNvSpPr txBox="1"/>
          <p:nvPr/>
        </p:nvSpPr>
        <p:spPr>
          <a:xfrm>
            <a:off x="1144011" y="3173437"/>
            <a:ext cx="91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-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2556DC-015C-4AA3-85B8-357FC282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293" y="3207239"/>
            <a:ext cx="2852693" cy="3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5C2-D92C-461A-82D5-BFEB318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40976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Interpreter scripts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0F5D-8A68-4D93-9C12-A1C0C180BBD2}"/>
              </a:ext>
            </a:extLst>
          </p:cNvPr>
          <p:cNvSpPr txBox="1"/>
          <p:nvPr/>
        </p:nvSpPr>
        <p:spPr>
          <a:xfrm>
            <a:off x="685801" y="1326777"/>
            <a:ext cx="1039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j-ea"/>
                <a:ea typeface="+mj-ea"/>
              </a:rPr>
              <a:t>쉘 스크립트 예시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85890-EC04-4F3E-B9A0-23B81A437B8A}"/>
              </a:ext>
            </a:extLst>
          </p:cNvPr>
          <p:cNvSpPr txBox="1"/>
          <p:nvPr/>
        </p:nvSpPr>
        <p:spPr>
          <a:xfrm>
            <a:off x="829525" y="1696109"/>
            <a:ext cx="46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test.sh (</a:t>
            </a:r>
            <a:r>
              <a:rPr lang="ko-KR" altLang="en-US" dirty="0">
                <a:latin typeface="+mn-ea"/>
              </a:rPr>
              <a:t>쉘 스크립트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9355E79-278A-494A-AFDA-893B4B60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29" y="2065441"/>
            <a:ext cx="4242465" cy="1485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F8D8B-13C6-4176-839B-12553D573670}"/>
              </a:ext>
            </a:extLst>
          </p:cNvPr>
          <p:cNvSpPr txBox="1"/>
          <p:nvPr/>
        </p:nvSpPr>
        <p:spPr>
          <a:xfrm>
            <a:off x="6728708" y="1696109"/>
            <a:ext cx="38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main.c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의 소스파일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E016A18-B58D-4A48-8764-4034A5C86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84" y="2065441"/>
            <a:ext cx="3236708" cy="1999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8B0F18-546D-42CC-9DB3-A3159BFC79E7}"/>
              </a:ext>
            </a:extLst>
          </p:cNvPr>
          <p:cNvSpPr txBox="1"/>
          <p:nvPr/>
        </p:nvSpPr>
        <p:spPr>
          <a:xfrm>
            <a:off x="829524" y="4064764"/>
            <a:ext cx="46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main (</a:t>
            </a:r>
            <a:r>
              <a:rPr lang="en-US" altLang="ko-KR" dirty="0" err="1">
                <a:latin typeface="+mn-ea"/>
              </a:rPr>
              <a:t>execve</a:t>
            </a:r>
            <a:r>
              <a:rPr lang="ko-KR" altLang="en-US" dirty="0">
                <a:latin typeface="+mn-ea"/>
              </a:rPr>
              <a:t> 실행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3B78E0A-6668-462B-A096-AC396E022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829" y="4435620"/>
            <a:ext cx="3925500" cy="5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5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3388</TotalTime>
  <Words>985</Words>
  <Application>Microsoft Office PowerPoint</Application>
  <PresentationFormat>와이드스크린</PresentationFormat>
  <Paragraphs>149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맑은 고딕</vt:lpstr>
      <vt:lpstr>함초롬바탕</vt:lpstr>
      <vt:lpstr>Arial</vt:lpstr>
      <vt:lpstr>Impact</vt:lpstr>
      <vt:lpstr>Times New Roman</vt:lpstr>
      <vt:lpstr>Wingdings</vt:lpstr>
      <vt:lpstr>주요 이벤트</vt:lpstr>
      <vt:lpstr>27. Program Execution</vt:lpstr>
      <vt:lpstr>Executing a new program : exec 함수들</vt:lpstr>
      <vt:lpstr>Executing a new program : exec 함수들</vt:lpstr>
      <vt:lpstr>Executing a new program : exec 함수들</vt:lpstr>
      <vt:lpstr>Executing a new program : exec 함수들</vt:lpstr>
      <vt:lpstr>Executing a new program : exec 함수들</vt:lpstr>
      <vt:lpstr>Interpreter scripts</vt:lpstr>
      <vt:lpstr>Interpreter scripts</vt:lpstr>
      <vt:lpstr>Interpreter scripts</vt:lpstr>
      <vt:lpstr>File Descriptors and exec()</vt:lpstr>
      <vt:lpstr>FD_CLOEXEC</vt:lpstr>
      <vt:lpstr> Executing a Shell Command: system()</vt:lpstr>
      <vt:lpstr>An improved system() implementation (1/3)</vt:lpstr>
      <vt:lpstr>An improved system() implementation (2/3)</vt:lpstr>
      <vt:lpstr>An improved system() implementation (3/3)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27. Programming Execution</dc:title>
  <dc:creator>진창호</dc:creator>
  <cp:lastModifiedBy>진창호</cp:lastModifiedBy>
  <cp:revision>147</cp:revision>
  <dcterms:created xsi:type="dcterms:W3CDTF">2021-02-01T08:15:58Z</dcterms:created>
  <dcterms:modified xsi:type="dcterms:W3CDTF">2021-02-15T15:13:35Z</dcterms:modified>
</cp:coreProperties>
</file>