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62" r:id="rId2"/>
  </p:sldMasterIdLst>
  <p:notesMasterIdLst>
    <p:notesMasterId r:id="rId26"/>
  </p:notesMasterIdLst>
  <p:sldIdLst>
    <p:sldId id="306" r:id="rId3"/>
    <p:sldId id="283" r:id="rId4"/>
    <p:sldId id="307" r:id="rId5"/>
    <p:sldId id="284" r:id="rId6"/>
    <p:sldId id="297" r:id="rId7"/>
    <p:sldId id="298" r:id="rId8"/>
    <p:sldId id="299" r:id="rId9"/>
    <p:sldId id="31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8" r:id="rId20"/>
    <p:sldId id="319" r:id="rId21"/>
    <p:sldId id="320" r:id="rId22"/>
    <p:sldId id="321" r:id="rId23"/>
    <p:sldId id="282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5AD9F-30C6-0000-85CC-F3E25FBE793C}" v="264" dt="2021-02-22T05:29:27.207"/>
    <p1510:client id="{838D1816-D983-E77C-6C01-D58C200419C5}" v="3075" dt="2021-02-22T10:00:07.641"/>
    <p1510:client id="{8AA56AB0-5BEF-94BD-E599-4B5151BC3F62}" v="167" dt="2021-02-22T06:19:45.681"/>
    <p1510:client id="{E8AEC85B-88B2-0E2D-8B8F-D388F4BF75AE}" v="1" dt="2021-02-22T06:21:10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6619" autoAdjust="0"/>
  </p:normalViewPr>
  <p:slideViewPr>
    <p:cSldViewPr snapToObjects="1">
      <p:cViewPr varScale="1">
        <p:scale>
          <a:sx n="64" d="100"/>
          <a:sy n="64" d="100"/>
        </p:scale>
        <p:origin x="-76" y="-56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성준" userId="S::32173058@dankook.ac.kr::82c97524-798b-4b15-baab-cb3ef9485ece" providerId="AD" clId="Web-{E8AEC85B-88B2-0E2D-8B8F-D388F4BF75AE}"/>
    <pc:docChg chg="modSld">
      <pc:chgData name="이성준" userId="S::32173058@dankook.ac.kr::82c97524-798b-4b15-baab-cb3ef9485ece" providerId="AD" clId="Web-{E8AEC85B-88B2-0E2D-8B8F-D388F4BF75AE}" dt="2021-02-22T06:21:10.064" v="0" actId="1076"/>
      <pc:docMkLst>
        <pc:docMk/>
      </pc:docMkLst>
      <pc:sldChg chg="modSp">
        <pc:chgData name="이성준" userId="S::32173058@dankook.ac.kr::82c97524-798b-4b15-baab-cb3ef9485ece" providerId="AD" clId="Web-{E8AEC85B-88B2-0E2D-8B8F-D388F4BF75AE}" dt="2021-02-22T06:21:10.064" v="0" actId="1076"/>
        <pc:sldMkLst>
          <pc:docMk/>
          <pc:sldMk cId="109552223" sldId="307"/>
        </pc:sldMkLst>
        <pc:grpChg chg="mod">
          <ac:chgData name="이성준" userId="S::32173058@dankook.ac.kr::82c97524-798b-4b15-baab-cb3ef9485ece" providerId="AD" clId="Web-{E8AEC85B-88B2-0E2D-8B8F-D388F4BF75AE}" dt="2021-02-22T06:21:10.064" v="0" actId="1076"/>
          <ac:grpSpMkLst>
            <pc:docMk/>
            <pc:sldMk cId="109552223" sldId="307"/>
            <ac:grpSpMk id="2" creationId="{474BD11D-68D4-4144-9181-5338807FD7E6}"/>
          </ac:grpSpMkLst>
        </pc:grpChg>
      </pc:sldChg>
    </pc:docChg>
  </pc:docChgLst>
  <pc:docChgLst>
    <pc:chgData name="이성준" userId="S::32173058@dankook.ac.kr::82c97524-798b-4b15-baab-cb3ef9485ece" providerId="AD" clId="Web-{8AA56AB0-5BEF-94BD-E599-4B5151BC3F62}"/>
    <pc:docChg chg="addSld modSld">
      <pc:chgData name="이성준" userId="S::32173058@dankook.ac.kr::82c97524-798b-4b15-baab-cb3ef9485ece" providerId="AD" clId="Web-{8AA56AB0-5BEF-94BD-E599-4B5151BC3F62}" dt="2021-02-22T06:19:45.681" v="134"/>
      <pc:docMkLst>
        <pc:docMk/>
      </pc:docMkLst>
      <pc:sldChg chg="modSp">
        <pc:chgData name="이성준" userId="S::32173058@dankook.ac.kr::82c97524-798b-4b15-baab-cb3ef9485ece" providerId="AD" clId="Web-{8AA56AB0-5BEF-94BD-E599-4B5151BC3F62}" dt="2021-02-22T05:52:25.919" v="9" actId="14100"/>
        <pc:sldMkLst>
          <pc:docMk/>
          <pc:sldMk cId="178100789" sldId="284"/>
        </pc:sldMkLst>
        <pc:spChg chg="mod">
          <ac:chgData name="이성준" userId="S::32173058@dankook.ac.kr::82c97524-798b-4b15-baab-cb3ef9485ece" providerId="AD" clId="Web-{8AA56AB0-5BEF-94BD-E599-4B5151BC3F62}" dt="2021-02-22T05:50:34.762" v="5" actId="20577"/>
          <ac:spMkLst>
            <pc:docMk/>
            <pc:sldMk cId="178100789" sldId="284"/>
            <ac:spMk id="10" creationId="{00000000-0000-0000-0000-000000000000}"/>
          </ac:spMkLst>
        </pc:spChg>
        <pc:picChg chg="mod">
          <ac:chgData name="이성준" userId="S::32173058@dankook.ac.kr::82c97524-798b-4b15-baab-cb3ef9485ece" providerId="AD" clId="Web-{8AA56AB0-5BEF-94BD-E599-4B5151BC3F62}" dt="2021-02-22T05:52:25.919" v="9" actId="14100"/>
          <ac:picMkLst>
            <pc:docMk/>
            <pc:sldMk cId="178100789" sldId="284"/>
            <ac:picMk id="12" creationId="{A92B92A9-C8DF-4DBB-8F7F-42B7909601A9}"/>
          </ac:picMkLst>
        </pc:picChg>
      </pc:sldChg>
      <pc:sldChg chg="addSp delSp modSp add replId addAnim modAnim">
        <pc:chgData name="이성준" userId="S::32173058@dankook.ac.kr::82c97524-798b-4b15-baab-cb3ef9485ece" providerId="AD" clId="Web-{8AA56AB0-5BEF-94BD-E599-4B5151BC3F62}" dt="2021-02-22T06:19:45.681" v="134"/>
        <pc:sldMkLst>
          <pc:docMk/>
          <pc:sldMk cId="109552223" sldId="307"/>
        </pc:sldMkLst>
        <pc:spChg chg="add del mod topLvl">
          <ac:chgData name="이성준" userId="S::32173058@dankook.ac.kr::82c97524-798b-4b15-baab-cb3ef9485ece" providerId="AD" clId="Web-{8AA56AB0-5BEF-94BD-E599-4B5151BC3F62}" dt="2021-02-22T06:08:06.068" v="73"/>
          <ac:spMkLst>
            <pc:docMk/>
            <pc:sldMk cId="109552223" sldId="307"/>
            <ac:spMk id="2" creationId="{A79B1E89-AE7E-4B9B-A156-F451895B7CA3}"/>
          </ac:spMkLst>
        </pc:spChg>
        <pc:spChg chg="add del mod">
          <ac:chgData name="이성준" userId="S::32173058@dankook.ac.kr::82c97524-798b-4b15-baab-cb3ef9485ece" providerId="AD" clId="Web-{8AA56AB0-5BEF-94BD-E599-4B5151BC3F62}" dt="2021-02-22T06:05:21.129" v="40"/>
          <ac:spMkLst>
            <pc:docMk/>
            <pc:sldMk cId="109552223" sldId="307"/>
            <ac:spMk id="6" creationId="{014A52A8-CBEE-4315-802C-94B1C067C893}"/>
          </ac:spMkLst>
        </pc:spChg>
        <pc:spChg chg="add del mod topLvl">
          <ac:chgData name="이성준" userId="S::32173058@dankook.ac.kr::82c97524-798b-4b15-baab-cb3ef9485ece" providerId="AD" clId="Web-{8AA56AB0-5BEF-94BD-E599-4B5151BC3F62}" dt="2021-02-22T06:08:04.396" v="71"/>
          <ac:spMkLst>
            <pc:docMk/>
            <pc:sldMk cId="109552223" sldId="307"/>
            <ac:spMk id="8" creationId="{0753AAAF-F915-4BCC-9FA8-6653637EAB18}"/>
          </ac:spMkLst>
        </pc:spChg>
        <pc:spChg chg="add del mod topLvl">
          <ac:chgData name="이성준" userId="S::32173058@dankook.ac.kr::82c97524-798b-4b15-baab-cb3ef9485ece" providerId="AD" clId="Web-{8AA56AB0-5BEF-94BD-E599-4B5151BC3F62}" dt="2021-02-22T06:08:05.599" v="72"/>
          <ac:spMkLst>
            <pc:docMk/>
            <pc:sldMk cId="109552223" sldId="307"/>
            <ac:spMk id="9" creationId="{8A423017-DBCE-481B-8C97-E60907F05439}"/>
          </ac:spMkLst>
        </pc:spChg>
        <pc:spChg chg="add mod topLvl">
          <ac:chgData name="이성준" userId="S::32173058@dankook.ac.kr::82c97524-798b-4b15-baab-cb3ef9485ece" providerId="AD" clId="Web-{8AA56AB0-5BEF-94BD-E599-4B5151BC3F62}" dt="2021-02-22T06:11:13.897" v="125"/>
          <ac:spMkLst>
            <pc:docMk/>
            <pc:sldMk cId="109552223" sldId="307"/>
            <ac:spMk id="11" creationId="{DC776581-AF8C-4A70-8D96-05C64ADD4868}"/>
          </ac:spMkLst>
        </pc:spChg>
        <pc:spChg chg="add mod">
          <ac:chgData name="이성준" userId="S::32173058@dankook.ac.kr::82c97524-798b-4b15-baab-cb3ef9485ece" providerId="AD" clId="Web-{8AA56AB0-5BEF-94BD-E599-4B5151BC3F62}" dt="2021-02-22T06:11:03.507" v="124" actId="20577"/>
          <ac:spMkLst>
            <pc:docMk/>
            <pc:sldMk cId="109552223" sldId="307"/>
            <ac:spMk id="16" creationId="{75CE17E9-2763-436D-B5EC-4CD7B5CB80D3}"/>
          </ac:spMkLst>
        </pc:spChg>
        <pc:spChg chg="add mod">
          <ac:chgData name="이성준" userId="S::32173058@dankook.ac.kr::82c97524-798b-4b15-baab-cb3ef9485ece" providerId="AD" clId="Web-{8AA56AB0-5BEF-94BD-E599-4B5151BC3F62}" dt="2021-02-22T06:08:30.208" v="81" actId="14100"/>
          <ac:spMkLst>
            <pc:docMk/>
            <pc:sldMk cId="109552223" sldId="307"/>
            <ac:spMk id="18" creationId="{B22E327B-099C-4F0B-9D4B-B06B973433B2}"/>
          </ac:spMkLst>
        </pc:spChg>
        <pc:spChg chg="add mod">
          <ac:chgData name="이성준" userId="S::32173058@dankook.ac.kr::82c97524-798b-4b15-baab-cb3ef9485ece" providerId="AD" clId="Web-{8AA56AB0-5BEF-94BD-E599-4B5151BC3F62}" dt="2021-02-22T06:08:58.990" v="101" actId="20577"/>
          <ac:spMkLst>
            <pc:docMk/>
            <pc:sldMk cId="109552223" sldId="307"/>
            <ac:spMk id="19" creationId="{0204A3D5-4778-4D5D-8998-5BB64BDEE330}"/>
          </ac:spMkLst>
        </pc:spChg>
        <pc:grpChg chg="add">
          <ac:chgData name="이성준" userId="S::32173058@dankook.ac.kr::82c97524-798b-4b15-baab-cb3ef9485ece" providerId="AD" clId="Web-{8AA56AB0-5BEF-94BD-E599-4B5151BC3F62}" dt="2021-02-22T06:19:30.322" v="129"/>
          <ac:grpSpMkLst>
            <pc:docMk/>
            <pc:sldMk cId="109552223" sldId="307"/>
            <ac:grpSpMk id="2" creationId="{474BD11D-68D4-4144-9181-5338807FD7E6}"/>
          </ac:grpSpMkLst>
        </pc:grpChg>
        <pc:grpChg chg="add del mod">
          <ac:chgData name="이성준" userId="S::32173058@dankook.ac.kr::82c97524-798b-4b15-baab-cb3ef9485ece" providerId="AD" clId="Web-{8AA56AB0-5BEF-94BD-E599-4B5151BC3F62}" dt="2021-02-22T06:04:34.644" v="37"/>
          <ac:grpSpMkLst>
            <pc:docMk/>
            <pc:sldMk cId="109552223" sldId="307"/>
            <ac:grpSpMk id="3" creationId="{310AF5E6-029D-4E2B-A7CB-E56267E7EE55}"/>
          </ac:grpSpMkLst>
        </pc:grpChg>
        <pc:grpChg chg="add">
          <ac:chgData name="이성준" userId="S::32173058@dankook.ac.kr::82c97524-798b-4b15-baab-cb3ef9485ece" providerId="AD" clId="Web-{8AA56AB0-5BEF-94BD-E599-4B5151BC3F62}" dt="2021-02-22T06:19:36.853" v="130"/>
          <ac:grpSpMkLst>
            <pc:docMk/>
            <pc:sldMk cId="109552223" sldId="307"/>
            <ac:grpSpMk id="3" creationId="{7B313C35-350E-48D0-AB37-6E7C14640DC2}"/>
          </ac:grpSpMkLst>
        </pc:grpChg>
        <pc:grpChg chg="add del mod">
          <ac:chgData name="이성준" userId="S::32173058@dankook.ac.kr::82c97524-798b-4b15-baab-cb3ef9485ece" providerId="AD" clId="Web-{8AA56AB0-5BEF-94BD-E599-4B5151BC3F62}" dt="2021-02-22T06:11:13.897" v="125"/>
          <ac:grpSpMkLst>
            <pc:docMk/>
            <pc:sldMk cId="109552223" sldId="307"/>
            <ac:grpSpMk id="14" creationId="{EC4FF1D4-07AB-4ED4-AF6A-DDC4D02133A8}"/>
          </ac:grpSpMkLst>
        </pc:grpChg>
        <pc:picChg chg="del">
          <ac:chgData name="이성준" userId="S::32173058@dankook.ac.kr::82c97524-798b-4b15-baab-cb3ef9485ece" providerId="AD" clId="Web-{8AA56AB0-5BEF-94BD-E599-4B5151BC3F62}" dt="2021-02-22T05:58:50.594" v="11"/>
          <ac:picMkLst>
            <pc:docMk/>
            <pc:sldMk cId="109552223" sldId="307"/>
            <ac:picMk id="12" creationId="{A92B92A9-C8DF-4DBB-8F7F-42B7909601A9}"/>
          </ac:picMkLst>
        </pc:picChg>
        <pc:cxnChg chg="add del mod">
          <ac:chgData name="이성준" userId="S::32173058@dankook.ac.kr::82c97524-798b-4b15-baab-cb3ef9485ece" providerId="AD" clId="Web-{8AA56AB0-5BEF-94BD-E599-4B5151BC3F62}" dt="2021-02-22T06:08:09.302" v="75"/>
          <ac:cxnSpMkLst>
            <pc:docMk/>
            <pc:sldMk cId="109552223" sldId="307"/>
            <ac:cxnSpMk id="5" creationId="{101FECDC-054E-4489-AF0E-704509E01126}"/>
          </ac:cxnSpMkLst>
        </pc:cxnChg>
        <pc:cxnChg chg="add mod topLvl">
          <ac:chgData name="이성준" userId="S::32173058@dankook.ac.kr::82c97524-798b-4b15-baab-cb3ef9485ece" providerId="AD" clId="Web-{8AA56AB0-5BEF-94BD-E599-4B5151BC3F62}" dt="2021-02-22T06:11:21.210" v="127" actId="1076"/>
          <ac:cxnSpMkLst>
            <pc:docMk/>
            <pc:sldMk cId="109552223" sldId="307"/>
            <ac:cxnSpMk id="13" creationId="{F692EE8B-F52A-4DE2-9B41-FA33694AA990}"/>
          </ac:cxnSpMkLst>
        </pc:cxnChg>
        <pc:cxnChg chg="add mod">
          <ac:chgData name="이성준" userId="S::32173058@dankook.ac.kr::82c97524-798b-4b15-baab-cb3ef9485ece" providerId="AD" clId="Web-{8AA56AB0-5BEF-94BD-E599-4B5151BC3F62}" dt="2021-02-22T06:19:26.509" v="128" actId="1076"/>
          <ac:cxnSpMkLst>
            <pc:docMk/>
            <pc:sldMk cId="109552223" sldId="307"/>
            <ac:cxnSpMk id="17" creationId="{12F28490-B008-4B7D-ADFE-A48F30B252CD}"/>
          </ac:cxnSpMkLst>
        </pc:cxnChg>
      </pc:sldChg>
    </pc:docChg>
  </pc:docChgLst>
  <pc:docChgLst>
    <pc:chgData name="이성준" userId="S::32173058@dankook.ac.kr::82c97524-798b-4b15-baab-cb3ef9485ece" providerId="AD" clId="Web-{13A5AD9F-30C6-0000-85CC-F3E25FBE793C}"/>
    <pc:docChg chg="addSld delSld modSld addMainMaster">
      <pc:chgData name="이성준" userId="S::32173058@dankook.ac.kr::82c97524-798b-4b15-baab-cb3ef9485ece" providerId="AD" clId="Web-{13A5AD9F-30C6-0000-85CC-F3E25FBE793C}" dt="2021-02-22T05:29:27.207" v="137" actId="1076"/>
      <pc:docMkLst>
        <pc:docMk/>
      </pc:docMkLst>
      <pc:sldChg chg="modSp del">
        <pc:chgData name="이성준" userId="S::32173058@dankook.ac.kr::82c97524-798b-4b15-baab-cb3ef9485ece" providerId="AD" clId="Web-{13A5AD9F-30C6-0000-85CC-F3E25FBE793C}" dt="2021-02-22T05:14:26.963" v="35"/>
        <pc:sldMkLst>
          <pc:docMk/>
          <pc:sldMk cId="0" sldId="256"/>
        </pc:sldMkLst>
        <pc:spChg chg="mod">
          <ac:chgData name="이성준" userId="S::32173058@dankook.ac.kr::82c97524-798b-4b15-baab-cb3ef9485ece" providerId="AD" clId="Web-{13A5AD9F-30C6-0000-85CC-F3E25FBE793C}" dt="2021-02-22T05:10:26.663" v="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이성준" userId="S::32173058@dankook.ac.kr::82c97524-798b-4b15-baab-cb3ef9485ece" providerId="AD" clId="Web-{13A5AD9F-30C6-0000-85CC-F3E25FBE793C}" dt="2021-02-22T05:10:44.507" v="2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이성준" userId="S::32173058@dankook.ac.kr::82c97524-798b-4b15-baab-cb3ef9485ece" providerId="AD" clId="Web-{13A5AD9F-30C6-0000-85CC-F3E25FBE793C}" dt="2021-02-22T05:11:05.445" v="22"/>
        <pc:sldMkLst>
          <pc:docMk/>
          <pc:sldMk cId="3033565063" sldId="280"/>
        </pc:sldMkLst>
      </pc:sldChg>
      <pc:sldChg chg="delSp modSp">
        <pc:chgData name="이성준" userId="S::32173058@dankook.ac.kr::82c97524-798b-4b15-baab-cb3ef9485ece" providerId="AD" clId="Web-{13A5AD9F-30C6-0000-85CC-F3E25FBE793C}" dt="2021-02-22T05:20:16.810" v="123" actId="20577"/>
        <pc:sldMkLst>
          <pc:docMk/>
          <pc:sldMk cId="269059420" sldId="283"/>
        </pc:sldMkLst>
        <pc:spChg chg="mod">
          <ac:chgData name="이성준" userId="S::32173058@dankook.ac.kr::82c97524-798b-4b15-baab-cb3ef9485ece" providerId="AD" clId="Web-{13A5AD9F-30C6-0000-85CC-F3E25FBE793C}" dt="2021-02-22T05:20:16.810" v="123" actId="20577"/>
          <ac:spMkLst>
            <pc:docMk/>
            <pc:sldMk cId="269059420" sldId="283"/>
            <ac:spMk id="5" creationId="{DC02371E-97D2-4239-9154-646DF69A24BF}"/>
          </ac:spMkLst>
        </pc:spChg>
        <pc:spChg chg="mod">
          <ac:chgData name="이성준" userId="S::32173058@dankook.ac.kr::82c97524-798b-4b15-baab-cb3ef9485ece" providerId="AD" clId="Web-{13A5AD9F-30C6-0000-85CC-F3E25FBE793C}" dt="2021-02-22T05:18:29.293" v="84" actId="20577"/>
          <ac:spMkLst>
            <pc:docMk/>
            <pc:sldMk cId="269059420" sldId="283"/>
            <ac:spMk id="6" creationId="{B0BC0C5C-049C-401D-B417-9A8F0F048A66}"/>
          </ac:spMkLst>
        </pc:spChg>
        <pc:spChg chg="mod">
          <ac:chgData name="이성준" userId="S::32173058@dankook.ac.kr::82c97524-798b-4b15-baab-cb3ef9485ece" providerId="AD" clId="Web-{13A5AD9F-30C6-0000-85CC-F3E25FBE793C}" dt="2021-02-22T05:18:54.887" v="101" actId="20577"/>
          <ac:spMkLst>
            <pc:docMk/>
            <pc:sldMk cId="269059420" sldId="283"/>
            <ac:spMk id="8" creationId="{4FE39166-9B50-4902-9945-B1BB9BBB67FF}"/>
          </ac:spMkLst>
        </pc:spChg>
        <pc:spChg chg="mod">
          <ac:chgData name="이성준" userId="S::32173058@dankook.ac.kr::82c97524-798b-4b15-baab-cb3ef9485ece" providerId="AD" clId="Web-{13A5AD9F-30C6-0000-85CC-F3E25FBE793C}" dt="2021-02-22T05:20:04.998" v="117" actId="20577"/>
          <ac:spMkLst>
            <pc:docMk/>
            <pc:sldMk cId="269059420" sldId="283"/>
            <ac:spMk id="9" creationId="{F7357747-D6AE-407F-8517-DCC7D5DBA959}"/>
          </ac:spMkLst>
        </pc:spChg>
        <pc:spChg chg="del">
          <ac:chgData name="이성준" userId="S::32173058@dankook.ac.kr::82c97524-798b-4b15-baab-cb3ef9485ece" providerId="AD" clId="Web-{13A5AD9F-30C6-0000-85CC-F3E25FBE793C}" dt="2021-02-22T05:20:08.529" v="118"/>
          <ac:spMkLst>
            <pc:docMk/>
            <pc:sldMk cId="269059420" sldId="283"/>
            <ac:spMk id="10" creationId="{C91FB58C-B966-4E53-BD56-963AE38B38BE}"/>
          </ac:spMkLst>
        </pc:spChg>
      </pc:sldChg>
      <pc:sldChg chg="addSp delSp modSp delAnim">
        <pc:chgData name="이성준" userId="S::32173058@dankook.ac.kr::82c97524-798b-4b15-baab-cb3ef9485ece" providerId="AD" clId="Web-{13A5AD9F-30C6-0000-85CC-F3E25FBE793C}" dt="2021-02-22T05:29:27.207" v="137" actId="1076"/>
        <pc:sldMkLst>
          <pc:docMk/>
          <pc:sldMk cId="178100789" sldId="284"/>
        </pc:sldMkLst>
        <pc:spChg chg="del">
          <ac:chgData name="이성준" userId="S::32173058@dankook.ac.kr::82c97524-798b-4b15-baab-cb3ef9485ece" providerId="AD" clId="Web-{13A5AD9F-30C6-0000-85CC-F3E25FBE793C}" dt="2021-02-22T05:21:18.280" v="130"/>
          <ac:spMkLst>
            <pc:docMk/>
            <pc:sldMk cId="178100789" sldId="284"/>
            <ac:spMk id="2" creationId="{E6749F41-5ABF-4F3F-91D7-41441BFFAE92}"/>
          </ac:spMkLst>
        </pc:spChg>
        <pc:spChg chg="del">
          <ac:chgData name="이성준" userId="S::32173058@dankook.ac.kr::82c97524-798b-4b15-baab-cb3ef9485ece" providerId="AD" clId="Web-{13A5AD9F-30C6-0000-85CC-F3E25FBE793C}" dt="2021-02-22T05:21:18.811" v="131"/>
          <ac:spMkLst>
            <pc:docMk/>
            <pc:sldMk cId="178100789" sldId="284"/>
            <ac:spMk id="3" creationId="{08EB46F8-A7E6-4D5E-B9B1-7011F2806D0B}"/>
          </ac:spMkLst>
        </pc:spChg>
        <pc:spChg chg="mod">
          <ac:chgData name="이성준" userId="S::32173058@dankook.ac.kr::82c97524-798b-4b15-baab-cb3ef9485ece" providerId="AD" clId="Web-{13A5AD9F-30C6-0000-85CC-F3E25FBE793C}" dt="2021-02-22T05:21:06.701" v="125" actId="20577"/>
          <ac:spMkLst>
            <pc:docMk/>
            <pc:sldMk cId="178100789" sldId="284"/>
            <ac:spMk id="4" creationId="{AD9F2DFD-88F1-437D-8044-F37F5BA65BE9}"/>
          </ac:spMkLst>
        </pc:spChg>
        <pc:spChg chg="del">
          <ac:chgData name="이성준" userId="S::32173058@dankook.ac.kr::82c97524-798b-4b15-baab-cb3ef9485ece" providerId="AD" clId="Web-{13A5AD9F-30C6-0000-85CC-F3E25FBE793C}" dt="2021-02-22T05:21:15.608" v="127"/>
          <ac:spMkLst>
            <pc:docMk/>
            <pc:sldMk cId="178100789" sldId="284"/>
            <ac:spMk id="5" creationId="{00000000-0000-0000-0000-000000000000}"/>
          </ac:spMkLst>
        </pc:spChg>
        <pc:spChg chg="del">
          <ac:chgData name="이성준" userId="S::32173058@dankook.ac.kr::82c97524-798b-4b15-baab-cb3ef9485ece" providerId="AD" clId="Web-{13A5AD9F-30C6-0000-85CC-F3E25FBE793C}" dt="2021-02-22T05:21:16.452" v="128"/>
          <ac:spMkLst>
            <pc:docMk/>
            <pc:sldMk cId="178100789" sldId="284"/>
            <ac:spMk id="6" creationId="{00000000-0000-0000-0000-000000000000}"/>
          </ac:spMkLst>
        </pc:spChg>
        <pc:spChg chg="del">
          <ac:chgData name="이성준" userId="S::32173058@dankook.ac.kr::82c97524-798b-4b15-baab-cb3ef9485ece" providerId="AD" clId="Web-{13A5AD9F-30C6-0000-85CC-F3E25FBE793C}" dt="2021-02-22T05:21:19.952" v="132"/>
          <ac:spMkLst>
            <pc:docMk/>
            <pc:sldMk cId="178100789" sldId="284"/>
            <ac:spMk id="8" creationId="{B7ACA90F-F464-4AEE-B2E6-8537DA687B8D}"/>
          </ac:spMkLst>
        </pc:spChg>
        <pc:spChg chg="del">
          <ac:chgData name="이성준" userId="S::32173058@dankook.ac.kr::82c97524-798b-4b15-baab-cb3ef9485ece" providerId="AD" clId="Web-{13A5AD9F-30C6-0000-85CC-F3E25FBE793C}" dt="2021-02-22T05:21:17.405" v="129"/>
          <ac:spMkLst>
            <pc:docMk/>
            <pc:sldMk cId="178100789" sldId="284"/>
            <ac:spMk id="9" creationId="{A0654448-A18F-40EE-AFA7-AD13102A232D}"/>
          </ac:spMkLst>
        </pc:spChg>
        <pc:spChg chg="mod">
          <ac:chgData name="이성준" userId="S::32173058@dankook.ac.kr::82c97524-798b-4b15-baab-cb3ef9485ece" providerId="AD" clId="Web-{13A5AD9F-30C6-0000-85CC-F3E25FBE793C}" dt="2021-02-22T05:21:24.577" v="133" actId="1076"/>
          <ac:spMkLst>
            <pc:docMk/>
            <pc:sldMk cId="178100789" sldId="284"/>
            <ac:spMk id="10" creationId="{00000000-0000-0000-0000-000000000000}"/>
          </ac:spMkLst>
        </pc:spChg>
        <pc:spChg chg="del">
          <ac:chgData name="이성준" userId="S::32173058@dankook.ac.kr::82c97524-798b-4b15-baab-cb3ef9485ece" providerId="AD" clId="Web-{13A5AD9F-30C6-0000-85CC-F3E25FBE793C}" dt="2021-02-22T05:21:13.905" v="126"/>
          <ac:spMkLst>
            <pc:docMk/>
            <pc:sldMk cId="178100789" sldId="284"/>
            <ac:spMk id="11" creationId="{00000000-0000-0000-0000-000000000000}"/>
          </ac:spMkLst>
        </pc:spChg>
        <pc:picChg chg="add mod">
          <ac:chgData name="이성준" userId="S::32173058@dankook.ac.kr::82c97524-798b-4b15-baab-cb3ef9485ece" providerId="AD" clId="Web-{13A5AD9F-30C6-0000-85CC-F3E25FBE793C}" dt="2021-02-22T05:29:27.207" v="137" actId="1076"/>
          <ac:picMkLst>
            <pc:docMk/>
            <pc:sldMk cId="178100789" sldId="284"/>
            <ac:picMk id="12" creationId="{A92B92A9-C8DF-4DBB-8F7F-42B7909601A9}"/>
          </ac:picMkLst>
        </pc:picChg>
      </pc:sldChg>
      <pc:sldChg chg="del">
        <pc:chgData name="이성준" userId="S::32173058@dankook.ac.kr::82c97524-798b-4b15-baab-cb3ef9485ece" providerId="AD" clId="Web-{13A5AD9F-30C6-0000-85CC-F3E25FBE793C}" dt="2021-02-22T05:11:01.632" v="21"/>
        <pc:sldMkLst>
          <pc:docMk/>
          <pc:sldMk cId="0" sldId="296"/>
        </pc:sldMkLst>
      </pc:sldChg>
      <pc:sldChg chg="modSp add">
        <pc:chgData name="이성준" userId="S::32173058@dankook.ac.kr::82c97524-798b-4b15-baab-cb3ef9485ece" providerId="AD" clId="Web-{13A5AD9F-30C6-0000-85CC-F3E25FBE793C}" dt="2021-02-22T05:15:21.447" v="52" actId="20577"/>
        <pc:sldMkLst>
          <pc:docMk/>
          <pc:sldMk cId="2304899377" sldId="306"/>
        </pc:sldMkLst>
        <pc:spChg chg="mod">
          <ac:chgData name="이성준" userId="S::32173058@dankook.ac.kr::82c97524-798b-4b15-baab-cb3ef9485ece" providerId="AD" clId="Web-{13A5AD9F-30C6-0000-85CC-F3E25FBE793C}" dt="2021-02-22T05:15:21.447" v="52" actId="20577"/>
          <ac:spMkLst>
            <pc:docMk/>
            <pc:sldMk cId="2304899377" sldId="306"/>
            <ac:spMk id="2" creationId="{00000000-0000-0000-0000-000000000000}"/>
          </ac:spMkLst>
        </pc:spChg>
        <pc:spChg chg="mod">
          <ac:chgData name="이성준" userId="S::32173058@dankook.ac.kr::82c97524-798b-4b15-baab-cb3ef9485ece" providerId="AD" clId="Web-{13A5AD9F-30C6-0000-85CC-F3E25FBE793C}" dt="2021-02-22T05:15:09.088" v="49" actId="1076"/>
          <ac:spMkLst>
            <pc:docMk/>
            <pc:sldMk cId="2304899377" sldId="306"/>
            <ac:spMk id="3" creationId="{00000000-0000-0000-0000-000000000000}"/>
          </ac:spMkLst>
        </pc:spChg>
      </pc:sldChg>
      <pc:sldMasterChg chg="add addSldLayout">
        <pc:chgData name="이성준" userId="S::32173058@dankook.ac.kr::82c97524-798b-4b15-baab-cb3ef9485ece" providerId="AD" clId="Web-{13A5AD9F-30C6-0000-85CC-F3E25FBE793C}" dt="2021-02-22T05:14:21.900" v="34"/>
        <pc:sldMasterMkLst>
          <pc:docMk/>
          <pc:sldMasterMk cId="1280118008" sldId="2147483758"/>
        </pc:sldMasterMkLst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244996996" sldId="2147483747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1732932624" sldId="2147483748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3087396329" sldId="2147483749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805104502" sldId="2147483750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1523271957" sldId="2147483751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3460408519" sldId="2147483752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2114484461" sldId="2147483753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781588096" sldId="2147483754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792218610" sldId="2147483755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3251754204" sldId="2147483756"/>
          </pc:sldLayoutMkLst>
        </pc:sldLayoutChg>
        <pc:sldLayoutChg chg="add">
          <pc:chgData name="이성준" userId="S::32173058@dankook.ac.kr::82c97524-798b-4b15-baab-cb3ef9485ece" providerId="AD" clId="Web-{13A5AD9F-30C6-0000-85CC-F3E25FBE793C}" dt="2021-02-22T05:14:21.900" v="34"/>
          <pc:sldLayoutMkLst>
            <pc:docMk/>
            <pc:sldMasterMk cId="1280118008" sldId="2147483758"/>
            <pc:sldLayoutMk cId="2201482877" sldId="2147483757"/>
          </pc:sldLayoutMkLst>
        </pc:sldLayoutChg>
      </pc:sldMasterChg>
    </pc:docChg>
  </pc:docChgLst>
  <pc:docChgLst>
    <pc:chgData name="이성준" userId="S::32173058@dankook.ac.kr::82c97524-798b-4b15-baab-cb3ef9485ece" providerId="AD" clId="Web-{838D1816-D983-E77C-6C01-D58C200419C5}"/>
    <pc:docChg chg="addSld delSld modSld sldOrd">
      <pc:chgData name="이성준" userId="S::32173058@dankook.ac.kr::82c97524-798b-4b15-baab-cb3ef9485ece" providerId="AD" clId="Web-{838D1816-D983-E77C-6C01-D58C200419C5}" dt="2021-02-22T10:00:07.641" v="1924" actId="1076"/>
      <pc:docMkLst>
        <pc:docMk/>
      </pc:docMkLst>
      <pc:sldChg chg="modSp">
        <pc:chgData name="이성준" userId="S::32173058@dankook.ac.kr::82c97524-798b-4b15-baab-cb3ef9485ece" providerId="AD" clId="Web-{838D1816-D983-E77C-6C01-D58C200419C5}" dt="2021-02-22T09:49:16.160" v="1828" actId="20577"/>
        <pc:sldMkLst>
          <pc:docMk/>
          <pc:sldMk cId="1731181855" sldId="282"/>
        </pc:sldMkLst>
        <pc:spChg chg="mod">
          <ac:chgData name="이성준" userId="S::32173058@dankook.ac.kr::82c97524-798b-4b15-baab-cb3ef9485ece" providerId="AD" clId="Web-{838D1816-D983-E77C-6C01-D58C200419C5}" dt="2021-02-22T09:49:16.160" v="1828" actId="20577"/>
          <ac:spMkLst>
            <pc:docMk/>
            <pc:sldMk cId="1731181855" sldId="282"/>
            <ac:spMk id="2" creationId="{EA5EA0F6-5436-423E-8E28-A923D2585234}"/>
          </ac:spMkLst>
        </pc:spChg>
        <pc:spChg chg="mod">
          <ac:chgData name="이성준" userId="S::32173058@dankook.ac.kr::82c97524-798b-4b15-baab-cb3ef9485ece" providerId="AD" clId="Web-{838D1816-D983-E77C-6C01-D58C200419C5}" dt="2021-02-22T09:49:14.645" v="1827" actId="20577"/>
          <ac:spMkLst>
            <pc:docMk/>
            <pc:sldMk cId="1731181855" sldId="282"/>
            <ac:spMk id="8" creationId="{A1FD7A81-D365-4CBE-AB45-969AC8F264F1}"/>
          </ac:spMkLst>
        </pc:spChg>
      </pc:sldChg>
      <pc:sldChg chg="addSp delSp modSp addAnim modAnim">
        <pc:chgData name="이성준" userId="S::32173058@dankook.ac.kr::82c97524-798b-4b15-baab-cb3ef9485ece" providerId="AD" clId="Web-{838D1816-D983-E77C-6C01-D58C200419C5}" dt="2021-02-22T06:45:22.687" v="191" actId="20577"/>
        <pc:sldMkLst>
          <pc:docMk/>
          <pc:sldMk cId="178100789" sldId="284"/>
        </pc:sldMkLst>
        <pc:spChg chg="mod">
          <ac:chgData name="이성준" userId="S::32173058@dankook.ac.kr::82c97524-798b-4b15-baab-cb3ef9485ece" providerId="AD" clId="Web-{838D1816-D983-E77C-6C01-D58C200419C5}" dt="2021-02-22T06:45:22.687" v="191" actId="20577"/>
          <ac:spMkLst>
            <pc:docMk/>
            <pc:sldMk cId="178100789" sldId="284"/>
            <ac:spMk id="4" creationId="{AD9F2DFD-88F1-437D-8044-F37F5BA65BE9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6:28:53.435" v="135"/>
          <ac:spMkLst>
            <pc:docMk/>
            <pc:sldMk cId="178100789" sldId="284"/>
            <ac:spMk id="6" creationId="{C643B5D5-D9A4-4C2F-91FA-996D2DBEDEA7}"/>
          </ac:spMkLst>
        </pc:spChg>
        <pc:spChg chg="add mod">
          <ac:chgData name="이성준" userId="S::32173058@dankook.ac.kr::82c97524-798b-4b15-baab-cb3ef9485ece" providerId="AD" clId="Web-{838D1816-D983-E77C-6C01-D58C200419C5}" dt="2021-02-22T06:27:52.764" v="100" actId="20577"/>
          <ac:spMkLst>
            <pc:docMk/>
            <pc:sldMk cId="178100789" sldId="284"/>
            <ac:spMk id="8" creationId="{8A5F107C-D075-46B9-9705-F863EE487275}"/>
          </ac:spMkLst>
        </pc:spChg>
        <pc:spChg chg="add mod">
          <ac:chgData name="이성준" userId="S::32173058@dankook.ac.kr::82c97524-798b-4b15-baab-cb3ef9485ece" providerId="AD" clId="Web-{838D1816-D983-E77C-6C01-D58C200419C5}" dt="2021-02-22T06:44:55.890" v="189" actId="20577"/>
          <ac:spMkLst>
            <pc:docMk/>
            <pc:sldMk cId="178100789" sldId="284"/>
            <ac:spMk id="9" creationId="{87661FC1-04C2-4E3B-9972-992BCF322414}"/>
          </ac:spMkLst>
        </pc:spChg>
        <pc:spChg chg="add mod">
          <ac:chgData name="이성준" userId="S::32173058@dankook.ac.kr::82c97524-798b-4b15-baab-cb3ef9485ece" providerId="AD" clId="Web-{838D1816-D983-E77C-6C01-D58C200419C5}" dt="2021-02-22T06:44:50.437" v="186" actId="20577"/>
          <ac:spMkLst>
            <pc:docMk/>
            <pc:sldMk cId="178100789" sldId="284"/>
            <ac:spMk id="11" creationId="{100E6E65-F696-4648-A18B-707E2A1D03F2}"/>
          </ac:spMkLst>
        </pc:spChg>
        <pc:picChg chg="mod">
          <ac:chgData name="이성준" userId="S::32173058@dankook.ac.kr::82c97524-798b-4b15-baab-cb3ef9485ece" providerId="AD" clId="Web-{838D1816-D983-E77C-6C01-D58C200419C5}" dt="2021-02-22T06:26:09.641" v="62" actId="1076"/>
          <ac:picMkLst>
            <pc:docMk/>
            <pc:sldMk cId="178100789" sldId="284"/>
            <ac:picMk id="12" creationId="{A92B92A9-C8DF-4DBB-8F7F-42B7909601A9}"/>
          </ac:picMkLst>
        </pc:picChg>
      </pc:sldChg>
      <pc:sldChg chg="modSp del">
        <pc:chgData name="이성준" userId="S::32173058@dankook.ac.kr::82c97524-798b-4b15-baab-cb3ef9485ece" providerId="AD" clId="Web-{838D1816-D983-E77C-6C01-D58C200419C5}" dt="2021-02-22T09:49:42.191" v="1839"/>
        <pc:sldMkLst>
          <pc:docMk/>
          <pc:sldMk cId="3508266422" sldId="286"/>
        </pc:sldMkLst>
        <pc:spChg chg="mod">
          <ac:chgData name="이성준" userId="S::32173058@dankook.ac.kr::82c97524-798b-4b15-baab-cb3ef9485ece" providerId="AD" clId="Web-{838D1816-D983-E77C-6C01-D58C200419C5}" dt="2021-02-22T08:18:57.531" v="966" actId="20577"/>
          <ac:spMkLst>
            <pc:docMk/>
            <pc:sldMk cId="3508266422" sldId="286"/>
            <ac:spMk id="4" creationId="{AD9F2DFD-88F1-437D-8044-F37F5BA65BE9}"/>
          </ac:spMkLst>
        </pc:spChg>
        <pc:spChg chg="mod">
          <ac:chgData name="이성준" userId="S::32173058@dankook.ac.kr::82c97524-798b-4b15-baab-cb3ef9485ece" providerId="AD" clId="Web-{838D1816-D983-E77C-6C01-D58C200419C5}" dt="2021-02-22T08:21:34.156" v="973" actId="1076"/>
          <ac:spMkLst>
            <pc:docMk/>
            <pc:sldMk cId="3508266422" sldId="286"/>
            <ac:spMk id="5" creationId="{DC02371E-97D2-4239-9154-646DF69A24BF}"/>
          </ac:spMkLst>
        </pc:spChg>
        <pc:cxnChg chg="mod">
          <ac:chgData name="이성준" userId="S::32173058@dankook.ac.kr::82c97524-798b-4b15-baab-cb3ef9485ece" providerId="AD" clId="Web-{838D1816-D983-E77C-6C01-D58C200419C5}" dt="2021-02-22T08:21:23.781" v="971" actId="1076"/>
          <ac:cxnSpMkLst>
            <pc:docMk/>
            <pc:sldMk cId="3508266422" sldId="286"/>
            <ac:cxnSpMk id="7" creationId="{0A01EAF9-7B16-4967-AC4B-69FB1F77FAE5}"/>
          </ac:cxnSpMkLst>
        </pc:cxnChg>
      </pc:sldChg>
      <pc:sldChg chg="del">
        <pc:chgData name="이성준" userId="S::32173058@dankook.ac.kr::82c97524-798b-4b15-baab-cb3ef9485ece" providerId="AD" clId="Web-{838D1816-D983-E77C-6C01-D58C200419C5}" dt="2021-02-22T09:49:40.035" v="1838"/>
        <pc:sldMkLst>
          <pc:docMk/>
          <pc:sldMk cId="826068072" sldId="287"/>
        </pc:sldMkLst>
      </pc:sldChg>
      <pc:sldChg chg="del">
        <pc:chgData name="이성준" userId="S::32173058@dankook.ac.kr::82c97524-798b-4b15-baab-cb3ef9485ece" providerId="AD" clId="Web-{838D1816-D983-E77C-6C01-D58C200419C5}" dt="2021-02-22T09:49:37.598" v="1837"/>
        <pc:sldMkLst>
          <pc:docMk/>
          <pc:sldMk cId="2464410280" sldId="288"/>
        </pc:sldMkLst>
      </pc:sldChg>
      <pc:sldChg chg="del">
        <pc:chgData name="이성준" userId="S::32173058@dankook.ac.kr::82c97524-798b-4b15-baab-cb3ef9485ece" providerId="AD" clId="Web-{838D1816-D983-E77C-6C01-D58C200419C5}" dt="2021-02-22T09:49:35.145" v="1836"/>
        <pc:sldMkLst>
          <pc:docMk/>
          <pc:sldMk cId="2626157719" sldId="289"/>
        </pc:sldMkLst>
      </pc:sldChg>
      <pc:sldChg chg="del">
        <pc:chgData name="이성준" userId="S::32173058@dankook.ac.kr::82c97524-798b-4b15-baab-cb3ef9485ece" providerId="AD" clId="Web-{838D1816-D983-E77C-6C01-D58C200419C5}" dt="2021-02-22T09:49:19.035" v="1829"/>
        <pc:sldMkLst>
          <pc:docMk/>
          <pc:sldMk cId="742325149" sldId="295"/>
        </pc:sldMkLst>
      </pc:sldChg>
      <pc:sldChg chg="addSp delSp modSp delAnim">
        <pc:chgData name="이성준" userId="S::32173058@dankook.ac.kr::82c97524-798b-4b15-baab-cb3ef9485ece" providerId="AD" clId="Web-{838D1816-D983-E77C-6C01-D58C200419C5}" dt="2021-02-22T07:26:07.470" v="532"/>
        <pc:sldMkLst>
          <pc:docMk/>
          <pc:sldMk cId="0" sldId="297"/>
        </pc:sldMkLst>
        <pc:spChg chg="mod">
          <ac:chgData name="이성준" userId="S::32173058@dankook.ac.kr::82c97524-798b-4b15-baab-cb3ef9485ece" providerId="AD" clId="Web-{838D1816-D983-E77C-6C01-D58C200419C5}" dt="2021-02-22T06:45:37.561" v="194" actId="20577"/>
          <ac:spMkLst>
            <pc:docMk/>
            <pc:sldMk cId="0" sldId="297"/>
            <ac:spMk id="4" creationId="{00000000-0000-0000-0000-000000000000}"/>
          </ac:spMkLst>
        </pc:spChg>
        <pc:spChg chg="mod">
          <ac:chgData name="이성준" userId="S::32173058@dankook.ac.kr::82c97524-798b-4b15-baab-cb3ef9485ece" providerId="AD" clId="Web-{838D1816-D983-E77C-6C01-D58C200419C5}" dt="2021-02-22T06:46:23.233" v="212" actId="20577"/>
          <ac:spMkLst>
            <pc:docMk/>
            <pc:sldMk cId="0" sldId="297"/>
            <ac:spMk id="12" creationId="{00000000-0000-0000-0000-000000000000}"/>
          </ac:spMkLst>
        </pc:spChg>
        <pc:spChg chg="mod">
          <ac:chgData name="이성준" userId="S::32173058@dankook.ac.kr::82c97524-798b-4b15-baab-cb3ef9485ece" providerId="AD" clId="Web-{838D1816-D983-E77C-6C01-D58C200419C5}" dt="2021-02-22T06:45:54.155" v="211" actId="20577"/>
          <ac:spMkLst>
            <pc:docMk/>
            <pc:sldMk cId="0" sldId="297"/>
            <ac:spMk id="14" creationId="{00000000-0000-0000-0000-000000000000}"/>
          </ac:spMkLst>
        </pc:spChg>
        <pc:spChg chg="del mod">
          <ac:chgData name="이성준" userId="S::32173058@dankook.ac.kr::82c97524-798b-4b15-baab-cb3ef9485ece" providerId="AD" clId="Web-{838D1816-D983-E77C-6C01-D58C200419C5}" dt="2021-02-22T06:47:58.607" v="231"/>
          <ac:spMkLst>
            <pc:docMk/>
            <pc:sldMk cId="0" sldId="297"/>
            <ac:spMk id="15" creationId="{00000000-0000-0000-0000-000000000000}"/>
          </ac:spMkLst>
        </pc:spChg>
        <pc:spChg chg="del mod">
          <ac:chgData name="이성준" userId="S::32173058@dankook.ac.kr::82c97524-798b-4b15-baab-cb3ef9485ece" providerId="AD" clId="Web-{838D1816-D983-E77C-6C01-D58C200419C5}" dt="2021-02-22T07:26:04.658" v="531"/>
          <ac:spMkLst>
            <pc:docMk/>
            <pc:sldMk cId="0" sldId="297"/>
            <ac:spMk id="17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6:47:25.889" v="217"/>
          <ac:spMkLst>
            <pc:docMk/>
            <pc:sldMk cId="0" sldId="297"/>
            <ac:spMk id="18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6:47:26.373" v="218"/>
          <ac:spMkLst>
            <pc:docMk/>
            <pc:sldMk cId="0" sldId="297"/>
            <ac:spMk id="21" creationId="{00000000-0000-0000-0000-000000000000}"/>
          </ac:spMkLst>
        </pc:spChg>
        <pc:grpChg chg="del">
          <ac:chgData name="이성준" userId="S::32173058@dankook.ac.kr::82c97524-798b-4b15-baab-cb3ef9485ece" providerId="AD" clId="Web-{838D1816-D983-E77C-6C01-D58C200419C5}" dt="2021-02-22T06:47:23.045" v="215"/>
          <ac:grpSpMkLst>
            <pc:docMk/>
            <pc:sldMk cId="0" sldId="297"/>
            <ac:grpSpMk id="33" creationId="{00000000-0000-0000-0000-000000000000}"/>
          </ac:grpSpMkLst>
        </pc:grpChg>
        <pc:graphicFrameChg chg="add del mod">
          <ac:chgData name="이성준" userId="S::32173058@dankook.ac.kr::82c97524-798b-4b15-baab-cb3ef9485ece" providerId="AD" clId="Web-{838D1816-D983-E77C-6C01-D58C200419C5}" dt="2021-02-22T06:46:28.389" v="214"/>
          <ac:graphicFrameMkLst>
            <pc:docMk/>
            <pc:sldMk cId="0" sldId="297"/>
            <ac:graphicFrameMk id="3" creationId="{EA5327C5-B3CA-44D9-B20C-C71A4C3FD55F}"/>
          </ac:graphicFrameMkLst>
        </pc:graphicFrameChg>
        <pc:picChg chg="add del mod">
          <ac:chgData name="이성준" userId="S::32173058@dankook.ac.kr::82c97524-798b-4b15-baab-cb3ef9485ece" providerId="AD" clId="Web-{838D1816-D983-E77C-6C01-D58C200419C5}" dt="2021-02-22T07:26:02.252" v="530"/>
          <ac:picMkLst>
            <pc:docMk/>
            <pc:sldMk cId="0" sldId="297"/>
            <ac:picMk id="5" creationId="{F1E09EBF-AB28-4559-BE24-CC8288F72482}"/>
          </ac:picMkLst>
        </pc:picChg>
        <pc:cxnChg chg="del mod">
          <ac:chgData name="이성준" userId="S::32173058@dankook.ac.kr::82c97524-798b-4b15-baab-cb3ef9485ece" providerId="AD" clId="Web-{838D1816-D983-E77C-6C01-D58C200419C5}" dt="2021-02-22T07:26:07.470" v="532"/>
          <ac:cxnSpMkLst>
            <pc:docMk/>
            <pc:sldMk cId="0" sldId="297"/>
            <ac:cxnSpMk id="16" creationId="{00000000-0000-0000-0000-000000000000}"/>
          </ac:cxnSpMkLst>
        </pc:cxnChg>
        <pc:cxnChg chg="del">
          <ac:chgData name="이성준" userId="S::32173058@dankook.ac.kr::82c97524-798b-4b15-baab-cb3ef9485ece" providerId="AD" clId="Web-{838D1816-D983-E77C-6C01-D58C200419C5}" dt="2021-02-22T06:47:25.295" v="216"/>
          <ac:cxnSpMkLst>
            <pc:docMk/>
            <pc:sldMk cId="0" sldId="297"/>
            <ac:cxnSpMk id="19" creationId="{00000000-0000-0000-0000-000000000000}"/>
          </ac:cxnSpMkLst>
        </pc:cxnChg>
        <pc:cxnChg chg="del">
          <ac:chgData name="이성준" userId="S::32173058@dankook.ac.kr::82c97524-798b-4b15-baab-cb3ef9485ece" providerId="AD" clId="Web-{838D1816-D983-E77C-6C01-D58C200419C5}" dt="2021-02-22T06:47:26.811" v="219"/>
          <ac:cxnSpMkLst>
            <pc:docMk/>
            <pc:sldMk cId="0" sldId="297"/>
            <ac:cxnSpMk id="20" creationId="{00000000-0000-0000-0000-000000000000}"/>
          </ac:cxnSpMkLst>
        </pc:cxnChg>
        <pc:cxnChg chg="del">
          <ac:chgData name="이성준" userId="S::32173058@dankook.ac.kr::82c97524-798b-4b15-baab-cb3ef9485ece" providerId="AD" clId="Web-{838D1816-D983-E77C-6C01-D58C200419C5}" dt="2021-02-22T06:47:27.139" v="220"/>
          <ac:cxnSpMkLst>
            <pc:docMk/>
            <pc:sldMk cId="0" sldId="297"/>
            <ac:cxnSpMk id="22" creationId="{00000000-0000-0000-0000-000000000000}"/>
          </ac:cxnSpMkLst>
        </pc:cxnChg>
      </pc:sldChg>
      <pc:sldChg chg="addSp delSp modSp addAnim delAnim modAnim">
        <pc:chgData name="이성준" userId="S::32173058@dankook.ac.kr::82c97524-798b-4b15-baab-cb3ef9485ece" providerId="AD" clId="Web-{838D1816-D983-E77C-6C01-D58C200419C5}" dt="2021-02-22T07:42:25.031" v="819" actId="20577"/>
        <pc:sldMkLst>
          <pc:docMk/>
          <pc:sldMk cId="0" sldId="298"/>
        </pc:sldMkLst>
        <pc:spChg chg="add del mod">
          <ac:chgData name="이성준" userId="S::32173058@dankook.ac.kr::82c97524-798b-4b15-baab-cb3ef9485ece" providerId="AD" clId="Web-{838D1816-D983-E77C-6C01-D58C200419C5}" dt="2021-02-22T07:33:12.467" v="651"/>
          <ac:spMkLst>
            <pc:docMk/>
            <pc:sldMk cId="0" sldId="298"/>
            <ac:spMk id="2" creationId="{370B1D4A-8263-4C3A-9539-9204CB78019E}"/>
          </ac:spMkLst>
        </pc:spChg>
        <pc:spChg chg="add mod">
          <ac:chgData name="이성준" userId="S::32173058@dankook.ac.kr::82c97524-798b-4b15-baab-cb3ef9485ece" providerId="AD" clId="Web-{838D1816-D983-E77C-6C01-D58C200419C5}" dt="2021-02-22T07:35:38.013" v="703" actId="1076"/>
          <ac:spMkLst>
            <pc:docMk/>
            <pc:sldMk cId="0" sldId="298"/>
            <ac:spMk id="3" creationId="{87AED18A-3F1A-4348-89B2-5EA12D485427}"/>
          </ac:spMkLst>
        </pc:spChg>
        <pc:spChg chg="mod">
          <ac:chgData name="이성준" userId="S::32173058@dankook.ac.kr::82c97524-798b-4b15-baab-cb3ef9485ece" providerId="AD" clId="Web-{838D1816-D983-E77C-6C01-D58C200419C5}" dt="2021-02-22T07:42:25.031" v="819" actId="20577"/>
          <ac:spMkLst>
            <pc:docMk/>
            <pc:sldMk cId="0" sldId="298"/>
            <ac:spMk id="4" creationId="{00000000-0000-0000-0000-000000000000}"/>
          </ac:spMkLst>
        </pc:spChg>
        <pc:spChg chg="add mod">
          <ac:chgData name="이성준" userId="S::32173058@dankook.ac.kr::82c97524-798b-4b15-baab-cb3ef9485ece" providerId="AD" clId="Web-{838D1816-D983-E77C-6C01-D58C200419C5}" dt="2021-02-22T07:40:04.354" v="787" actId="14100"/>
          <ac:spMkLst>
            <pc:docMk/>
            <pc:sldMk cId="0" sldId="298"/>
            <ac:spMk id="8" creationId="{DF1C890A-4611-4604-B3A6-5D6210A4BB5A}"/>
          </ac:spMkLst>
        </pc:spChg>
        <pc:spChg chg="add mod">
          <ac:chgData name="이성준" userId="S::32173058@dankook.ac.kr::82c97524-798b-4b15-baab-cb3ef9485ece" providerId="AD" clId="Web-{838D1816-D983-E77C-6C01-D58C200419C5}" dt="2021-02-22T07:38:04.058" v="759" actId="1076"/>
          <ac:spMkLst>
            <pc:docMk/>
            <pc:sldMk cId="0" sldId="298"/>
            <ac:spMk id="9" creationId="{2F4477BB-2CB7-41D6-A2F3-D5CA1BD3B6D3}"/>
          </ac:spMkLst>
        </pc:spChg>
        <pc:spChg chg="mod">
          <ac:chgData name="이성준" userId="S::32173058@dankook.ac.kr::82c97524-798b-4b15-baab-cb3ef9485ece" providerId="AD" clId="Web-{838D1816-D983-E77C-6C01-D58C200419C5}" dt="2021-02-22T07:42:20.172" v="818" actId="20577"/>
          <ac:spMkLst>
            <pc:docMk/>
            <pc:sldMk cId="0" sldId="298"/>
            <ac:spMk id="14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7:25:02.112" v="506"/>
          <ac:spMkLst>
            <pc:docMk/>
            <pc:sldMk cId="0" sldId="298"/>
            <ac:spMk id="15" creationId="{00000000-0000-0000-0000-000000000000}"/>
          </ac:spMkLst>
        </pc:spChg>
        <pc:spChg chg="mod">
          <ac:chgData name="이성준" userId="S::32173058@dankook.ac.kr::82c97524-798b-4b15-baab-cb3ef9485ece" providerId="AD" clId="Web-{838D1816-D983-E77C-6C01-D58C200419C5}" dt="2021-02-22T07:35:44.638" v="706" actId="1076"/>
          <ac:spMkLst>
            <pc:docMk/>
            <pc:sldMk cId="0" sldId="298"/>
            <ac:spMk id="18" creationId="{00000000-0000-0000-0000-000000000000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7:39:46.620" v="779" actId="20577"/>
          <ac:spMkLst>
            <pc:docMk/>
            <pc:sldMk cId="0" sldId="298"/>
            <ac:spMk id="19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7:35:51.059" v="709"/>
          <ac:spMkLst>
            <pc:docMk/>
            <pc:sldMk cId="0" sldId="298"/>
            <ac:spMk id="21" creationId="{00000000-0000-0000-0000-000000000000}"/>
          </ac:spMkLst>
        </pc:spChg>
        <pc:spChg chg="mod">
          <ac:chgData name="이성준" userId="S::32173058@dankook.ac.kr::82c97524-798b-4b15-baab-cb3ef9485ece" providerId="AD" clId="Web-{838D1816-D983-E77C-6C01-D58C200419C5}" dt="2021-02-22T07:35:29.638" v="700" actId="1076"/>
          <ac:spMkLst>
            <pc:docMk/>
            <pc:sldMk cId="0" sldId="298"/>
            <ac:spMk id="24" creationId="{00000000-0000-0000-0000-000000000000}"/>
          </ac:spMkLst>
        </pc:spChg>
        <pc:grpChg chg="add">
          <ac:chgData name="이성준" userId="S::32173058@dankook.ac.kr::82c97524-798b-4b15-baab-cb3ef9485ece" providerId="AD" clId="Web-{838D1816-D983-E77C-6C01-D58C200419C5}" dt="2021-02-22T07:37:22.293" v="746"/>
          <ac:grpSpMkLst>
            <pc:docMk/>
            <pc:sldMk cId="0" sldId="298"/>
            <ac:grpSpMk id="10" creationId="{CBC56060-3324-43A5-953D-5FF979E570D8}"/>
          </ac:grpSpMkLst>
        </pc:grpChg>
        <pc:grpChg chg="add">
          <ac:chgData name="이성준" userId="S::32173058@dankook.ac.kr::82c97524-798b-4b15-baab-cb3ef9485ece" providerId="AD" clId="Web-{838D1816-D983-E77C-6C01-D58C200419C5}" dt="2021-02-22T07:37:26.699" v="747"/>
          <ac:grpSpMkLst>
            <pc:docMk/>
            <pc:sldMk cId="0" sldId="298"/>
            <ac:grpSpMk id="11" creationId="{2A4EC34B-E0B1-4600-A6C0-15C627B2BDFE}"/>
          </ac:grpSpMkLst>
        </pc:grpChg>
        <pc:grpChg chg="add">
          <ac:chgData name="이성준" userId="S::32173058@dankook.ac.kr::82c97524-798b-4b15-baab-cb3ef9485ece" providerId="AD" clId="Web-{838D1816-D983-E77C-6C01-D58C200419C5}" dt="2021-02-22T07:37:33.137" v="748"/>
          <ac:grpSpMkLst>
            <pc:docMk/>
            <pc:sldMk cId="0" sldId="298"/>
            <ac:grpSpMk id="12" creationId="{A4943137-8A4B-4A8F-A756-D8E79573ACF8}"/>
          </ac:grpSpMkLst>
        </pc:grpChg>
        <pc:grpChg chg="add">
          <ac:chgData name="이성준" userId="S::32173058@dankook.ac.kr::82c97524-798b-4b15-baab-cb3ef9485ece" providerId="AD" clId="Web-{838D1816-D983-E77C-6C01-D58C200419C5}" dt="2021-02-22T07:37:37.090" v="749"/>
          <ac:grpSpMkLst>
            <pc:docMk/>
            <pc:sldMk cId="0" sldId="298"/>
            <ac:grpSpMk id="27" creationId="{8DE1C3CC-705C-4E8C-9B1B-59BB70963240}"/>
          </ac:grpSpMkLst>
        </pc:grpChg>
        <pc:cxnChg chg="add mod">
          <ac:chgData name="이성준" userId="S::32173058@dankook.ac.kr::82c97524-798b-4b15-baab-cb3ef9485ece" providerId="AD" clId="Web-{838D1816-D983-E77C-6C01-D58C200419C5}" dt="2021-02-22T07:35:43.278" v="705" actId="14100"/>
          <ac:cxnSpMkLst>
            <pc:docMk/>
            <pc:sldMk cId="0" sldId="298"/>
            <ac:cxnSpMk id="5" creationId="{750281D4-F2EE-4CF1-A79F-3C0B9A2103AC}"/>
          </ac:cxnSpMkLst>
        </pc:cxnChg>
        <pc:cxnChg chg="add mod">
          <ac:chgData name="이성준" userId="S::32173058@dankook.ac.kr::82c97524-798b-4b15-baab-cb3ef9485ece" providerId="AD" clId="Web-{838D1816-D983-E77C-6C01-D58C200419C5}" dt="2021-02-22T07:35:47.247" v="707" actId="1076"/>
          <ac:cxnSpMkLst>
            <pc:docMk/>
            <pc:sldMk cId="0" sldId="298"/>
            <ac:cxnSpMk id="6" creationId="{A8C6CB63-DDA6-48ED-98D3-72254E09FFEA}"/>
          </ac:cxnSpMkLst>
        </pc:cxnChg>
        <pc:cxnChg chg="del mod">
          <ac:chgData name="이성준" userId="S::32173058@dankook.ac.kr::82c97524-798b-4b15-baab-cb3ef9485ece" providerId="AD" clId="Web-{838D1816-D983-E77C-6C01-D58C200419C5}" dt="2021-02-22T07:33:11.936" v="650"/>
          <ac:cxnSpMkLst>
            <pc:docMk/>
            <pc:sldMk cId="0" sldId="298"/>
            <ac:cxnSpMk id="16" creationId="{00000000-0000-0000-0000-000000000000}"/>
          </ac:cxnSpMkLst>
        </pc:cxnChg>
        <pc:cxnChg chg="mod">
          <ac:chgData name="이성준" userId="S::32173058@dankook.ac.kr::82c97524-798b-4b15-baab-cb3ef9485ece" providerId="AD" clId="Web-{838D1816-D983-E77C-6C01-D58C200419C5}" dt="2021-02-22T07:35:36.075" v="702" actId="14100"/>
          <ac:cxnSpMkLst>
            <pc:docMk/>
            <pc:sldMk cId="0" sldId="298"/>
            <ac:cxnSpMk id="20" creationId="{00000000-0000-0000-0000-000000000000}"/>
          </ac:cxnSpMkLst>
        </pc:cxnChg>
        <pc:cxnChg chg="mod">
          <ac:chgData name="이성준" userId="S::32173058@dankook.ac.kr::82c97524-798b-4b15-baab-cb3ef9485ece" providerId="AD" clId="Web-{838D1816-D983-E77C-6C01-D58C200419C5}" dt="2021-02-22T07:35:28.075" v="699" actId="1076"/>
          <ac:cxnSpMkLst>
            <pc:docMk/>
            <pc:sldMk cId="0" sldId="298"/>
            <ac:cxnSpMk id="22" creationId="{00000000-0000-0000-0000-000000000000}"/>
          </ac:cxnSpMkLst>
        </pc:cxnChg>
      </pc:sldChg>
      <pc:sldChg chg="addSp delSp modSp delAnim">
        <pc:chgData name="이성준" userId="S::32173058@dankook.ac.kr::82c97524-798b-4b15-baab-cb3ef9485ece" providerId="AD" clId="Web-{838D1816-D983-E77C-6C01-D58C200419C5}" dt="2021-02-22T07:54:08.355" v="961" actId="1076"/>
        <pc:sldMkLst>
          <pc:docMk/>
          <pc:sldMk cId="0" sldId="299"/>
        </pc:sldMkLst>
        <pc:spChg chg="add del mod">
          <ac:chgData name="이성준" userId="S::32173058@dankook.ac.kr::82c97524-798b-4b15-baab-cb3ef9485ece" providerId="AD" clId="Web-{838D1816-D983-E77C-6C01-D58C200419C5}" dt="2021-02-22T07:49:26.466" v="905"/>
          <ac:spMkLst>
            <pc:docMk/>
            <pc:sldMk cId="0" sldId="299"/>
            <ac:spMk id="3" creationId="{DA384699-8FFF-4178-8AAF-82B117E89AC3}"/>
          </ac:spMkLst>
        </pc:spChg>
        <pc:spChg chg="mod">
          <ac:chgData name="이성준" userId="S::32173058@dankook.ac.kr::82c97524-798b-4b15-baab-cb3ef9485ece" providerId="AD" clId="Web-{838D1816-D983-E77C-6C01-D58C200419C5}" dt="2021-02-22T07:53:15.604" v="957" actId="20577"/>
          <ac:spMkLst>
            <pc:docMk/>
            <pc:sldMk cId="0" sldId="299"/>
            <ac:spMk id="4" creationId="{00000000-0000-0000-0000-000000000000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7:51:58.964" v="914"/>
          <ac:spMkLst>
            <pc:docMk/>
            <pc:sldMk cId="0" sldId="299"/>
            <ac:spMk id="8" creationId="{FCECFED7-9F38-47FC-8FE7-E705D9CE7653}"/>
          </ac:spMkLst>
        </pc:spChg>
        <pc:spChg chg="add mod">
          <ac:chgData name="이성준" userId="S::32173058@dankook.ac.kr::82c97524-798b-4b15-baab-cb3ef9485ece" providerId="AD" clId="Web-{838D1816-D983-E77C-6C01-D58C200419C5}" dt="2021-02-22T07:54:02.823" v="958" actId="1076"/>
          <ac:spMkLst>
            <pc:docMk/>
            <pc:sldMk cId="0" sldId="299"/>
            <ac:spMk id="11" creationId="{F5CB03A8-699F-4C1A-8A92-04745BEB207F}"/>
          </ac:spMkLst>
        </pc:spChg>
        <pc:spChg chg="mod">
          <ac:chgData name="이성준" userId="S::32173058@dankook.ac.kr::82c97524-798b-4b15-baab-cb3ef9485ece" providerId="AD" clId="Web-{838D1816-D983-E77C-6C01-D58C200419C5}" dt="2021-02-22T07:47:55.513" v="900" actId="20577"/>
          <ac:spMkLst>
            <pc:docMk/>
            <pc:sldMk cId="0" sldId="299"/>
            <ac:spMk id="14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7:46:25.545" v="850"/>
          <ac:spMkLst>
            <pc:docMk/>
            <pc:sldMk cId="0" sldId="299"/>
            <ac:spMk id="15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7:46:31.233" v="858"/>
          <ac:spMkLst>
            <pc:docMk/>
            <pc:sldMk cId="0" sldId="299"/>
            <ac:spMk id="18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7:46:26.467" v="851"/>
          <ac:spMkLst>
            <pc:docMk/>
            <pc:sldMk cId="0" sldId="299"/>
            <ac:spMk id="19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7:46:30.029" v="856"/>
          <ac:spMkLst>
            <pc:docMk/>
            <pc:sldMk cId="0" sldId="299"/>
            <ac:spMk id="21" creationId="{00000000-0000-0000-0000-000000000000}"/>
          </ac:spMkLst>
        </pc:spChg>
        <pc:spChg chg="add mod">
          <ac:chgData name="이성준" userId="S::32173058@dankook.ac.kr::82c97524-798b-4b15-baab-cb3ef9485ece" providerId="AD" clId="Web-{838D1816-D983-E77C-6C01-D58C200419C5}" dt="2021-02-22T07:53:12.839" v="956" actId="20577"/>
          <ac:spMkLst>
            <pc:docMk/>
            <pc:sldMk cId="0" sldId="299"/>
            <ac:spMk id="23" creationId="{99D4564B-61B0-4B85-BC83-A85CEA1ACC5B}"/>
          </ac:spMkLst>
        </pc:spChg>
        <pc:spChg chg="del mod">
          <ac:chgData name="이성준" userId="S::32173058@dankook.ac.kr::82c97524-798b-4b15-baab-cb3ef9485ece" providerId="AD" clId="Web-{838D1816-D983-E77C-6C01-D58C200419C5}" dt="2021-02-22T07:46:28.545" v="854"/>
          <ac:spMkLst>
            <pc:docMk/>
            <pc:sldMk cId="0" sldId="299"/>
            <ac:spMk id="24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7:46:32.342" v="860"/>
          <ac:spMkLst>
            <pc:docMk/>
            <pc:sldMk cId="0" sldId="299"/>
            <ac:spMk id="27" creationId="{00000000-0000-0000-0000-000000000000}"/>
          </ac:spMkLst>
        </pc:spChg>
        <pc:picChg chg="add mod">
          <ac:chgData name="이성준" userId="S::32173058@dankook.ac.kr::82c97524-798b-4b15-baab-cb3ef9485ece" providerId="AD" clId="Web-{838D1816-D983-E77C-6C01-D58C200419C5}" dt="2021-02-22T07:54:08.355" v="961" actId="1076"/>
          <ac:picMkLst>
            <pc:docMk/>
            <pc:sldMk cId="0" sldId="299"/>
            <ac:picMk id="2" creationId="{E8F40E8D-3F3A-4DE2-B685-363DC4E8B978}"/>
          </ac:picMkLst>
        </pc:picChg>
        <pc:picChg chg="add del mod">
          <ac:chgData name="이성준" userId="S::32173058@dankook.ac.kr::82c97524-798b-4b15-baab-cb3ef9485ece" providerId="AD" clId="Web-{838D1816-D983-E77C-6C01-D58C200419C5}" dt="2021-02-22T07:51:58.964" v="915"/>
          <ac:picMkLst>
            <pc:docMk/>
            <pc:sldMk cId="0" sldId="299"/>
            <ac:picMk id="6" creationId="{1C329224-FB0B-45A1-AA3D-3C7BD765FCDF}"/>
          </ac:picMkLst>
        </pc:picChg>
        <pc:picChg chg="add mod">
          <ac:chgData name="이성준" userId="S::32173058@dankook.ac.kr::82c97524-798b-4b15-baab-cb3ef9485ece" providerId="AD" clId="Web-{838D1816-D983-E77C-6C01-D58C200419C5}" dt="2021-02-22T07:52:12.214" v="921" actId="1076"/>
          <ac:picMkLst>
            <pc:docMk/>
            <pc:sldMk cId="0" sldId="299"/>
            <ac:picMk id="10" creationId="{B8A7C6A4-E7CE-4FF2-BB4C-8DD7EC5D13BE}"/>
          </ac:picMkLst>
        </pc:picChg>
        <pc:cxnChg chg="del">
          <ac:chgData name="이성준" userId="S::32173058@dankook.ac.kr::82c97524-798b-4b15-baab-cb3ef9485ece" providerId="AD" clId="Web-{838D1816-D983-E77C-6C01-D58C200419C5}" dt="2021-02-22T07:46:29.545" v="855"/>
          <ac:cxnSpMkLst>
            <pc:docMk/>
            <pc:sldMk cId="0" sldId="299"/>
            <ac:cxnSpMk id="20" creationId="{00000000-0000-0000-0000-000000000000}"/>
          </ac:cxnSpMkLst>
        </pc:cxnChg>
        <pc:cxnChg chg="del">
          <ac:chgData name="이성준" userId="S::32173058@dankook.ac.kr::82c97524-798b-4b15-baab-cb3ef9485ece" providerId="AD" clId="Web-{838D1816-D983-E77C-6C01-D58C200419C5}" dt="2021-02-22T07:46:27.951" v="853"/>
          <ac:cxnSpMkLst>
            <pc:docMk/>
            <pc:sldMk cId="0" sldId="299"/>
            <ac:cxnSpMk id="22" creationId="{00000000-0000-0000-0000-000000000000}"/>
          </ac:cxnSpMkLst>
        </pc:cxnChg>
        <pc:cxnChg chg="del">
          <ac:chgData name="이성준" userId="S::32173058@dankook.ac.kr::82c97524-798b-4b15-baab-cb3ef9485ece" providerId="AD" clId="Web-{838D1816-D983-E77C-6C01-D58C200419C5}" dt="2021-02-22T07:46:30.717" v="857"/>
          <ac:cxnSpMkLst>
            <pc:docMk/>
            <pc:sldMk cId="0" sldId="299"/>
            <ac:cxnSpMk id="25" creationId="{00000000-0000-0000-0000-000000000000}"/>
          </ac:cxnSpMkLst>
        </pc:cxnChg>
        <pc:cxnChg chg="del">
          <ac:chgData name="이성준" userId="S::32173058@dankook.ac.kr::82c97524-798b-4b15-baab-cb3ef9485ece" providerId="AD" clId="Web-{838D1816-D983-E77C-6C01-D58C200419C5}" dt="2021-02-22T07:46:31.795" v="859"/>
          <ac:cxnSpMkLst>
            <pc:docMk/>
            <pc:sldMk cId="0" sldId="299"/>
            <ac:cxnSpMk id="26" creationId="{00000000-0000-0000-0000-000000000000}"/>
          </ac:cxnSpMkLst>
        </pc:cxnChg>
      </pc:sldChg>
      <pc:sldChg chg="del">
        <pc:chgData name="이성준" userId="S::32173058@dankook.ac.kr::82c97524-798b-4b15-baab-cb3ef9485ece" providerId="AD" clId="Web-{838D1816-D983-E77C-6C01-D58C200419C5}" dt="2021-02-22T09:49:30.051" v="1834"/>
        <pc:sldMkLst>
          <pc:docMk/>
          <pc:sldMk cId="3617367790" sldId="300"/>
        </pc:sldMkLst>
      </pc:sldChg>
      <pc:sldChg chg="del">
        <pc:chgData name="이성준" userId="S::32173058@dankook.ac.kr::82c97524-798b-4b15-baab-cb3ef9485ece" providerId="AD" clId="Web-{838D1816-D983-E77C-6C01-D58C200419C5}" dt="2021-02-22T09:49:27.707" v="1833"/>
        <pc:sldMkLst>
          <pc:docMk/>
          <pc:sldMk cId="2978202773" sldId="301"/>
        </pc:sldMkLst>
      </pc:sldChg>
      <pc:sldChg chg="del">
        <pc:chgData name="이성준" userId="S::32173058@dankook.ac.kr::82c97524-798b-4b15-baab-cb3ef9485ece" providerId="AD" clId="Web-{838D1816-D983-E77C-6C01-D58C200419C5}" dt="2021-02-22T09:49:25.629" v="1832"/>
        <pc:sldMkLst>
          <pc:docMk/>
          <pc:sldMk cId="1069752282" sldId="302"/>
        </pc:sldMkLst>
      </pc:sldChg>
      <pc:sldChg chg="del">
        <pc:chgData name="이성준" userId="S::32173058@dankook.ac.kr::82c97524-798b-4b15-baab-cb3ef9485ece" providerId="AD" clId="Web-{838D1816-D983-E77C-6C01-D58C200419C5}" dt="2021-02-22T09:49:23.348" v="1831"/>
        <pc:sldMkLst>
          <pc:docMk/>
          <pc:sldMk cId="2706891198" sldId="303"/>
        </pc:sldMkLst>
      </pc:sldChg>
      <pc:sldChg chg="del">
        <pc:chgData name="이성준" userId="S::32173058@dankook.ac.kr::82c97524-798b-4b15-baab-cb3ef9485ece" providerId="AD" clId="Web-{838D1816-D983-E77C-6C01-D58C200419C5}" dt="2021-02-22T09:49:21.207" v="1830"/>
        <pc:sldMkLst>
          <pc:docMk/>
          <pc:sldMk cId="3262019989" sldId="304"/>
        </pc:sldMkLst>
      </pc:sldChg>
      <pc:sldChg chg="del">
        <pc:chgData name="이성준" userId="S::32173058@dankook.ac.kr::82c97524-798b-4b15-baab-cb3ef9485ece" providerId="AD" clId="Web-{838D1816-D983-E77C-6C01-D58C200419C5}" dt="2021-02-22T09:49:32.895" v="1835"/>
        <pc:sldMkLst>
          <pc:docMk/>
          <pc:sldMk cId="3918767989" sldId="305"/>
        </pc:sldMkLst>
      </pc:sldChg>
      <pc:sldChg chg="modSp">
        <pc:chgData name="이성준" userId="S::32173058@dankook.ac.kr::82c97524-798b-4b15-baab-cb3ef9485ece" providerId="AD" clId="Web-{838D1816-D983-E77C-6C01-D58C200419C5}" dt="2021-02-22T06:21:40.432" v="0" actId="1076"/>
        <pc:sldMkLst>
          <pc:docMk/>
          <pc:sldMk cId="109552223" sldId="307"/>
        </pc:sldMkLst>
        <pc:grpChg chg="mod">
          <ac:chgData name="이성준" userId="S::32173058@dankook.ac.kr::82c97524-798b-4b15-baab-cb3ef9485ece" providerId="AD" clId="Web-{838D1816-D983-E77C-6C01-D58C200419C5}" dt="2021-02-22T06:21:40.432" v="0" actId="1076"/>
          <ac:grpSpMkLst>
            <pc:docMk/>
            <pc:sldMk cId="109552223" sldId="307"/>
            <ac:grpSpMk id="2" creationId="{474BD11D-68D4-4144-9181-5338807FD7E6}"/>
          </ac:grpSpMkLst>
        </pc:grpChg>
      </pc:sldChg>
      <pc:sldChg chg="addSp delSp modSp add replId">
        <pc:chgData name="이성준" userId="S::32173058@dankook.ac.kr::82c97524-798b-4b15-baab-cb3ef9485ece" providerId="AD" clId="Web-{838D1816-D983-E77C-6C01-D58C200419C5}" dt="2021-02-22T09:45:11.110" v="1807" actId="20577"/>
        <pc:sldMkLst>
          <pc:docMk/>
          <pc:sldMk cId="990097506" sldId="308"/>
        </pc:sldMkLst>
        <pc:spChg chg="add del mod">
          <ac:chgData name="이성준" userId="S::32173058@dankook.ac.kr::82c97524-798b-4b15-baab-cb3ef9485ece" providerId="AD" clId="Web-{838D1816-D983-E77C-6C01-D58C200419C5}" dt="2021-02-22T08:59:23.257" v="1198"/>
          <ac:spMkLst>
            <pc:docMk/>
            <pc:sldMk cId="990097506" sldId="308"/>
            <ac:spMk id="2" creationId="{E92D82CF-9093-41C0-81DD-49EFDF29186E}"/>
          </ac:spMkLst>
        </pc:spChg>
        <pc:spChg chg="mod">
          <ac:chgData name="이성준" userId="S::32173058@dankook.ac.kr::82c97524-798b-4b15-baab-cb3ef9485ece" providerId="AD" clId="Web-{838D1816-D983-E77C-6C01-D58C200419C5}" dt="2021-02-22T08:21:45.968" v="975" actId="20577"/>
          <ac:spMkLst>
            <pc:docMk/>
            <pc:sldMk cId="990097506" sldId="308"/>
            <ac:spMk id="4" creationId="{00000000-0000-0000-0000-000000000000}"/>
          </ac:spMkLst>
        </pc:spChg>
        <pc:spChg chg="add mod">
          <ac:chgData name="이성준" userId="S::32173058@dankook.ac.kr::82c97524-798b-4b15-baab-cb3ef9485ece" providerId="AD" clId="Web-{838D1816-D983-E77C-6C01-D58C200419C5}" dt="2021-02-22T09:01:00.002" v="1226"/>
          <ac:spMkLst>
            <pc:docMk/>
            <pc:sldMk cId="990097506" sldId="308"/>
            <ac:spMk id="5" creationId="{D6B683B8-1A1D-4E0B-B3AB-D85962F3187E}"/>
          </ac:spMkLst>
        </pc:spChg>
        <pc:spChg chg="add mod">
          <ac:chgData name="이성준" userId="S::32173058@dankook.ac.kr::82c97524-798b-4b15-baab-cb3ef9485ece" providerId="AD" clId="Web-{838D1816-D983-E77C-6C01-D58C200419C5}" dt="2021-02-22T09:45:11.110" v="1807" actId="20577"/>
          <ac:spMkLst>
            <pc:docMk/>
            <pc:sldMk cId="990097506" sldId="308"/>
            <ac:spMk id="6" creationId="{0D1769A0-8737-4B37-831C-1ECAEC507176}"/>
          </ac:spMkLst>
        </pc:spChg>
        <pc:spChg chg="add mod">
          <ac:chgData name="이성준" userId="S::32173058@dankook.ac.kr::82c97524-798b-4b15-baab-cb3ef9485ece" providerId="AD" clId="Web-{838D1816-D983-E77C-6C01-D58C200419C5}" dt="2021-02-22T09:01:07.232" v="1227"/>
          <ac:spMkLst>
            <pc:docMk/>
            <pc:sldMk cId="990097506" sldId="308"/>
            <ac:spMk id="8" creationId="{D049E69E-E7A9-4188-A874-750EBD5DFCEC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00:46.342" v="1216"/>
          <ac:spMkLst>
            <pc:docMk/>
            <pc:sldMk cId="990097506" sldId="308"/>
            <ac:spMk id="9" creationId="{DEAA8022-6AC4-4D6A-B18F-ED64C043C7E2}"/>
          </ac:spMkLst>
        </pc:spChg>
        <pc:spChg chg="del mod">
          <ac:chgData name="이성준" userId="S::32173058@dankook.ac.kr::82c97524-798b-4b15-baab-cb3ef9485ece" providerId="AD" clId="Web-{838D1816-D983-E77C-6C01-D58C200419C5}" dt="2021-02-22T08:23:22.983" v="994"/>
          <ac:spMkLst>
            <pc:docMk/>
            <pc:sldMk cId="990097506" sldId="308"/>
            <ac:spMk id="11" creationId="{F5CB03A8-699F-4C1A-8A92-04745BEB207F}"/>
          </ac:spMkLst>
        </pc:spChg>
        <pc:spChg chg="mod">
          <ac:chgData name="이성준" userId="S::32173058@dankook.ac.kr::82c97524-798b-4b15-baab-cb3ef9485ece" providerId="AD" clId="Web-{838D1816-D983-E77C-6C01-D58C200419C5}" dt="2021-02-22T08:22:06.156" v="989" actId="20577"/>
          <ac:spMkLst>
            <pc:docMk/>
            <pc:sldMk cId="990097506" sldId="308"/>
            <ac:spMk id="14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8:23:21.671" v="993"/>
          <ac:spMkLst>
            <pc:docMk/>
            <pc:sldMk cId="990097506" sldId="308"/>
            <ac:spMk id="23" creationId="{99D4564B-61B0-4B85-BC83-A85CEA1ACC5B}"/>
          </ac:spMkLst>
        </pc:spChg>
        <pc:picChg chg="del">
          <ac:chgData name="이성준" userId="S::32173058@dankook.ac.kr::82c97524-798b-4b15-baab-cb3ef9485ece" providerId="AD" clId="Web-{838D1816-D983-E77C-6C01-D58C200419C5}" dt="2021-02-22T08:23:19.186" v="990"/>
          <ac:picMkLst>
            <pc:docMk/>
            <pc:sldMk cId="990097506" sldId="308"/>
            <ac:picMk id="2" creationId="{E8F40E8D-3F3A-4DE2-B685-363DC4E8B978}"/>
          </ac:picMkLst>
        </pc:picChg>
        <pc:picChg chg="add mod">
          <ac:chgData name="이성준" userId="S::32173058@dankook.ac.kr::82c97524-798b-4b15-baab-cb3ef9485ece" providerId="AD" clId="Web-{838D1816-D983-E77C-6C01-D58C200419C5}" dt="2021-02-22T08:57:36.352" v="1137" actId="1076"/>
          <ac:picMkLst>
            <pc:docMk/>
            <pc:sldMk cId="990097506" sldId="308"/>
            <ac:picMk id="3" creationId="{4757286F-146F-4965-87D1-0C616BE660AC}"/>
          </ac:picMkLst>
        </pc:picChg>
        <pc:picChg chg="del">
          <ac:chgData name="이성준" userId="S::32173058@dankook.ac.kr::82c97524-798b-4b15-baab-cb3ef9485ece" providerId="AD" clId="Web-{838D1816-D983-E77C-6C01-D58C200419C5}" dt="2021-02-22T08:23:20.608" v="992"/>
          <ac:picMkLst>
            <pc:docMk/>
            <pc:sldMk cId="990097506" sldId="308"/>
            <ac:picMk id="10" creationId="{B8A7C6A4-E7CE-4FF2-BB4C-8DD7EC5D13BE}"/>
          </ac:picMkLst>
        </pc:picChg>
      </pc:sldChg>
      <pc:sldChg chg="addSp delSp modSp add replId">
        <pc:chgData name="이성준" userId="S::32173058@dankook.ac.kr::82c97524-798b-4b15-baab-cb3ef9485ece" providerId="AD" clId="Web-{838D1816-D983-E77C-6C01-D58C200419C5}" dt="2021-02-22T09:47:07.396" v="1809" actId="20577"/>
        <pc:sldMkLst>
          <pc:docMk/>
          <pc:sldMk cId="3775597089" sldId="309"/>
        </pc:sldMkLst>
        <pc:spChg chg="add del">
          <ac:chgData name="이성준" userId="S::32173058@dankook.ac.kr::82c97524-798b-4b15-baab-cb3ef9485ece" providerId="AD" clId="Web-{838D1816-D983-E77C-6C01-D58C200419C5}" dt="2021-02-22T09:08:06.808" v="1248"/>
          <ac:spMkLst>
            <pc:docMk/>
            <pc:sldMk cId="3775597089" sldId="309"/>
            <ac:spMk id="2" creationId="{6398B6D6-FD7C-49FF-8604-6C0D631B5C20}"/>
          </ac:spMkLst>
        </pc:spChg>
        <pc:spChg chg="mod">
          <ac:chgData name="이성준" userId="S::32173058@dankook.ac.kr::82c97524-798b-4b15-baab-cb3ef9485ece" providerId="AD" clId="Web-{838D1816-D983-E77C-6C01-D58C200419C5}" dt="2021-02-22T09:31:23.744" v="1504" actId="20577"/>
          <ac:spMkLst>
            <pc:docMk/>
            <pc:sldMk cId="3775597089" sldId="309"/>
            <ac:spMk id="4" creationId="{00000000-0000-0000-0000-000000000000}"/>
          </ac:spMkLst>
        </pc:spChg>
        <pc:spChg chg="mod">
          <ac:chgData name="이성준" userId="S::32173058@dankook.ac.kr::82c97524-798b-4b15-baab-cb3ef9485ece" providerId="AD" clId="Web-{838D1816-D983-E77C-6C01-D58C200419C5}" dt="2021-02-22T09:10:13.339" v="1330" actId="20577"/>
          <ac:spMkLst>
            <pc:docMk/>
            <pc:sldMk cId="3775597089" sldId="309"/>
            <ac:spMk id="6" creationId="{0D1769A0-8737-4B37-831C-1ECAEC507176}"/>
          </ac:spMkLst>
        </pc:spChg>
        <pc:spChg chg="add mod">
          <ac:chgData name="이성준" userId="S::32173058@dankook.ac.kr::82c97524-798b-4b15-baab-cb3ef9485ece" providerId="AD" clId="Web-{838D1816-D983-E77C-6C01-D58C200419C5}" dt="2021-02-22T09:10:55.963" v="1333" actId="20577"/>
          <ac:spMkLst>
            <pc:docMk/>
            <pc:sldMk cId="3775597089" sldId="309"/>
            <ac:spMk id="9" creationId="{8B52015D-8484-4E23-9F2A-D3D759332A88}"/>
          </ac:spMkLst>
        </pc:spChg>
        <pc:spChg chg="add mod">
          <ac:chgData name="이성준" userId="S::32173058@dankook.ac.kr::82c97524-798b-4b15-baab-cb3ef9485ece" providerId="AD" clId="Web-{838D1816-D983-E77C-6C01-D58C200419C5}" dt="2021-02-22T09:28:27.943" v="1486" actId="20577"/>
          <ac:spMkLst>
            <pc:docMk/>
            <pc:sldMk cId="3775597089" sldId="309"/>
            <ac:spMk id="10" creationId="{FC97976D-03BD-4EA7-912F-62048D062D86}"/>
          </ac:spMkLst>
        </pc:spChg>
        <pc:spChg chg="add mod">
          <ac:chgData name="이성준" userId="S::32173058@dankook.ac.kr::82c97524-798b-4b15-baab-cb3ef9485ece" providerId="AD" clId="Web-{838D1816-D983-E77C-6C01-D58C200419C5}" dt="2021-02-22T09:29:08.365" v="1501" actId="20577"/>
          <ac:spMkLst>
            <pc:docMk/>
            <pc:sldMk cId="3775597089" sldId="309"/>
            <ac:spMk id="11" creationId="{54D3402A-3A09-45C5-B6F3-B810F326EC7B}"/>
          </ac:spMkLst>
        </pc:spChg>
        <pc:spChg chg="add mod">
          <ac:chgData name="이성준" userId="S::32173058@dankook.ac.kr::82c97524-798b-4b15-baab-cb3ef9485ece" providerId="AD" clId="Web-{838D1816-D983-E77C-6C01-D58C200419C5}" dt="2021-02-22T09:28:24.975" v="1483" actId="1076"/>
          <ac:spMkLst>
            <pc:docMk/>
            <pc:sldMk cId="3775597089" sldId="309"/>
            <ac:spMk id="12" creationId="{7DE98A33-2663-4E94-B9BC-ECE175EA22ED}"/>
          </ac:spMkLst>
        </pc:spChg>
        <pc:spChg chg="add mod">
          <ac:chgData name="이성준" userId="S::32173058@dankook.ac.kr::82c97524-798b-4b15-baab-cb3ef9485ece" providerId="AD" clId="Web-{838D1816-D983-E77C-6C01-D58C200419C5}" dt="2021-02-22T09:28:24.990" v="1484" actId="1076"/>
          <ac:spMkLst>
            <pc:docMk/>
            <pc:sldMk cId="3775597089" sldId="309"/>
            <ac:spMk id="13" creationId="{116B4F52-703B-413C-9AA0-A5547865D077}"/>
          </ac:spMkLst>
        </pc:spChg>
        <pc:spChg chg="mod">
          <ac:chgData name="이성준" userId="S::32173058@dankook.ac.kr::82c97524-798b-4b15-baab-cb3ef9485ece" providerId="AD" clId="Web-{838D1816-D983-E77C-6C01-D58C200419C5}" dt="2021-02-22T09:47:07.396" v="1809" actId="20577"/>
          <ac:spMkLst>
            <pc:docMk/>
            <pc:sldMk cId="3775597089" sldId="309"/>
            <ac:spMk id="14" creationId="{00000000-0000-0000-0000-000000000000}"/>
          </ac:spMkLst>
        </pc:spChg>
        <pc:spChg chg="add mod">
          <ac:chgData name="이성준" userId="S::32173058@dankook.ac.kr::82c97524-798b-4b15-baab-cb3ef9485ece" providerId="AD" clId="Web-{838D1816-D983-E77C-6C01-D58C200419C5}" dt="2021-02-22T09:28:25.006" v="1485" actId="1076"/>
          <ac:spMkLst>
            <pc:docMk/>
            <pc:sldMk cId="3775597089" sldId="309"/>
            <ac:spMk id="15" creationId="{286C64EC-BE0B-4E10-B8AF-BCDB663E4CA2}"/>
          </ac:spMkLst>
        </pc:spChg>
        <pc:spChg chg="add mod">
          <ac:chgData name="이성준" userId="S::32173058@dankook.ac.kr::82c97524-798b-4b15-baab-cb3ef9485ece" providerId="AD" clId="Web-{838D1816-D983-E77C-6C01-D58C200419C5}" dt="2021-02-22T09:28:51.943" v="1492" actId="1076"/>
          <ac:spMkLst>
            <pc:docMk/>
            <pc:sldMk cId="3775597089" sldId="309"/>
            <ac:spMk id="17" creationId="{7D6902B2-C303-4679-BA4E-7BEC36F40629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39:20.609" v="1564"/>
          <ac:spMkLst>
            <pc:docMk/>
            <pc:sldMk cId="3775597089" sldId="309"/>
            <ac:spMk id="18" creationId="{7F0B0637-94B8-4107-8CB9-2AC252602BF9}"/>
          </ac:spMkLst>
        </pc:spChg>
        <pc:spChg chg="add mod">
          <ac:chgData name="이성준" userId="S::32173058@dankook.ac.kr::82c97524-798b-4b15-baab-cb3ef9485ece" providerId="AD" clId="Web-{838D1816-D983-E77C-6C01-D58C200419C5}" dt="2021-02-22T09:28:51.990" v="1494" actId="1076"/>
          <ac:spMkLst>
            <pc:docMk/>
            <pc:sldMk cId="3775597089" sldId="309"/>
            <ac:spMk id="19" creationId="{3B8F18FE-B8E2-4514-A927-40F3128E918E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17:33.571" v="1397"/>
          <ac:spMkLst>
            <pc:docMk/>
            <pc:sldMk cId="3775597089" sldId="309"/>
            <ac:spMk id="23" creationId="{89695D8B-F75A-443A-9DDF-C230274DDD7C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18:43.868" v="1406"/>
          <ac:spMkLst>
            <pc:docMk/>
            <pc:sldMk cId="3775597089" sldId="309"/>
            <ac:spMk id="26" creationId="{A2F9B016-7A3F-489B-A856-D4910D05CAD8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39:27.359" v="1569"/>
          <ac:spMkLst>
            <pc:docMk/>
            <pc:sldMk cId="3775597089" sldId="309"/>
            <ac:spMk id="29" creationId="{29D7EBA3-6F8E-46B6-940A-1F424B8970DD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39:21.531" v="1565"/>
          <ac:spMkLst>
            <pc:docMk/>
            <pc:sldMk cId="3775597089" sldId="309"/>
            <ac:spMk id="30" creationId="{1BAACE4D-3517-446A-A97C-3D737CDDD3B2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39:39.953" v="1599" actId="20577"/>
          <ac:spMkLst>
            <pc:docMk/>
            <pc:sldMk cId="3775597089" sldId="309"/>
            <ac:spMk id="32" creationId="{D1DA434F-256C-4160-804B-3E1CEE561BB2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28:35.599" v="1490"/>
          <ac:spMkLst>
            <pc:docMk/>
            <pc:sldMk cId="3775597089" sldId="309"/>
            <ac:spMk id="33" creationId="{E9AC26E7-5C60-4E04-8C19-DD047688021C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28:34.490" v="1489"/>
          <ac:spMkLst>
            <pc:docMk/>
            <pc:sldMk cId="3775597089" sldId="309"/>
            <ac:spMk id="34" creationId="{570AB4D4-B100-47ED-82BD-FCC69BC07F38}"/>
          </ac:spMkLst>
        </pc:spChg>
        <pc:graphicFrameChg chg="add mod modGraphic">
          <ac:chgData name="이성준" userId="S::32173058@dankook.ac.kr::82c97524-798b-4b15-baab-cb3ef9485ece" providerId="AD" clId="Web-{838D1816-D983-E77C-6C01-D58C200419C5}" dt="2021-02-22T09:28:24.943" v="1482" actId="1076"/>
          <ac:graphicFrameMkLst>
            <pc:docMk/>
            <pc:sldMk cId="3775597089" sldId="309"/>
            <ac:graphicFrameMk id="5" creationId="{40BB1AB9-25A0-432A-BF6F-22A56B7C7264}"/>
          </ac:graphicFrameMkLst>
        </pc:graphicFrameChg>
        <pc:graphicFrameChg chg="add del mod">
          <ac:chgData name="이성준" userId="S::32173058@dankook.ac.kr::82c97524-798b-4b15-baab-cb3ef9485ece" providerId="AD" clId="Web-{838D1816-D983-E77C-6C01-D58C200419C5}" dt="2021-02-22T09:39:30.359" v="1570"/>
          <ac:graphicFrameMkLst>
            <pc:docMk/>
            <pc:sldMk cId="3775597089" sldId="309"/>
            <ac:graphicFrameMk id="16" creationId="{43B6DEC0-2D77-4AFF-BA2A-CC6DBBD6AE1C}"/>
          </ac:graphicFrameMkLst>
        </pc:graphicFrameChg>
        <pc:picChg chg="del">
          <ac:chgData name="이성준" userId="S::32173058@dankook.ac.kr::82c97524-798b-4b15-baab-cb3ef9485ece" providerId="AD" clId="Web-{838D1816-D983-E77C-6C01-D58C200419C5}" dt="2021-02-22T09:04:37.496" v="1236"/>
          <ac:picMkLst>
            <pc:docMk/>
            <pc:sldMk cId="3775597089" sldId="309"/>
            <ac:picMk id="3" creationId="{4757286F-146F-4965-87D1-0C616BE660AC}"/>
          </ac:picMkLst>
        </pc:picChg>
        <pc:inkChg chg="add del">
          <ac:chgData name="이성준" userId="S::32173058@dankook.ac.kr::82c97524-798b-4b15-baab-cb3ef9485ece" providerId="AD" clId="Web-{838D1816-D983-E77C-6C01-D58C200419C5}" dt="2021-02-22T09:18:00.087" v="1400"/>
          <ac:inkMkLst>
            <pc:docMk/>
            <pc:sldMk cId="3775597089" sldId="309"/>
            <ac:inkMk id="24" creationId="{5EC1ACEF-E2BA-45C0-A90F-A34AF90942CF}"/>
          </ac:inkMkLst>
        </pc:inkChg>
        <pc:inkChg chg="add">
          <ac:chgData name="이성준" userId="S::32173058@dankook.ac.kr::82c97524-798b-4b15-baab-cb3ef9485ece" providerId="AD" clId="Web-{838D1816-D983-E77C-6C01-D58C200419C5}" dt="2021-02-22T09:17:52.524" v="1399"/>
          <ac:inkMkLst>
            <pc:docMk/>
            <pc:sldMk cId="3775597089" sldId="309"/>
            <ac:inkMk id="25" creationId="{023C4BB3-BDF3-4DE3-968B-BC1649C44E3A}"/>
          </ac:inkMkLst>
        </pc:inkChg>
        <pc:cxnChg chg="add del mod">
          <ac:chgData name="이성준" userId="S::32173058@dankook.ac.kr::82c97524-798b-4b15-baab-cb3ef9485ece" providerId="AD" clId="Web-{838D1816-D983-E77C-6C01-D58C200419C5}" dt="2021-02-22T09:15:01.900" v="1376"/>
          <ac:cxnSpMkLst>
            <pc:docMk/>
            <pc:sldMk cId="3775597089" sldId="309"/>
            <ac:cxnSpMk id="20" creationId="{F0F8897B-C871-4C38-9661-F7C11EB752A0}"/>
          </ac:cxnSpMkLst>
        </pc:cxnChg>
        <pc:cxnChg chg="add del mod">
          <ac:chgData name="이성준" userId="S::32173058@dankook.ac.kr::82c97524-798b-4b15-baab-cb3ef9485ece" providerId="AD" clId="Web-{838D1816-D983-E77C-6C01-D58C200419C5}" dt="2021-02-22T09:15:34.416" v="1381"/>
          <ac:cxnSpMkLst>
            <pc:docMk/>
            <pc:sldMk cId="3775597089" sldId="309"/>
            <ac:cxnSpMk id="21" creationId="{7C3D8043-DE41-4AB1-827F-7C031E476A27}"/>
          </ac:cxnSpMkLst>
        </pc:cxnChg>
        <pc:cxnChg chg="add del mod">
          <ac:chgData name="이성준" userId="S::32173058@dankook.ac.kr::82c97524-798b-4b15-baab-cb3ef9485ece" providerId="AD" clId="Web-{838D1816-D983-E77C-6C01-D58C200419C5}" dt="2021-02-22T09:16:37.587" v="1390"/>
          <ac:cxnSpMkLst>
            <pc:docMk/>
            <pc:sldMk cId="3775597089" sldId="309"/>
            <ac:cxnSpMk id="22" creationId="{12EDB1C2-B64F-4CE9-9A87-E48B47CC5ABA}"/>
          </ac:cxnSpMkLst>
        </pc:cxnChg>
        <pc:cxnChg chg="add del mod">
          <ac:chgData name="이성준" userId="S::32173058@dankook.ac.kr::82c97524-798b-4b15-baab-cb3ef9485ece" providerId="AD" clId="Web-{838D1816-D983-E77C-6C01-D58C200419C5}" dt="2021-02-22T09:24:34.929" v="1410"/>
          <ac:cxnSpMkLst>
            <pc:docMk/>
            <pc:sldMk cId="3775597089" sldId="309"/>
            <ac:cxnSpMk id="27" creationId="{82D096AC-B20B-47D5-8EA2-9C20CE274C76}"/>
          </ac:cxnSpMkLst>
        </pc:cxnChg>
        <pc:cxnChg chg="add del mod">
          <ac:chgData name="이성준" userId="S::32173058@dankook.ac.kr::82c97524-798b-4b15-baab-cb3ef9485ece" providerId="AD" clId="Web-{838D1816-D983-E77C-6C01-D58C200419C5}" dt="2021-02-22T09:39:25.047" v="1568"/>
          <ac:cxnSpMkLst>
            <pc:docMk/>
            <pc:sldMk cId="3775597089" sldId="309"/>
            <ac:cxnSpMk id="28" creationId="{2A51059E-77CE-4935-A012-1845698F7A27}"/>
          </ac:cxnSpMkLst>
        </pc:cxnChg>
        <pc:cxnChg chg="add del mod">
          <ac:chgData name="이성준" userId="S::32173058@dankook.ac.kr::82c97524-798b-4b15-baab-cb3ef9485ece" providerId="AD" clId="Web-{838D1816-D983-E77C-6C01-D58C200419C5}" dt="2021-02-22T09:39:23.890" v="1567"/>
          <ac:cxnSpMkLst>
            <pc:docMk/>
            <pc:sldMk cId="3775597089" sldId="309"/>
            <ac:cxnSpMk id="31" creationId="{B44F2017-DC77-4767-ABAC-0D60EE18771B}"/>
          </ac:cxnSpMkLst>
        </pc:cxnChg>
      </pc:sldChg>
      <pc:sldChg chg="addSp delSp modSp add ord replId addAnim modAnim">
        <pc:chgData name="이성준" userId="S::32173058@dankook.ac.kr::82c97524-798b-4b15-baab-cb3ef9485ece" providerId="AD" clId="Web-{838D1816-D983-E77C-6C01-D58C200419C5}" dt="2021-02-22T10:00:07.641" v="1924" actId="1076"/>
        <pc:sldMkLst>
          <pc:docMk/>
          <pc:sldMk cId="3681598878" sldId="310"/>
        </pc:sldMkLst>
        <pc:spChg chg="add mod">
          <ac:chgData name="이성준" userId="S::32173058@dankook.ac.kr::82c97524-798b-4b15-baab-cb3ef9485ece" providerId="AD" clId="Web-{838D1816-D983-E77C-6C01-D58C200419C5}" dt="2021-02-22T09:53:30.019" v="1847" actId="20577"/>
          <ac:spMkLst>
            <pc:docMk/>
            <pc:sldMk cId="3681598878" sldId="310"/>
            <ac:spMk id="2" creationId="{C5F6E9AA-AA52-47DC-8174-E1687542E570}"/>
          </ac:spMkLst>
        </pc:spChg>
        <pc:spChg chg="mod">
          <ac:chgData name="이성준" userId="S::32173058@dankook.ac.kr::82c97524-798b-4b15-baab-cb3ef9485ece" providerId="AD" clId="Web-{838D1816-D983-E77C-6C01-D58C200419C5}" dt="2021-02-22T09:31:27.588" v="1505" actId="20577"/>
          <ac:spMkLst>
            <pc:docMk/>
            <pc:sldMk cId="3681598878" sldId="310"/>
            <ac:spMk id="4" creationId="{00000000-0000-0000-0000-000000000000}"/>
          </ac:spMkLst>
        </pc:spChg>
        <pc:spChg chg="del">
          <ac:chgData name="이성준" userId="S::32173058@dankook.ac.kr::82c97524-798b-4b15-baab-cb3ef9485ece" providerId="AD" clId="Web-{838D1816-D983-E77C-6C01-D58C200419C5}" dt="2021-02-22T09:50:03.332" v="1841"/>
          <ac:spMkLst>
            <pc:docMk/>
            <pc:sldMk cId="3681598878" sldId="310"/>
            <ac:spMk id="5" creationId="{D6B683B8-1A1D-4E0B-B3AB-D85962F3187E}"/>
          </ac:spMkLst>
        </pc:spChg>
        <pc:spChg chg="mod">
          <ac:chgData name="이성준" userId="S::32173058@dankook.ac.kr::82c97524-798b-4b15-baab-cb3ef9485ece" providerId="AD" clId="Web-{838D1816-D983-E77C-6C01-D58C200419C5}" dt="2021-02-22T09:47:54.598" v="1824" actId="20577"/>
          <ac:spMkLst>
            <pc:docMk/>
            <pc:sldMk cId="3681598878" sldId="310"/>
            <ac:spMk id="6" creationId="{0D1769A0-8737-4B37-831C-1ECAEC507176}"/>
          </ac:spMkLst>
        </pc:spChg>
        <pc:spChg chg="del">
          <ac:chgData name="이성준" userId="S::32173058@dankook.ac.kr::82c97524-798b-4b15-baab-cb3ef9485ece" providerId="AD" clId="Web-{838D1816-D983-E77C-6C01-D58C200419C5}" dt="2021-02-22T09:50:04.004" v="1842"/>
          <ac:spMkLst>
            <pc:docMk/>
            <pc:sldMk cId="3681598878" sldId="310"/>
            <ac:spMk id="8" creationId="{D049E69E-E7A9-4188-A874-750EBD5DFCEC}"/>
          </ac:spMkLst>
        </pc:spChg>
        <pc:spChg chg="add del mod">
          <ac:chgData name="이성준" userId="S::32173058@dankook.ac.kr::82c97524-798b-4b15-baab-cb3ef9485ece" providerId="AD" clId="Web-{838D1816-D983-E77C-6C01-D58C200419C5}" dt="2021-02-22T09:59:06.549" v="1912"/>
          <ac:spMkLst>
            <pc:docMk/>
            <pc:sldMk cId="3681598878" sldId="310"/>
            <ac:spMk id="10" creationId="{AAB8B180-9C03-41A1-96F2-A3582BB9FD5A}"/>
          </ac:spMkLst>
        </pc:spChg>
        <pc:spChg chg="add mod">
          <ac:chgData name="이성준" userId="S::32173058@dankook.ac.kr::82c97524-798b-4b15-baab-cb3ef9485ece" providerId="AD" clId="Web-{838D1816-D983-E77C-6C01-D58C200419C5}" dt="2021-02-22T09:53:51.269" v="1867" actId="20577"/>
          <ac:spMkLst>
            <pc:docMk/>
            <pc:sldMk cId="3681598878" sldId="310"/>
            <ac:spMk id="11" creationId="{9F8FFDDD-4161-4865-BBBE-B66CEBE9A2F9}"/>
          </ac:spMkLst>
        </pc:spChg>
        <pc:spChg chg="add mod">
          <ac:chgData name="이성준" userId="S::32173058@dankook.ac.kr::82c97524-798b-4b15-baab-cb3ef9485ece" providerId="AD" clId="Web-{838D1816-D983-E77C-6C01-D58C200419C5}" dt="2021-02-22T09:54:07.612" v="1888" actId="20577"/>
          <ac:spMkLst>
            <pc:docMk/>
            <pc:sldMk cId="3681598878" sldId="310"/>
            <ac:spMk id="12" creationId="{8E498FCA-F4C2-46B1-BAA6-CEADE29F8BFF}"/>
          </ac:spMkLst>
        </pc:spChg>
        <pc:spChg chg="mod">
          <ac:chgData name="이성준" userId="S::32173058@dankook.ac.kr::82c97524-798b-4b15-baab-cb3ef9485ece" providerId="AD" clId="Web-{838D1816-D983-E77C-6C01-D58C200419C5}" dt="2021-02-22T09:39:54.078" v="1623" actId="20577"/>
          <ac:spMkLst>
            <pc:docMk/>
            <pc:sldMk cId="3681598878" sldId="310"/>
            <ac:spMk id="14" creationId="{00000000-0000-0000-0000-000000000000}"/>
          </ac:spMkLst>
        </pc:spChg>
        <pc:spChg chg="add mod">
          <ac:chgData name="이성준" userId="S::32173058@dankook.ac.kr::82c97524-798b-4b15-baab-cb3ef9485ece" providerId="AD" clId="Web-{838D1816-D983-E77C-6C01-D58C200419C5}" dt="2021-02-22T10:00:07.641" v="1924" actId="1076"/>
          <ac:spMkLst>
            <pc:docMk/>
            <pc:sldMk cId="3681598878" sldId="310"/>
            <ac:spMk id="15" creationId="{957AFF73-8474-4727-9F38-D6CFBF8ACC92}"/>
          </ac:spMkLst>
        </pc:spChg>
        <pc:picChg chg="del">
          <ac:chgData name="이성준" userId="S::32173058@dankook.ac.kr::82c97524-798b-4b15-baab-cb3ef9485ece" providerId="AD" clId="Web-{838D1816-D983-E77C-6C01-D58C200419C5}" dt="2021-02-22T09:43:39.404" v="1799"/>
          <ac:picMkLst>
            <pc:docMk/>
            <pc:sldMk cId="3681598878" sldId="310"/>
            <ac:picMk id="3" creationId="{4757286F-146F-4965-87D1-0C616BE660AC}"/>
          </ac:picMkLst>
        </pc:picChg>
        <pc:picChg chg="add mod">
          <ac:chgData name="이성준" userId="S::32173058@dankook.ac.kr::82c97524-798b-4b15-baab-cb3ef9485ece" providerId="AD" clId="Web-{838D1816-D983-E77C-6C01-D58C200419C5}" dt="2021-02-22T09:59:12.064" v="1915" actId="1076"/>
          <ac:picMkLst>
            <pc:docMk/>
            <pc:sldMk cId="3681598878" sldId="310"/>
            <ac:picMk id="13" creationId="{FD4E25F7-EA3F-484A-9DC8-B77F13B00B2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21273 7038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7C3AC-BA59-4EBE-AC7D-605BF6E23E8E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6A4C0-260C-41D1-B807-39C83C5CD7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2190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6743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0510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1628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508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6A4C0-260C-41D1-B807-39C83C5CD71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528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050" y="685801"/>
            <a:ext cx="6086475" cy="3046228"/>
          </a:xfrm>
        </p:spPr>
        <p:txBody>
          <a:bodyPr anchor="b">
            <a:normAutofit/>
          </a:bodyPr>
          <a:lstStyle>
            <a:lvl1pPr algn="ctr">
              <a:defRPr sz="2700" cap="none" spc="9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050" y="4114800"/>
            <a:ext cx="6086475" cy="2057400"/>
          </a:xfrm>
        </p:spPr>
        <p:txBody>
          <a:bodyPr/>
          <a:lstStyle>
            <a:lvl1pPr marL="0" indent="0" algn="ctr">
              <a:buNone/>
              <a:defRPr sz="1800" i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448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15175" cy="1371600"/>
          </a:xfrm>
        </p:spPr>
        <p:txBody>
          <a:bodyPr>
            <a:normAutofit/>
          </a:bodyPr>
          <a:lstStyle>
            <a:lvl1pPr algn="l">
              <a:defRPr sz="2400" cap="all" spc="2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158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774071"/>
          </a:xfrm>
        </p:spPr>
        <p:txBody>
          <a:bodyPr anchor="b">
            <a:normAutofit/>
          </a:bodyPr>
          <a:lstStyle>
            <a:lvl1pPr algn="ctr">
              <a:defRPr sz="4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641624"/>
            <a:ext cx="7886700" cy="1448026"/>
          </a:xfrm>
        </p:spPr>
        <p:txBody>
          <a:bodyPr/>
          <a:lstStyle>
            <a:lvl1pPr marL="0" indent="0" algn="ctr">
              <a:buNone/>
              <a:defRPr sz="1800" i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221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54" y="566278"/>
            <a:ext cx="7134322" cy="965458"/>
          </a:xfrm>
        </p:spPr>
        <p:txBody>
          <a:bodyPr/>
          <a:lstStyle>
            <a:lvl1pPr algn="ctr">
              <a:defRPr cap="all" spc="2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319" y="2057401"/>
            <a:ext cx="377364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9056" y="2057401"/>
            <a:ext cx="3762626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1754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707414" cy="1149350"/>
          </a:xfrm>
        </p:spPr>
        <p:txBody>
          <a:bodyPr>
            <a:normAutofit/>
          </a:bodyPr>
          <a:lstStyle>
            <a:lvl1pPr algn="ctr">
              <a:defRPr sz="2400" cap="all" spc="2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 i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148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327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99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9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396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5104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040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9C5F-FEE3-4252-90BD-FFD66E38EB3F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1C3A-0E97-4803-AE41-1DD5E09D0D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15175" cy="137160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254103"/>
            <a:ext cx="7115176" cy="391809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6835667" y="3275064"/>
            <a:ext cx="4114801" cy="30787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700" cap="all" spc="38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95452" y="3275063"/>
            <a:ext cx="4114800" cy="30787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700" cap="none" spc="38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7255" y="6356351"/>
            <a:ext cx="653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700" spc="225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1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685800" rtl="0" eaLnBrk="1" latinLnBrk="0" hangingPunct="1">
        <a:lnSpc>
          <a:spcPct val="105000"/>
        </a:lnSpc>
        <a:spcBef>
          <a:spcPct val="0"/>
        </a:spcBef>
        <a:buNone/>
        <a:defRPr sz="2700" b="1" kern="1200" spc="68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2000"/>
        </a:lnSpc>
        <a:spcBef>
          <a:spcPts val="750"/>
        </a:spcBef>
        <a:buSzPct val="70000"/>
        <a:buFont typeface="Arial" panose="020B0604020202020204" pitchFamily="34" charset="0"/>
        <a:buChar char="•"/>
        <a:defRPr sz="1800" kern="1200" spc="38">
          <a:solidFill>
            <a:schemeClr val="tx2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2000"/>
        </a:lnSpc>
        <a:spcBef>
          <a:spcPts val="375"/>
        </a:spcBef>
        <a:buSzPct val="70000"/>
        <a:buFont typeface="Arial" panose="020B0604020202020204" pitchFamily="34" charset="0"/>
        <a:buChar char="•"/>
        <a:defRPr sz="1500" kern="1200" spc="38">
          <a:solidFill>
            <a:schemeClr val="tx2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2000"/>
        </a:lnSpc>
        <a:spcBef>
          <a:spcPts val="375"/>
        </a:spcBef>
        <a:buSzPct val="70000"/>
        <a:buFont typeface="Arial" panose="020B0604020202020204" pitchFamily="34" charset="0"/>
        <a:buChar char="•"/>
        <a:defRPr sz="1400" kern="1200" spc="38">
          <a:solidFill>
            <a:schemeClr val="tx2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2000"/>
        </a:lnSpc>
        <a:spcBef>
          <a:spcPts val="375"/>
        </a:spcBef>
        <a:buSzPct val="70000"/>
        <a:buFont typeface="Arial" panose="020B0604020202020204" pitchFamily="34" charset="0"/>
        <a:buChar char="•"/>
        <a:defRPr sz="1200" kern="1200" spc="38">
          <a:solidFill>
            <a:schemeClr val="tx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2000"/>
        </a:lnSpc>
        <a:spcBef>
          <a:spcPts val="375"/>
        </a:spcBef>
        <a:buSzPct val="70000"/>
        <a:buFont typeface="Arial" panose="020B0604020202020204" pitchFamily="34" charset="0"/>
        <a:buChar char="•"/>
        <a:defRPr sz="1200" kern="1200" spc="38">
          <a:solidFill>
            <a:schemeClr val="tx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hyperlink" Target="http://mutizen.tistory.com/23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="" xmlns:a16="http://schemas.microsoft.com/office/drawing/2014/main" id="{30103171-0BA0-4AF0-AF05-04AFA1A4AC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거미줄 같이 연결된 점들">
            <a:extLst>
              <a:ext uri="{FF2B5EF4-FFF2-40B4-BE49-F238E27FC236}">
                <a16:creationId xmlns="" xmlns:a16="http://schemas.microsoft.com/office/drawing/2014/main" id="{A2D5B5FD-862A-473B-9E61-3DD460F263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6680" r="22156" b="-6"/>
          <a:stretch/>
        </p:blipFill>
        <p:spPr>
          <a:xfrm>
            <a:off x="15" y="857258"/>
            <a:ext cx="3571860" cy="5143492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E128B901-D4EA-4C4D-A150-23D2A6DEC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32095" y="857251"/>
            <a:ext cx="5611906" cy="51434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A760B08A-B322-4C79-AB6D-7E4246352E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57650" y="1371600"/>
            <a:ext cx="4574326" cy="41148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2441762"/>
            <a:ext cx="3571875" cy="1770322"/>
          </a:xfrm>
        </p:spPr>
        <p:txBody>
          <a:bodyPr lIns="109728" tIns="109728" rIns="109728" bIns="91440" anchor="b">
            <a:noAutofit/>
          </a:bodyPr>
          <a:lstStyle/>
          <a:p>
            <a:r>
              <a:rPr lang="en-US" altLang="ko-KR" sz="2800" dirty="0">
                <a:ea typeface="+mj-lt"/>
                <a:cs typeface="+mj-lt"/>
              </a:rPr>
              <a:t>Chapter. 35</a:t>
            </a:r>
            <a:br>
              <a:rPr lang="en-US" altLang="ko-KR" sz="2800" dirty="0">
                <a:ea typeface="+mj-lt"/>
                <a:cs typeface="+mj-lt"/>
              </a:rPr>
            </a:br>
            <a:r>
              <a:rPr lang="ko-KR" sz="2800" dirty="0">
                <a:ea typeface="+mj-lt"/>
                <a:cs typeface="+mj-lt"/>
              </a:rPr>
              <a:t/>
            </a:r>
            <a:br>
              <a:rPr lang="ko-KR" sz="2800" dirty="0">
                <a:ea typeface="+mj-lt"/>
                <a:cs typeface="+mj-lt"/>
              </a:rPr>
            </a:br>
            <a:r>
              <a:rPr lang="ko-KR" sz="2800" dirty="0" err="1">
                <a:ea typeface="+mj-lt"/>
                <a:cs typeface="+mj-lt"/>
              </a:rPr>
              <a:t>Process</a:t>
            </a:r>
            <a:r>
              <a:rPr lang="ko-KR" sz="2800" dirty="0">
                <a:ea typeface="+mj-lt"/>
                <a:cs typeface="+mj-lt"/>
              </a:rPr>
              <a:t> </a:t>
            </a:r>
            <a:r>
              <a:rPr lang="ko-KR" sz="2800" dirty="0" err="1">
                <a:ea typeface="+mj-lt"/>
                <a:cs typeface="+mj-lt"/>
              </a:rPr>
              <a:t>Priorities</a:t>
            </a:r>
            <a:r>
              <a:rPr lang="ko-KR" sz="2800" dirty="0">
                <a:ea typeface="+mj-lt"/>
                <a:cs typeface="+mj-lt"/>
              </a:rPr>
              <a:t/>
            </a:r>
            <a:br>
              <a:rPr lang="ko-KR" sz="2800" dirty="0">
                <a:ea typeface="+mj-lt"/>
                <a:cs typeface="+mj-lt"/>
              </a:rPr>
            </a:br>
            <a:r>
              <a:rPr lang="ko-KR" sz="2800" dirty="0">
                <a:ea typeface="+mj-lt"/>
                <a:cs typeface="+mj-lt"/>
              </a:rPr>
              <a:t>and</a:t>
            </a:r>
            <a:br>
              <a:rPr lang="ko-KR" sz="2800" dirty="0">
                <a:ea typeface="+mj-lt"/>
                <a:cs typeface="+mj-lt"/>
              </a:rPr>
            </a:br>
            <a:r>
              <a:rPr lang="ko-KR" sz="2800" dirty="0" err="1">
                <a:ea typeface="+mj-lt"/>
                <a:cs typeface="+mj-lt"/>
              </a:rPr>
              <a:t>Scheduling</a:t>
            </a:r>
            <a:endParaRPr lang="ko-KR" sz="2800" b="0" dirty="0" err="1">
              <a:ea typeface="+mj-lt"/>
              <a:cs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63035" y="4848785"/>
            <a:ext cx="3571875" cy="454960"/>
          </a:xfrm>
        </p:spPr>
        <p:txBody>
          <a:bodyPr lIns="109728" tIns="109728" rIns="109728" bIns="91440" anchor="t">
            <a:normAutofit fontScale="92500" lnSpcReduction="20000"/>
          </a:bodyPr>
          <a:lstStyle/>
          <a:p>
            <a:r>
              <a:rPr lang="ko-KR" dirty="0">
                <a:ea typeface="+mj-lt"/>
                <a:cs typeface="+mj-lt"/>
              </a:rPr>
              <a:t>23 </a:t>
            </a:r>
            <a:r>
              <a:rPr lang="ko-KR" dirty="0" err="1">
                <a:ea typeface="+mj-lt"/>
                <a:cs typeface="+mj-lt"/>
              </a:rPr>
              <a:t>February</a:t>
            </a:r>
            <a:r>
              <a:rPr lang="ko-KR" dirty="0">
                <a:ea typeface="+mj-lt"/>
                <a:cs typeface="+mj-lt"/>
              </a:rPr>
              <a:t>, 2021</a:t>
            </a:r>
            <a:endParaRPr lang="ko-KR" dirty="0"/>
          </a:p>
        </p:txBody>
      </p:sp>
    </p:spTree>
    <p:extLst>
      <p:ext uri="{BB962C8B-B14F-4D97-AF65-F5344CB8AC3E}">
        <p14:creationId xmlns="" xmlns:p14="http://schemas.microsoft.com/office/powerpoint/2010/main" val="23048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/>
            <a:r>
              <a:rPr lang="en-US" altLang="ko-KR" sz="2400" b="1">
                <a:latin typeface="Times New Roman"/>
                <a:ea typeface="맑은 고딕"/>
                <a:cs typeface="Times New Roman"/>
              </a:rPr>
              <a:t>Overview of real-time process scheduling (3/4)</a:t>
            </a:r>
            <a:endParaRPr lang="ko-KR" altLang="en-US" sz="2400" b="1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 bwMode="auto">
          <a:xfrm>
            <a:off x="372745" y="852170"/>
            <a:ext cx="8578215" cy="39574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 SCHED_RR(라운드 로빈)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6" name="Rect 0">
            <a:extLst>
              <a:ext uri="{FF2B5EF4-FFF2-40B4-BE49-F238E27FC236}">
                <a16:creationId xmlns="" xmlns:a16="http://schemas.microsoft.com/office/drawing/2014/main" id="{0D1769A0-8737-4B37-831C-1ECAEC507176}"/>
              </a:ext>
            </a:extLst>
          </p:cNvPr>
          <p:cNvSpPr txBox="1">
            <a:spLocks/>
          </p:cNvSpPr>
          <p:nvPr/>
        </p:nvSpPr>
        <p:spPr bwMode="auto">
          <a:xfrm>
            <a:off x="566473" y="1249313"/>
            <a:ext cx="8578215" cy="3620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600" b="1">
                <a:latin typeface="Times New Roman"/>
                <a:ea typeface="맑은 고딕"/>
                <a:cs typeface="Times New Roman"/>
              </a:rPr>
              <a:t>1. 할당 시간의 마지막 도달</a:t>
            </a:r>
            <a:endParaRPr lang="en-US" altLang="ko-KR" sz="1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9" name="Rect 0">
            <a:extLst>
              <a:ext uri="{FF2B5EF4-FFF2-40B4-BE49-F238E27FC236}">
                <a16:creationId xmlns="" xmlns:a16="http://schemas.microsoft.com/office/drawing/2014/main" id="{8B52015D-8484-4E23-9F2A-D3D759332A88}"/>
              </a:ext>
            </a:extLst>
          </p:cNvPr>
          <p:cNvSpPr txBox="1">
            <a:spLocks/>
          </p:cNvSpPr>
          <p:nvPr/>
        </p:nvSpPr>
        <p:spPr bwMode="auto">
          <a:xfrm>
            <a:off x="566472" y="1607711"/>
            <a:ext cx="8578215" cy="3620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>
                <a:latin typeface="Times New Roman"/>
                <a:ea typeface="맑은 고딕"/>
                <a:cs typeface="Times New Roman"/>
              </a:rPr>
              <a:t>2. 자발적으로 블로킹 시스템 호출, 혹은 CPU 사용 포기</a:t>
            </a:r>
            <a:endParaRPr lang="en-US" altLang="ko-KR" sz="1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0" name="Rect 0">
            <a:extLst>
              <a:ext uri="{FF2B5EF4-FFF2-40B4-BE49-F238E27FC236}">
                <a16:creationId xmlns="" xmlns:a16="http://schemas.microsoft.com/office/drawing/2014/main" id="{FC97976D-03BD-4EA7-912F-62048D062D86}"/>
              </a:ext>
            </a:extLst>
          </p:cNvPr>
          <p:cNvSpPr txBox="1">
            <a:spLocks/>
          </p:cNvSpPr>
          <p:nvPr/>
        </p:nvSpPr>
        <p:spPr bwMode="auto">
          <a:xfrm>
            <a:off x="566473" y="1966109"/>
            <a:ext cx="8578215" cy="3620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ko-KR" sz="1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1" name="Rect 0">
            <a:extLst>
              <a:ext uri="{FF2B5EF4-FFF2-40B4-BE49-F238E27FC236}">
                <a16:creationId xmlns="" xmlns:a16="http://schemas.microsoft.com/office/drawing/2014/main" id="{54D3402A-3A09-45C5-B6F3-B810F326EC7B}"/>
              </a:ext>
            </a:extLst>
          </p:cNvPr>
          <p:cNvSpPr txBox="1">
            <a:spLocks/>
          </p:cNvSpPr>
          <p:nvPr/>
        </p:nvSpPr>
        <p:spPr bwMode="auto">
          <a:xfrm>
            <a:off x="566472" y="3787160"/>
            <a:ext cx="8578215" cy="3620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>
                <a:latin typeface="Times New Roman"/>
                <a:ea typeface="맑은 고딕"/>
                <a:cs typeface="Times New Roman"/>
              </a:rPr>
              <a:t>3. 우선순위가 더 높은 프로세스가 선점</a:t>
            </a:r>
            <a:endParaRPr lang="en-US" altLang="ko-KR" sz="1600" b="1" dirty="0">
              <a:latin typeface="Times New Roman"/>
              <a:ea typeface="맑은 고딕"/>
              <a:cs typeface="Times New Roman"/>
            </a:endParaRPr>
          </a:p>
        </p:txBody>
      </p:sp>
      <p:graphicFrame>
        <p:nvGraphicFramePr>
          <p:cNvPr id="5" name="표 11">
            <a:extLst>
              <a:ext uri="{FF2B5EF4-FFF2-40B4-BE49-F238E27FC236}">
                <a16:creationId xmlns="" xmlns:a16="http://schemas.microsoft.com/office/drawing/2014/main" id="{40BB1AB9-25A0-432A-BF6F-22A56B7C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4826663"/>
              </p:ext>
            </p:extLst>
          </p:nvPr>
        </p:nvGraphicFramePr>
        <p:xfrm>
          <a:off x="1517671" y="2340012"/>
          <a:ext cx="5540038" cy="5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434">
                  <a:extLst>
                    <a:ext uri="{9D8B030D-6E8A-4147-A177-3AD203B41FA5}">
                      <a16:colId xmlns="" xmlns:a16="http://schemas.microsoft.com/office/drawing/2014/main" val="673041240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1529552497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2629412603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3072962733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2776747452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2273528721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466002503"/>
                    </a:ext>
                  </a:extLst>
                </a:gridCol>
              </a:tblGrid>
              <a:tr h="5521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8962511"/>
                  </a:ext>
                </a:extLst>
              </a:tr>
            </a:tbl>
          </a:graphicData>
        </a:graphic>
      </p:graphicFrame>
      <p:sp>
        <p:nvSpPr>
          <p:cNvPr id="12" name="화살표: 왼쪽 11">
            <a:extLst>
              <a:ext uri="{FF2B5EF4-FFF2-40B4-BE49-F238E27FC236}">
                <a16:creationId xmlns="" xmlns:a16="http://schemas.microsoft.com/office/drawing/2014/main" id="{7DE98A33-2663-4E94-B9BC-ECE175EA22ED}"/>
              </a:ext>
            </a:extLst>
          </p:cNvPr>
          <p:cNvSpPr/>
          <p:nvPr/>
        </p:nvSpPr>
        <p:spPr>
          <a:xfrm rot="10800000">
            <a:off x="6998415" y="2373023"/>
            <a:ext cx="978330" cy="484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16B4F52-703B-413C-9AA0-A5547865D077}"/>
              </a:ext>
            </a:extLst>
          </p:cNvPr>
          <p:cNvSpPr txBox="1"/>
          <p:nvPr/>
        </p:nvSpPr>
        <p:spPr>
          <a:xfrm>
            <a:off x="6646351" y="1929055"/>
            <a:ext cx="699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front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86C64EC-BE0B-4E10-B8AF-BCDB663E4CA2}"/>
              </a:ext>
            </a:extLst>
          </p:cNvPr>
          <p:cNvSpPr txBox="1"/>
          <p:nvPr/>
        </p:nvSpPr>
        <p:spPr>
          <a:xfrm>
            <a:off x="1231630" y="1929054"/>
            <a:ext cx="699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rear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43B6DEC0-2D77-4AFF-BA2A-CC6DBBD6A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0387988"/>
              </p:ext>
            </p:extLst>
          </p:nvPr>
        </p:nvGraphicFramePr>
        <p:xfrm>
          <a:off x="1537043" y="4868172"/>
          <a:ext cx="5540038" cy="5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434">
                  <a:extLst>
                    <a:ext uri="{9D8B030D-6E8A-4147-A177-3AD203B41FA5}">
                      <a16:colId xmlns="" xmlns:a16="http://schemas.microsoft.com/office/drawing/2014/main" val="673041240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1529552497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2629412603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3072962733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2776747452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2273528721"/>
                    </a:ext>
                  </a:extLst>
                </a:gridCol>
                <a:gridCol w="791434">
                  <a:extLst>
                    <a:ext uri="{9D8B030D-6E8A-4147-A177-3AD203B41FA5}">
                      <a16:colId xmlns="" xmlns:a16="http://schemas.microsoft.com/office/drawing/2014/main" val="466002503"/>
                    </a:ext>
                  </a:extLst>
                </a:gridCol>
              </a:tblGrid>
              <a:tr h="5521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8962511"/>
                  </a:ext>
                </a:extLst>
              </a:tr>
            </a:tbl>
          </a:graphicData>
        </a:graphic>
      </p:graphicFrame>
      <p:sp>
        <p:nvSpPr>
          <p:cNvPr id="17" name="화살표: 왼쪽 16">
            <a:extLst>
              <a:ext uri="{FF2B5EF4-FFF2-40B4-BE49-F238E27FC236}">
                <a16:creationId xmlns="" xmlns:a16="http://schemas.microsoft.com/office/drawing/2014/main" id="{7D6902B2-C303-4679-BA4E-7BEC36F40629}"/>
              </a:ext>
            </a:extLst>
          </p:cNvPr>
          <p:cNvSpPr/>
          <p:nvPr/>
        </p:nvSpPr>
        <p:spPr>
          <a:xfrm rot="10800000">
            <a:off x="7017787" y="4901183"/>
            <a:ext cx="978330" cy="484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B0637-94B8-4107-8CB9-2AC252602BF9}"/>
              </a:ext>
            </a:extLst>
          </p:cNvPr>
          <p:cNvSpPr txBox="1"/>
          <p:nvPr/>
        </p:nvSpPr>
        <p:spPr>
          <a:xfrm>
            <a:off x="6665723" y="5454918"/>
            <a:ext cx="699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front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B8F18FE-B8E2-4514-A927-40F3128E918E}"/>
              </a:ext>
            </a:extLst>
          </p:cNvPr>
          <p:cNvSpPr txBox="1"/>
          <p:nvPr/>
        </p:nvSpPr>
        <p:spPr>
          <a:xfrm>
            <a:off x="1221943" y="5454917"/>
            <a:ext cx="699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rear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23C4BB3-BDF3-4DE3-968B-BC1649C44E3A}"/>
                  </a:ext>
                </a:extLst>
              </p14:cNvPr>
              <p14:cNvContentPartPr/>
              <p14:nvPr/>
            </p14:nvContentPartPr>
            <p14:xfrm>
              <a:off x="4320152" y="2499101"/>
              <a:ext cx="9525" cy="9525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="" xmlns:a16="http://schemas.microsoft.com/office/drawing/2014/main" id="{023C4BB3-BDF3-4DE3-968B-BC1649C44E3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53427" y="2032376"/>
                <a:ext cx="952500" cy="9525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연결선: 꺾임 27">
            <a:extLst>
              <a:ext uri="{FF2B5EF4-FFF2-40B4-BE49-F238E27FC236}">
                <a16:creationId xmlns="" xmlns:a16="http://schemas.microsoft.com/office/drawing/2014/main" id="{2A51059E-77CE-4935-A012-1845698F7A27}"/>
              </a:ext>
            </a:extLst>
          </p:cNvPr>
          <p:cNvCxnSpPr/>
          <p:nvPr/>
        </p:nvCxnSpPr>
        <p:spPr>
          <a:xfrm>
            <a:off x="3388318" y="4434452"/>
            <a:ext cx="1001578" cy="40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9D7EBA3-6F8E-46B6-940A-1F424B8970DD}"/>
              </a:ext>
            </a:extLst>
          </p:cNvPr>
          <p:cNvSpPr txBox="1"/>
          <p:nvPr/>
        </p:nvSpPr>
        <p:spPr>
          <a:xfrm>
            <a:off x="1967801" y="4263487"/>
            <a:ext cx="15614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ea typeface="맑은 고딕"/>
              </a:rPr>
              <a:t>Process 1</a:t>
            </a:r>
            <a:endParaRPr lang="ko-KR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1BAACE4D-3517-446A-A97C-3D737CDDD3B2}"/>
              </a:ext>
            </a:extLst>
          </p:cNvPr>
          <p:cNvSpPr/>
          <p:nvPr/>
        </p:nvSpPr>
        <p:spPr>
          <a:xfrm>
            <a:off x="4390862" y="4826751"/>
            <a:ext cx="290594" cy="87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B44F2017-DC77-4767-ABAC-0D60EE18771B}"/>
              </a:ext>
            </a:extLst>
          </p:cNvPr>
          <p:cNvCxnSpPr/>
          <p:nvPr/>
        </p:nvCxnSpPr>
        <p:spPr>
          <a:xfrm flipV="1">
            <a:off x="4553112" y="4556986"/>
            <a:ext cx="31384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1DA434F-256C-4160-804B-3E1CEE561BB2}"/>
              </a:ext>
            </a:extLst>
          </p:cNvPr>
          <p:cNvSpPr txBox="1"/>
          <p:nvPr/>
        </p:nvSpPr>
        <p:spPr>
          <a:xfrm>
            <a:off x="4805926" y="4331292"/>
            <a:ext cx="15905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ea typeface="맑은 고딕"/>
              </a:rPr>
              <a:t>Process 2</a:t>
            </a:r>
            <a:endParaRPr lang="ko-KR"/>
          </a:p>
        </p:txBody>
      </p:sp>
      <p:cxnSp>
        <p:nvCxnSpPr>
          <p:cNvPr id="24" name="직선 화살표 연결선 23"/>
          <p:cNvCxnSpPr>
            <a:stCxn id="15" idx="3"/>
          </p:cNvCxnSpPr>
          <p:nvPr/>
        </p:nvCxnSpPr>
        <p:spPr>
          <a:xfrm>
            <a:off x="1930992" y="2113720"/>
            <a:ext cx="4585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75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/>
            <a:r>
              <a:rPr lang="en-US" altLang="ko-KR" sz="2400" b="1">
                <a:latin typeface="Times New Roman"/>
                <a:ea typeface="맑은 고딕"/>
                <a:cs typeface="Times New Roman"/>
              </a:rPr>
              <a:t>Overview of real-time process scheduling (4/</a:t>
            </a:r>
            <a:r>
              <a:rPr lang="ko-KR" altLang="ko-KR" sz="2400" b="1">
                <a:latin typeface="Times New Roman"/>
                <a:ea typeface="맑은 고딕"/>
                <a:cs typeface="Times New Roman"/>
              </a:rPr>
              <a:t>4</a:t>
            </a:r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)</a:t>
            </a:r>
            <a:endParaRPr lang="ko-KR" altLang="en-US" sz="2400" b="1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 bwMode="auto">
          <a:xfrm>
            <a:off x="372745" y="852170"/>
            <a:ext cx="8578215" cy="39574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 SCHED_FIFO(First-in, First-out)</a:t>
            </a:r>
            <a:endParaRPr lang="ko-KR" altLang="ko-KR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6" name="Rect 0">
            <a:extLst>
              <a:ext uri="{FF2B5EF4-FFF2-40B4-BE49-F238E27FC236}">
                <a16:creationId xmlns="" xmlns:a16="http://schemas.microsoft.com/office/drawing/2014/main" id="{0D1769A0-8737-4B37-831C-1ECAEC507176}"/>
              </a:ext>
            </a:extLst>
          </p:cNvPr>
          <p:cNvSpPr txBox="1">
            <a:spLocks/>
          </p:cNvSpPr>
          <p:nvPr/>
        </p:nvSpPr>
        <p:spPr bwMode="auto">
          <a:xfrm>
            <a:off x="566473" y="1249313"/>
            <a:ext cx="8578215" cy="12477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600" b="1">
                <a:latin typeface="Times New Roman"/>
                <a:ea typeface="맑은 고딕"/>
                <a:cs typeface="Times New Roman"/>
              </a:rPr>
              <a:t>정적 우선순위 스케줄링이라고도 불리우며, 이는 각 스레드의 고정 우선순위를 정의하기 때문이다. 이 정책 스케쥴러는 SCHED_FIFO 스레드 목록을 우선 순위 순서로 스캔하여 실행할 준비가 된 가장 우선 순위가 높은 스레드를 스케줄한다. 이 스레드는 차단,종료 또는 실행할 준비가 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된 가장 높은 우선 순위를 갖는 스레드로 대체될 때 까지 실행하는 정책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 </a:t>
            </a:r>
            <a:endParaRPr lang="en-US" altLang="en-US" sz="1600" b="1">
              <a:latin typeface="Times New Roman"/>
              <a:ea typeface="굴림"/>
              <a:cs typeface="Times New Roman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="" xmlns:a16="http://schemas.microsoft.com/office/drawing/2014/main" id="{C5F6E9AA-AA52-47DC-8174-E1687542E570}"/>
              </a:ext>
            </a:extLst>
          </p:cNvPr>
          <p:cNvSpPr txBox="1">
            <a:spLocks/>
          </p:cNvSpPr>
          <p:nvPr/>
        </p:nvSpPr>
        <p:spPr bwMode="auto">
          <a:xfrm>
            <a:off x="566472" y="2905694"/>
            <a:ext cx="8578215" cy="3620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>
                <a:latin typeface="Times New Roman"/>
                <a:ea typeface="맑은 고딕"/>
                <a:cs typeface="Times New Roman"/>
              </a:rPr>
              <a:t>1. 자발적으로 블로킹 시스템 호출, 혹은 CPU 사용 포기</a:t>
            </a:r>
            <a:endParaRPr lang="en-US" altLang="ko-KR" sz="1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1" name="Rect 0">
            <a:extLst>
              <a:ext uri="{FF2B5EF4-FFF2-40B4-BE49-F238E27FC236}">
                <a16:creationId xmlns="" xmlns:a16="http://schemas.microsoft.com/office/drawing/2014/main" id="{9F8FFDDD-4161-4865-BBBE-B66CEBE9A2F9}"/>
              </a:ext>
            </a:extLst>
          </p:cNvPr>
          <p:cNvSpPr txBox="1">
            <a:spLocks/>
          </p:cNvSpPr>
          <p:nvPr/>
        </p:nvSpPr>
        <p:spPr bwMode="auto">
          <a:xfrm>
            <a:off x="566471" y="3264092"/>
            <a:ext cx="8578215" cy="3620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>
                <a:latin typeface="Times New Roman"/>
                <a:ea typeface="맑은 고딕"/>
                <a:cs typeface="Times New Roman"/>
              </a:rPr>
              <a:t>2. 프로그램 종료</a:t>
            </a:r>
            <a:endParaRPr lang="en-US" altLang="ko-KR" sz="1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="" xmlns:a16="http://schemas.microsoft.com/office/drawing/2014/main" id="{8E498FCA-F4C2-46B1-BAA6-CEADE29F8BFF}"/>
              </a:ext>
            </a:extLst>
          </p:cNvPr>
          <p:cNvSpPr txBox="1">
            <a:spLocks/>
          </p:cNvSpPr>
          <p:nvPr/>
        </p:nvSpPr>
        <p:spPr bwMode="auto">
          <a:xfrm>
            <a:off x="566470" y="3622490"/>
            <a:ext cx="8578215" cy="3620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>
                <a:latin typeface="Times New Roman"/>
                <a:ea typeface="맑은 고딕"/>
                <a:cs typeface="Times New Roman"/>
              </a:rPr>
              <a:t>3. 우선순위가 더 높은 프로세스가 선점</a:t>
            </a:r>
            <a:endParaRPr lang="en-US" altLang="ko-KR" sz="1600" b="1" dirty="0">
              <a:latin typeface="Times New Roman"/>
              <a:ea typeface="맑은 고딕"/>
              <a:cs typeface="Times New Roman"/>
            </a:endParaRPr>
          </a:p>
        </p:txBody>
      </p:sp>
      <p:pic>
        <p:nvPicPr>
          <p:cNvPr id="13" name="그림 14" descr="무료 일러스트: 시간 관리, 시계, 능률, 시간, 사업, 관리, 사람 ...">
            <a:extLst>
              <a:ext uri="{FF2B5EF4-FFF2-40B4-BE49-F238E27FC236}">
                <a16:creationId xmlns="" xmlns:a16="http://schemas.microsoft.com/office/drawing/2014/main" id="{FD4E25F7-EA3F-484A-9DC8-B77F13B00B2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586" y="4343400"/>
            <a:ext cx="1483963" cy="1483963"/>
          </a:xfrm>
          <a:prstGeom prst="rect">
            <a:avLst/>
          </a:prstGeom>
        </p:spPr>
      </p:pic>
      <p:sp>
        <p:nvSpPr>
          <p:cNvPr id="15" name="곱하기 기호 14">
            <a:extLst>
              <a:ext uri="{FF2B5EF4-FFF2-40B4-BE49-F238E27FC236}">
                <a16:creationId xmlns="" xmlns:a16="http://schemas.microsoft.com/office/drawing/2014/main" id="{957AFF73-8474-4727-9F38-D6CFBF8ACC92}"/>
              </a:ext>
            </a:extLst>
          </p:cNvPr>
          <p:cNvSpPr/>
          <p:nvPr/>
        </p:nvSpPr>
        <p:spPr>
          <a:xfrm>
            <a:off x="3657115" y="4209241"/>
            <a:ext cx="1743558" cy="16660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5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Scheduling API (1/8)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Priority Ranges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1611628"/>
            <a:ext cx="5755450" cy="8812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 err="1" smtClean="0"/>
              <a:t>sched_get_priority_min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policy);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sched_get_priority_max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policy);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2639180"/>
            <a:ext cx="719561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성공하면 음수가 아닌 정수 </a:t>
            </a:r>
            <a:r>
              <a:rPr lang="ko-KR" altLang="en-US" sz="1400" dirty="0"/>
              <a:t>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44742" y="32129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Linux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1~99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Sloaris</a:t>
                      </a:r>
                      <a:r>
                        <a:rPr lang="en-US" altLang="ko-KR" dirty="0" smtClean="0"/>
                        <a:t>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0~59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FreeBSD</a:t>
                      </a:r>
                      <a:r>
                        <a:rPr lang="en-US" altLang="ko-KR" baseline="0" dirty="0" smtClean="0"/>
                        <a:t> 6.1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0~31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Scheduling API (2/8)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Modifying Policies and Priorities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1611628"/>
            <a:ext cx="5755450" cy="8812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 err="1" smtClean="0"/>
              <a:t>sched_setscheduler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pid_t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policy, const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sched_param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2639180"/>
            <a:ext cx="7195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성공하면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373216"/>
            <a:ext cx="48863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696" y="3054678"/>
            <a:ext cx="71056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>
          <a:xfrm>
            <a:off x="5436096" y="2060848"/>
            <a:ext cx="86409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4"/>
            <a:endCxn id="2050" idx="0"/>
          </p:cNvCxnSpPr>
          <p:nvPr/>
        </p:nvCxnSpPr>
        <p:spPr>
          <a:xfrm flipH="1">
            <a:off x="2910707" y="2348880"/>
            <a:ext cx="2957437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987905" y="2132856"/>
            <a:ext cx="86409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4"/>
            <a:endCxn id="2051" idx="0"/>
          </p:cNvCxnSpPr>
          <p:nvPr/>
        </p:nvCxnSpPr>
        <p:spPr>
          <a:xfrm>
            <a:off x="3419953" y="2420888"/>
            <a:ext cx="519568" cy="63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Scheduling API (3/8)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Modifying Policies and Priorities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1611628"/>
            <a:ext cx="5755450" cy="8812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 err="1" smtClean="0"/>
              <a:t>sched_setparam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pid_t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, const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sched_param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2639180"/>
            <a:ext cx="7195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성공하면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Scheduling API (4/8)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Privileges and resource limits affecting changes to scheduling parameters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616750" y="2060848"/>
            <a:ext cx="719561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/>
              <a:t>비특권</a:t>
            </a:r>
            <a:r>
              <a:rPr lang="ko-KR" altLang="en-US" sz="1400" dirty="0" smtClean="0"/>
              <a:t> 프로세스가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 아닌 </a:t>
            </a:r>
            <a:r>
              <a:rPr lang="en-US" altLang="ko-KR" sz="1400" dirty="0" smtClean="0"/>
              <a:t>RLIMIT_RTPRIO soft limit </a:t>
            </a:r>
            <a:r>
              <a:rPr lang="ko-KR" altLang="en-US" sz="1400" dirty="0" smtClean="0"/>
              <a:t>가지면서 </a:t>
            </a:r>
            <a:r>
              <a:rPr lang="en-US" altLang="ko-KR" sz="1400" dirty="0" err="1" smtClean="0"/>
              <a:t>realtime</a:t>
            </a:r>
            <a:r>
              <a:rPr lang="ko-KR" altLang="en-US" sz="1400" dirty="0" smtClean="0"/>
              <a:t> 우선순위의 최대값과 </a:t>
            </a:r>
            <a:r>
              <a:rPr lang="en-US" altLang="ko-KR" sz="1400" dirty="0" smtClean="0"/>
              <a:t>RLIMIT_RTPRIO soft limit </a:t>
            </a:r>
            <a:r>
              <a:rPr lang="ko-KR" altLang="en-US" sz="1400" dirty="0" smtClean="0"/>
              <a:t>이내일 때 가능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프로세스의 </a:t>
            </a:r>
            <a:r>
              <a:rPr lang="en-US" altLang="ko-KR" sz="1400" dirty="0" smtClean="0"/>
              <a:t>RLIMIT_RTPRIO soft limit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일 때 </a:t>
            </a:r>
            <a:r>
              <a:rPr lang="en-US" altLang="ko-KR" sz="1400" dirty="0" err="1" smtClean="0"/>
              <a:t>realtime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스케줄링 우선순위를 낮추거나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정책을 </a:t>
            </a:r>
            <a:r>
              <a:rPr lang="en-US" altLang="ko-KR" sz="1400" dirty="0" err="1" smtClean="0"/>
              <a:t>realtime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non-real-time </a:t>
            </a:r>
            <a:r>
              <a:rPr lang="ko-KR" altLang="en-US" sz="1400" dirty="0" smtClean="0"/>
              <a:t>변경 가능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SCHED_IDLE </a:t>
            </a:r>
            <a:r>
              <a:rPr lang="ko-KR" altLang="en-US" sz="1400" dirty="0" smtClean="0"/>
              <a:t>정책일 땐 </a:t>
            </a:r>
            <a:r>
              <a:rPr lang="en-US" altLang="ko-KR" sz="1400" dirty="0" smtClean="0"/>
              <a:t>RLIMIT_RTPRIO </a:t>
            </a:r>
            <a:r>
              <a:rPr lang="ko-KR" altLang="en-US" sz="1400" dirty="0" smtClean="0"/>
              <a:t>자원 </a:t>
            </a:r>
            <a:r>
              <a:rPr lang="ko-KR" altLang="en-US" sz="1400" dirty="0" err="1" smtClean="0"/>
              <a:t>한도값과</a:t>
            </a:r>
            <a:r>
              <a:rPr lang="ko-KR" altLang="en-US" sz="1400" dirty="0" smtClean="0"/>
              <a:t> 상관없이 변경 불가능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호출 프로세스의 유효 사용자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와 타겟 프로세스의 실제 혹은 유효 사용자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와 일치하는 경우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변경 가능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Scheduling API (5/8)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Retrieving Policies and Priorities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1611628"/>
            <a:ext cx="5755450" cy="8812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 err="1" smtClean="0"/>
              <a:t>sched_getscheduler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pid_t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2639180"/>
            <a:ext cx="7195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성공하면 스케줄링 정책 </a:t>
            </a:r>
            <a:r>
              <a:rPr lang="ko-KR" altLang="en-US" sz="1400" dirty="0"/>
              <a:t>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3054678"/>
            <a:ext cx="5755450" cy="8812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sched_getparam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pid_t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sched_param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4149080"/>
            <a:ext cx="7195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성공하면 </a:t>
            </a:r>
            <a:r>
              <a:rPr lang="en-US" altLang="ko-KR" sz="1400" dirty="0" smtClean="0"/>
              <a:t>real-time </a:t>
            </a:r>
            <a:r>
              <a:rPr lang="ko-KR" altLang="en-US" sz="1400" dirty="0" smtClean="0"/>
              <a:t>우선순위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리턴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Scheduling API (6/8)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Preventing </a:t>
            </a:r>
            <a:r>
              <a:rPr lang="en-US" altLang="ko-KR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from locking up the system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616750" y="2060848"/>
            <a:ext cx="71956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 smtClean="0"/>
              <a:t>setrlimit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사용해 자원을 적절히 사용</a:t>
            </a:r>
            <a:r>
              <a:rPr lang="en-US" altLang="ko-KR" sz="1400" dirty="0" smtClean="0"/>
              <a:t>,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프로세스가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시간을 과하게 사용하면 </a:t>
            </a:r>
            <a:r>
              <a:rPr lang="en-US" altLang="ko-KR" sz="1400" dirty="0" smtClean="0"/>
              <a:t>SIGXCPU</a:t>
            </a:r>
            <a:r>
              <a:rPr lang="ko-KR" altLang="en-US" sz="1400" dirty="0" smtClean="0"/>
              <a:t>시그널 받고 종료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400" dirty="0" smtClean="0"/>
              <a:t>alarm() </a:t>
            </a:r>
            <a:r>
              <a:rPr lang="ko-KR" altLang="en-US" sz="1400" dirty="0" smtClean="0"/>
              <a:t>사용해 </a:t>
            </a:r>
            <a:r>
              <a:rPr lang="ko-KR" altLang="en-US" sz="1400" dirty="0" err="1" smtClean="0"/>
              <a:t>알람</a:t>
            </a:r>
            <a:r>
              <a:rPr lang="ko-KR" altLang="en-US" sz="1400" dirty="0" smtClean="0"/>
              <a:t> 타이머 설정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타이머 넘기면 </a:t>
            </a:r>
            <a:r>
              <a:rPr lang="en-US" altLang="ko-KR" sz="1400" dirty="0" smtClean="0"/>
              <a:t>SIGALRM</a:t>
            </a:r>
            <a:r>
              <a:rPr lang="ko-KR" altLang="en-US" sz="1400" dirty="0" smtClean="0"/>
              <a:t>시그널 받고 종료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 smtClean="0"/>
              <a:t>높은 </a:t>
            </a:r>
            <a:r>
              <a:rPr lang="en-US" altLang="ko-KR" sz="1400" dirty="0" smtClean="0"/>
              <a:t>real-time </a:t>
            </a:r>
            <a:r>
              <a:rPr lang="ko-KR" altLang="en-US" sz="1400" dirty="0" smtClean="0"/>
              <a:t>우선순위로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구동되는 </a:t>
            </a:r>
            <a:r>
              <a:rPr lang="en-US" altLang="ko-KR" sz="1400" b="1" dirty="0" smtClean="0"/>
              <a:t>watchdog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프로세스 생성</a:t>
            </a:r>
            <a:r>
              <a:rPr lang="en-US" altLang="ko-KR" sz="1400" dirty="0" smtClean="0"/>
              <a:t>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시간 </a:t>
            </a:r>
            <a:r>
              <a:rPr lang="ko-KR" altLang="en-US" sz="1400" dirty="0" err="1" smtClean="0"/>
              <a:t>클록값</a:t>
            </a:r>
            <a:r>
              <a:rPr lang="ko-KR" altLang="en-US" sz="1400" dirty="0" smtClean="0"/>
              <a:t> 측정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clock_getcpuclockid</a:t>
            </a:r>
            <a:r>
              <a:rPr lang="en-US" altLang="ko-KR" sz="1400" dirty="0" smtClean="0"/>
              <a:t>()), </a:t>
            </a:r>
            <a:r>
              <a:rPr lang="en-US" altLang="ko-KR" sz="1400" dirty="0" err="1" smtClean="0"/>
              <a:t>sched_getscheduler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sched_getparam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사용해 스케줄링 정책과 우선순위를 검사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 smtClean="0"/>
              <a:t>	</a:t>
            </a:r>
            <a:r>
              <a:rPr lang="ko-KR" altLang="en-US" sz="1400" dirty="0" smtClean="0"/>
              <a:t>프로세스 우선순위 낮추거나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적절한 시그널 전송하여 프로세스 중지 및 종료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400" dirty="0" err="1" smtClean="0"/>
              <a:t>비표준</a:t>
            </a:r>
            <a:r>
              <a:rPr lang="ko-KR" altLang="en-US" sz="1400" dirty="0" smtClean="0"/>
              <a:t> 자원 제한 </a:t>
            </a:r>
            <a:r>
              <a:rPr lang="en-US" altLang="ko-KR" sz="1400" dirty="0" smtClean="0"/>
              <a:t>RLIMIT_RTTIME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프로세스가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시간의 한도 도달하면 </a:t>
            </a:r>
            <a:r>
              <a:rPr lang="en-US" altLang="ko-KR" sz="1400" dirty="0" smtClean="0"/>
              <a:t>RLIMIT_CPU</a:t>
            </a:r>
            <a:r>
              <a:rPr lang="ko-KR" altLang="en-US" sz="1400" dirty="0" smtClean="0"/>
              <a:t>와 마찬가지로 기본으로 프로세스를 종료시키는 </a:t>
            </a:r>
            <a:r>
              <a:rPr lang="en-US" altLang="ko-KR" sz="1400" dirty="0" smtClean="0"/>
              <a:t>SIGXCPU </a:t>
            </a:r>
            <a:r>
              <a:rPr lang="ko-KR" altLang="en-US" sz="1400" dirty="0" smtClean="0"/>
              <a:t>시그널 받음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Scheduling API (7/8)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Preventing child processes from inheriting privileged scheduling policies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616750" y="4293096"/>
            <a:ext cx="71956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호출 프로세스가 </a:t>
            </a:r>
            <a:r>
              <a:rPr lang="en-US" altLang="ko-KR" sz="1400" dirty="0" err="1" smtClean="0"/>
              <a:t>realtime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스케줄링 정책을 갖고 있다면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자식 프로세스는 </a:t>
            </a:r>
            <a:r>
              <a:rPr lang="en-US" altLang="ko-KR" sz="1400" dirty="0" smtClean="0"/>
              <a:t>SCHED_OTHER</a:t>
            </a:r>
            <a:r>
              <a:rPr lang="ko-KR" altLang="en-US" sz="1400" dirty="0" smtClean="0"/>
              <a:t>로 재설정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프로세스의 </a:t>
            </a:r>
            <a:r>
              <a:rPr lang="en-US" altLang="ko-KR" sz="1400" dirty="0" smtClean="0"/>
              <a:t>nice</a:t>
            </a:r>
            <a:r>
              <a:rPr lang="ko-KR" altLang="en-US" sz="1400" dirty="0" smtClean="0"/>
              <a:t>값이 음수라면 자식 프로세스의 </a:t>
            </a:r>
            <a:r>
              <a:rPr lang="en-US" altLang="ko-KR" sz="1400" dirty="0" smtClean="0"/>
              <a:t>nice</a:t>
            </a:r>
            <a:r>
              <a:rPr lang="ko-KR" altLang="en-US" sz="1400" dirty="0" smtClean="0"/>
              <a:t>값은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재설정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686" y="1458466"/>
            <a:ext cx="71056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357301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SCHED_RESET_ON_FORK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Realtime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Process Scheduling API (8/8)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Relinquishing the CPU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1611628"/>
            <a:ext cx="5755450" cy="8812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 err="1" smtClean="0"/>
              <a:t>sched_yiled</a:t>
            </a:r>
            <a:r>
              <a:rPr lang="en-US" altLang="ko-KR" sz="1200" dirty="0" smtClean="0"/>
              <a:t>(void);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2639180"/>
            <a:ext cx="7195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성공하면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</p:txBody>
      </p:sp>
      <p:sp>
        <p:nvSpPr>
          <p:cNvPr id="11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3212976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 SCHED_RR Time Slice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3880207"/>
            <a:ext cx="5755450" cy="8812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sched_rr_get_interval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pid_t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timespec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tp</a:t>
            </a:r>
            <a:r>
              <a:rPr lang="en-US" altLang="ko-KR" sz="1200" dirty="0" smtClean="0"/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4885710"/>
            <a:ext cx="7195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성공하면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742" y="5517232"/>
            <a:ext cx="3971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3491880" y="4293096"/>
            <a:ext cx="720080" cy="3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4"/>
            <a:endCxn id="3074" idx="0"/>
          </p:cNvCxnSpPr>
          <p:nvPr/>
        </p:nvCxnSpPr>
        <p:spPr>
          <a:xfrm flipH="1">
            <a:off x="2530705" y="4689467"/>
            <a:ext cx="1321215" cy="82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Contents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" y="96456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 Nice Value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="" xmlns:a16="http://schemas.microsoft.com/office/drawing/2014/main" id="{B0BC0C5C-049C-401D-B417-9A8F0F04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1484630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 Overview of real-time prcoess scheduling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="" xmlns:a16="http://schemas.microsoft.com/office/drawing/2014/main" id="{4FE39166-9B50-4902-9945-B1BB9BBB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" y="2004060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 System call of real-time process scheduling</a:t>
            </a:r>
            <a:endParaRPr lang="en-US" altLang="ko-KR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="" xmlns:a16="http://schemas.microsoft.com/office/drawing/2014/main" id="{F7357747-D6AE-407F-8517-DCC7D5D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2524125"/>
            <a:ext cx="8577580" cy="3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 System call to set CPU affinity mask</a:t>
            </a:r>
          </a:p>
        </p:txBody>
      </p:sp>
    </p:spTree>
    <p:extLst>
      <p:ext uri="{BB962C8B-B14F-4D97-AF65-F5344CB8AC3E}">
        <p14:creationId xmlns="" xmlns:p14="http://schemas.microsoft.com/office/powerpoint/2010/main" val="2690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CPU Affinity(1/2)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179512" y="908720"/>
            <a:ext cx="81543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CPU Affinity?</a:t>
            </a:r>
            <a:endParaRPr lang="en-US" altLang="ko-KR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400" dirty="0" smtClean="0"/>
              <a:t>멀티프로세서 환경에서 프로세스를 원하는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에서 실행되도록 제한할 수 있는 스케줄러 속성</a:t>
            </a:r>
            <a:endParaRPr lang="en-US" altLang="ko-KR" sz="14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616750" y="2060848"/>
            <a:ext cx="719561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캐시 데이터 무효화로 인해 발생하는 성능 하락 회피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여러 </a:t>
            </a:r>
            <a:r>
              <a:rPr lang="ko-KR" altLang="en-US" sz="1400" dirty="0" err="1" smtClean="0"/>
              <a:t>스레드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또는 프로세스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동일한 데이터에 접근하는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모두를 동일한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에 제한해 데이터에 대해 경쟁 </a:t>
            </a:r>
            <a:r>
              <a:rPr lang="en-US" altLang="ko-KR" sz="1400" dirty="0" smtClean="0"/>
              <a:t>X -&gt; </a:t>
            </a:r>
            <a:r>
              <a:rPr lang="ko-KR" altLang="en-US" sz="1400" dirty="0" smtClean="0"/>
              <a:t>캐시 미스 발생 </a:t>
            </a:r>
            <a:r>
              <a:rPr lang="en-US" altLang="ko-KR" sz="1400" dirty="0" smtClean="0"/>
              <a:t>X -&gt; </a:t>
            </a:r>
            <a:r>
              <a:rPr lang="ko-KR" altLang="en-US" sz="1400" dirty="0" smtClean="0"/>
              <a:t>성능 향상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시간이 중요한 응용 프로그램의 경우</a:t>
            </a:r>
            <a:r>
              <a:rPr lang="en-US" altLang="ko-KR" sz="1400" dirty="0" smtClean="0"/>
              <a:t>, 1</a:t>
            </a:r>
            <a:r>
              <a:rPr lang="ko-KR" altLang="en-US" sz="1400" dirty="0" smtClean="0"/>
              <a:t>개 이상의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를 이 프로그램을 위해 스케줄링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8" y="231031"/>
            <a:ext cx="893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CPU Affinity(2/2)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DC02371E-97D2-4239-9154-646DF69A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96" y="964460"/>
            <a:ext cx="8577792" cy="3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 </a:t>
            </a:r>
            <a:r>
              <a:rPr lang="en-US" altLang="ko-KR" b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Modifying&amp;Retrieving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affinity</a:t>
            </a:r>
            <a:endParaRPr lang="en-US" altLang="ko-KR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168" y="836712"/>
            <a:ext cx="8564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1576233"/>
            <a:ext cx="5755450" cy="11326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#define _GNU_SOURCE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 err="1" smtClean="0"/>
              <a:t>sched_setaffinity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pid_t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size_t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cpu_set_t</a:t>
            </a:r>
            <a:r>
              <a:rPr lang="en-US" altLang="ko-KR" sz="1200" dirty="0" smtClean="0"/>
              <a:t> *set);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sched_getaffinity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pid_t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size_t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cpu_set_t</a:t>
            </a:r>
            <a:r>
              <a:rPr lang="en-US" altLang="ko-KR" sz="1200" dirty="0" smtClean="0"/>
              <a:t> *set);</a:t>
            </a:r>
          </a:p>
          <a:p>
            <a:endParaRPr lang="en-US" altLang="ko-KR" sz="1200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544742" y="2780928"/>
            <a:ext cx="7195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성공하면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리턴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발생 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리턴 </a:t>
            </a:r>
            <a:endParaRPr lang="en-US" altLang="ko-KR" sz="1400" dirty="0" smtClean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93AF231-F29F-4431-88F0-991853293457}"/>
              </a:ext>
            </a:extLst>
          </p:cNvPr>
          <p:cNvSpPr/>
          <p:nvPr/>
        </p:nvSpPr>
        <p:spPr>
          <a:xfrm>
            <a:off x="544742" y="3484458"/>
            <a:ext cx="5755450" cy="17447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#define _GNU_SOURCE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sched.h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void CPU_ZERO(</a:t>
            </a:r>
            <a:r>
              <a:rPr lang="en-US" altLang="ko-KR" sz="1200" dirty="0" err="1" smtClean="0"/>
              <a:t>cpu_set_t</a:t>
            </a:r>
            <a:r>
              <a:rPr lang="en-US" altLang="ko-KR" sz="1200" dirty="0" smtClean="0"/>
              <a:t> *set); //set</a:t>
            </a:r>
            <a:r>
              <a:rPr lang="ko-KR" altLang="en-US" sz="1200" dirty="0" smtClean="0"/>
              <a:t>을 빈 상태로 초기화</a:t>
            </a:r>
            <a:endParaRPr lang="en-US" altLang="ko-KR" sz="1200" dirty="0" smtClean="0"/>
          </a:p>
          <a:p>
            <a:r>
              <a:rPr lang="en-US" altLang="ko-KR" sz="1200" dirty="0" smtClean="0"/>
              <a:t>void CPU_SET(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cpu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cpu_set_t</a:t>
            </a:r>
            <a:r>
              <a:rPr lang="en-US" altLang="ko-KR" sz="1200" dirty="0" smtClean="0"/>
              <a:t> *set); // </a:t>
            </a:r>
            <a:r>
              <a:rPr lang="en-US" altLang="ko-KR" sz="1200" dirty="0" err="1" smtClean="0"/>
              <a:t>cpu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set</a:t>
            </a:r>
            <a:r>
              <a:rPr lang="ko-KR" altLang="en-US" sz="1200" dirty="0" smtClean="0"/>
              <a:t>에 추가</a:t>
            </a:r>
            <a:endParaRPr lang="en-US" altLang="ko-KR" sz="1200" dirty="0" smtClean="0"/>
          </a:p>
          <a:p>
            <a:r>
              <a:rPr lang="en-US" altLang="ko-KR" sz="1200" dirty="0" smtClean="0"/>
              <a:t>void CPU_CLR(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cpu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cpu_set_t</a:t>
            </a:r>
            <a:r>
              <a:rPr lang="en-US" altLang="ko-KR" sz="1200" dirty="0" smtClean="0"/>
              <a:t> *set); // </a:t>
            </a:r>
            <a:r>
              <a:rPr lang="en-US" altLang="ko-KR" sz="1200" dirty="0" err="1" smtClean="0"/>
              <a:t>cpu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set</a:t>
            </a:r>
            <a:r>
              <a:rPr lang="ko-KR" altLang="en-US" sz="1200" dirty="0" smtClean="0"/>
              <a:t>에서 제거</a:t>
            </a:r>
            <a:endParaRPr lang="en-US" altLang="ko-KR" sz="1200" dirty="0" smtClean="0"/>
          </a:p>
          <a:p>
            <a:r>
              <a:rPr lang="en-US" altLang="ko-KR" sz="1200" dirty="0" smtClean="0"/>
              <a:t>void CPU_ISSET(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cpu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cpu_set_t</a:t>
            </a:r>
            <a:r>
              <a:rPr lang="en-US" altLang="ko-KR" sz="1200" dirty="0" smtClean="0"/>
              <a:t> *set); // </a:t>
            </a:r>
            <a:r>
              <a:rPr lang="en-US" altLang="ko-KR" sz="1200" dirty="0" err="1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set</a:t>
            </a:r>
            <a:r>
              <a:rPr lang="ko-KR" altLang="en-US" sz="1200" dirty="0" smtClean="0"/>
              <a:t>의 멤버인 경우 참 리턴</a:t>
            </a:r>
            <a:endParaRPr lang="en-US" altLang="ko-KR" sz="1200" dirty="0" smtClean="0"/>
          </a:p>
          <a:p>
            <a:pPr algn="r"/>
            <a:r>
              <a:rPr lang="en-US" altLang="ko-KR" sz="1200" dirty="0" err="1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set</a:t>
            </a:r>
            <a:r>
              <a:rPr lang="ko-KR" altLang="en-US" sz="1200" dirty="0" smtClean="0"/>
              <a:t>에 있다면 참</a:t>
            </a:r>
            <a:r>
              <a:rPr lang="en-US" altLang="ko-KR" sz="1200" dirty="0" smtClean="0"/>
              <a:t>(1) </a:t>
            </a:r>
            <a:r>
              <a:rPr lang="ko-KR" altLang="en-US" sz="1200" dirty="0" smtClean="0"/>
              <a:t>리턴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그렇지 않으면 거짓</a:t>
            </a:r>
            <a:r>
              <a:rPr lang="en-US" altLang="ko-KR" sz="1200" dirty="0" smtClean="0"/>
              <a:t>(0) </a:t>
            </a:r>
            <a:r>
              <a:rPr lang="ko-KR" altLang="en-US" sz="1200" dirty="0" smtClean="0"/>
              <a:t>리턴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87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Quiz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5EA0F6-5436-423E-8E28-A923D2585234}"/>
              </a:ext>
            </a:extLst>
          </p:cNvPr>
          <p:cNvSpPr txBox="1"/>
          <p:nvPr/>
        </p:nvSpPr>
        <p:spPr>
          <a:xfrm>
            <a:off x="206375" y="1088544"/>
            <a:ext cx="8564880" cy="431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endParaRPr lang="ko-KR" altLang="en-US" sz="2200" dirty="0">
              <a:ea typeface="맑은 고딕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 bwMode="auto">
          <a:xfrm>
            <a:off x="386273" y="908720"/>
            <a:ext cx="8578215" cy="42473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o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 What are some examples of </a:t>
            </a:r>
            <a:r>
              <a:rPr lang="en-US" altLang="ko-KR" b="1" dirty="0" smtClean="0">
                <a:latin typeface="Times New Roman"/>
                <a:ea typeface="맑은 고딕"/>
                <a:cs typeface="Times New Roman"/>
              </a:rPr>
              <a:t>non-</a:t>
            </a:r>
            <a:r>
              <a:rPr lang="ko-KR" altLang="ko-KR" b="1" dirty="0" smtClean="0">
                <a:latin typeface="Times New Roman"/>
                <a:ea typeface="맑은 고딕"/>
                <a:cs typeface="Times New Roman"/>
              </a:rPr>
              <a:t>real-time</a:t>
            </a:r>
            <a:r>
              <a:rPr lang="en-US" altLang="ko-KR" b="1" dirty="0" smtClean="0">
                <a:latin typeface="Times New Roman"/>
                <a:ea typeface="맑은 고딕"/>
                <a:cs typeface="Times New Roman"/>
              </a:rPr>
              <a:t>(NRT)</a:t>
            </a:r>
            <a:r>
              <a:rPr lang="ko-KR" altLang="ko-KR" b="1" dirty="0" smtClean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process?  </a:t>
            </a:r>
            <a:endParaRPr lang="ko-KR" altLang="en-US" b="1" dirty="0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79E7AA-23CC-49F3-82E1-2607EEB001D3}"/>
              </a:ext>
            </a:extLst>
          </p:cNvPr>
          <p:cNvSpPr txBox="1"/>
          <p:nvPr/>
        </p:nvSpPr>
        <p:spPr>
          <a:xfrm>
            <a:off x="616750" y="1376477"/>
            <a:ext cx="719561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E-mail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A5EA0F6-5436-423E-8E28-A923D2585234}"/>
              </a:ext>
            </a:extLst>
          </p:cNvPr>
          <p:cNvSpPr txBox="1"/>
          <p:nvPr/>
        </p:nvSpPr>
        <p:spPr>
          <a:xfrm>
            <a:off x="206375" y="2750323"/>
            <a:ext cx="8564880" cy="431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endParaRPr lang="ko-KR" altLang="en-US" sz="2200" dirty="0">
              <a:ea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73" y="2333763"/>
            <a:ext cx="8182116" cy="106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274" y="3614419"/>
            <a:ext cx="818211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273" y="4801319"/>
            <a:ext cx="818211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3118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7625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 &amp; A</a:t>
            </a:r>
            <a:endParaRPr lang="ko-KR" altLang="en-US" sz="2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87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/>
            <a:r>
              <a:rPr lang="en-US" altLang="ko-KR" sz="2400" b="1">
                <a:latin typeface="Times New Roman"/>
                <a:ea typeface="맑은 고딕"/>
                <a:cs typeface="Times New Roman"/>
              </a:rPr>
              <a:t>Nice value (1/</a:t>
            </a:r>
            <a:r>
              <a:rPr lang="ko-KR" altLang="ko-KR" sz="2400" b="1" dirty="0">
                <a:latin typeface="Times New Roman"/>
                <a:ea typeface="맑은 고딕"/>
                <a:cs typeface="Times New Roman"/>
              </a:rPr>
              <a:t>4</a:t>
            </a:r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)</a:t>
            </a:r>
            <a:endParaRPr lang="ko-KR" altLang="en-US" sz="2400" b="1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8"/>
          <p:cNvSpPr txBox="1">
            <a:spLocks/>
          </p:cNvSpPr>
          <p:nvPr/>
        </p:nvSpPr>
        <p:spPr bwMode="auto">
          <a:xfrm>
            <a:off x="189491" y="881081"/>
            <a:ext cx="8578215" cy="395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</a:t>
            </a:r>
            <a:r>
              <a:rPr lang="ko-KR" altLang="ko-KR" b="1">
                <a:latin typeface="Times New Roman"/>
                <a:ea typeface="맑은 고딕"/>
                <a:cs typeface="Times New Roman"/>
              </a:rPr>
              <a:t> Scheduling Structure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7B313C35-350E-48D0-AB37-6E7C14640DC2}"/>
              </a:ext>
            </a:extLst>
          </p:cNvPr>
          <p:cNvGrpSpPr/>
          <p:nvPr/>
        </p:nvGrpSpPr>
        <p:grpSpPr>
          <a:xfrm>
            <a:off x="7073713" y="2363835"/>
            <a:ext cx="1147482" cy="1762171"/>
            <a:chOff x="7073713" y="2363835"/>
            <a:chExt cx="1147482" cy="1762171"/>
          </a:xfrm>
        </p:grpSpPr>
        <p:sp>
          <p:nvSpPr>
            <p:cNvPr id="11" name="두루마리 모양: 가로로 말림 10">
              <a:extLst>
                <a:ext uri="{FF2B5EF4-FFF2-40B4-BE49-F238E27FC236}">
                  <a16:creationId xmlns="" xmlns:a16="http://schemas.microsoft.com/office/drawing/2014/main" id="{DC776581-AF8C-4A70-8D96-05C64ADD4868}"/>
                </a:ext>
              </a:extLst>
            </p:cNvPr>
            <p:cNvSpPr/>
            <p:nvPr/>
          </p:nvSpPr>
          <p:spPr>
            <a:xfrm>
              <a:off x="7073713" y="2363835"/>
              <a:ext cx="1147482" cy="1030941"/>
            </a:xfrm>
            <a:prstGeom prst="horizontalScrol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ea typeface="맑은 고딕"/>
                </a:rPr>
                <a:t>나 시간 다 썼어!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F692EE8B-F52A-4DE2-9B41-FA33694AA990}"/>
                </a:ext>
              </a:extLst>
            </p:cNvPr>
            <p:cNvCxnSpPr/>
            <p:nvPr/>
          </p:nvCxnSpPr>
          <p:spPr>
            <a:xfrm flipV="1">
              <a:off x="7429499" y="3399865"/>
              <a:ext cx="125507" cy="726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74BD11D-68D4-4144-9181-5338807FD7E6}"/>
              </a:ext>
            </a:extLst>
          </p:cNvPr>
          <p:cNvGrpSpPr/>
          <p:nvPr/>
        </p:nvGrpSpPr>
        <p:grpSpPr>
          <a:xfrm>
            <a:off x="3523690" y="2202470"/>
            <a:ext cx="1147482" cy="1797469"/>
            <a:chOff x="3425078" y="2193506"/>
            <a:chExt cx="1147482" cy="1797469"/>
          </a:xfrm>
        </p:grpSpPr>
        <p:sp>
          <p:nvSpPr>
            <p:cNvPr id="16" name="두루마리 모양: 가로로 말림 15">
              <a:extLst>
                <a:ext uri="{FF2B5EF4-FFF2-40B4-BE49-F238E27FC236}">
                  <a16:creationId xmlns="" xmlns:a16="http://schemas.microsoft.com/office/drawing/2014/main" id="{75CE17E9-2763-436D-B5EC-4CD7B5CB80D3}"/>
                </a:ext>
              </a:extLst>
            </p:cNvPr>
            <p:cNvSpPr/>
            <p:nvPr/>
          </p:nvSpPr>
          <p:spPr>
            <a:xfrm>
              <a:off x="3425078" y="2193506"/>
              <a:ext cx="1147482" cy="1030941"/>
            </a:xfrm>
            <a:prstGeom prst="horizontalScroll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600">
                  <a:ea typeface="맑은 고딕"/>
                </a:rPr>
                <a:t>나 엄마왔어!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="" xmlns:a16="http://schemas.microsoft.com/office/drawing/2014/main" id="{12F28490-B008-4B7D-ADFE-A48F30B252CD}"/>
                </a:ext>
              </a:extLst>
            </p:cNvPr>
            <p:cNvCxnSpPr/>
            <p:nvPr/>
          </p:nvCxnSpPr>
          <p:spPr>
            <a:xfrm flipV="1">
              <a:off x="3950634" y="3220012"/>
              <a:ext cx="0" cy="77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화살표: 오른쪽 17">
            <a:extLst>
              <a:ext uri="{FF2B5EF4-FFF2-40B4-BE49-F238E27FC236}">
                <a16:creationId xmlns="" xmlns:a16="http://schemas.microsoft.com/office/drawing/2014/main" id="{B22E327B-099C-4F0B-9D4B-B06B973433B2}"/>
              </a:ext>
            </a:extLst>
          </p:cNvPr>
          <p:cNvSpPr/>
          <p:nvPr/>
        </p:nvSpPr>
        <p:spPr>
          <a:xfrm>
            <a:off x="2008588" y="3873605"/>
            <a:ext cx="5423646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204A3D5-4778-4D5D-8998-5BB64BDEE330}"/>
              </a:ext>
            </a:extLst>
          </p:cNvPr>
          <p:cNvSpPr txBox="1"/>
          <p:nvPr/>
        </p:nvSpPr>
        <p:spPr>
          <a:xfrm>
            <a:off x="2954430" y="4460502"/>
            <a:ext cx="3594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한 프로세스의 Time Quantum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F2DFD-88F1-437D-8044-F37F5BA6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Nice value (2/</a:t>
            </a:r>
            <a:r>
              <a:rPr lang="ko-KR" altLang="ko-KR" sz="2400" b="1" dirty="0">
                <a:latin typeface="Times New Roman"/>
                <a:ea typeface="맑은 고딕"/>
                <a:cs typeface="Times New Roman"/>
              </a:rPr>
              <a:t>4</a:t>
            </a:r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)</a:t>
            </a:r>
            <a:endParaRPr lang="ko-KR" altLang="en-US" sz="2400" b="1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0A01EAF9-7B16-4967-AC4B-69FB1F77FAE5}"/>
              </a:ext>
            </a:extLst>
          </p:cNvPr>
          <p:cNvCxnSpPr>
            <a:cxnSpLocks/>
          </p:cNvCxnSpPr>
          <p:nvPr/>
        </p:nvCxnSpPr>
        <p:spPr>
          <a:xfrm>
            <a:off x="206375" y="836930"/>
            <a:ext cx="856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8"/>
          <p:cNvSpPr txBox="1">
            <a:spLocks/>
          </p:cNvSpPr>
          <p:nvPr/>
        </p:nvSpPr>
        <p:spPr bwMode="auto">
          <a:xfrm>
            <a:off x="189491" y="881081"/>
            <a:ext cx="8578215" cy="395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</a:t>
            </a:r>
            <a:r>
              <a:rPr lang="ko-KR" altLang="ko-KR" b="1">
                <a:latin typeface="Times New Roman"/>
                <a:ea typeface="맑은 고딕"/>
                <a:cs typeface="Times New Roman"/>
              </a:rPr>
              <a:t> Scheduling Structure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pic>
        <p:nvPicPr>
          <p:cNvPr id="12" name="그림 12">
            <a:extLst>
              <a:ext uri="{FF2B5EF4-FFF2-40B4-BE49-F238E27FC236}">
                <a16:creationId xmlns="" xmlns:a16="http://schemas.microsoft.com/office/drawing/2014/main" id="{A92B92A9-C8DF-4DBB-8F7F-42B7909601A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7506" y="1551302"/>
            <a:ext cx="3845860" cy="3414739"/>
          </a:xfrm>
          <a:prstGeom prst="rect">
            <a:avLst/>
          </a:prstGeom>
        </p:spPr>
      </p:pic>
      <p:sp>
        <p:nvSpPr>
          <p:cNvPr id="8" name="텍스트 상자 8">
            <a:extLst>
              <a:ext uri="{FF2B5EF4-FFF2-40B4-BE49-F238E27FC236}">
                <a16:creationId xmlns="" xmlns:a16="http://schemas.microsoft.com/office/drawing/2014/main" id="{8A5F107C-D075-46B9-9705-F863EE487275}"/>
              </a:ext>
            </a:extLst>
          </p:cNvPr>
          <p:cNvSpPr txBox="1">
            <a:spLocks/>
          </p:cNvSpPr>
          <p:nvPr/>
        </p:nvSpPr>
        <p:spPr bwMode="auto">
          <a:xfrm>
            <a:off x="207420" y="5058633"/>
            <a:ext cx="8578215" cy="395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o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altLang="ko-KR" b="1" dirty="0" err="1">
                <a:latin typeface="Times New Roman"/>
                <a:ea typeface="맑은 고딕"/>
                <a:cs typeface="Times New Roman"/>
              </a:rPr>
              <a:t>Notice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 of </a:t>
            </a:r>
            <a:r>
              <a:rPr lang="ko-KR" altLang="ko-KR" b="1" dirty="0" err="1">
                <a:latin typeface="Times New Roman"/>
                <a:ea typeface="맑은 고딕"/>
                <a:cs typeface="Times New Roman"/>
              </a:rPr>
              <a:t>Nice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ko-KR" b="1" dirty="0" err="1">
                <a:latin typeface="Times New Roman"/>
                <a:ea typeface="맑은 고딕"/>
                <a:cs typeface="Times New Roman"/>
              </a:rPr>
              <a:t>Value</a:t>
            </a:r>
            <a:endParaRPr lang="ko-KR" altLang="ko-KR" b="1" dirty="0" err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9" name="텍스트 상자 8">
            <a:extLst>
              <a:ext uri="{FF2B5EF4-FFF2-40B4-BE49-F238E27FC236}">
                <a16:creationId xmlns="" xmlns:a16="http://schemas.microsoft.com/office/drawing/2014/main" id="{87661FC1-04C2-4E3B-9972-992BCF322414}"/>
              </a:ext>
            </a:extLst>
          </p:cNvPr>
          <p:cNvSpPr txBox="1">
            <a:spLocks/>
          </p:cNvSpPr>
          <p:nvPr/>
        </p:nvSpPr>
        <p:spPr bwMode="auto">
          <a:xfrm>
            <a:off x="341890" y="5739951"/>
            <a:ext cx="8578215" cy="3613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2.</a:t>
            </a:r>
            <a:r>
              <a:rPr lang="ko-KR" altLang="ko-KR" sz="1600" b="1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altLang="ko-KR" sz="1600" b="1" dirty="0" err="1">
                <a:latin typeface="Times New Roman"/>
                <a:ea typeface="맑은 고딕"/>
                <a:cs typeface="Times New Roman"/>
              </a:rPr>
              <a:t>Nice</a:t>
            </a:r>
            <a:r>
              <a:rPr lang="ko-KR" altLang="ko-KR" sz="1600" b="1" dirty="0">
                <a:latin typeface="Times New Roman"/>
                <a:ea typeface="맑은 고딕"/>
                <a:cs typeface="Times New Roman"/>
              </a:rPr>
              <a:t> 값은 </a:t>
            </a:r>
            <a:r>
              <a:rPr lang="ko-KR" altLang="ko-KR" sz="1600" b="1" dirty="0" err="1">
                <a:latin typeface="Times New Roman"/>
                <a:ea typeface="맑은 고딕"/>
                <a:cs typeface="Times New Roman"/>
              </a:rPr>
              <a:t>fork</a:t>
            </a:r>
            <a:r>
              <a:rPr lang="ko-KR" altLang="ko-KR" sz="1600" b="1" dirty="0">
                <a:latin typeface="Times New Roman"/>
                <a:ea typeface="맑은 고딕"/>
                <a:cs typeface="Times New Roman"/>
              </a:rPr>
              <a:t>()</a:t>
            </a:r>
            <a:r>
              <a:rPr lang="ko-KR" altLang="ko-KR" sz="1600" b="1" dirty="0" err="1">
                <a:latin typeface="Times New Roman"/>
                <a:ea typeface="맑은 고딕"/>
                <a:cs typeface="Times New Roman"/>
              </a:rPr>
              <a:t>를</a:t>
            </a:r>
            <a:r>
              <a:rPr lang="ko-KR" altLang="ko-KR" sz="1600" b="1" dirty="0">
                <a:latin typeface="Times New Roman"/>
                <a:ea typeface="맑은 고딕"/>
                <a:cs typeface="Times New Roman"/>
              </a:rPr>
              <a:t> 통해 자식에게 상속되며, </a:t>
            </a:r>
            <a:r>
              <a:rPr lang="ko-KR" altLang="ko-KR" sz="1600" b="1" dirty="0" err="1">
                <a:latin typeface="Times New Roman"/>
                <a:ea typeface="맑은 고딕"/>
                <a:cs typeface="Times New Roman"/>
              </a:rPr>
              <a:t>exec</a:t>
            </a:r>
            <a:r>
              <a:rPr lang="ko-KR" altLang="ko-KR" sz="1600" b="1" dirty="0">
                <a:latin typeface="Times New Roman"/>
                <a:ea typeface="맑은 고딕"/>
                <a:cs typeface="Times New Roman"/>
              </a:rPr>
              <a:t>()을 걸쳐 유지</a:t>
            </a:r>
            <a:endParaRPr lang="ko-KR" altLang="ko-KR" sz="1600" b="1" dirty="0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11" name="텍스트 상자 8">
            <a:extLst>
              <a:ext uri="{FF2B5EF4-FFF2-40B4-BE49-F238E27FC236}">
                <a16:creationId xmlns="" xmlns:a16="http://schemas.microsoft.com/office/drawing/2014/main" id="{100E6E65-F696-4648-A18B-707E2A1D03F2}"/>
              </a:ext>
            </a:extLst>
          </p:cNvPr>
          <p:cNvSpPr txBox="1">
            <a:spLocks/>
          </p:cNvSpPr>
          <p:nvPr/>
        </p:nvSpPr>
        <p:spPr bwMode="auto">
          <a:xfrm>
            <a:off x="341890" y="5426186"/>
            <a:ext cx="8578215" cy="3613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1. Nice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값이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설정되어도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,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엄격한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계층구조에서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스케쥴링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 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되는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것이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아닌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가중치</a:t>
            </a: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맑은 고딕"/>
                <a:cs typeface="Times New Roman"/>
              </a:rPr>
              <a:t>역할</a:t>
            </a:r>
            <a:endParaRPr lang="ko-KR" altLang="ko-KR" sz="1600" b="1" dirty="0" err="1">
              <a:latin typeface="Times New Roman" charset="0"/>
              <a:ea typeface="맑은 고딕" charset="0"/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r>
              <a:rPr lang="en-US" sz="2400" b="1" dirty="0">
                <a:latin typeface="Times New Roman"/>
                <a:ea typeface="맑은 고딕"/>
                <a:cs typeface="Times New Roman"/>
              </a:rPr>
              <a:t>Nice value (</a:t>
            </a:r>
            <a:r>
              <a:rPr lang="en-US" altLang="en-US" sz="2400" b="1" dirty="0">
                <a:latin typeface="Times New Roman"/>
                <a:ea typeface="맑은 고딕"/>
                <a:cs typeface="Times New Roman"/>
              </a:rPr>
              <a:t>3/</a:t>
            </a:r>
            <a:r>
              <a:rPr lang="ko-KR" sz="2400" b="1" dirty="0">
                <a:latin typeface="Times New Roman"/>
                <a:ea typeface="맑은 고딕"/>
                <a:cs typeface="Times New Roman"/>
              </a:rPr>
              <a:t>4</a:t>
            </a:r>
            <a:r>
              <a:rPr lang="en-US" sz="2400" b="1" dirty="0">
                <a:latin typeface="Times New Roman"/>
                <a:ea typeface="맑은 고딕"/>
                <a:cs typeface="Times New Roman"/>
              </a:rPr>
              <a:t>)</a:t>
            </a:r>
            <a:endParaRPr lang="ko-KR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3"/>
          <p:cNvSpPr txBox="1">
            <a:spLocks/>
          </p:cNvSpPr>
          <p:nvPr/>
        </p:nvSpPr>
        <p:spPr bwMode="auto">
          <a:xfrm>
            <a:off x="372745" y="852170"/>
            <a:ext cx="8578215" cy="395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o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 System </a:t>
            </a:r>
            <a:r>
              <a:rPr lang="ko-KR" altLang="ko-KR" b="1" dirty="0" err="1">
                <a:latin typeface="Times New Roman"/>
                <a:ea typeface="맑은 고딕"/>
                <a:cs typeface="Times New Roman"/>
              </a:rPr>
              <a:t>call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ko-KR" b="1" dirty="0" err="1">
                <a:latin typeface="Times New Roman"/>
                <a:ea typeface="맑은 고딕"/>
                <a:cs typeface="Times New Roman"/>
              </a:rPr>
              <a:t>to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ko-KR" b="1" dirty="0" err="1">
                <a:latin typeface="Times New Roman"/>
                <a:ea typeface="맑은 고딕"/>
                <a:cs typeface="Times New Roman"/>
              </a:rPr>
              <a:t>set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ko-KR" b="1" dirty="0" err="1">
                <a:latin typeface="Times New Roman"/>
                <a:ea typeface="맑은 고딕"/>
                <a:cs typeface="Times New Roman"/>
              </a:rPr>
              <a:t>nice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ko-KR" b="1" dirty="0" err="1">
                <a:latin typeface="Times New Roman"/>
                <a:ea typeface="맑은 고딕"/>
                <a:cs typeface="Times New Roman"/>
              </a:rPr>
              <a:t>value</a:t>
            </a:r>
            <a:endParaRPr lang="ko-KR" altLang="ko-KR" b="1" dirty="0" err="1">
              <a:latin typeface="Times New Roman" charset="0"/>
              <a:ea typeface="맑은 고딕" charset="0"/>
              <a:cs typeface="Times New Roman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r>
              <a:rPr lang="en-US" sz="2400" b="1">
                <a:latin typeface="Times New Roman"/>
                <a:ea typeface="맑은 고딕"/>
                <a:cs typeface="Times New Roman"/>
              </a:rPr>
              <a:t>Nice value (</a:t>
            </a:r>
            <a:r>
              <a:rPr lang="en-US" altLang="en-US" sz="2400" b="1">
                <a:latin typeface="Times New Roman"/>
                <a:ea typeface="맑은 고딕"/>
                <a:cs typeface="Times New Roman"/>
              </a:rPr>
              <a:t>4/</a:t>
            </a:r>
            <a:r>
              <a:rPr lang="ko-KR" sz="2400" b="1">
                <a:latin typeface="Times New Roman"/>
                <a:ea typeface="맑은 고딕"/>
                <a:cs typeface="Times New Roman"/>
              </a:rPr>
              <a:t>4</a:t>
            </a:r>
            <a:r>
              <a:rPr lang="en-US" sz="2400" b="1" dirty="0">
                <a:latin typeface="Times New Roman"/>
                <a:ea typeface="맑은 고딕"/>
                <a:cs typeface="Times New Roman"/>
              </a:rPr>
              <a:t>)</a:t>
            </a:r>
            <a:endParaRPr lang="ko-KR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 bwMode="auto">
          <a:xfrm>
            <a:off x="372745" y="852170"/>
            <a:ext cx="8578215" cy="39574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o</a:t>
            </a:r>
            <a:r>
              <a:rPr lang="ko-KR" altLang="ko-KR" b="1">
                <a:latin typeface="Times New Roman"/>
                <a:ea typeface="맑은 고딕"/>
                <a:cs typeface="Times New Roman"/>
              </a:rPr>
              <a:t> Example of setpriority() and get priority()   </a:t>
            </a:r>
            <a:endParaRPr lang="ko-KR" altLang="en-US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19" name="도형 27"/>
          <p:cNvSpPr>
            <a:spLocks/>
          </p:cNvSpPr>
          <p:nvPr/>
        </p:nvSpPr>
        <p:spPr>
          <a:xfrm>
            <a:off x="660923" y="1530127"/>
            <a:ext cx="3531870" cy="407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r>
              <a:rPr lang="ko-KR" altLang="ko-KR" sz="1300">
                <a:ea typeface="맑은 고딕"/>
              </a:rPr>
              <a:t>#include &lt;stdio.h&gt;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#include &lt;sys/types.h&gt;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#include &lt;unistd.h&gt;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#include &lt;sys/resource.h&gt;</a:t>
            </a:r>
            <a:endParaRPr lang="ko-KR" altLang="ko-KR" sz="1300" dirty="0">
              <a:ea typeface="맑은 고딕"/>
            </a:endParaRPr>
          </a:p>
          <a:p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int main(){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  int which=PRIO_PROCESS;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  id_t pid;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  int ret;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 dirty="0">
                <a:ea typeface="맑은 고딕"/>
              </a:rPr>
              <a:t>  </a:t>
            </a:r>
          </a:p>
          <a:p>
            <a:r>
              <a:rPr lang="ko-KR" altLang="ko-KR" sz="1300">
                <a:ea typeface="맑은 고딕"/>
              </a:rPr>
              <a:t>  pid=getpid();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  ret=getpriorty(which,0);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  printf("PID=%d,PRORITY=%d\n",pid,ret);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  ret=setpriority(which,0,10);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  ret=getpriorty(which,0);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  prinitf("PID=%d,PRIORTY=%d\n",pid,ret);</a:t>
            </a:r>
            <a:endParaRPr lang="ko-KR" altLang="ko-KR" sz="1300" dirty="0">
              <a:ea typeface="맑은 고딕"/>
            </a:endParaRPr>
          </a:p>
          <a:p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return 0;</a:t>
            </a:r>
            <a:endParaRPr lang="ko-KR" altLang="ko-KR" sz="1300" dirty="0">
              <a:ea typeface="맑은 고딕"/>
            </a:endParaRPr>
          </a:p>
          <a:p>
            <a:r>
              <a:rPr lang="ko-KR" altLang="ko-KR" sz="1300">
                <a:ea typeface="맑은 고딕"/>
              </a:rPr>
              <a:t>}</a:t>
            </a:r>
            <a:endParaRPr lang="ko-KR" altLang="ko-KR" sz="1300" dirty="0">
              <a:ea typeface="맑은 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CBC56060-3324-43A5-953D-5FF979E570D8}"/>
              </a:ext>
            </a:extLst>
          </p:cNvPr>
          <p:cNvGrpSpPr/>
          <p:nvPr/>
        </p:nvGrpSpPr>
        <p:grpSpPr>
          <a:xfrm>
            <a:off x="2930936" y="2203972"/>
            <a:ext cx="6070226" cy="745005"/>
            <a:chOff x="2930936" y="2203972"/>
            <a:chExt cx="6070226" cy="745005"/>
          </a:xfrm>
        </p:grpSpPr>
        <p:cxnSp>
          <p:nvCxnSpPr>
            <p:cNvPr id="22" name="도형 30"/>
            <p:cNvCxnSpPr/>
            <p:nvPr/>
          </p:nvCxnSpPr>
          <p:spPr>
            <a:xfrm flipV="1">
              <a:off x="2930936" y="2406687"/>
              <a:ext cx="3110230" cy="542290"/>
            </a:xfrm>
            <a:prstGeom prst="straightConnector1">
              <a:avLst/>
            </a:prstGeom>
            <a:ln w="9525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도형 32"/>
            <p:cNvSpPr>
              <a:spLocks/>
            </p:cNvSpPr>
            <p:nvPr/>
          </p:nvSpPr>
          <p:spPr>
            <a:xfrm>
              <a:off x="6146875" y="2203972"/>
              <a:ext cx="2854287" cy="3126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 latinLnBrk="0"/>
              <a:r>
                <a:rPr lang="ko-KR" altLang="ko-KR" sz="1200" b="1">
                  <a:solidFill>
                    <a:srgbClr val="0611F2"/>
                  </a:solidFill>
                  <a:ea typeface="맑은 고딕"/>
                </a:rPr>
                <a:t>동일한 프로세스에서 동작하도록 설정</a:t>
              </a:r>
              <a:endParaRPr lang="ko-KR" altLang="ko-KR" sz="1200" b="1" dirty="0">
                <a:solidFill>
                  <a:srgbClr val="0611F2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2A4EC34B-E0B1-4600-A6C0-15C627B2BDFE}"/>
              </a:ext>
            </a:extLst>
          </p:cNvPr>
          <p:cNvGrpSpPr/>
          <p:nvPr/>
        </p:nvGrpSpPr>
        <p:grpSpPr>
          <a:xfrm>
            <a:off x="2676451" y="3356648"/>
            <a:ext cx="5122806" cy="634663"/>
            <a:chOff x="2676451" y="3356648"/>
            <a:chExt cx="5122806" cy="634663"/>
          </a:xfrm>
        </p:grpSpPr>
        <p:cxnSp>
          <p:nvCxnSpPr>
            <p:cNvPr id="20" name="도형 28"/>
            <p:cNvCxnSpPr/>
            <p:nvPr/>
          </p:nvCxnSpPr>
          <p:spPr>
            <a:xfrm flipV="1">
              <a:off x="2676451" y="3500980"/>
              <a:ext cx="2232885" cy="490331"/>
            </a:xfrm>
            <a:prstGeom prst="straightConnector1">
              <a:avLst/>
            </a:prstGeom>
            <a:ln w="9525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 0">
              <a:extLst>
                <a:ext uri="{FF2B5EF4-FFF2-40B4-BE49-F238E27FC236}">
                  <a16:creationId xmlns="" xmlns:a16="http://schemas.microsoft.com/office/drawing/2014/main" id="{87AED18A-3F1A-4348-89B2-5EA12D485427}"/>
                </a:ext>
              </a:extLst>
            </p:cNvPr>
            <p:cNvSpPr>
              <a:spLocks/>
            </p:cNvSpPr>
            <p:nvPr/>
          </p:nvSpPr>
          <p:spPr>
            <a:xfrm>
              <a:off x="5016687" y="3356648"/>
              <a:ext cx="2782570" cy="2857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r>
                <a:rPr lang="ko-KR" altLang="ko-KR" sz="1200">
                  <a:solidFill>
                    <a:schemeClr val="tx1"/>
                  </a:solidFill>
                  <a:ea typeface="맑은 고딕"/>
                </a:rPr>
                <a:t>현재 프로세스의 Nice 값을 가져옴</a:t>
              </a:r>
              <a:endParaRPr lang="ko-KR" altLang="ko-KR" sz="1200" b="0" dirty="0">
                <a:solidFill>
                  <a:schemeClr val="tx1"/>
                </a:solidFill>
                <a:ea typeface="맑은 고딕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A4943137-8A4B-4A8F-A756-D8E79573ACF8}"/>
              </a:ext>
            </a:extLst>
          </p:cNvPr>
          <p:cNvGrpSpPr/>
          <p:nvPr/>
        </p:nvGrpSpPr>
        <p:grpSpPr>
          <a:xfrm>
            <a:off x="1869627" y="4118648"/>
            <a:ext cx="5481395" cy="285750"/>
            <a:chOff x="1869627" y="4118648"/>
            <a:chExt cx="5481395" cy="285750"/>
          </a:xfrm>
        </p:grpSpPr>
        <p:sp>
          <p:nvSpPr>
            <p:cNvPr id="18" name="Rect 0"/>
            <p:cNvSpPr>
              <a:spLocks/>
            </p:cNvSpPr>
            <p:nvPr/>
          </p:nvSpPr>
          <p:spPr>
            <a:xfrm>
              <a:off x="4568452" y="4118648"/>
              <a:ext cx="2782570" cy="2857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 latinLnBrk="0"/>
              <a:r>
                <a:rPr lang="ko-KR" altLang="ko-KR" sz="1200">
                  <a:solidFill>
                    <a:schemeClr val="tx1"/>
                  </a:solidFill>
                  <a:ea typeface="맑은 고딕"/>
                </a:rPr>
                <a:t>우선순위값을 10으로 설정</a:t>
              </a:r>
              <a:endParaRPr lang="ko-KR" altLang="ko-KR" sz="1200" b="0">
                <a:solidFill>
                  <a:schemeClr val="tx1"/>
                </a:solidFill>
                <a:ea typeface="맑은 고딕"/>
              </a:endParaRPr>
            </a:p>
          </p:txBody>
        </p:sp>
        <p:cxnSp>
          <p:nvCxnSpPr>
            <p:cNvPr id="5" name="도형 28">
              <a:extLst>
                <a:ext uri="{FF2B5EF4-FFF2-40B4-BE49-F238E27FC236}">
                  <a16:creationId xmlns="" xmlns:a16="http://schemas.microsoft.com/office/drawing/2014/main" id="{750281D4-F2EE-4CF1-A79F-3C0B9A2103AC}"/>
                </a:ext>
              </a:extLst>
            </p:cNvPr>
            <p:cNvCxnSpPr/>
            <p:nvPr/>
          </p:nvCxnSpPr>
          <p:spPr>
            <a:xfrm flipV="1">
              <a:off x="1869627" y="4262981"/>
              <a:ext cx="2618366" cy="104848"/>
            </a:xfrm>
            <a:prstGeom prst="straightConnector1">
              <a:avLst/>
            </a:prstGeom>
            <a:ln w="9525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DE1C3CC-705C-4E8C-9B1B-59BB70963240}"/>
              </a:ext>
            </a:extLst>
          </p:cNvPr>
          <p:cNvGrpSpPr/>
          <p:nvPr/>
        </p:nvGrpSpPr>
        <p:grpSpPr>
          <a:xfrm>
            <a:off x="2667485" y="4574017"/>
            <a:ext cx="5687584" cy="314476"/>
            <a:chOff x="2667485" y="4574017"/>
            <a:chExt cx="5687584" cy="314476"/>
          </a:xfrm>
        </p:grpSpPr>
        <p:cxnSp>
          <p:nvCxnSpPr>
            <p:cNvPr id="6" name="도형 28">
              <a:extLst>
                <a:ext uri="{FF2B5EF4-FFF2-40B4-BE49-F238E27FC236}">
                  <a16:creationId xmlns="" xmlns:a16="http://schemas.microsoft.com/office/drawing/2014/main" id="{A8C6CB63-DDA6-48ED-98D3-72254E09FFEA}"/>
                </a:ext>
              </a:extLst>
            </p:cNvPr>
            <p:cNvCxnSpPr/>
            <p:nvPr/>
          </p:nvCxnSpPr>
          <p:spPr>
            <a:xfrm>
              <a:off x="2667485" y="4574017"/>
              <a:ext cx="2573544" cy="235810"/>
            </a:xfrm>
            <a:prstGeom prst="straightConnector1">
              <a:avLst/>
            </a:prstGeom>
            <a:ln w="9525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 0">
              <a:extLst>
                <a:ext uri="{FF2B5EF4-FFF2-40B4-BE49-F238E27FC236}">
                  <a16:creationId xmlns="" xmlns:a16="http://schemas.microsoft.com/office/drawing/2014/main" id="{DF1C890A-4611-4604-B3A6-5D6210A4BB5A}"/>
                </a:ext>
              </a:extLst>
            </p:cNvPr>
            <p:cNvSpPr>
              <a:spLocks/>
            </p:cNvSpPr>
            <p:nvPr/>
          </p:nvSpPr>
          <p:spPr>
            <a:xfrm>
              <a:off x="5312523" y="4638601"/>
              <a:ext cx="3042546" cy="2498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 latinLnBrk="0"/>
              <a:r>
                <a:rPr lang="ko-KR" altLang="ko-KR" sz="1200">
                  <a:solidFill>
                    <a:schemeClr val="tx1"/>
                  </a:solidFill>
                  <a:ea typeface="맑은 고딕"/>
                </a:rPr>
                <a:t>Setpriority()를 통해 잘 설정되었는지 확인</a:t>
              </a:r>
              <a:endParaRPr lang="ko-KR" altLang="ko-KR" sz="1200" b="0" dirty="0">
                <a:solidFill>
                  <a:schemeClr val="tx1"/>
                </a:solidFill>
                <a:ea typeface="맑은 고딕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4477BB-2CB7-41D6-A2F3-D5CA1BD3B6D3}"/>
              </a:ext>
            </a:extLst>
          </p:cNvPr>
          <p:cNvSpPr txBox="1"/>
          <p:nvPr/>
        </p:nvSpPr>
        <p:spPr>
          <a:xfrm>
            <a:off x="3146611" y="5809130"/>
            <a:ext cx="3065929" cy="64633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PID=18720,PRIORITY=0</a:t>
            </a: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PID=18720,PRIORITY=10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/>
            <a:r>
              <a:rPr lang="en-US" altLang="ko-KR" sz="2400" b="1">
                <a:latin typeface="Times New Roman"/>
                <a:ea typeface="맑은 고딕"/>
                <a:cs typeface="Times New Roman"/>
              </a:rPr>
              <a:t>Overview of real-time process scheduling (1/</a:t>
            </a:r>
            <a:r>
              <a:rPr lang="ko-KR" altLang="ko-KR" sz="2400" b="1">
                <a:latin typeface="Times New Roman"/>
                <a:ea typeface="맑은 고딕"/>
                <a:cs typeface="Times New Roman"/>
              </a:rPr>
              <a:t>4</a:t>
            </a:r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)</a:t>
            </a:r>
            <a:endParaRPr lang="ko-KR" altLang="en-US" sz="2400" b="1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 bwMode="auto">
          <a:xfrm>
            <a:off x="372745" y="852170"/>
            <a:ext cx="8578215" cy="39574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o</a:t>
            </a:r>
            <a:r>
              <a:rPr lang="ko-KR" altLang="ko-KR" b="1" dirty="0">
                <a:latin typeface="Times New Roman"/>
                <a:ea typeface="맑은 고딕"/>
                <a:cs typeface="Times New Roman"/>
              </a:rPr>
              <a:t> What are some examples of real-time process?  </a:t>
            </a:r>
            <a:endParaRPr lang="ko-KR" altLang="en-US" b="1" dirty="0">
              <a:latin typeface="Times New Roman" charset="0"/>
              <a:ea typeface="맑은 고딕" charset="0"/>
              <a:cs typeface="Times New Roman" charset="0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="" xmlns:a16="http://schemas.microsoft.com/office/drawing/2014/main" id="{E8F40E8D-3F3A-4DE2-B685-363DC4E8B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1999" y="2963634"/>
            <a:ext cx="3833512" cy="193576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="" xmlns:a16="http://schemas.microsoft.com/office/drawing/2014/main" id="{B8A7C6A4-E7CE-4FF2-BB4C-8DD7EC5D13B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8002" y="2965757"/>
            <a:ext cx="3072539" cy="19338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5CB03A8-699F-4C1A-8A92-04745BEB207F}"/>
              </a:ext>
            </a:extLst>
          </p:cNvPr>
          <p:cNvSpPr txBox="1"/>
          <p:nvPr/>
        </p:nvSpPr>
        <p:spPr>
          <a:xfrm>
            <a:off x="1301858" y="49827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자동차 네비게이션</a:t>
            </a:r>
            <a:endParaRPr lang="ko-KR" altLang="en-US" dirty="0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4564B-61B0-4B85-BC83-A85CEA1ACC5B}"/>
              </a:ext>
            </a:extLst>
          </p:cNvPr>
          <p:cNvSpPr txBox="1"/>
          <p:nvPr/>
        </p:nvSpPr>
        <p:spPr>
          <a:xfrm>
            <a:off x="5292671" y="49827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온라인 쇼핑몰</a:t>
            </a:r>
            <a:endParaRPr lang="ko-KR" altLang="en-US" dirty="0"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/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Overview of real-time process scheduling (2/5)</a:t>
            </a:r>
            <a:endParaRPr lang="ko-KR" altLang="en-US" sz="2400" b="1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 bwMode="auto">
          <a:xfrm>
            <a:off x="372745" y="852170"/>
            <a:ext cx="8578215" cy="39574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o </a:t>
            </a:r>
            <a:r>
              <a:rPr lang="en-US" altLang="ko-KR" b="1" dirty="0" err="1">
                <a:latin typeface="Times New Roman"/>
                <a:ea typeface="맑은 고딕"/>
                <a:cs typeface="Times New Roman"/>
              </a:rPr>
              <a:t>선점</a:t>
            </a: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b="1" dirty="0" err="1">
                <a:latin typeface="Times New Roman"/>
                <a:ea typeface="맑은 고딕"/>
                <a:cs typeface="Times New Roman"/>
              </a:rPr>
              <a:t>스케줄링</a:t>
            </a:r>
            <a:endParaRPr lang="ko-KR" altLang="ko-KR" b="1" dirty="0" err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6" name="Rect 0">
            <a:extLst>
              <a:ext uri="{FF2B5EF4-FFF2-40B4-BE49-F238E27FC236}">
                <a16:creationId xmlns="" xmlns:a16="http://schemas.microsoft.com/office/drawing/2014/main" id="{0D1769A0-8737-4B37-831C-1ECAEC507176}"/>
              </a:ext>
            </a:extLst>
          </p:cNvPr>
          <p:cNvSpPr txBox="1">
            <a:spLocks/>
          </p:cNvSpPr>
          <p:nvPr/>
        </p:nvSpPr>
        <p:spPr bwMode="auto">
          <a:xfrm>
            <a:off x="566473" y="1249313"/>
            <a:ext cx="8578215" cy="9529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우선순위가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높은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 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프로세스가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CPU를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강제로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빼앗아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사용할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수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있는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기법으로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,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모든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프로세스에게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CPU사용시간을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동일하게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부여하여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,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빠른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응답시간을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요구하는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대화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식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시분할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시스템에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적합</a:t>
            </a:r>
          </a:p>
        </p:txBody>
      </p:sp>
      <p:sp>
        <p:nvSpPr>
          <p:cNvPr id="16" name="Rect 0">
            <a:extLst>
              <a:ext uri="{FF2B5EF4-FFF2-40B4-BE49-F238E27FC236}">
                <a16:creationId xmlns="" xmlns:a16="http://schemas.microsoft.com/office/drawing/2014/main" id="{D05A0B4E-9A38-4F58-BD21-96244B698BE0}"/>
              </a:ext>
            </a:extLst>
          </p:cNvPr>
          <p:cNvSpPr txBox="1">
            <a:spLocks/>
          </p:cNvSpPr>
          <p:nvPr/>
        </p:nvSpPr>
        <p:spPr bwMode="auto">
          <a:xfrm>
            <a:off x="363780" y="3478829"/>
            <a:ext cx="8578215" cy="39574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o </a:t>
            </a:r>
            <a:r>
              <a:rPr lang="en-US" altLang="ko-KR" b="1" dirty="0" err="1">
                <a:latin typeface="Times New Roman"/>
                <a:ea typeface="맑은 고딕"/>
                <a:cs typeface="Times New Roman"/>
              </a:rPr>
              <a:t>비선점</a:t>
            </a: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b="1" dirty="0" err="1">
                <a:latin typeface="Times New Roman"/>
                <a:ea typeface="맑은 고딕"/>
                <a:cs typeface="Times New Roman"/>
              </a:rPr>
              <a:t>스케줄링</a:t>
            </a:r>
            <a:endParaRPr lang="ko-KR" altLang="ko-KR" b="1" dirty="0" err="1">
              <a:latin typeface="Times New Roman" charset="0"/>
              <a:ea typeface="맑은 고딕" charset="0"/>
              <a:cs typeface="Times New Roman" charset="0"/>
            </a:endParaRPr>
          </a:p>
        </p:txBody>
      </p:sp>
      <p:sp>
        <p:nvSpPr>
          <p:cNvPr id="17" name="Rect 0">
            <a:extLst>
              <a:ext uri="{FF2B5EF4-FFF2-40B4-BE49-F238E27FC236}">
                <a16:creationId xmlns="" xmlns:a16="http://schemas.microsoft.com/office/drawing/2014/main" id="{3EC71DA9-8374-4F57-9B87-BEDEA79645AE}"/>
              </a:ext>
            </a:extLst>
          </p:cNvPr>
          <p:cNvSpPr txBox="1">
            <a:spLocks/>
          </p:cNvSpPr>
          <p:nvPr/>
        </p:nvSpPr>
        <p:spPr bwMode="auto">
          <a:xfrm>
            <a:off x="593367" y="3875972"/>
            <a:ext cx="8578215" cy="95051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이미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할당된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CPU를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다른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프로세스가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빼앗을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수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없는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스케줄링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기법으로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,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선점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스케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줄링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방식보다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스케줄러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호출빈도가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낮고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,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문맥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교환에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의한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오버헤드도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적어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,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일괄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처리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시스템에</a:t>
            </a:r>
            <a:r>
              <a:rPr lang="en-US" altLang="ko-KR" sz="1600" b="1" dirty="0">
                <a:latin typeface="Times New Roman"/>
                <a:ea typeface="굴림"/>
                <a:cs typeface="Times New Roman"/>
              </a:rPr>
              <a:t> </a:t>
            </a:r>
            <a:r>
              <a:rPr lang="en-US" altLang="ko-KR" sz="1600" b="1" dirty="0" err="1">
                <a:latin typeface="Times New Roman"/>
                <a:ea typeface="굴림"/>
                <a:cs typeface="Times New Roman"/>
              </a:rPr>
              <a:t>적합</a:t>
            </a:r>
          </a:p>
        </p:txBody>
      </p:sp>
    </p:spTree>
    <p:extLst>
      <p:ext uri="{BB962C8B-B14F-4D97-AF65-F5344CB8AC3E}">
        <p14:creationId xmlns="" xmlns:p14="http://schemas.microsoft.com/office/powerpoint/2010/main" val="516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 bwMode="auto">
          <a:xfrm>
            <a:off x="206375" y="231140"/>
            <a:ext cx="89382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/>
            <a:r>
              <a:rPr lang="en-US" altLang="ko-KR" sz="2400" b="1">
                <a:latin typeface="Times New Roman"/>
                <a:ea typeface="맑은 고딕"/>
                <a:cs typeface="Times New Roman"/>
              </a:rPr>
              <a:t>Overview of real-time process scheduling (2/</a:t>
            </a:r>
            <a:r>
              <a:rPr lang="ko-KR" altLang="ko-KR" sz="2400" b="1">
                <a:latin typeface="Times New Roman"/>
                <a:ea typeface="맑은 고딕"/>
                <a:cs typeface="Times New Roman"/>
              </a:rPr>
              <a:t>4</a:t>
            </a:r>
            <a:r>
              <a:rPr lang="en-US" altLang="ko-KR" sz="2400" b="1" dirty="0">
                <a:latin typeface="Times New Roman"/>
                <a:ea typeface="맑은 고딕"/>
                <a:cs typeface="Times New Roman"/>
              </a:rPr>
              <a:t>)</a:t>
            </a:r>
            <a:endParaRPr lang="ko-KR" altLang="en-US" sz="2400" b="1" dirty="0">
              <a:latin typeface="Times New Roman"/>
              <a:ea typeface="맑은 고딕"/>
              <a:cs typeface="Times New Roman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06375" y="836930"/>
            <a:ext cx="856551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 bwMode="auto">
          <a:xfrm>
            <a:off x="372745" y="852170"/>
            <a:ext cx="8578215" cy="39574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>
                <a:latin typeface="Times New Roman"/>
                <a:ea typeface="맑은 고딕"/>
                <a:cs typeface="Times New Roman"/>
              </a:rPr>
              <a:t>o SCHED_RR(라운드 로빈)</a:t>
            </a:r>
            <a:endParaRPr lang="ko-KR" altLang="ko-KR" b="1">
              <a:latin typeface="Times New Roman" charset="0"/>
              <a:ea typeface="맑은 고딕" charset="0"/>
              <a:cs typeface="Times New Roman" charset="0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="" xmlns:a16="http://schemas.microsoft.com/office/drawing/2014/main" id="{4757286F-146F-4965-87D1-0C616BE660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790" y="2304445"/>
            <a:ext cx="7770462" cy="3295243"/>
          </a:xfrm>
          <a:prstGeom prst="rect">
            <a:avLst/>
          </a:prstGeom>
        </p:spPr>
      </p:pic>
      <p:sp>
        <p:nvSpPr>
          <p:cNvPr id="6" name="Rect 0">
            <a:extLst>
              <a:ext uri="{FF2B5EF4-FFF2-40B4-BE49-F238E27FC236}">
                <a16:creationId xmlns="" xmlns:a16="http://schemas.microsoft.com/office/drawing/2014/main" id="{0D1769A0-8737-4B37-831C-1ECAEC507176}"/>
              </a:ext>
            </a:extLst>
          </p:cNvPr>
          <p:cNvSpPr txBox="1">
            <a:spLocks/>
          </p:cNvSpPr>
          <p:nvPr/>
        </p:nvSpPr>
        <p:spPr bwMode="auto">
          <a:xfrm>
            <a:off x="566473" y="1249313"/>
            <a:ext cx="8578215" cy="9523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lvl="1" indent="-28575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lvl="2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lvl="3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lvl="4" indent="-22860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600" b="1" dirty="0">
                <a:latin typeface="Times New Roman"/>
                <a:ea typeface="맑은 고딕"/>
                <a:cs typeface="Times New Roman"/>
              </a:rPr>
              <a:t>시분할 시스템을 위해 설계된 선점형 스케줄링의 하나로서, 프로세스들 사이에 우선순위를 두는 것이 아닌 시간 순서대로, 즉 시간단위(Time Quantum)으로 할당하는 방식의 CPU </a:t>
            </a:r>
            <a:r>
              <a:rPr lang="en-US" altLang="ko-KR" sz="1600" b="1">
                <a:latin typeface="Times New Roman"/>
                <a:ea typeface="맑은 고딕"/>
                <a:cs typeface="Times New Roman"/>
              </a:rPr>
              <a:t>스케줄링 알고리즘</a:t>
            </a:r>
            <a:endParaRPr lang="en-US"/>
          </a:p>
        </p:txBody>
      </p:sp>
      <p:sp>
        <p:nvSpPr>
          <p:cNvPr id="5" name="설명선: 위쪽 화살표 4">
            <a:extLst>
              <a:ext uri="{FF2B5EF4-FFF2-40B4-BE49-F238E27FC236}">
                <a16:creationId xmlns="" xmlns:a16="http://schemas.microsoft.com/office/drawing/2014/main" id="{D6B683B8-1A1D-4E0B-B3AB-D85962F3187E}"/>
              </a:ext>
            </a:extLst>
          </p:cNvPr>
          <p:cNvSpPr/>
          <p:nvPr/>
        </p:nvSpPr>
        <p:spPr>
          <a:xfrm>
            <a:off x="2698156" y="5429732"/>
            <a:ext cx="1443280" cy="1201119"/>
          </a:xfrm>
          <a:prstGeom prst="upArrow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문맥전환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r>
              <a:rPr lang="ko-KR" altLang="en-US">
                <a:ea typeface="맑은 고딕"/>
              </a:rPr>
              <a:t>오버헤드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설명선: 아래쪽 화살표 7">
            <a:extLst>
              <a:ext uri="{FF2B5EF4-FFF2-40B4-BE49-F238E27FC236}">
                <a16:creationId xmlns="" xmlns:a16="http://schemas.microsoft.com/office/drawing/2014/main" id="{D049E69E-E7A9-4188-A874-750EBD5DFCEC}"/>
              </a:ext>
            </a:extLst>
          </p:cNvPr>
          <p:cNvSpPr/>
          <p:nvPr/>
        </p:nvSpPr>
        <p:spPr>
          <a:xfrm>
            <a:off x="5543550" y="5427313"/>
            <a:ext cx="1307669" cy="1201118"/>
          </a:xfrm>
          <a:prstGeom prst="downArrow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응답시간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0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Goudy and Gill San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lassicFrameVTI" id="{4FA2A165-EC65-4FB0-B019-8C8876A1D8E3}" vid="{9D78F1F1-8226-42FD-A1A3-975EDF6D60F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Pages>12</Pages>
  <Words>905</Words>
  <Characters>0</Characters>
  <Application>Microsoft Office PowerPoint</Application>
  <DocSecurity>0</DocSecurity>
  <PresentationFormat>화면 슬라이드 쇼(4:3)</PresentationFormat>
  <Lines>0</Lines>
  <Paragraphs>194</Paragraphs>
  <Slides>23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Office 테마</vt:lpstr>
      <vt:lpstr>ClassicFrameVTI</vt:lpstr>
      <vt:lpstr>Chapter. 35  Process Priorities and Scheduling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Assingment 5 성능 분석</dc:title>
  <dc:creator>User</dc:creator>
  <cp:lastModifiedBy>User</cp:lastModifiedBy>
  <cp:revision>10</cp:revision>
  <dcterms:modified xsi:type="dcterms:W3CDTF">2021-02-22T20:15:09Z</dcterms:modified>
  <cp:version>9.102.66.42778</cp:version>
</cp:coreProperties>
</file>