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309" r:id="rId4"/>
    <p:sldId id="260" r:id="rId5"/>
    <p:sldId id="349" r:id="rId6"/>
    <p:sldId id="350" r:id="rId7"/>
    <p:sldId id="351" r:id="rId8"/>
    <p:sldId id="352" r:id="rId9"/>
    <p:sldId id="302" r:id="rId10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AppleSDGothicNeoM00" charset="-127"/>
      <p:regular r:id="rId15"/>
    </p:embeddedFont>
    <p:embeddedFont>
      <p:font typeface="Arial Unicode MS" pitchFamily="50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D99"/>
    <a:srgbClr val="0DAB0D"/>
    <a:srgbClr val="FF99FF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75732" autoAdjust="0"/>
  </p:normalViewPr>
  <p:slideViewPr>
    <p:cSldViewPr snapToGrid="0">
      <p:cViewPr>
        <p:scale>
          <a:sx n="100" d="100"/>
          <a:sy n="100" d="100"/>
        </p:scale>
        <p:origin x="-1386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0"/>
            <a:ext cx="9144000" cy="299441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13</a:t>
            </a:r>
            <a:b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File I/O Buffering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Demo)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15 January, 2020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mearrong123@gmail.com</a:t>
            </a:r>
          </a:p>
        </p:txBody>
      </p:sp>
    </p:spTree>
    <p:extLst>
      <p:ext uri="{BB962C8B-B14F-4D97-AF65-F5344CB8AC3E}">
        <p14:creationId xmlns="" xmlns:p14="http://schemas.microsoft.com/office/powerpoint/2010/main" val="35621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Introduce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Buffering of File I/O: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Buffer Cache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Kernel : Buffer Cache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Library : Buffering in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stdio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how they(Buffering) affect application performance.</a:t>
            </a:r>
          </a:p>
          <a:p>
            <a:endParaRPr lang="en-US" altLang="ko-KR" sz="5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Look at various techniques for </a:t>
            </a:r>
            <a:r>
              <a:rPr lang="en-US" altLang="ko-KR" u="sng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influencing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and </a:t>
            </a:r>
            <a:r>
              <a:rPr lang="en-US" altLang="ko-KR" u="sng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disabling both types of buffering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endParaRPr lang="en-US" altLang="ko-KR" i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Look at a technique called </a:t>
            </a:r>
            <a:r>
              <a:rPr lang="en-US" altLang="ko-KR" i="1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direct I/O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i="1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direct I/O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is useful for by passing kernel buffering in certain circumstances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Buffering of File I/O </a:t>
            </a:r>
            <a:r>
              <a:rPr lang="en-US" altLang="ko-KR" sz="3200" dirty="0" smtClean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(1/3)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lseek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ko-KR" dirty="0" smtClean="0"/>
              <a:t>: It does not cause any physical device access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4" name="그룹 9"/>
          <p:cNvGrpSpPr/>
          <p:nvPr/>
        </p:nvGrpSpPr>
        <p:grpSpPr>
          <a:xfrm>
            <a:off x="2705790" y="1804184"/>
            <a:ext cx="6583491" cy="4934175"/>
            <a:chOff x="2953617" y="3613597"/>
            <a:chExt cx="6583491" cy="49341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3617" y="3728122"/>
              <a:ext cx="6467475" cy="481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순서도: 대체 처리 6"/>
            <p:cNvSpPr/>
            <p:nvPr/>
          </p:nvSpPr>
          <p:spPr>
            <a:xfrm>
              <a:off x="5146394" y="4170499"/>
              <a:ext cx="716023" cy="3589086"/>
            </a:xfrm>
            <a:prstGeom prst="flowChartAlternateProcess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7520300" y="3613597"/>
              <a:ext cx="2016808" cy="4368177"/>
            </a:xfrm>
            <a:prstGeom prst="flowChartAlternateProcess">
              <a:avLst/>
            </a:prstGeom>
            <a:solidFill>
              <a:srgbClr val="C00000">
                <a:alpha val="8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23272" y="1810263"/>
            <a:ext cx="456583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29455" y="1784633"/>
            <a:ext cx="456583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</a:t>
            </a:r>
            <a:endParaRPr lang="ko-KR" altLang="en-US" sz="28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981912" y="1102422"/>
            <a:ext cx="0" cy="5682953"/>
          </a:xfrm>
          <a:prstGeom prst="line">
            <a:avLst/>
          </a:prstGeom>
          <a:ln w="7620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956987" y="3478138"/>
            <a:ext cx="1034041" cy="17946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008120" y="3290131"/>
            <a:ext cx="1820254" cy="35892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835921" y="3657600"/>
            <a:ext cx="1095286" cy="109243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595929" y="3288707"/>
            <a:ext cx="1103832" cy="117219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031480" y="4468027"/>
            <a:ext cx="1471301" cy="356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613877" y="4401084"/>
            <a:ext cx="418744" cy="478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962542" y="3375589"/>
            <a:ext cx="1882923" cy="39025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6964823" y="3666146"/>
            <a:ext cx="282012" cy="29055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설명선 1 31"/>
          <p:cNvSpPr/>
          <p:nvPr/>
        </p:nvSpPr>
        <p:spPr>
          <a:xfrm>
            <a:off x="9913121" y="2324456"/>
            <a:ext cx="1914258" cy="1230594"/>
          </a:xfrm>
          <a:prstGeom prst="borderCallout1">
            <a:avLst>
              <a:gd name="adj1" fmla="val 18750"/>
              <a:gd name="adj2" fmla="val -8333"/>
              <a:gd name="adj3" fmla="val 119910"/>
              <a:gd name="adj4" fmla="val -14101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Buffering of I/O Disk</a:t>
            </a:r>
            <a:endParaRPr lang="ko-KR" alt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3305" y="3136306"/>
            <a:ext cx="10679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rgbClr val="92D05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lseek</a:t>
            </a:r>
            <a:r>
              <a:rPr lang="en-US" altLang="ko-KR" sz="2400" dirty="0" smtClean="0">
                <a:ln>
                  <a:solidFill>
                    <a:srgbClr val="92D05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2400" dirty="0">
              <a:ln>
                <a:solidFill>
                  <a:srgbClr val="92D05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762" y="4546363"/>
            <a:ext cx="105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4"/>
                  </a:solidFill>
                </a:ln>
              </a:rPr>
              <a:t>write()</a:t>
            </a:r>
            <a:endParaRPr lang="ko-KR" altLang="en-US" sz="2400" dirty="0">
              <a:ln>
                <a:solidFill>
                  <a:schemeClr val="accent4"/>
                </a:solidFill>
              </a:ln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42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Buffering of File I/O </a:t>
            </a:r>
            <a:r>
              <a:rPr lang="en-US" altLang="ko-KR" sz="3200" dirty="0" smtClean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(1/3)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Simple concept of Buffering of File I/O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9" name="그림 8" descr="r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7459"/>
            <a:ext cx="3429479" cy="4391638"/>
          </a:xfrm>
          <a:prstGeom prst="rect">
            <a:avLst/>
          </a:prstGeom>
        </p:spPr>
      </p:pic>
      <p:pic>
        <p:nvPicPr>
          <p:cNvPr id="10" name="그림 9" descr="slw.png"/>
          <p:cNvPicPr>
            <a:picLocks noChangeAspect="1"/>
          </p:cNvPicPr>
          <p:nvPr/>
        </p:nvPicPr>
        <p:blipFill>
          <a:blip r:embed="rId3" cstate="print"/>
          <a:srcRect l="7910"/>
          <a:stretch>
            <a:fillRect/>
          </a:stretch>
        </p:blipFill>
        <p:spPr>
          <a:xfrm>
            <a:off x="8419663" y="2232074"/>
            <a:ext cx="3772337" cy="4344007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0997" t="30315" b="39370"/>
          <a:stretch>
            <a:fillRect/>
          </a:stretch>
        </p:blipFill>
        <p:spPr bwMode="auto">
          <a:xfrm>
            <a:off x="3561453" y="2707929"/>
            <a:ext cx="4491267" cy="229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설명선 1 10"/>
          <p:cNvSpPr/>
          <p:nvPr/>
        </p:nvSpPr>
        <p:spPr>
          <a:xfrm>
            <a:off x="6484121" y="5225312"/>
            <a:ext cx="1914258" cy="1230594"/>
          </a:xfrm>
          <a:prstGeom prst="borderCallout1">
            <a:avLst>
              <a:gd name="adj1" fmla="val 18750"/>
              <a:gd name="adj2" fmla="val -8333"/>
              <a:gd name="adj3" fmla="val -70338"/>
              <a:gd name="adj4" fmla="val -5371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Buffering of I/O Disk</a:t>
            </a:r>
            <a:endParaRPr lang="ko-KR" alt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4076" y="201011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Memory</a:t>
            </a:r>
            <a:endParaRPr lang="ko-KR" altLang="en-US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876" y="226235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Disk</a:t>
            </a:r>
            <a:endParaRPr lang="ko-KR" altLang="en-US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3247" y="2017986"/>
            <a:ext cx="762760" cy="97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171090" y="242789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 1024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45421" y="507649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1024 </a:t>
            </a:r>
            <a:r>
              <a:rPr lang="ko-KR" altLang="en-US" dirty="0" smtClean="0"/>
              <a:t>인승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60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9917" y="943421"/>
            <a:ext cx="6185274" cy="572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856510" y="2824918"/>
            <a:ext cx="1615966" cy="417787"/>
          </a:xfrm>
          <a:prstGeom prst="rect">
            <a:avLst/>
          </a:prstGeom>
          <a:solidFill>
            <a:schemeClr val="accent4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23796" y="4241113"/>
            <a:ext cx="1615966" cy="417787"/>
          </a:xfrm>
          <a:prstGeom prst="rect">
            <a:avLst/>
          </a:pr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Summary of I/O Buffering</a:t>
            </a:r>
            <a:endParaRPr lang="ko-KR" altLang="en-US" sz="3200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4340" name="Picture 4" descr="shuttle starcraft png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12767" t="5557" r="8937" b="20840"/>
          <a:stretch>
            <a:fillRect/>
          </a:stretch>
        </p:blipFill>
        <p:spPr bwMode="auto">
          <a:xfrm>
            <a:off x="2008576" y="2422543"/>
            <a:ext cx="849335" cy="733686"/>
          </a:xfrm>
          <a:prstGeom prst="rect">
            <a:avLst/>
          </a:prstGeom>
          <a:noFill/>
        </p:spPr>
      </p:pic>
      <p:pic>
        <p:nvPicPr>
          <p:cNvPr id="14346" name="Picture 10" descr="파일:오버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5608" y="4114800"/>
            <a:ext cx="783466" cy="111707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23336" y="3479799"/>
            <a:ext cx="144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calls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199" y="2624665"/>
            <a:ext cx="14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Library calls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466" y="440266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Disk operation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5600" y="2142067"/>
            <a:ext cx="2827867" cy="3242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10" descr="파일:오버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9608" y="5356860"/>
            <a:ext cx="783466" cy="1117072"/>
          </a:xfrm>
          <a:prstGeom prst="rect">
            <a:avLst/>
          </a:prstGeom>
          <a:noFill/>
        </p:spPr>
      </p:pic>
      <p:pic>
        <p:nvPicPr>
          <p:cNvPr id="21" name="Picture 4" descr="shuttle starcraft png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 l="12767" t="5557" r="8937" b="20840"/>
          <a:stretch>
            <a:fillRect/>
          </a:stretch>
        </p:blipFill>
        <p:spPr bwMode="auto">
          <a:xfrm>
            <a:off x="5467210" y="859367"/>
            <a:ext cx="801574" cy="692428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5879253" y="281516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208183" y="2815167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558702" y="2815167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4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2021" y="1153372"/>
            <a:ext cx="1007021" cy="835023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5856389" y="4260428"/>
            <a:ext cx="30480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48816" y="3323167"/>
            <a:ext cx="1007021" cy="835023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4419600" y="2156460"/>
            <a:ext cx="1249680" cy="15011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22596" y="2486872"/>
            <a:ext cx="1007021" cy="835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0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5.55556E-6 L 0.04219 0.19028 " pathEditMode="relative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22 0.20556 " pathEditMode="relative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22 0.20556 " pathEditMode="relative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22 0.20556 " pathEditMode="relative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9917" y="943421"/>
            <a:ext cx="6185274" cy="572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856510" y="2824918"/>
            <a:ext cx="1615966" cy="417787"/>
          </a:xfrm>
          <a:prstGeom prst="rect">
            <a:avLst/>
          </a:prstGeom>
          <a:solidFill>
            <a:schemeClr val="accent4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23796" y="4241113"/>
            <a:ext cx="1615966" cy="417787"/>
          </a:xfrm>
          <a:prstGeom prst="rect">
            <a:avLst/>
          </a:pr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Summary of I/O Buffering</a:t>
            </a:r>
            <a:endParaRPr lang="ko-KR" altLang="en-US" sz="3200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4340" name="Picture 4" descr="shuttle starcraft png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12767" t="5557" r="8937" b="20840"/>
          <a:stretch>
            <a:fillRect/>
          </a:stretch>
        </p:blipFill>
        <p:spPr bwMode="auto">
          <a:xfrm>
            <a:off x="2008576" y="2422543"/>
            <a:ext cx="849335" cy="733686"/>
          </a:xfrm>
          <a:prstGeom prst="rect">
            <a:avLst/>
          </a:prstGeom>
          <a:noFill/>
        </p:spPr>
      </p:pic>
      <p:pic>
        <p:nvPicPr>
          <p:cNvPr id="14346" name="Picture 10" descr="파일:오버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5608" y="4114800"/>
            <a:ext cx="783466" cy="111707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23336" y="3479799"/>
            <a:ext cx="144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calls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199" y="2624665"/>
            <a:ext cx="14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Library calls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466" y="440266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Disk operation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5600" y="2142067"/>
            <a:ext cx="2827867" cy="3242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10" descr="파일:오버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9608" y="5356860"/>
            <a:ext cx="783466" cy="1117072"/>
          </a:xfrm>
          <a:prstGeom prst="rect">
            <a:avLst/>
          </a:prstGeom>
          <a:noFill/>
        </p:spPr>
      </p:pic>
      <p:pic>
        <p:nvPicPr>
          <p:cNvPr id="21" name="Picture 4" descr="shuttle starcraft png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 l="12767" t="5557" r="8937" b="20840"/>
          <a:stretch>
            <a:fillRect/>
          </a:stretch>
        </p:blipFill>
        <p:spPr bwMode="auto">
          <a:xfrm>
            <a:off x="5467210" y="859367"/>
            <a:ext cx="801574" cy="692428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8401473" y="151976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44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08596" y="968587"/>
            <a:ext cx="1007021" cy="835023"/>
          </a:xfrm>
          <a:prstGeom prst="rect">
            <a:avLst/>
          </a:prstGeom>
          <a:noFill/>
        </p:spPr>
      </p:pic>
      <p:pic>
        <p:nvPicPr>
          <p:cNvPr id="37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48816" y="3323167"/>
            <a:ext cx="1007021" cy="835023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7589520" y="2171700"/>
            <a:ext cx="2225040" cy="11811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44373" y="151214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049173" y="150452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399693" y="150452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58176" y="922867"/>
            <a:ext cx="1007021" cy="835023"/>
          </a:xfrm>
          <a:prstGeom prst="rect">
            <a:avLst/>
          </a:prstGeom>
          <a:noFill/>
        </p:spPr>
      </p:pic>
      <p:pic>
        <p:nvPicPr>
          <p:cNvPr id="27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0596" y="991447"/>
            <a:ext cx="1007021" cy="835023"/>
          </a:xfrm>
          <a:prstGeom prst="rect">
            <a:avLst/>
          </a:prstGeom>
          <a:noFill/>
        </p:spPr>
      </p:pic>
      <p:pic>
        <p:nvPicPr>
          <p:cNvPr id="29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90636" y="976207"/>
            <a:ext cx="1007021" cy="835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0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8125 0.08796 -0.16237 0.17616 -0.19713 0.24144 C -0.23177 0.30648 -0.22044 0.34907 -0.20885 0.391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77778E-6 C -0.08633 0.0912 -0.17265 0.18263 -0.21002 0.25115 C -0.24739 0.31967 -0.23594 0.36527 -0.22448 0.4111 " pathEditMode="relative" ptsTypes="aaA">
                                      <p:cBhvr>
                                        <p:cTn id="8" dur="2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8125 0.08796 -0.16237 0.17616 -0.19713 0.24144 C -0.23177 0.30648 -0.22044 0.34907 -0.20885 0.3919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9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77778E-6 C -0.08633 0.0912 -0.17265 0.18263 -0.21002 0.25115 C -0.24739 0.31967 -0.23594 0.36527 -0.22448 0.4111 " pathEditMode="relative" ptsTypes="a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8125 0.08796 -0.16237 0.17616 -0.19713 0.24144 C -0.23177 0.30648 -0.22044 0.34907 -0.20885 0.3919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77778E-6 C -0.08633 0.0912 -0.17265 0.18263 -0.21002 0.25115 C -0.24739 0.31967 -0.23594 0.36527 -0.22448 0.4111 " pathEditMode="relative" ptsTypes="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8125 0.08796 -0.16237 0.17616 -0.19713 0.24144 C -0.23177 0.30648 -0.22044 0.34907 -0.20885 0.3919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77778E-6 C -0.08633 0.0912 -0.17265 0.18263 -0.21002 0.25115 C -0.24739 0.31967 -0.23594 0.36527 -0.22448 0.4111 " pathEditMode="relative" ptsTypes="aaA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9917" y="943421"/>
            <a:ext cx="6185274" cy="572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856510" y="2824918"/>
            <a:ext cx="1615966" cy="417787"/>
          </a:xfrm>
          <a:prstGeom prst="rect">
            <a:avLst/>
          </a:prstGeom>
          <a:solidFill>
            <a:schemeClr val="accent4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23796" y="4241113"/>
            <a:ext cx="1615966" cy="417787"/>
          </a:xfrm>
          <a:prstGeom prst="rect">
            <a:avLst/>
          </a:pr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Summary of I/O Buffering</a:t>
            </a:r>
            <a:endParaRPr lang="ko-KR" altLang="en-US" sz="3200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4340" name="Picture 4" descr="shuttle starcraft png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12767" t="5557" r="8937" b="20840"/>
          <a:stretch>
            <a:fillRect/>
          </a:stretch>
        </p:blipFill>
        <p:spPr bwMode="auto">
          <a:xfrm>
            <a:off x="2008576" y="2422543"/>
            <a:ext cx="849335" cy="733686"/>
          </a:xfrm>
          <a:prstGeom prst="rect">
            <a:avLst/>
          </a:prstGeom>
          <a:noFill/>
        </p:spPr>
      </p:pic>
      <p:pic>
        <p:nvPicPr>
          <p:cNvPr id="14346" name="Picture 10" descr="파일:오버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5608" y="4114800"/>
            <a:ext cx="783466" cy="111707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23336" y="3479799"/>
            <a:ext cx="144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calls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199" y="2624665"/>
            <a:ext cx="14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Library calls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466" y="440266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Disk operation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5600" y="2142067"/>
            <a:ext cx="2827867" cy="3242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10" descr="파일:오버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028" y="4937760"/>
            <a:ext cx="783466" cy="1117072"/>
          </a:xfrm>
          <a:prstGeom prst="rect">
            <a:avLst/>
          </a:prstGeom>
          <a:noFill/>
        </p:spPr>
      </p:pic>
      <p:pic>
        <p:nvPicPr>
          <p:cNvPr id="21" name="Picture 4" descr="shuttle starcraft png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 l="12767" t="5557" r="8937" b="20840"/>
          <a:stretch>
            <a:fillRect/>
          </a:stretch>
        </p:blipFill>
        <p:spPr bwMode="auto">
          <a:xfrm>
            <a:off x="5467210" y="859367"/>
            <a:ext cx="801574" cy="692428"/>
          </a:xfrm>
          <a:prstGeom prst="rect">
            <a:avLst/>
          </a:prstGeom>
          <a:noFill/>
        </p:spPr>
      </p:pic>
      <p:pic>
        <p:nvPicPr>
          <p:cNvPr id="37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48816" y="3323167"/>
            <a:ext cx="1007021" cy="835023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497580" y="3878580"/>
            <a:ext cx="2225040" cy="11811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5879253" y="4262966"/>
            <a:ext cx="1005840" cy="404707"/>
            <a:chOff x="5879253" y="4262966"/>
            <a:chExt cx="1005840" cy="404707"/>
          </a:xfrm>
        </p:grpSpPr>
        <p:sp>
          <p:nvSpPr>
            <p:cNvPr id="22" name="직사각형 21"/>
            <p:cNvSpPr/>
            <p:nvPr/>
          </p:nvSpPr>
          <p:spPr>
            <a:xfrm>
              <a:off x="5879253" y="4262966"/>
              <a:ext cx="304800" cy="38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237393" y="4278206"/>
              <a:ext cx="304800" cy="38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580293" y="4278206"/>
              <a:ext cx="304800" cy="38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5879253" y="279992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60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45833E-6 -7.77778E-6 C -0.03191 0.04884 -0.06368 0.09791 -0.07058 0.1368 C -0.07748 0.17569 -0.06719 0.21296 -0.0418 0.23333 C -0.01641 0.2537 0.05585 0.26435 0.0819 0.25902 C 0.10794 0.2537 0.11588 0.21921 0.11445 0.20115 C 0.11301 0.1831 0.09479 0.1581 0.07317 0.15115 C 0.05156 0.14421 -0.0017 0.14884 -0.01498 0.15902 C -0.02826 0.16921 -0.01732 0.19073 -0.00626 0.21226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95 -0.14468 C 0.02539 -0.10648 -0.00404 -0.06806 -0.0138 -0.03033 C -0.02357 0.00741 -0.02448 0.05463 -0.00378 0.08194 C 0.01693 0.10926 0.08229 0.12685 0.11068 0.1331 C 0.13906 0.13935 0.15573 0.13148 0.16693 0.11967 C 0.17813 0.10787 0.18164 0.08055 0.17813 0.06296 C 0.17461 0.04537 0.16302 0.02199 0.14557 0.01412 C 0.12813 0.00625 0.08359 0.0088 0.07318 0.01528 C 0.06276 0.02176 0.08125 0.04676 0.08307 0.05301 " pathEditMode="relative" ptsTypes="aaaaaaaaA">
                                      <p:cBhvr>
                                        <p:cTn id="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9917" y="943421"/>
            <a:ext cx="6185274" cy="572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856510" y="2824918"/>
            <a:ext cx="1615966" cy="417787"/>
          </a:xfrm>
          <a:prstGeom prst="rect">
            <a:avLst/>
          </a:prstGeom>
          <a:solidFill>
            <a:schemeClr val="accent4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23796" y="4241113"/>
            <a:ext cx="1615966" cy="417787"/>
          </a:xfrm>
          <a:prstGeom prst="rect">
            <a:avLst/>
          </a:pr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Summary of I/O Buffering</a:t>
            </a:r>
            <a:endParaRPr lang="ko-KR" altLang="en-US" sz="3200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4340" name="Picture 4" descr="shuttle starcraft png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12767" t="5557" r="8937" b="20840"/>
          <a:stretch>
            <a:fillRect/>
          </a:stretch>
        </p:blipFill>
        <p:spPr bwMode="auto">
          <a:xfrm>
            <a:off x="2008576" y="2422543"/>
            <a:ext cx="849335" cy="733686"/>
          </a:xfrm>
          <a:prstGeom prst="rect">
            <a:avLst/>
          </a:prstGeom>
          <a:noFill/>
        </p:spPr>
      </p:pic>
      <p:pic>
        <p:nvPicPr>
          <p:cNvPr id="14346" name="Picture 10" descr="파일:오버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5608" y="4114800"/>
            <a:ext cx="783466" cy="111707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23336" y="3479799"/>
            <a:ext cx="144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calls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199" y="2624665"/>
            <a:ext cx="14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Library calls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466" y="440266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Disk operation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5600" y="2142067"/>
            <a:ext cx="2827867" cy="3242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10" descr="파일:오버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6708" y="5349240"/>
            <a:ext cx="783466" cy="1117072"/>
          </a:xfrm>
          <a:prstGeom prst="rect">
            <a:avLst/>
          </a:prstGeom>
          <a:noFill/>
        </p:spPr>
      </p:pic>
      <p:pic>
        <p:nvPicPr>
          <p:cNvPr id="37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8816" y="3323167"/>
            <a:ext cx="1007021" cy="835023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7650480" y="3901440"/>
            <a:ext cx="2225040" cy="11811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51053" y="182456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8" descr="스타 드랍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8176" y="1273387"/>
            <a:ext cx="1007021" cy="835023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9193953" y="181694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582573" y="178646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933093" y="1786466"/>
            <a:ext cx="3048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60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765 0.11574 -0.19518 0.23148 -0.22942 0.30209 C -0.26367 0.37269 -0.23476 0.39792 -0.20573 0.42338 " pathEditMode="relative" ptsTypes="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765 0.11574 -0.19518 0.23148 -0.22942 0.30209 C -0.26367 0.37269 -0.23476 0.39792 -0.20573 0.42338 " pathEditMode="relative" ptsTypes="a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72 0.42338 C -0.22851 0.44746 -0.2513 0.47176 -0.2625 0.49352 C -0.27369 0.51528 -0.27487 0.53588 -0.27317 0.55463 C -0.27148 0.57338 -0.26471 0.5926 -0.2526 0.60672 C -0.24049 0.62084 -0.22343 0.63797 -0.20065 0.64005 C -0.17786 0.64213 -0.13098 0.63125 -0.11562 0.61899 C -0.10026 0.60672 -0.09752 0.5801 -0.1082 0.56667 C -0.11888 0.55325 -0.15833 0.54144 -0.18007 0.53797 C -0.20182 0.5345 -0.23281 0.53357 -0.2388 0.54561 C -0.24479 0.55764 -0.23059 0.5838 -0.21627 0.61019 " pathEditMode="relative" rAng="0" ptsTypes="aaaaaaaaaA">
                                      <p:cBhvr>
                                        <p:cTn id="1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0.14352 C -0.10508 -0.11945 -0.12786 -0.09514 -0.13906 -0.07338 C -0.15026 -0.05162 -0.15143 -0.03102 -0.14974 -0.01227 C -0.14805 0.00648 -0.14127 0.02569 -0.12916 0.03981 C -0.11706 0.05393 -0.1 0.07106 -0.07721 0.07315 C -0.05443 0.07523 -0.00755 0.06435 0.00781 0.05208 C 0.02318 0.03981 0.02591 0.01319 0.01524 -0.00023 C 0.00456 -0.01366 -0.03489 -0.02546 -0.05664 -0.02894 C -0.07838 -0.03241 -0.10937 -0.03333 -0.11536 -0.0213 C -0.12135 -0.00926 -0.10716 0.0169 -0.09284 0.04329 " pathEditMode="relative" rAng="0" ptsTypes="aaaaaaaaaA">
                                      <p:cBhvr>
                                        <p:cTn id="13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Issue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183</Words>
  <Application>Microsoft Office PowerPoint</Application>
  <PresentationFormat>사용자 지정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AppleSDGothicNeoM00</vt:lpstr>
      <vt:lpstr>Arial Unicode MS</vt:lpstr>
      <vt:lpstr>Times New Roman</vt:lpstr>
      <vt:lpstr>Wingdings</vt:lpstr>
      <vt:lpstr>Office 테마</vt:lpstr>
      <vt:lpstr>Chapter 13  File I/O Buffering  (Demo)</vt:lpstr>
      <vt:lpstr>Chapter Objectives</vt:lpstr>
      <vt:lpstr>Buffering of File I/O (1/3)</vt:lpstr>
      <vt:lpstr>Buffering of File I/O (1/3)</vt:lpstr>
      <vt:lpstr>Summary of I/O Buffering</vt:lpstr>
      <vt:lpstr>Summary of I/O Buffering</vt:lpstr>
      <vt:lpstr>Summary of I/O Buffering</vt:lpstr>
      <vt:lpstr>Summary of I/O Buffering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송인호</cp:lastModifiedBy>
  <cp:revision>270</cp:revision>
  <dcterms:created xsi:type="dcterms:W3CDTF">2020-01-01T12:09:55Z</dcterms:created>
  <dcterms:modified xsi:type="dcterms:W3CDTF">2020-12-22T06:32:17Z</dcterms:modified>
</cp:coreProperties>
</file>